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6.xml" ContentType="application/vnd.openxmlformats-officedocument.presentationml.slideMaster+xml"/>
  <Override PartName="/ppt/slideMasters/slideMaster9.xml" ContentType="application/vnd.openxmlformats-officedocument.presentationml.slideMaster+xml"/>
  <Override PartName="/ppt/slideMasters/slideMaster2.xml" ContentType="application/vnd.openxmlformats-officedocument.presentationml.slideMaster+xml"/>
  <Override PartName="/ppt/slideMasters/slideMaster20.xml" ContentType="application/vnd.openxmlformats-officedocument.presentationml.slideMaster+xml"/>
  <Override PartName="/ppt/slideMasters/slideMaster3.xml" ContentType="application/vnd.openxmlformats-officedocument.presentationml.slideMaster+xml"/>
  <Override PartName="/ppt/slideMasters/slideMaster21.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22.xml" ContentType="application/vnd.openxmlformats-officedocument.presentationml.slideMaster+xml"/>
  <Override PartName="/ppt/slideMasters/slideMaster10.xml" ContentType="application/vnd.openxmlformats-officedocument.presentationml.slideMaster+xml"/>
  <Override PartName="/ppt/slideMasters/slideMaster6.xml" ContentType="application/vnd.openxmlformats-officedocument.presentationml.slideMaster+xml"/>
  <Override PartName="/ppt/slideMasters/slideMaster23.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7.xml" ContentType="application/vnd.openxmlformats-officedocument.presentationml.slideMaster+xml"/>
  <Override PartName="/ppt/slideMasters/slideMaster28.xml" ContentType="application/vnd.openxmlformats-officedocument.presentationml.slideMaster+xml"/>
  <Override PartName="/ppt/slideMasters/slideMaster29.xml" ContentType="application/vnd.openxmlformats-officedocument.presentationml.slideMaster+xml"/>
  <Override PartName="/ppt/slideMasters/slideMaster30.xml" ContentType="application/vnd.openxmlformats-officedocument.presentationml.slideMaster+xml"/>
  <Override PartName="/ppt/slideMasters/_rels/slideMaster26.xml.rels" ContentType="application/vnd.openxmlformats-package.relationships+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20.xml.rels" ContentType="application/vnd.openxmlformats-package.relationships+xml"/>
  <Override PartName="/ppt/slideMasters/_rels/slideMaster3.xml.rels" ContentType="application/vnd.openxmlformats-package.relationships+xml"/>
  <Override PartName="/ppt/slideMasters/_rels/slideMaster21.xml.rels" ContentType="application/vnd.openxmlformats-package.relationships+xml"/>
  <Override PartName="/ppt/slideMasters/_rels/slideMaster4.xml.rels" ContentType="application/vnd.openxmlformats-package.relationships+xml"/>
  <Override PartName="/ppt/slideMasters/_rels/slideMaster22.xml.rels" ContentType="application/vnd.openxmlformats-package.relationships+xml"/>
  <Override PartName="/ppt/slideMasters/_rels/slideMaster5.xml.rels" ContentType="application/vnd.openxmlformats-package.relationships+xml"/>
  <Override PartName="/ppt/slideMasters/_rels/slideMaster10.xml.rels" ContentType="application/vnd.openxmlformats-package.relationships+xml"/>
  <Override PartName="/ppt/slideMasters/_rels/slideMaster23.xml.rels" ContentType="application/vnd.openxmlformats-package.relationships+xml"/>
  <Override PartName="/ppt/slideMasters/_rels/slideMaster6.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slideMasters/_rels/slideMaster16.xml.rels" ContentType="application/vnd.openxmlformats-package.relationships+xml"/>
  <Override PartName="/ppt/slideMasters/_rels/slideMaster17.xml.rels" ContentType="application/vnd.openxmlformats-package.relationships+xml"/>
  <Override PartName="/ppt/slideMasters/_rels/slideMaster18.xml.rels" ContentType="application/vnd.openxmlformats-package.relationships+xml"/>
  <Override PartName="/ppt/slideMasters/_rels/slideMaster19.xml.rels" ContentType="application/vnd.openxmlformats-package.relationships+xml"/>
  <Override PartName="/ppt/slideMasters/_rels/slideMaster24.xml.rels" ContentType="application/vnd.openxmlformats-package.relationships+xml"/>
  <Override PartName="/ppt/slideMasters/_rels/slideMaster25.xml.rels" ContentType="application/vnd.openxmlformats-package.relationships+xml"/>
  <Override PartName="/ppt/slideMasters/_rels/slideMaster27.xml.rels" ContentType="application/vnd.openxmlformats-package.relationships+xml"/>
  <Override PartName="/ppt/slideMasters/_rels/slideMaster28.xml.rels" ContentType="application/vnd.openxmlformats-package.relationships+xml"/>
  <Override PartName="/ppt/slideMasters/_rels/slideMaster29.xml.rels" ContentType="application/vnd.openxmlformats-package.relationships+xml"/>
  <Override PartName="/ppt/slideMasters/_rels/slideMaster30.xml.rels" ContentType="application/vnd.openxmlformats-package.relationships+xml"/>
  <Override PartName="/ppt/theme/theme26.xml" ContentType="application/vnd.openxmlformats-officedocument.theme+xml"/>
  <Override PartName="/ppt/theme/theme1.xml" ContentType="application/vnd.openxmlformats-officedocument.theme+xml"/>
  <Override PartName="/ppt/theme/theme27.xml" ContentType="application/vnd.openxmlformats-officedocument.theme+xml"/>
  <Override PartName="/ppt/theme/theme2.xml" ContentType="application/vnd.openxmlformats-officedocument.theme+xml"/>
  <Override PartName="/ppt/theme/theme28.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theme/theme17.xml" ContentType="application/vnd.openxmlformats-officedocument.theme+xml"/>
  <Override PartName="/ppt/theme/theme18.xml" ContentType="application/vnd.openxmlformats-officedocument.theme+xml"/>
  <Override PartName="/ppt/theme/theme19.xml" ContentType="application/vnd.openxmlformats-officedocument.theme+xml"/>
  <Override PartName="/ppt/theme/theme20.xml" ContentType="application/vnd.openxmlformats-officedocument.theme+xml"/>
  <Override PartName="/ppt/theme/theme21.xml" ContentType="application/vnd.openxmlformats-officedocument.theme+xml"/>
  <Override PartName="/ppt/theme/theme22.xml" ContentType="application/vnd.openxmlformats-officedocument.theme+xml"/>
  <Override PartName="/ppt/theme/theme23.xml" ContentType="application/vnd.openxmlformats-officedocument.theme+xml"/>
  <Override PartName="/ppt/theme/theme24.xml" ContentType="application/vnd.openxmlformats-officedocument.theme+xml"/>
  <Override PartName="/ppt/theme/theme25.xml" ContentType="application/vnd.openxmlformats-officedocument.theme+xml"/>
  <Override PartName="/ppt/media/image1.png" ContentType="image/png"/>
  <Override PartName="/ppt/media/image2.jpeg" ContentType="image/jpeg"/>
  <Override PartName="/ppt/media/image3.png" ContentType="image/png"/>
  <Override PartName="/ppt/media/image4.png" ContentType="image/png"/>
  <Override PartName="/ppt/media/image5.jpeg" ContentType="image/jpeg"/>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31.xml.rels" ContentType="application/vnd.openxmlformats-package.relationships+xml"/>
  <Override PartName="/ppt/slideLayouts/_rels/slideLayout5.xml.rels" ContentType="application/vnd.openxmlformats-package.relationships+xml"/>
  <Override PartName="/ppt/slideLayouts/_rels/slideLayout1.xml.rels" ContentType="application/vnd.openxmlformats-package.relationships+xml"/>
  <Override PartName="/ppt/slideLayouts/_rels/slideLayout32.xml.rels" ContentType="application/vnd.openxmlformats-package.relationships+xml"/>
  <Override PartName="/ppt/slideLayouts/_rels/slideLayout6.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4" r:id="rId8"/>
    <p:sldMasterId id="2147483666" r:id="rId9"/>
    <p:sldMasterId id="2147483668" r:id="rId10"/>
    <p:sldMasterId id="2147483670" r:id="rId11"/>
    <p:sldMasterId id="2147483672" r:id="rId12"/>
    <p:sldMasterId id="2147483674" r:id="rId13"/>
    <p:sldMasterId id="2147483676" r:id="rId14"/>
    <p:sldMasterId id="2147483678" r:id="rId15"/>
    <p:sldMasterId id="2147483680" r:id="rId16"/>
    <p:sldMasterId id="2147483682" r:id="rId17"/>
    <p:sldMasterId id="2147483684" r:id="rId18"/>
    <p:sldMasterId id="2147483686" r:id="rId19"/>
    <p:sldMasterId id="2147483688" r:id="rId20"/>
    <p:sldMasterId id="2147483690" r:id="rId21"/>
    <p:sldMasterId id="2147483692" r:id="rId22"/>
    <p:sldMasterId id="2147483694" r:id="rId23"/>
    <p:sldMasterId id="2147483696" r:id="rId24"/>
    <p:sldMasterId id="2147483698" r:id="rId25"/>
    <p:sldMasterId id="2147483700" r:id="rId26"/>
    <p:sldMasterId id="2147483702" r:id="rId27"/>
    <p:sldMasterId id="2147483704" r:id="rId28"/>
    <p:sldMasterId id="2147483706" r:id="rId29"/>
  </p:sldMasterIdLst>
  <p:sldIdLst>
    <p:sldId id="256" r:id="rId30"/>
    <p:sldId id="257" r:id="rId31"/>
    <p:sldId id="258" r:id="rId32"/>
    <p:sldId id="259" r:id="rId33"/>
    <p:sldId id="260" r:id="rId34"/>
    <p:sldId id="261" r:id="rId35"/>
    <p:sldId id="262" r:id="rId36"/>
    <p:sldId id="263" r:id="rId37"/>
    <p:sldId id="264" r:id="rId38"/>
    <p:sldId id="265" r:id="rId39"/>
    <p:sldId id="266" r:id="rId40"/>
    <p:sldId id="267" r:id="rId41"/>
    <p:sldId id="268" r:id="rId42"/>
    <p:sldId id="269" r:id="rId43"/>
    <p:sldId id="270" r:id="rId44"/>
    <p:sldId id="271" r:id="rId45"/>
    <p:sldId id="272" r:id="rId46"/>
    <p:sldId id="273" r:id="rId47"/>
    <p:sldId id="274" r:id="rId48"/>
    <p:sldId id="275" r:id="rId49"/>
    <p:sldId id="276" r:id="rId50"/>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9.xml"/><Relationship Id="rId9" Type="http://schemas.openxmlformats.org/officeDocument/2006/relationships/slideMaster" Target="slideMasters/slideMaster10.xml"/><Relationship Id="rId10" Type="http://schemas.openxmlformats.org/officeDocument/2006/relationships/slideMaster" Target="slideMasters/slideMaster11.xml"/><Relationship Id="rId11" Type="http://schemas.openxmlformats.org/officeDocument/2006/relationships/slideMaster" Target="slideMasters/slideMaster12.xml"/><Relationship Id="rId12" Type="http://schemas.openxmlformats.org/officeDocument/2006/relationships/slideMaster" Target="slideMasters/slideMaster13.xml"/><Relationship Id="rId13" Type="http://schemas.openxmlformats.org/officeDocument/2006/relationships/slideMaster" Target="slideMasters/slideMaster14.xml"/><Relationship Id="rId14" Type="http://schemas.openxmlformats.org/officeDocument/2006/relationships/slideMaster" Target="slideMasters/slideMaster15.xml"/><Relationship Id="rId15" Type="http://schemas.openxmlformats.org/officeDocument/2006/relationships/slideMaster" Target="slideMasters/slideMaster16.xml"/><Relationship Id="rId16" Type="http://schemas.openxmlformats.org/officeDocument/2006/relationships/slideMaster" Target="slideMasters/slideMaster17.xml"/><Relationship Id="rId17" Type="http://schemas.openxmlformats.org/officeDocument/2006/relationships/slideMaster" Target="slideMasters/slideMaster18.xml"/><Relationship Id="rId18" Type="http://schemas.openxmlformats.org/officeDocument/2006/relationships/slideMaster" Target="slideMasters/slideMaster19.xml"/><Relationship Id="rId19" Type="http://schemas.openxmlformats.org/officeDocument/2006/relationships/slideMaster" Target="slideMasters/slideMaster20.xml"/><Relationship Id="rId20" Type="http://schemas.openxmlformats.org/officeDocument/2006/relationships/slideMaster" Target="slideMasters/slideMaster21.xml"/><Relationship Id="rId21" Type="http://schemas.openxmlformats.org/officeDocument/2006/relationships/slideMaster" Target="slideMasters/slideMaster22.xml"/><Relationship Id="rId22" Type="http://schemas.openxmlformats.org/officeDocument/2006/relationships/slideMaster" Target="slideMasters/slideMaster23.xml"/><Relationship Id="rId23" Type="http://schemas.openxmlformats.org/officeDocument/2006/relationships/slideMaster" Target="slideMasters/slideMaster24.xml"/><Relationship Id="rId24" Type="http://schemas.openxmlformats.org/officeDocument/2006/relationships/slideMaster" Target="slideMasters/slideMaster25.xml"/><Relationship Id="rId25" Type="http://schemas.openxmlformats.org/officeDocument/2006/relationships/slideMaster" Target="slideMasters/slideMaster26.xml"/><Relationship Id="rId26" Type="http://schemas.openxmlformats.org/officeDocument/2006/relationships/slideMaster" Target="slideMasters/slideMaster27.xml"/><Relationship Id="rId27" Type="http://schemas.openxmlformats.org/officeDocument/2006/relationships/slideMaster" Target="slideMasters/slideMaster28.xml"/><Relationship Id="rId28" Type="http://schemas.openxmlformats.org/officeDocument/2006/relationships/slideMaster" Target="slideMasters/slideMaster29.xml"/><Relationship Id="rId29" Type="http://schemas.openxmlformats.org/officeDocument/2006/relationships/slideMaster" Target="slideMasters/slideMaster30.xml"/><Relationship Id="rId30" Type="http://schemas.openxmlformats.org/officeDocument/2006/relationships/slide" Target="slides/slide1.xml"/><Relationship Id="rId31" Type="http://schemas.openxmlformats.org/officeDocument/2006/relationships/slide" Target="slides/slide2.xml"/><Relationship Id="rId32" Type="http://schemas.openxmlformats.org/officeDocument/2006/relationships/slide" Target="slides/slide3.xml"/><Relationship Id="rId33" Type="http://schemas.openxmlformats.org/officeDocument/2006/relationships/slide" Target="slides/slide4.xml"/><Relationship Id="rId34" Type="http://schemas.openxmlformats.org/officeDocument/2006/relationships/slide" Target="slides/slide5.xml"/><Relationship Id="rId35" Type="http://schemas.openxmlformats.org/officeDocument/2006/relationships/slide" Target="slides/slide6.xml"/><Relationship Id="rId36" Type="http://schemas.openxmlformats.org/officeDocument/2006/relationships/slide" Target="slides/slide7.xml"/><Relationship Id="rId37" Type="http://schemas.openxmlformats.org/officeDocument/2006/relationships/slide" Target="slides/slide8.xml"/><Relationship Id="rId38" Type="http://schemas.openxmlformats.org/officeDocument/2006/relationships/slide" Target="slides/slide9.xml"/><Relationship Id="rId39" Type="http://schemas.openxmlformats.org/officeDocument/2006/relationships/slide" Target="slides/slide10.xml"/><Relationship Id="rId40" Type="http://schemas.openxmlformats.org/officeDocument/2006/relationships/slide" Target="slides/slide11.xml"/><Relationship Id="rId41" Type="http://schemas.openxmlformats.org/officeDocument/2006/relationships/slide" Target="slides/slide12.xml"/><Relationship Id="rId42" Type="http://schemas.openxmlformats.org/officeDocument/2006/relationships/slide" Target="slides/slide13.xml"/><Relationship Id="rId43" Type="http://schemas.openxmlformats.org/officeDocument/2006/relationships/slide" Target="slides/slide14.xml"/><Relationship Id="rId44" Type="http://schemas.openxmlformats.org/officeDocument/2006/relationships/slide" Target="slides/slide15.xml"/><Relationship Id="rId45" Type="http://schemas.openxmlformats.org/officeDocument/2006/relationships/slide" Target="slides/slide16.xml"/><Relationship Id="rId46" Type="http://schemas.openxmlformats.org/officeDocument/2006/relationships/slide" Target="slides/slide17.xml"/><Relationship Id="rId47" Type="http://schemas.openxmlformats.org/officeDocument/2006/relationships/slide" Target="slides/slide18.xml"/><Relationship Id="rId48" Type="http://schemas.openxmlformats.org/officeDocument/2006/relationships/slide" Target="slides/slide19.xml"/><Relationship Id="rId49" Type="http://schemas.openxmlformats.org/officeDocument/2006/relationships/slide" Target="slides/slide20.xml"/><Relationship Id="rId50" Type="http://schemas.openxmlformats.org/officeDocument/2006/relationships/slide" Target="slides/slide21.xml"/><Relationship Id="rId5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1.png"/>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6.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17.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18.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19.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0.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1.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2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24.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25.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26.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27.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28.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29.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0.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1.png"/>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1.png"/>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1.png"/>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6.xml"/><Relationship Id="rId2" Type="http://schemas.openxmlformats.org/officeDocument/2006/relationships/image" Target="../media/image1.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Slide">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9"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6912CC1E-EF0D-4404-A954-42F958D3E88F}" type="slidenum">
              <a:t>&lt;#&gt;</a:t>
            </a:fld>
          </a:p>
        </p:txBody>
      </p:sp>
      <p:sp>
        <p:nvSpPr>
          <p:cNvPr id="6" name="PlaceHolder 5"/>
          <p:cNvSpPr>
            <a:spLocks noGrp="1"/>
          </p:cNvSpPr>
          <p:nvPr>
            <p:ph type="dt" idx="3"/>
          </p:nvPr>
        </p:nvSpPr>
        <p:spPr/>
        <p:txBody>
          <a:bodyPr/>
          <a:p>
            <a:r>
              <a:rPr lang="it-IT"/>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Predefinito 2">
    <p:bg>
      <p:bgPr>
        <a:solidFill>
          <a:schemeClr val="lt1"/>
        </a:solidFill>
      </p:bgPr>
    </p:bg>
    <p:spTree>
      <p:nvGrpSpPr>
        <p:cNvPr id="1" name=""/>
        <p:cNvGrpSpPr/>
        <p:nvPr/>
      </p:nvGrpSpPr>
      <p:grpSpPr>
        <a:xfrm>
          <a:off x="0" y="0"/>
          <a:ext cx="0" cy="0"/>
          <a:chOff x="0" y="0"/>
          <a:chExt cx="0" cy="0"/>
        </a:xfrm>
      </p:grpSpPr>
      <p:pic>
        <p:nvPicPr>
          <p:cNvPr id="67" name="bg object 16" descr=""/>
          <p:cNvPicPr/>
          <p:nvPr/>
        </p:nvPicPr>
        <p:blipFill>
          <a:blip r:embed="rId2"/>
          <a:stretch/>
        </p:blipFill>
        <p:spPr>
          <a:xfrm>
            <a:off x="7560" y="1440"/>
            <a:ext cx="9122760" cy="848880"/>
          </a:xfrm>
          <a:prstGeom prst="rect">
            <a:avLst/>
          </a:prstGeom>
          <a:noFill/>
          <a:ln w="0">
            <a:noFill/>
          </a:ln>
        </p:spPr>
      </p:pic>
      <p:sp>
        <p:nvSpPr>
          <p:cNvPr id="68"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69" name="PlaceHolder 2"/>
          <p:cNvSpPr>
            <a:spLocks noGrp="1"/>
          </p:cNvSpPr>
          <p:nvPr>
            <p:ph type="ftr" idx="28"/>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70" name="PlaceHolder 3"/>
          <p:cNvSpPr>
            <a:spLocks noGrp="1"/>
          </p:cNvSpPr>
          <p:nvPr>
            <p:ph type="sldNum" idx="29"/>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4895E8B1-52D4-42C9-9D9A-B52BD3E489E2}"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71" name="PlaceHolder 4"/>
          <p:cNvSpPr>
            <a:spLocks noGrp="1"/>
          </p:cNvSpPr>
          <p:nvPr>
            <p:ph type="dt" idx="30"/>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3">
    <p:spTree>
      <p:nvGrpSpPr>
        <p:cNvPr id="1" name=""/>
        <p:cNvGrpSpPr/>
        <p:nvPr/>
      </p:nvGrpSpPr>
      <p:grpSpPr>
        <a:xfrm>
          <a:off x="0" y="0"/>
          <a:ext cx="0" cy="0"/>
          <a:chOff x="0" y="0"/>
          <a:chExt cx="0" cy="0"/>
        </a:xfrm>
      </p:grpSpPr>
      <p:sp>
        <p:nvSpPr>
          <p:cNvPr id="78"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79"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31"/>
          </p:nvPr>
        </p:nvSpPr>
        <p:spPr/>
        <p:txBody>
          <a:bodyPr/>
          <a:p>
            <a:r>
              <a:t>Footer</a:t>
            </a:r>
          </a:p>
        </p:txBody>
      </p:sp>
      <p:sp>
        <p:nvSpPr>
          <p:cNvPr id="5" name="PlaceHolder 4"/>
          <p:cNvSpPr>
            <a:spLocks noGrp="1"/>
          </p:cNvSpPr>
          <p:nvPr>
            <p:ph type="sldNum" idx="32"/>
          </p:nvPr>
        </p:nvSpPr>
        <p:spPr/>
        <p:txBody>
          <a:bodyPr/>
          <a:p>
            <a:fld id="{D62A5FAD-D41A-49E2-8A73-A6EF8CFB5A59}" type="slidenum">
              <a:t>&lt;#&gt;</a:t>
            </a:fld>
          </a:p>
        </p:txBody>
      </p:sp>
      <p:sp>
        <p:nvSpPr>
          <p:cNvPr id="6" name="PlaceHolder 5"/>
          <p:cNvSpPr>
            <a:spLocks noGrp="1"/>
          </p:cNvSpPr>
          <p:nvPr>
            <p:ph type="dt" idx="33"/>
          </p:nvPr>
        </p:nvSpPr>
        <p:spPr/>
        <p:txBody>
          <a:bodyPr/>
          <a:p>
            <a:r>
              <a:rPr lang="it-IT"/>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Predefinito 4">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86" name="PlaceHolder 2"/>
          <p:cNvSpPr>
            <a:spLocks noGrp="1"/>
          </p:cNvSpPr>
          <p:nvPr>
            <p:ph type="subTitle"/>
          </p:nvPr>
        </p:nvSpPr>
        <p:spPr>
          <a:xfrm>
            <a:off x="457200" y="1203480"/>
            <a:ext cx="8223480" cy="2977200"/>
          </a:xfrm>
          <a:prstGeom prst="rect">
            <a:avLst/>
          </a:prstGeom>
          <a:noFill/>
          <a:ln w="0">
            <a:noFill/>
          </a:ln>
        </p:spPr>
        <p:txBody>
          <a:bodyPr lIns="0" rIns="0" tIns="0" bIns="0" anchor="ctr">
            <a:spAutoFit/>
          </a:bodyPr>
          <a:p>
            <a:pPr indent="0" algn="ctr">
              <a:buNone/>
            </a:pPr>
            <a:endParaRPr b="0" lang="it-IT" sz="3200" strike="noStrike" u="none">
              <a:solidFill>
                <a:srgbClr val="000000"/>
              </a:solidFill>
              <a:effectLst/>
              <a:uFillTx/>
              <a:latin typeface="Arial"/>
            </a:endParaRPr>
          </a:p>
        </p:txBody>
      </p:sp>
      <p:sp>
        <p:nvSpPr>
          <p:cNvPr id="4" name="PlaceHolder 3"/>
          <p:cNvSpPr>
            <a:spLocks noGrp="1"/>
          </p:cNvSpPr>
          <p:nvPr>
            <p:ph type="ftr" idx="34"/>
          </p:nvPr>
        </p:nvSpPr>
        <p:spPr/>
        <p:txBody>
          <a:bodyPr/>
          <a:p>
            <a:r>
              <a:t>Footer</a:t>
            </a:r>
          </a:p>
        </p:txBody>
      </p:sp>
      <p:sp>
        <p:nvSpPr>
          <p:cNvPr id="5" name="PlaceHolder 4"/>
          <p:cNvSpPr>
            <a:spLocks noGrp="1"/>
          </p:cNvSpPr>
          <p:nvPr>
            <p:ph type="sldNum" idx="35"/>
          </p:nvPr>
        </p:nvSpPr>
        <p:spPr/>
        <p:txBody>
          <a:bodyPr/>
          <a:p>
            <a:fld id="{BAA16BEE-DCD8-41C9-B269-02B397CBB4B5}" type="slidenum">
              <a:t>&lt;#&gt;</a:t>
            </a:fld>
          </a:p>
        </p:txBody>
      </p:sp>
      <p:sp>
        <p:nvSpPr>
          <p:cNvPr id="6" name="PlaceHolder 5"/>
          <p:cNvSpPr>
            <a:spLocks noGrp="1"/>
          </p:cNvSpPr>
          <p:nvPr>
            <p:ph type="dt" idx="36"/>
          </p:nvPr>
        </p:nvSpPr>
        <p:spPr/>
        <p:txBody>
          <a:bodyPr/>
          <a:p>
            <a:r>
              <a:rPr lang="it-IT"/>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5">
    <p:spTree>
      <p:nvGrpSpPr>
        <p:cNvPr id="1" name=""/>
        <p:cNvGrpSpPr/>
        <p:nvPr/>
      </p:nvGrpSpPr>
      <p:grpSpPr>
        <a:xfrm>
          <a:off x="0" y="0"/>
          <a:ext cx="0" cy="0"/>
          <a:chOff x="0" y="0"/>
          <a:chExt cx="0" cy="0"/>
        </a:xfrm>
      </p:grpSpPr>
      <p:sp>
        <p:nvSpPr>
          <p:cNvPr id="93"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94"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37"/>
          </p:nvPr>
        </p:nvSpPr>
        <p:spPr/>
        <p:txBody>
          <a:bodyPr/>
          <a:p>
            <a:r>
              <a:t>Footer</a:t>
            </a:r>
          </a:p>
        </p:txBody>
      </p:sp>
      <p:sp>
        <p:nvSpPr>
          <p:cNvPr id="5" name="PlaceHolder 4"/>
          <p:cNvSpPr>
            <a:spLocks noGrp="1"/>
          </p:cNvSpPr>
          <p:nvPr>
            <p:ph type="sldNum" idx="38"/>
          </p:nvPr>
        </p:nvSpPr>
        <p:spPr/>
        <p:txBody>
          <a:bodyPr/>
          <a:p>
            <a:fld id="{EBE6093F-07F2-4AC5-824A-9DF9ED668C1D}" type="slidenum">
              <a:t>&lt;#&gt;</a:t>
            </a:fld>
          </a:p>
        </p:txBody>
      </p:sp>
      <p:sp>
        <p:nvSpPr>
          <p:cNvPr id="6" name="PlaceHolder 5"/>
          <p:cNvSpPr>
            <a:spLocks noGrp="1"/>
          </p:cNvSpPr>
          <p:nvPr>
            <p:ph type="dt" idx="39"/>
          </p:nvPr>
        </p:nvSpPr>
        <p:spPr/>
        <p:txBody>
          <a:bodyPr/>
          <a:p>
            <a:r>
              <a:rPr lang="it-IT"/>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Predefinito 6">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01" name="PlaceHolder 2"/>
          <p:cNvSpPr>
            <a:spLocks noGrp="1"/>
          </p:cNvSpPr>
          <p:nvPr>
            <p:ph type="subTitle"/>
          </p:nvPr>
        </p:nvSpPr>
        <p:spPr>
          <a:xfrm>
            <a:off x="457200" y="1203480"/>
            <a:ext cx="8223480" cy="2977200"/>
          </a:xfrm>
          <a:prstGeom prst="rect">
            <a:avLst/>
          </a:prstGeom>
          <a:noFill/>
          <a:ln w="0">
            <a:noFill/>
          </a:ln>
        </p:spPr>
        <p:txBody>
          <a:bodyPr lIns="0" rIns="0" tIns="0" bIns="0" anchor="ctr">
            <a:spAutoFit/>
          </a:bodyPr>
          <a:p>
            <a:pPr indent="0" algn="ctr">
              <a:buNone/>
            </a:pPr>
            <a:endParaRPr b="0" lang="it-IT" sz="3200" strike="noStrike" u="none">
              <a:solidFill>
                <a:srgbClr val="000000"/>
              </a:solidFill>
              <a:effectLst/>
              <a:uFillTx/>
              <a:latin typeface="Arial"/>
            </a:endParaRPr>
          </a:p>
        </p:txBody>
      </p:sp>
      <p:sp>
        <p:nvSpPr>
          <p:cNvPr id="4" name="PlaceHolder 3"/>
          <p:cNvSpPr>
            <a:spLocks noGrp="1"/>
          </p:cNvSpPr>
          <p:nvPr>
            <p:ph type="ftr" idx="40"/>
          </p:nvPr>
        </p:nvSpPr>
        <p:spPr/>
        <p:txBody>
          <a:bodyPr/>
          <a:p>
            <a:r>
              <a:t>Footer</a:t>
            </a:r>
          </a:p>
        </p:txBody>
      </p:sp>
      <p:sp>
        <p:nvSpPr>
          <p:cNvPr id="5" name="PlaceHolder 4"/>
          <p:cNvSpPr>
            <a:spLocks noGrp="1"/>
          </p:cNvSpPr>
          <p:nvPr>
            <p:ph type="sldNum" idx="41"/>
          </p:nvPr>
        </p:nvSpPr>
        <p:spPr/>
        <p:txBody>
          <a:bodyPr/>
          <a:p>
            <a:fld id="{B2D47D3C-16D9-4BCC-95AB-6365B54CA446}" type="slidenum">
              <a:t>&lt;#&gt;</a:t>
            </a:fld>
          </a:p>
        </p:txBody>
      </p:sp>
      <p:sp>
        <p:nvSpPr>
          <p:cNvPr id="6" name="PlaceHolder 5"/>
          <p:cNvSpPr>
            <a:spLocks noGrp="1"/>
          </p:cNvSpPr>
          <p:nvPr>
            <p:ph type="dt" idx="42"/>
          </p:nvPr>
        </p:nvSpPr>
        <p:spPr/>
        <p:txBody>
          <a:bodyPr/>
          <a:p>
            <a:r>
              <a:rPr lang="it-IT"/>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Predefinito 7">
    <p:spTree>
      <p:nvGrpSpPr>
        <p:cNvPr id="1" name=""/>
        <p:cNvGrpSpPr/>
        <p:nvPr/>
      </p:nvGrpSpPr>
      <p:grpSpPr>
        <a:xfrm>
          <a:off x="0" y="0"/>
          <a:ext cx="0" cy="0"/>
          <a:chOff x="0" y="0"/>
          <a:chExt cx="0" cy="0"/>
        </a:xfrm>
      </p:grpSpPr>
      <p:sp>
        <p:nvSpPr>
          <p:cNvPr id="107"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08" name="PlaceHolder 2"/>
          <p:cNvSpPr>
            <a:spLocks noGrp="1"/>
          </p:cNvSpPr>
          <p:nvPr>
            <p:ph type="subTitle"/>
          </p:nvPr>
        </p:nvSpPr>
        <p:spPr>
          <a:xfrm>
            <a:off x="457200" y="1203480"/>
            <a:ext cx="8223480" cy="2977200"/>
          </a:xfrm>
          <a:prstGeom prst="rect">
            <a:avLst/>
          </a:prstGeom>
          <a:noFill/>
          <a:ln w="0">
            <a:noFill/>
          </a:ln>
        </p:spPr>
        <p:txBody>
          <a:bodyPr lIns="0" rIns="0" tIns="0" bIns="0" anchor="ctr">
            <a:spAutoFit/>
          </a:bodyPr>
          <a:p>
            <a:pPr indent="0" algn="ctr">
              <a:buNone/>
            </a:pPr>
            <a:endParaRPr b="0" lang="it-IT" sz="3200" strike="noStrike" u="none">
              <a:solidFill>
                <a:srgbClr val="000000"/>
              </a:solidFill>
              <a:effectLst/>
              <a:uFillTx/>
              <a:latin typeface="Arial"/>
            </a:endParaRPr>
          </a:p>
        </p:txBody>
      </p:sp>
      <p:sp>
        <p:nvSpPr>
          <p:cNvPr id="4" name="PlaceHolder 3"/>
          <p:cNvSpPr>
            <a:spLocks noGrp="1"/>
          </p:cNvSpPr>
          <p:nvPr>
            <p:ph type="ftr" idx="43"/>
          </p:nvPr>
        </p:nvSpPr>
        <p:spPr/>
        <p:txBody>
          <a:bodyPr/>
          <a:p>
            <a:r>
              <a:t>Footer</a:t>
            </a:r>
          </a:p>
        </p:txBody>
      </p:sp>
      <p:sp>
        <p:nvSpPr>
          <p:cNvPr id="5" name="PlaceHolder 4"/>
          <p:cNvSpPr>
            <a:spLocks noGrp="1"/>
          </p:cNvSpPr>
          <p:nvPr>
            <p:ph type="sldNum" idx="44"/>
          </p:nvPr>
        </p:nvSpPr>
        <p:spPr/>
        <p:txBody>
          <a:bodyPr/>
          <a:p>
            <a:fld id="{FB5DAB46-FD86-4CE1-BFA7-EC470780E6E4}" type="slidenum">
              <a:t>&lt;#&gt;</a:t>
            </a:fld>
          </a:p>
        </p:txBody>
      </p:sp>
      <p:sp>
        <p:nvSpPr>
          <p:cNvPr id="6" name="PlaceHolder 5"/>
          <p:cNvSpPr>
            <a:spLocks noGrp="1"/>
          </p:cNvSpPr>
          <p:nvPr>
            <p:ph type="dt" idx="45"/>
          </p:nvPr>
        </p:nvSpPr>
        <p:spPr/>
        <p:txBody>
          <a:bodyPr/>
          <a:p>
            <a:r>
              <a:rPr lang="it-IT"/>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8">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16"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46"/>
          </p:nvPr>
        </p:nvSpPr>
        <p:spPr/>
        <p:txBody>
          <a:bodyPr/>
          <a:p>
            <a:r>
              <a:t>Footer</a:t>
            </a:r>
          </a:p>
        </p:txBody>
      </p:sp>
      <p:sp>
        <p:nvSpPr>
          <p:cNvPr id="5" name="PlaceHolder 4"/>
          <p:cNvSpPr>
            <a:spLocks noGrp="1"/>
          </p:cNvSpPr>
          <p:nvPr>
            <p:ph type="sldNum" idx="47"/>
          </p:nvPr>
        </p:nvSpPr>
        <p:spPr/>
        <p:txBody>
          <a:bodyPr/>
          <a:p>
            <a:fld id="{C6470344-97A8-45B8-9DD1-DC92FA7A1E66}" type="slidenum">
              <a:t>&lt;#&gt;</a:t>
            </a:fld>
          </a:p>
        </p:txBody>
      </p:sp>
      <p:sp>
        <p:nvSpPr>
          <p:cNvPr id="6" name="PlaceHolder 5"/>
          <p:cNvSpPr>
            <a:spLocks noGrp="1"/>
          </p:cNvSpPr>
          <p:nvPr>
            <p:ph type="dt" idx="48"/>
          </p:nvPr>
        </p:nvSpPr>
        <p:spPr/>
        <p:txBody>
          <a:bodyPr/>
          <a:p>
            <a:r>
              <a:rPr lang="it-IT"/>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9">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24"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49"/>
          </p:nvPr>
        </p:nvSpPr>
        <p:spPr/>
        <p:txBody>
          <a:bodyPr/>
          <a:p>
            <a:r>
              <a:t>Footer</a:t>
            </a:r>
          </a:p>
        </p:txBody>
      </p:sp>
      <p:sp>
        <p:nvSpPr>
          <p:cNvPr id="5" name="PlaceHolder 4"/>
          <p:cNvSpPr>
            <a:spLocks noGrp="1"/>
          </p:cNvSpPr>
          <p:nvPr>
            <p:ph type="sldNum" idx="50"/>
          </p:nvPr>
        </p:nvSpPr>
        <p:spPr/>
        <p:txBody>
          <a:bodyPr/>
          <a:p>
            <a:fld id="{DFC62CA1-99B8-4911-93DA-A573E09B1B1C}" type="slidenum">
              <a:t>&lt;#&gt;</a:t>
            </a:fld>
          </a:p>
        </p:txBody>
      </p:sp>
      <p:sp>
        <p:nvSpPr>
          <p:cNvPr id="6" name="PlaceHolder 5"/>
          <p:cNvSpPr>
            <a:spLocks noGrp="1"/>
          </p:cNvSpPr>
          <p:nvPr>
            <p:ph type="dt" idx="51"/>
          </p:nvPr>
        </p:nvSpPr>
        <p:spPr/>
        <p:txBody>
          <a:bodyPr/>
          <a:p>
            <a:r>
              <a:rPr lang="it-IT"/>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Predefinito 10">
    <p:spTree>
      <p:nvGrpSpPr>
        <p:cNvPr id="1" name=""/>
        <p:cNvGrpSpPr/>
        <p:nvPr/>
      </p:nvGrpSpPr>
      <p:grpSpPr>
        <a:xfrm>
          <a:off x="0" y="0"/>
          <a:ext cx="0" cy="0"/>
          <a:chOff x="0" y="0"/>
          <a:chExt cx="0" cy="0"/>
        </a:xfrm>
      </p:grpSpPr>
      <p:sp>
        <p:nvSpPr>
          <p:cNvPr id="130"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31" name="PlaceHolder 2"/>
          <p:cNvSpPr>
            <a:spLocks noGrp="1"/>
          </p:cNvSpPr>
          <p:nvPr>
            <p:ph type="subTitle"/>
          </p:nvPr>
        </p:nvSpPr>
        <p:spPr>
          <a:xfrm>
            <a:off x="457200" y="1203480"/>
            <a:ext cx="8223480" cy="2977200"/>
          </a:xfrm>
          <a:prstGeom prst="rect">
            <a:avLst/>
          </a:prstGeom>
          <a:noFill/>
          <a:ln w="0">
            <a:noFill/>
          </a:ln>
        </p:spPr>
        <p:txBody>
          <a:bodyPr lIns="0" rIns="0" tIns="0" bIns="0" anchor="ctr">
            <a:spAutoFit/>
          </a:bodyPr>
          <a:p>
            <a:pPr indent="0" algn="ctr">
              <a:buNone/>
            </a:pPr>
            <a:endParaRPr b="0" lang="it-IT" sz="3200" strike="noStrike" u="none">
              <a:solidFill>
                <a:srgbClr val="000000"/>
              </a:solidFill>
              <a:effectLst/>
              <a:uFillTx/>
              <a:latin typeface="Arial"/>
            </a:endParaRPr>
          </a:p>
        </p:txBody>
      </p:sp>
      <p:sp>
        <p:nvSpPr>
          <p:cNvPr id="4" name="PlaceHolder 3"/>
          <p:cNvSpPr>
            <a:spLocks noGrp="1"/>
          </p:cNvSpPr>
          <p:nvPr>
            <p:ph type="ftr" idx="52"/>
          </p:nvPr>
        </p:nvSpPr>
        <p:spPr/>
        <p:txBody>
          <a:bodyPr/>
          <a:p>
            <a:r>
              <a:t>Footer</a:t>
            </a:r>
          </a:p>
        </p:txBody>
      </p:sp>
      <p:sp>
        <p:nvSpPr>
          <p:cNvPr id="5" name="PlaceHolder 4"/>
          <p:cNvSpPr>
            <a:spLocks noGrp="1"/>
          </p:cNvSpPr>
          <p:nvPr>
            <p:ph type="sldNum" idx="53"/>
          </p:nvPr>
        </p:nvSpPr>
        <p:spPr/>
        <p:txBody>
          <a:bodyPr/>
          <a:p>
            <a:fld id="{40052AA3-1D14-4D0D-A4D5-BEB41D5A1684}" type="slidenum">
              <a:t>&lt;#&gt;</a:t>
            </a:fld>
          </a:p>
        </p:txBody>
      </p:sp>
      <p:sp>
        <p:nvSpPr>
          <p:cNvPr id="6" name="PlaceHolder 5"/>
          <p:cNvSpPr>
            <a:spLocks noGrp="1"/>
          </p:cNvSpPr>
          <p:nvPr>
            <p:ph type="dt" idx="54"/>
          </p:nvPr>
        </p:nvSpPr>
        <p:spPr/>
        <p:txBody>
          <a:bodyPr/>
          <a:p>
            <a:r>
              <a:rPr lang="it-IT"/>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11">
    <p:spTree>
      <p:nvGrpSpPr>
        <p:cNvPr id="1" name=""/>
        <p:cNvGrpSpPr/>
        <p:nvPr/>
      </p:nvGrpSpPr>
      <p:grpSpPr>
        <a:xfrm>
          <a:off x="0" y="0"/>
          <a:ext cx="0" cy="0"/>
          <a:chOff x="0" y="0"/>
          <a:chExt cx="0" cy="0"/>
        </a:xfrm>
      </p:grpSpPr>
      <p:sp>
        <p:nvSpPr>
          <p:cNvPr id="138"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39"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55"/>
          </p:nvPr>
        </p:nvSpPr>
        <p:spPr/>
        <p:txBody>
          <a:bodyPr/>
          <a:p>
            <a:r>
              <a:t>Footer</a:t>
            </a:r>
          </a:p>
        </p:txBody>
      </p:sp>
      <p:sp>
        <p:nvSpPr>
          <p:cNvPr id="5" name="PlaceHolder 4"/>
          <p:cNvSpPr>
            <a:spLocks noGrp="1"/>
          </p:cNvSpPr>
          <p:nvPr>
            <p:ph type="sldNum" idx="56"/>
          </p:nvPr>
        </p:nvSpPr>
        <p:spPr/>
        <p:txBody>
          <a:bodyPr/>
          <a:p>
            <a:fld id="{57031F46-B7CD-412F-9C68-7F7D2EE4ABD2}" type="slidenum">
              <a:t>&lt;#&gt;</a:t>
            </a:fld>
          </a:p>
        </p:txBody>
      </p:sp>
      <p:sp>
        <p:nvSpPr>
          <p:cNvPr id="6" name="PlaceHolder 5"/>
          <p:cNvSpPr>
            <a:spLocks noGrp="1"/>
          </p:cNvSpPr>
          <p:nvPr>
            <p:ph type="dt" idx="57"/>
          </p:nvPr>
        </p:nvSpPr>
        <p:spPr/>
        <p:txBody>
          <a:bodyPr/>
          <a:p>
            <a:r>
              <a:rPr lang="it-IT"/>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Predefinito">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8" name="PlaceHolder 2"/>
          <p:cNvSpPr>
            <a:spLocks noGrp="1"/>
          </p:cNvSpPr>
          <p:nvPr>
            <p:ph type="subTitle"/>
          </p:nvPr>
        </p:nvSpPr>
        <p:spPr>
          <a:xfrm>
            <a:off x="457200" y="1203480"/>
            <a:ext cx="8223480" cy="2977200"/>
          </a:xfrm>
          <a:prstGeom prst="rect">
            <a:avLst/>
          </a:prstGeom>
          <a:noFill/>
          <a:ln w="0">
            <a:noFill/>
          </a:ln>
        </p:spPr>
        <p:txBody>
          <a:bodyPr lIns="0" rIns="0" tIns="0" bIns="0" anchor="ctr">
            <a:spAutoFit/>
          </a:bodyPr>
          <a:p>
            <a:pPr indent="0" algn="ctr">
              <a:buNone/>
            </a:pPr>
            <a:endParaRPr b="0" lang="it-IT" sz="3200" strike="noStrike" u="none">
              <a:solidFill>
                <a:srgbClr val="000000"/>
              </a:solidFill>
              <a:effectLst/>
              <a:uFillTx/>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FF1A1721-A4BE-4BD4-8CD7-51D62CF0FF27}" type="slidenum">
              <a:t>&lt;#&gt;</a:t>
            </a:fld>
          </a:p>
        </p:txBody>
      </p:sp>
      <p:sp>
        <p:nvSpPr>
          <p:cNvPr id="6" name="PlaceHolder 5"/>
          <p:cNvSpPr>
            <a:spLocks noGrp="1"/>
          </p:cNvSpPr>
          <p:nvPr>
            <p:ph type="dt" idx="6"/>
          </p:nvPr>
        </p:nvSpPr>
        <p:spPr/>
        <p:txBody>
          <a:bodyPr/>
          <a:p>
            <a:r>
              <a:rPr lang="it-IT"/>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Predefinito 12">
    <p:spTree>
      <p:nvGrpSpPr>
        <p:cNvPr id="1" name=""/>
        <p:cNvGrpSpPr/>
        <p:nvPr/>
      </p:nvGrpSpPr>
      <p:grpSpPr>
        <a:xfrm>
          <a:off x="0" y="0"/>
          <a:ext cx="0" cy="0"/>
          <a:chOff x="0" y="0"/>
          <a:chExt cx="0" cy="0"/>
        </a:xfrm>
      </p:grpSpPr>
      <p:sp>
        <p:nvSpPr>
          <p:cNvPr id="145"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46" name="PlaceHolder 2"/>
          <p:cNvSpPr>
            <a:spLocks noGrp="1"/>
          </p:cNvSpPr>
          <p:nvPr>
            <p:ph type="subTitle"/>
          </p:nvPr>
        </p:nvSpPr>
        <p:spPr>
          <a:xfrm>
            <a:off x="457200" y="1203480"/>
            <a:ext cx="8223480" cy="2977200"/>
          </a:xfrm>
          <a:prstGeom prst="rect">
            <a:avLst/>
          </a:prstGeom>
          <a:noFill/>
          <a:ln w="0">
            <a:noFill/>
          </a:ln>
        </p:spPr>
        <p:txBody>
          <a:bodyPr lIns="0" rIns="0" tIns="0" bIns="0" anchor="ctr">
            <a:spAutoFit/>
          </a:bodyPr>
          <a:p>
            <a:pPr indent="0" algn="ctr">
              <a:buNone/>
            </a:pPr>
            <a:endParaRPr b="0" lang="it-IT" sz="3200" strike="noStrike" u="none">
              <a:solidFill>
                <a:srgbClr val="000000"/>
              </a:solidFill>
              <a:effectLst/>
              <a:uFillTx/>
              <a:latin typeface="Arial"/>
            </a:endParaRPr>
          </a:p>
        </p:txBody>
      </p:sp>
      <p:sp>
        <p:nvSpPr>
          <p:cNvPr id="4" name="PlaceHolder 3"/>
          <p:cNvSpPr>
            <a:spLocks noGrp="1"/>
          </p:cNvSpPr>
          <p:nvPr>
            <p:ph type="ftr" idx="58"/>
          </p:nvPr>
        </p:nvSpPr>
        <p:spPr/>
        <p:txBody>
          <a:bodyPr/>
          <a:p>
            <a:r>
              <a:t>Footer</a:t>
            </a:r>
          </a:p>
        </p:txBody>
      </p:sp>
      <p:sp>
        <p:nvSpPr>
          <p:cNvPr id="5" name="PlaceHolder 4"/>
          <p:cNvSpPr>
            <a:spLocks noGrp="1"/>
          </p:cNvSpPr>
          <p:nvPr>
            <p:ph type="sldNum" idx="59"/>
          </p:nvPr>
        </p:nvSpPr>
        <p:spPr/>
        <p:txBody>
          <a:bodyPr/>
          <a:p>
            <a:fld id="{B19E9CB3-9C04-430A-89AC-B495B5128AF7}" type="slidenum">
              <a:t>&lt;#&gt;</a:t>
            </a:fld>
          </a:p>
        </p:txBody>
      </p:sp>
      <p:sp>
        <p:nvSpPr>
          <p:cNvPr id="6" name="PlaceHolder 5"/>
          <p:cNvSpPr>
            <a:spLocks noGrp="1"/>
          </p:cNvSpPr>
          <p:nvPr>
            <p:ph type="dt" idx="60"/>
          </p:nvPr>
        </p:nvSpPr>
        <p:spPr/>
        <p:txBody>
          <a:bodyPr/>
          <a:p>
            <a:r>
              <a:rPr lang="it-IT"/>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13">
    <p:spTree>
      <p:nvGrpSpPr>
        <p:cNvPr id="1" name=""/>
        <p:cNvGrpSpPr/>
        <p:nvPr/>
      </p:nvGrpSpPr>
      <p:grpSpPr>
        <a:xfrm>
          <a:off x="0" y="0"/>
          <a:ext cx="0" cy="0"/>
          <a:chOff x="0" y="0"/>
          <a:chExt cx="0" cy="0"/>
        </a:xfrm>
      </p:grpSpPr>
      <p:sp>
        <p:nvSpPr>
          <p:cNvPr id="153"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54"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61"/>
          </p:nvPr>
        </p:nvSpPr>
        <p:spPr/>
        <p:txBody>
          <a:bodyPr/>
          <a:p>
            <a:r>
              <a:t>Footer</a:t>
            </a:r>
          </a:p>
        </p:txBody>
      </p:sp>
      <p:sp>
        <p:nvSpPr>
          <p:cNvPr id="5" name="PlaceHolder 4"/>
          <p:cNvSpPr>
            <a:spLocks noGrp="1"/>
          </p:cNvSpPr>
          <p:nvPr>
            <p:ph type="sldNum" idx="62"/>
          </p:nvPr>
        </p:nvSpPr>
        <p:spPr/>
        <p:txBody>
          <a:bodyPr/>
          <a:p>
            <a:fld id="{61875923-A060-4EE2-B93D-5E405E4CD433}" type="slidenum">
              <a:t>&lt;#&gt;</a:t>
            </a:fld>
          </a:p>
        </p:txBody>
      </p:sp>
      <p:sp>
        <p:nvSpPr>
          <p:cNvPr id="6" name="PlaceHolder 5"/>
          <p:cNvSpPr>
            <a:spLocks noGrp="1"/>
          </p:cNvSpPr>
          <p:nvPr>
            <p:ph type="dt" idx="63"/>
          </p:nvPr>
        </p:nvSpPr>
        <p:spPr/>
        <p:txBody>
          <a:bodyPr/>
          <a:p>
            <a:r>
              <a:rPr lang="it-IT"/>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Predefinito 14">
    <p:spTree>
      <p:nvGrpSpPr>
        <p:cNvPr id="1" name=""/>
        <p:cNvGrpSpPr/>
        <p:nvPr/>
      </p:nvGrpSpPr>
      <p:grpSpPr>
        <a:xfrm>
          <a:off x="0" y="0"/>
          <a:ext cx="0" cy="0"/>
          <a:chOff x="0" y="0"/>
          <a:chExt cx="0" cy="0"/>
        </a:xfrm>
      </p:grpSpPr>
      <p:sp>
        <p:nvSpPr>
          <p:cNvPr id="160"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61" name="PlaceHolder 2"/>
          <p:cNvSpPr>
            <a:spLocks noGrp="1"/>
          </p:cNvSpPr>
          <p:nvPr>
            <p:ph type="subTitle"/>
          </p:nvPr>
        </p:nvSpPr>
        <p:spPr>
          <a:xfrm>
            <a:off x="457200" y="1203480"/>
            <a:ext cx="8223480" cy="2977200"/>
          </a:xfrm>
          <a:prstGeom prst="rect">
            <a:avLst/>
          </a:prstGeom>
          <a:noFill/>
          <a:ln w="0">
            <a:noFill/>
          </a:ln>
        </p:spPr>
        <p:txBody>
          <a:bodyPr lIns="0" rIns="0" tIns="0" bIns="0" anchor="ctr">
            <a:spAutoFit/>
          </a:bodyPr>
          <a:p>
            <a:pPr indent="0" algn="ctr">
              <a:buNone/>
            </a:pPr>
            <a:endParaRPr b="0" lang="it-IT" sz="3200" strike="noStrike" u="none">
              <a:solidFill>
                <a:srgbClr val="000000"/>
              </a:solidFill>
              <a:effectLst/>
              <a:uFillTx/>
              <a:latin typeface="Arial"/>
            </a:endParaRPr>
          </a:p>
        </p:txBody>
      </p:sp>
      <p:sp>
        <p:nvSpPr>
          <p:cNvPr id="4" name="PlaceHolder 3"/>
          <p:cNvSpPr>
            <a:spLocks noGrp="1"/>
          </p:cNvSpPr>
          <p:nvPr>
            <p:ph type="ftr" idx="64"/>
          </p:nvPr>
        </p:nvSpPr>
        <p:spPr/>
        <p:txBody>
          <a:bodyPr/>
          <a:p>
            <a:r>
              <a:t>Footer</a:t>
            </a:r>
          </a:p>
        </p:txBody>
      </p:sp>
      <p:sp>
        <p:nvSpPr>
          <p:cNvPr id="5" name="PlaceHolder 4"/>
          <p:cNvSpPr>
            <a:spLocks noGrp="1"/>
          </p:cNvSpPr>
          <p:nvPr>
            <p:ph type="sldNum" idx="65"/>
          </p:nvPr>
        </p:nvSpPr>
        <p:spPr/>
        <p:txBody>
          <a:bodyPr/>
          <a:p>
            <a:fld id="{C3EBE765-4DD7-419F-99AB-4CAC6AEAC1D4}" type="slidenum">
              <a:t>&lt;#&gt;</a:t>
            </a:fld>
          </a:p>
        </p:txBody>
      </p:sp>
      <p:sp>
        <p:nvSpPr>
          <p:cNvPr id="6" name="PlaceHolder 5"/>
          <p:cNvSpPr>
            <a:spLocks noGrp="1"/>
          </p:cNvSpPr>
          <p:nvPr>
            <p:ph type="dt" idx="66"/>
          </p:nvPr>
        </p:nvSpPr>
        <p:spPr/>
        <p:txBody>
          <a:bodyPr/>
          <a:p>
            <a:r>
              <a:rPr lang="it-IT"/>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15">
    <p:spTree>
      <p:nvGrpSpPr>
        <p:cNvPr id="1" name=""/>
        <p:cNvGrpSpPr/>
        <p:nvPr/>
      </p:nvGrpSpPr>
      <p:grpSpPr>
        <a:xfrm>
          <a:off x="0" y="0"/>
          <a:ext cx="0" cy="0"/>
          <a:chOff x="0" y="0"/>
          <a:chExt cx="0" cy="0"/>
        </a:xfrm>
      </p:grpSpPr>
      <p:sp>
        <p:nvSpPr>
          <p:cNvPr id="168"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69"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67"/>
          </p:nvPr>
        </p:nvSpPr>
        <p:spPr/>
        <p:txBody>
          <a:bodyPr/>
          <a:p>
            <a:r>
              <a:t>Footer</a:t>
            </a:r>
          </a:p>
        </p:txBody>
      </p:sp>
      <p:sp>
        <p:nvSpPr>
          <p:cNvPr id="5" name="PlaceHolder 4"/>
          <p:cNvSpPr>
            <a:spLocks noGrp="1"/>
          </p:cNvSpPr>
          <p:nvPr>
            <p:ph type="sldNum" idx="68"/>
          </p:nvPr>
        </p:nvSpPr>
        <p:spPr/>
        <p:txBody>
          <a:bodyPr/>
          <a:p>
            <a:fld id="{548B7563-57A3-478B-95B2-FDDFC3CBCF29}" type="slidenum">
              <a:t>&lt;#&gt;</a:t>
            </a:fld>
          </a:p>
        </p:txBody>
      </p:sp>
      <p:sp>
        <p:nvSpPr>
          <p:cNvPr id="6" name="PlaceHolder 5"/>
          <p:cNvSpPr>
            <a:spLocks noGrp="1"/>
          </p:cNvSpPr>
          <p:nvPr>
            <p:ph type="dt" idx="69"/>
          </p:nvPr>
        </p:nvSpPr>
        <p:spPr/>
        <p:txBody>
          <a:bodyPr/>
          <a:p>
            <a:r>
              <a:rPr lang="it-IT"/>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Predefinito 16">
    <p:spTree>
      <p:nvGrpSpPr>
        <p:cNvPr id="1" name=""/>
        <p:cNvGrpSpPr/>
        <p:nvPr/>
      </p:nvGrpSpPr>
      <p:grpSpPr>
        <a:xfrm>
          <a:off x="0" y="0"/>
          <a:ext cx="0" cy="0"/>
          <a:chOff x="0" y="0"/>
          <a:chExt cx="0" cy="0"/>
        </a:xfrm>
      </p:grpSpPr>
      <p:sp>
        <p:nvSpPr>
          <p:cNvPr id="175"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76" name="PlaceHolder 2"/>
          <p:cNvSpPr>
            <a:spLocks noGrp="1"/>
          </p:cNvSpPr>
          <p:nvPr>
            <p:ph type="subTitle"/>
          </p:nvPr>
        </p:nvSpPr>
        <p:spPr>
          <a:xfrm>
            <a:off x="457200" y="1203480"/>
            <a:ext cx="8223480" cy="2977200"/>
          </a:xfrm>
          <a:prstGeom prst="rect">
            <a:avLst/>
          </a:prstGeom>
          <a:noFill/>
          <a:ln w="0">
            <a:noFill/>
          </a:ln>
        </p:spPr>
        <p:txBody>
          <a:bodyPr lIns="0" rIns="0" tIns="0" bIns="0" anchor="ctr">
            <a:spAutoFit/>
          </a:bodyPr>
          <a:p>
            <a:pPr indent="0" algn="ctr">
              <a:buNone/>
            </a:pPr>
            <a:endParaRPr b="0" lang="it-IT" sz="3200" strike="noStrike" u="none">
              <a:solidFill>
                <a:srgbClr val="000000"/>
              </a:solidFill>
              <a:effectLst/>
              <a:uFillTx/>
              <a:latin typeface="Arial"/>
            </a:endParaRPr>
          </a:p>
        </p:txBody>
      </p:sp>
      <p:sp>
        <p:nvSpPr>
          <p:cNvPr id="4" name="PlaceHolder 3"/>
          <p:cNvSpPr>
            <a:spLocks noGrp="1"/>
          </p:cNvSpPr>
          <p:nvPr>
            <p:ph type="ftr" idx="70"/>
          </p:nvPr>
        </p:nvSpPr>
        <p:spPr/>
        <p:txBody>
          <a:bodyPr/>
          <a:p>
            <a:r>
              <a:t>Footer</a:t>
            </a:r>
          </a:p>
        </p:txBody>
      </p:sp>
      <p:sp>
        <p:nvSpPr>
          <p:cNvPr id="5" name="PlaceHolder 4"/>
          <p:cNvSpPr>
            <a:spLocks noGrp="1"/>
          </p:cNvSpPr>
          <p:nvPr>
            <p:ph type="sldNum" idx="71"/>
          </p:nvPr>
        </p:nvSpPr>
        <p:spPr/>
        <p:txBody>
          <a:bodyPr/>
          <a:p>
            <a:fld id="{EA31838B-CD14-4B0A-9DAD-F5416617E4B6}" type="slidenum">
              <a:t>&lt;#&gt;</a:t>
            </a:fld>
          </a:p>
        </p:txBody>
      </p:sp>
      <p:sp>
        <p:nvSpPr>
          <p:cNvPr id="6" name="PlaceHolder 5"/>
          <p:cNvSpPr>
            <a:spLocks noGrp="1"/>
          </p:cNvSpPr>
          <p:nvPr>
            <p:ph type="dt" idx="72"/>
          </p:nvPr>
        </p:nvSpPr>
        <p:spPr/>
        <p:txBody>
          <a:bodyPr/>
          <a:p>
            <a:r>
              <a:rPr lang="it-IT"/>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17">
    <p:spTree>
      <p:nvGrpSpPr>
        <p:cNvPr id="1" name=""/>
        <p:cNvGrpSpPr/>
        <p:nvPr/>
      </p:nvGrpSpPr>
      <p:grpSpPr>
        <a:xfrm>
          <a:off x="0" y="0"/>
          <a:ext cx="0" cy="0"/>
          <a:chOff x="0" y="0"/>
          <a:chExt cx="0" cy="0"/>
        </a:xfrm>
      </p:grpSpPr>
      <p:sp>
        <p:nvSpPr>
          <p:cNvPr id="183"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84"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73"/>
          </p:nvPr>
        </p:nvSpPr>
        <p:spPr/>
        <p:txBody>
          <a:bodyPr/>
          <a:p>
            <a:r>
              <a:t>Footer</a:t>
            </a:r>
          </a:p>
        </p:txBody>
      </p:sp>
      <p:sp>
        <p:nvSpPr>
          <p:cNvPr id="5" name="PlaceHolder 4"/>
          <p:cNvSpPr>
            <a:spLocks noGrp="1"/>
          </p:cNvSpPr>
          <p:nvPr>
            <p:ph type="sldNum" idx="74"/>
          </p:nvPr>
        </p:nvSpPr>
        <p:spPr/>
        <p:txBody>
          <a:bodyPr/>
          <a:p>
            <a:fld id="{FB672BC9-CE18-453A-9F70-92C43F02106D}" type="slidenum">
              <a:t>&lt;#&gt;</a:t>
            </a:fld>
          </a:p>
        </p:txBody>
      </p:sp>
      <p:sp>
        <p:nvSpPr>
          <p:cNvPr id="6" name="PlaceHolder 5"/>
          <p:cNvSpPr>
            <a:spLocks noGrp="1"/>
          </p:cNvSpPr>
          <p:nvPr>
            <p:ph type="dt" idx="75"/>
          </p:nvPr>
        </p:nvSpPr>
        <p:spPr/>
        <p:txBody>
          <a:bodyPr/>
          <a:p>
            <a:r>
              <a:rPr lang="it-IT"/>
              <a:t/>
            </a:r>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18">
    <p:spTree>
      <p:nvGrpSpPr>
        <p:cNvPr id="1" name=""/>
        <p:cNvGrpSpPr/>
        <p:nvPr/>
      </p:nvGrpSpPr>
      <p:grpSpPr>
        <a:xfrm>
          <a:off x="0" y="0"/>
          <a:ext cx="0" cy="0"/>
          <a:chOff x="0" y="0"/>
          <a:chExt cx="0" cy="0"/>
        </a:xfrm>
      </p:grpSpPr>
      <p:sp>
        <p:nvSpPr>
          <p:cNvPr id="191"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192"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76"/>
          </p:nvPr>
        </p:nvSpPr>
        <p:spPr/>
        <p:txBody>
          <a:bodyPr/>
          <a:p>
            <a:r>
              <a:t>Footer</a:t>
            </a:r>
          </a:p>
        </p:txBody>
      </p:sp>
      <p:sp>
        <p:nvSpPr>
          <p:cNvPr id="5" name="PlaceHolder 4"/>
          <p:cNvSpPr>
            <a:spLocks noGrp="1"/>
          </p:cNvSpPr>
          <p:nvPr>
            <p:ph type="sldNum" idx="77"/>
          </p:nvPr>
        </p:nvSpPr>
        <p:spPr/>
        <p:txBody>
          <a:bodyPr/>
          <a:p>
            <a:fld id="{8C1BAB25-89AF-49BE-9803-DC6118F06699}" type="slidenum">
              <a:t>&lt;#&gt;</a:t>
            </a:fld>
          </a:p>
        </p:txBody>
      </p:sp>
      <p:sp>
        <p:nvSpPr>
          <p:cNvPr id="6" name="PlaceHolder 5"/>
          <p:cNvSpPr>
            <a:spLocks noGrp="1"/>
          </p:cNvSpPr>
          <p:nvPr>
            <p:ph type="dt" idx="78"/>
          </p:nvPr>
        </p:nvSpPr>
        <p:spPr/>
        <p:txBody>
          <a:bodyPr/>
          <a:p>
            <a:r>
              <a:rPr lang="it-IT"/>
              <a:t/>
            </a: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19">
    <p:spTree>
      <p:nvGrpSpPr>
        <p:cNvPr id="1" name=""/>
        <p:cNvGrpSpPr/>
        <p:nvPr/>
      </p:nvGrpSpPr>
      <p:grpSpPr>
        <a:xfrm>
          <a:off x="0" y="0"/>
          <a:ext cx="0" cy="0"/>
          <a:chOff x="0" y="0"/>
          <a:chExt cx="0" cy="0"/>
        </a:xfrm>
      </p:grpSpPr>
      <p:sp>
        <p:nvSpPr>
          <p:cNvPr id="199"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200"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79"/>
          </p:nvPr>
        </p:nvSpPr>
        <p:spPr/>
        <p:txBody>
          <a:bodyPr/>
          <a:p>
            <a:r>
              <a:t>Footer</a:t>
            </a:r>
          </a:p>
        </p:txBody>
      </p:sp>
      <p:sp>
        <p:nvSpPr>
          <p:cNvPr id="5" name="PlaceHolder 4"/>
          <p:cNvSpPr>
            <a:spLocks noGrp="1"/>
          </p:cNvSpPr>
          <p:nvPr>
            <p:ph type="sldNum" idx="80"/>
          </p:nvPr>
        </p:nvSpPr>
        <p:spPr/>
        <p:txBody>
          <a:bodyPr/>
          <a:p>
            <a:fld id="{858F3DFF-5D20-4B81-BFDA-A456694D466A}" type="slidenum">
              <a:t>&lt;#&gt;</a:t>
            </a:fld>
          </a:p>
        </p:txBody>
      </p:sp>
      <p:sp>
        <p:nvSpPr>
          <p:cNvPr id="6" name="PlaceHolder 5"/>
          <p:cNvSpPr>
            <a:spLocks noGrp="1"/>
          </p:cNvSpPr>
          <p:nvPr>
            <p:ph type="dt" idx="81"/>
          </p:nvPr>
        </p:nvSpPr>
        <p:spPr/>
        <p:txBody>
          <a:bodyPr/>
          <a:p>
            <a:r>
              <a:rPr lang="it-IT"/>
              <a:t/>
            </a: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20">
    <p:spTree>
      <p:nvGrpSpPr>
        <p:cNvPr id="1" name=""/>
        <p:cNvGrpSpPr/>
        <p:nvPr/>
      </p:nvGrpSpPr>
      <p:grpSpPr>
        <a:xfrm>
          <a:off x="0" y="0"/>
          <a:ext cx="0" cy="0"/>
          <a:chOff x="0" y="0"/>
          <a:chExt cx="0" cy="0"/>
        </a:xfrm>
      </p:grpSpPr>
      <p:sp>
        <p:nvSpPr>
          <p:cNvPr id="207"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208"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82"/>
          </p:nvPr>
        </p:nvSpPr>
        <p:spPr/>
        <p:txBody>
          <a:bodyPr/>
          <a:p>
            <a:r>
              <a:t>Footer</a:t>
            </a:r>
          </a:p>
        </p:txBody>
      </p:sp>
      <p:sp>
        <p:nvSpPr>
          <p:cNvPr id="5" name="PlaceHolder 4"/>
          <p:cNvSpPr>
            <a:spLocks noGrp="1"/>
          </p:cNvSpPr>
          <p:nvPr>
            <p:ph type="sldNum" idx="83"/>
          </p:nvPr>
        </p:nvSpPr>
        <p:spPr/>
        <p:txBody>
          <a:bodyPr/>
          <a:p>
            <a:fld id="{1D963448-8FFC-4B1E-AFB8-33ADE4484596}" type="slidenum">
              <a:t>&lt;#&gt;</a:t>
            </a:fld>
          </a:p>
        </p:txBody>
      </p:sp>
      <p:sp>
        <p:nvSpPr>
          <p:cNvPr id="6" name="PlaceHolder 5"/>
          <p:cNvSpPr>
            <a:spLocks noGrp="1"/>
          </p:cNvSpPr>
          <p:nvPr>
            <p:ph type="dt" idx="84"/>
          </p:nvPr>
        </p:nvSpPr>
        <p:spPr/>
        <p:txBody>
          <a:bodyPr/>
          <a:p>
            <a:r>
              <a:rPr lang="it-IT"/>
              <a:t/>
            </a: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21">
    <p:spTree>
      <p:nvGrpSpPr>
        <p:cNvPr id="1" name=""/>
        <p:cNvGrpSpPr/>
        <p:nvPr/>
      </p:nvGrpSpPr>
      <p:grpSpPr>
        <a:xfrm>
          <a:off x="0" y="0"/>
          <a:ext cx="0" cy="0"/>
          <a:chOff x="0" y="0"/>
          <a:chExt cx="0" cy="0"/>
        </a:xfrm>
      </p:grpSpPr>
      <p:sp>
        <p:nvSpPr>
          <p:cNvPr id="215"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216"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85"/>
          </p:nvPr>
        </p:nvSpPr>
        <p:spPr/>
        <p:txBody>
          <a:bodyPr/>
          <a:p>
            <a:r>
              <a:t>Footer</a:t>
            </a:r>
          </a:p>
        </p:txBody>
      </p:sp>
      <p:sp>
        <p:nvSpPr>
          <p:cNvPr id="5" name="PlaceHolder 4"/>
          <p:cNvSpPr>
            <a:spLocks noGrp="1"/>
          </p:cNvSpPr>
          <p:nvPr>
            <p:ph type="sldNum" idx="86"/>
          </p:nvPr>
        </p:nvSpPr>
        <p:spPr/>
        <p:txBody>
          <a:bodyPr/>
          <a:p>
            <a:fld id="{1393C292-3AA0-473A-BDAB-83922E41063E}" type="slidenum">
              <a:t>&lt;#&gt;</a:t>
            </a:fld>
          </a:p>
        </p:txBody>
      </p:sp>
      <p:sp>
        <p:nvSpPr>
          <p:cNvPr id="6" name="PlaceHolder 5"/>
          <p:cNvSpPr>
            <a:spLocks noGrp="1"/>
          </p:cNvSpPr>
          <p:nvPr>
            <p:ph type="dt" idx="87"/>
          </p:nvPr>
        </p:nvSpPr>
        <p:spPr/>
        <p:txBody>
          <a:bodyPr/>
          <a:p>
            <a:r>
              <a:rPr lang="it-IT"/>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26"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5142C6A7-FF45-4443-B4F7-B1E5B5D0AA05}" type="slidenum">
              <a:t>&lt;#&gt;</a:t>
            </a:fld>
          </a:p>
        </p:txBody>
      </p:sp>
      <p:sp>
        <p:nvSpPr>
          <p:cNvPr id="6" name="PlaceHolder 5"/>
          <p:cNvSpPr>
            <a:spLocks noGrp="1"/>
          </p:cNvSpPr>
          <p:nvPr>
            <p:ph type="dt" idx="9"/>
          </p:nvPr>
        </p:nvSpPr>
        <p:spPr/>
        <p:txBody>
          <a:bodyPr/>
          <a:p>
            <a:r>
              <a:rPr lang="it-IT"/>
              <a:t/>
            </a: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22">
    <p:spTree>
      <p:nvGrpSpPr>
        <p:cNvPr id="1" name=""/>
        <p:cNvGrpSpPr/>
        <p:nvPr/>
      </p:nvGrpSpPr>
      <p:grpSpPr>
        <a:xfrm>
          <a:off x="0" y="0"/>
          <a:ext cx="0" cy="0"/>
          <a:chOff x="0" y="0"/>
          <a:chExt cx="0" cy="0"/>
        </a:xfrm>
      </p:grpSpPr>
      <p:sp>
        <p:nvSpPr>
          <p:cNvPr id="223"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224"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88"/>
          </p:nvPr>
        </p:nvSpPr>
        <p:spPr/>
        <p:txBody>
          <a:bodyPr/>
          <a:p>
            <a:r>
              <a:t>Footer</a:t>
            </a:r>
          </a:p>
        </p:txBody>
      </p:sp>
      <p:sp>
        <p:nvSpPr>
          <p:cNvPr id="5" name="PlaceHolder 4"/>
          <p:cNvSpPr>
            <a:spLocks noGrp="1"/>
          </p:cNvSpPr>
          <p:nvPr>
            <p:ph type="sldNum" idx="89"/>
          </p:nvPr>
        </p:nvSpPr>
        <p:spPr/>
        <p:txBody>
          <a:bodyPr/>
          <a:p>
            <a:fld id="{680E4A4C-D591-4554-893B-44DFD63298AF}" type="slidenum">
              <a:t>&lt;#&gt;</a:t>
            </a:fld>
          </a:p>
        </p:txBody>
      </p:sp>
      <p:sp>
        <p:nvSpPr>
          <p:cNvPr id="6" name="PlaceHolder 5"/>
          <p:cNvSpPr>
            <a:spLocks noGrp="1"/>
          </p:cNvSpPr>
          <p:nvPr>
            <p:ph type="dt" idx="90"/>
          </p:nvPr>
        </p:nvSpPr>
        <p:spPr/>
        <p:txBody>
          <a:bodyPr/>
          <a:p>
            <a:r>
              <a:rPr lang="it-IT"/>
              <a:t/>
            </a: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23">
    <p:spTree>
      <p:nvGrpSpPr>
        <p:cNvPr id="1" name=""/>
        <p:cNvGrpSpPr/>
        <p:nvPr/>
      </p:nvGrpSpPr>
      <p:grpSpPr>
        <a:xfrm>
          <a:off x="0" y="0"/>
          <a:ext cx="0" cy="0"/>
          <a:chOff x="0" y="0"/>
          <a:chExt cx="0" cy="0"/>
        </a:xfrm>
      </p:grpSpPr>
      <p:sp>
        <p:nvSpPr>
          <p:cNvPr id="231"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232"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91"/>
          </p:nvPr>
        </p:nvSpPr>
        <p:spPr/>
        <p:txBody>
          <a:bodyPr/>
          <a:p>
            <a:r>
              <a:t>Footer</a:t>
            </a:r>
          </a:p>
        </p:txBody>
      </p:sp>
      <p:sp>
        <p:nvSpPr>
          <p:cNvPr id="5" name="PlaceHolder 4"/>
          <p:cNvSpPr>
            <a:spLocks noGrp="1"/>
          </p:cNvSpPr>
          <p:nvPr>
            <p:ph type="sldNum" idx="92"/>
          </p:nvPr>
        </p:nvSpPr>
        <p:spPr/>
        <p:txBody>
          <a:bodyPr/>
          <a:p>
            <a:fld id="{DCA8784A-0452-4753-AF83-6B4996C5EFF0}" type="slidenum">
              <a:t>&lt;#&gt;</a:t>
            </a:fld>
          </a:p>
        </p:txBody>
      </p:sp>
      <p:sp>
        <p:nvSpPr>
          <p:cNvPr id="6" name="PlaceHolder 5"/>
          <p:cNvSpPr>
            <a:spLocks noGrp="1"/>
          </p:cNvSpPr>
          <p:nvPr>
            <p:ph type="dt" idx="93"/>
          </p:nvPr>
        </p:nvSpPr>
        <p:spPr/>
        <p:txBody>
          <a:bodyPr/>
          <a:p>
            <a:r>
              <a:rPr lang="it-IT"/>
              <a:t/>
            </a: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24">
    <p:spTree>
      <p:nvGrpSpPr>
        <p:cNvPr id="1" name=""/>
        <p:cNvGrpSpPr/>
        <p:nvPr/>
      </p:nvGrpSpPr>
      <p:grpSpPr>
        <a:xfrm>
          <a:off x="0" y="0"/>
          <a:ext cx="0" cy="0"/>
          <a:chOff x="0" y="0"/>
          <a:chExt cx="0" cy="0"/>
        </a:xfrm>
      </p:grpSpPr>
      <p:sp>
        <p:nvSpPr>
          <p:cNvPr id="239"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240"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94"/>
          </p:nvPr>
        </p:nvSpPr>
        <p:spPr/>
        <p:txBody>
          <a:bodyPr/>
          <a:p>
            <a:r>
              <a:t>Footer</a:t>
            </a:r>
          </a:p>
        </p:txBody>
      </p:sp>
      <p:sp>
        <p:nvSpPr>
          <p:cNvPr id="5" name="PlaceHolder 4"/>
          <p:cNvSpPr>
            <a:spLocks noGrp="1"/>
          </p:cNvSpPr>
          <p:nvPr>
            <p:ph type="sldNum" idx="95"/>
          </p:nvPr>
        </p:nvSpPr>
        <p:spPr/>
        <p:txBody>
          <a:bodyPr/>
          <a:p>
            <a:fld id="{99906560-688C-4186-817D-B314653A0156}" type="slidenum">
              <a:t>&lt;#&gt;</a:t>
            </a:fld>
          </a:p>
        </p:txBody>
      </p:sp>
      <p:sp>
        <p:nvSpPr>
          <p:cNvPr id="6" name="PlaceHolder 5"/>
          <p:cNvSpPr>
            <a:spLocks noGrp="1"/>
          </p:cNvSpPr>
          <p:nvPr>
            <p:ph type="dt" idx="96"/>
          </p:nvPr>
        </p:nvSpPr>
        <p:spPr/>
        <p:txBody>
          <a:bodyPr/>
          <a:p>
            <a:r>
              <a:rPr lang="it-IT"/>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wo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34"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3B66C38B-1295-4F57-9357-EAE4E7B82787}" type="slidenum">
              <a:t>&lt;#&gt;</a:t>
            </a:fld>
          </a:p>
        </p:txBody>
      </p:sp>
      <p:sp>
        <p:nvSpPr>
          <p:cNvPr id="6" name="PlaceHolder 5"/>
          <p:cNvSpPr>
            <a:spLocks noGrp="1"/>
          </p:cNvSpPr>
          <p:nvPr>
            <p:ph type="dt" idx="12"/>
          </p:nvPr>
        </p:nvSpPr>
        <p:spPr/>
        <p:txBody>
          <a:bodyPr/>
          <a:p>
            <a:r>
              <a:rPr lang="it-IT"/>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Only">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05200"/>
            <a:ext cx="8223480" cy="852840"/>
          </a:xfrm>
          <a:prstGeom prst="rect">
            <a:avLst/>
          </a:prstGeom>
          <a:noFill/>
          <a:ln w="0">
            <a:noFill/>
          </a:ln>
        </p:spPr>
        <p:txBody>
          <a:bodyPr lIns="0" rIns="0" tIns="0" bIns="0" anchor="ctr">
            <a:spAutoFit/>
          </a:bodyPr>
          <a:p>
            <a:pPr indent="0" algn="ctr">
              <a:buNone/>
            </a:pPr>
            <a:endParaRPr b="0" lang="it-IT" sz="4400" strike="noStrike" u="none">
              <a:solidFill>
                <a:srgbClr val="000000"/>
              </a:solidFill>
              <a:effectLst/>
              <a:uFillTx/>
              <a:latin typeface="Arial"/>
            </a:endParaRPr>
          </a:p>
        </p:txBody>
      </p:sp>
      <p:sp>
        <p:nvSpPr>
          <p:cNvPr id="42" name="PlaceHolder 2"/>
          <p:cNvSpPr>
            <a:spLocks noGrp="1"/>
          </p:cNvSpPr>
          <p:nvPr>
            <p:ph/>
          </p:nvPr>
        </p:nvSpPr>
        <p:spPr>
          <a:xfrm>
            <a:off x="457200" y="1203480"/>
            <a:ext cx="8223480" cy="2977200"/>
          </a:xfrm>
          <a:prstGeom prst="rect">
            <a:avLst/>
          </a:prstGeom>
          <a:noFill/>
          <a:ln w="0">
            <a:noFill/>
          </a:ln>
        </p:spPr>
        <p:txBody>
          <a:bodyPr lIns="0" rIns="0" tIns="0" bIns="0" anchor="t">
            <a:normAutofit/>
          </a:bodyPr>
          <a:p>
            <a:pPr indent="0">
              <a:spcBef>
                <a:spcPts val="1417"/>
              </a:spcBef>
              <a:buNone/>
            </a:pPr>
            <a:endParaRPr b="0" lang="it-IT" sz="3200" strike="noStrike" u="none">
              <a:solidFill>
                <a:srgbClr val="000000"/>
              </a:solidFill>
              <a:effectLst/>
              <a:uFillTx/>
              <a:latin typeface="Arial"/>
            </a:endParaRPr>
          </a:p>
        </p:txBody>
      </p:sp>
      <p:sp>
        <p:nvSpPr>
          <p:cNvPr id="4" name="PlaceHolder 3"/>
          <p:cNvSpPr>
            <a:spLocks noGrp="1"/>
          </p:cNvSpPr>
          <p:nvPr>
            <p:ph type="ftr" idx="13"/>
          </p:nvPr>
        </p:nvSpPr>
        <p:spPr/>
        <p:txBody>
          <a:bodyPr/>
          <a:p>
            <a:r>
              <a:t>Footer</a:t>
            </a:r>
          </a:p>
        </p:txBody>
      </p:sp>
      <p:sp>
        <p:nvSpPr>
          <p:cNvPr id="5" name="PlaceHolder 4"/>
          <p:cNvSpPr>
            <a:spLocks noGrp="1"/>
          </p:cNvSpPr>
          <p:nvPr>
            <p:ph type="sldNum" idx="14"/>
          </p:nvPr>
        </p:nvSpPr>
        <p:spPr/>
        <p:txBody>
          <a:bodyPr/>
          <a:p>
            <a:fld id="{65C1588A-61C6-4292-BEFF-75D9B6692E9A}" type="slidenum">
              <a:t>&lt;#&gt;</a:t>
            </a:fld>
          </a:p>
        </p:txBody>
      </p:sp>
      <p:sp>
        <p:nvSpPr>
          <p:cNvPr id="6" name="PlaceHolder 5"/>
          <p:cNvSpPr>
            <a:spLocks noGrp="1"/>
          </p:cNvSpPr>
          <p:nvPr>
            <p:ph type="dt" idx="15"/>
          </p:nvPr>
        </p:nvSpPr>
        <p:spPr/>
        <p:txBody>
          <a:bodyPr/>
          <a:p>
            <a:r>
              <a:rPr lang="it-IT"/>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Blank">
    <p:bg>
      <p:bgPr>
        <a:solidFill>
          <a:schemeClr val="lt1"/>
        </a:solidFill>
      </p:bgPr>
    </p:bg>
    <p:spTree>
      <p:nvGrpSpPr>
        <p:cNvPr id="1" name=""/>
        <p:cNvGrpSpPr/>
        <p:nvPr/>
      </p:nvGrpSpPr>
      <p:grpSpPr>
        <a:xfrm>
          <a:off x="0" y="0"/>
          <a:ext cx="0" cy="0"/>
          <a:chOff x="0" y="0"/>
          <a:chExt cx="0" cy="0"/>
        </a:xfrm>
      </p:grpSpPr>
      <p:pic>
        <p:nvPicPr>
          <p:cNvPr id="43" name="bg object 16" descr=""/>
          <p:cNvPicPr/>
          <p:nvPr/>
        </p:nvPicPr>
        <p:blipFill>
          <a:blip r:embed="rId2"/>
          <a:stretch/>
        </p:blipFill>
        <p:spPr>
          <a:xfrm>
            <a:off x="7560" y="1440"/>
            <a:ext cx="9122760" cy="848880"/>
          </a:xfrm>
          <a:prstGeom prst="rect">
            <a:avLst/>
          </a:prstGeom>
          <a:noFill/>
          <a:ln w="0">
            <a:noFill/>
          </a:ln>
        </p:spPr>
      </p:pic>
      <p:sp>
        <p:nvSpPr>
          <p:cNvPr id="44"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45"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46" name="PlaceHolder 3"/>
          <p:cNvSpPr>
            <a:spLocks noGrp="1"/>
          </p:cNvSpPr>
          <p:nvPr>
            <p:ph type="ftr" idx="16"/>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47" name="PlaceHolder 4"/>
          <p:cNvSpPr>
            <a:spLocks noGrp="1"/>
          </p:cNvSpPr>
          <p:nvPr>
            <p:ph type="sldNum" idx="17"/>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A56BA5F6-D16F-4A50-B613-70D5E5CD6D40}"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48" name="PlaceHolder 5"/>
          <p:cNvSpPr>
            <a:spLocks noGrp="1"/>
          </p:cNvSpPr>
          <p:nvPr>
            <p:ph type="dt" idx="18"/>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Blank">
    <p:bg>
      <p:bgPr>
        <a:solidFill>
          <a:schemeClr val="lt1"/>
        </a:solidFill>
      </p:bgPr>
    </p:bg>
    <p:spTree>
      <p:nvGrpSpPr>
        <p:cNvPr id="1" name=""/>
        <p:cNvGrpSpPr/>
        <p:nvPr/>
      </p:nvGrpSpPr>
      <p:grpSpPr>
        <a:xfrm>
          <a:off x="0" y="0"/>
          <a:ext cx="0" cy="0"/>
          <a:chOff x="0" y="0"/>
          <a:chExt cx="0" cy="0"/>
        </a:xfrm>
      </p:grpSpPr>
      <p:pic>
        <p:nvPicPr>
          <p:cNvPr id="49" name="bg object 16" descr=""/>
          <p:cNvPicPr/>
          <p:nvPr/>
        </p:nvPicPr>
        <p:blipFill>
          <a:blip r:embed="rId2"/>
          <a:stretch/>
        </p:blipFill>
        <p:spPr>
          <a:xfrm>
            <a:off x="7560" y="1440"/>
            <a:ext cx="9122760" cy="848880"/>
          </a:xfrm>
          <a:prstGeom prst="rect">
            <a:avLst/>
          </a:prstGeom>
          <a:noFill/>
          <a:ln w="0">
            <a:noFill/>
          </a:ln>
        </p:spPr>
      </p:pic>
      <p:sp>
        <p:nvSpPr>
          <p:cNvPr id="50"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51"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52" name="PlaceHolder 3"/>
          <p:cNvSpPr>
            <a:spLocks noGrp="1"/>
          </p:cNvSpPr>
          <p:nvPr>
            <p:ph type="ftr" idx="19"/>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53" name="PlaceHolder 4"/>
          <p:cNvSpPr>
            <a:spLocks noGrp="1"/>
          </p:cNvSpPr>
          <p:nvPr>
            <p:ph type="sldNum" idx="20"/>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0AE4E9D1-CBEF-4596-A9E2-DA702D279F35}"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54" name="PlaceHolder 5"/>
          <p:cNvSpPr>
            <a:spLocks noGrp="1"/>
          </p:cNvSpPr>
          <p:nvPr>
            <p:ph type="dt" idx="21"/>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Blank">
    <p:bg>
      <p:bgPr>
        <a:solidFill>
          <a:schemeClr val="lt1"/>
        </a:solidFill>
      </p:bgPr>
    </p:bg>
    <p:spTree>
      <p:nvGrpSpPr>
        <p:cNvPr id="1" name=""/>
        <p:cNvGrpSpPr/>
        <p:nvPr/>
      </p:nvGrpSpPr>
      <p:grpSpPr>
        <a:xfrm>
          <a:off x="0" y="0"/>
          <a:ext cx="0" cy="0"/>
          <a:chOff x="0" y="0"/>
          <a:chExt cx="0" cy="0"/>
        </a:xfrm>
      </p:grpSpPr>
      <p:pic>
        <p:nvPicPr>
          <p:cNvPr id="55" name="bg object 16" descr=""/>
          <p:cNvPicPr/>
          <p:nvPr/>
        </p:nvPicPr>
        <p:blipFill>
          <a:blip r:embed="rId2"/>
          <a:stretch/>
        </p:blipFill>
        <p:spPr>
          <a:xfrm>
            <a:off x="7560" y="1440"/>
            <a:ext cx="9122760" cy="848880"/>
          </a:xfrm>
          <a:prstGeom prst="rect">
            <a:avLst/>
          </a:prstGeom>
          <a:noFill/>
          <a:ln w="0">
            <a:noFill/>
          </a:ln>
        </p:spPr>
      </p:pic>
      <p:sp>
        <p:nvSpPr>
          <p:cNvPr id="56"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57"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58" name="PlaceHolder 3"/>
          <p:cNvSpPr>
            <a:spLocks noGrp="1"/>
          </p:cNvSpPr>
          <p:nvPr>
            <p:ph type="ftr" idx="22"/>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59" name="PlaceHolder 4"/>
          <p:cNvSpPr>
            <a:spLocks noGrp="1"/>
          </p:cNvSpPr>
          <p:nvPr>
            <p:ph type="sldNum" idx="23"/>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00E1CE50-C197-4583-984D-3A106F6A026A}"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60" name="PlaceHolder 5"/>
          <p:cNvSpPr>
            <a:spLocks noGrp="1"/>
          </p:cNvSpPr>
          <p:nvPr>
            <p:ph type="dt" idx="24"/>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Predefinito 1">
    <p:bg>
      <p:bgPr>
        <a:solidFill>
          <a:schemeClr val="lt1"/>
        </a:solidFill>
      </p:bgPr>
    </p:bg>
    <p:spTree>
      <p:nvGrpSpPr>
        <p:cNvPr id="1" name=""/>
        <p:cNvGrpSpPr/>
        <p:nvPr/>
      </p:nvGrpSpPr>
      <p:grpSpPr>
        <a:xfrm>
          <a:off x="0" y="0"/>
          <a:ext cx="0" cy="0"/>
          <a:chOff x="0" y="0"/>
          <a:chExt cx="0" cy="0"/>
        </a:xfrm>
      </p:grpSpPr>
      <p:pic>
        <p:nvPicPr>
          <p:cNvPr id="61" name="bg object 16" descr=""/>
          <p:cNvPicPr/>
          <p:nvPr/>
        </p:nvPicPr>
        <p:blipFill>
          <a:blip r:embed="rId2"/>
          <a:stretch/>
        </p:blipFill>
        <p:spPr>
          <a:xfrm>
            <a:off x="7560" y="1440"/>
            <a:ext cx="9122760" cy="848880"/>
          </a:xfrm>
          <a:prstGeom prst="rect">
            <a:avLst/>
          </a:prstGeom>
          <a:noFill/>
          <a:ln w="0">
            <a:noFill/>
          </a:ln>
        </p:spPr>
      </p:pic>
      <p:sp>
        <p:nvSpPr>
          <p:cNvPr id="62"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63"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64" name="PlaceHolder 3"/>
          <p:cNvSpPr>
            <a:spLocks noGrp="1"/>
          </p:cNvSpPr>
          <p:nvPr>
            <p:ph type="ftr" idx="25"/>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65" name="PlaceHolder 4"/>
          <p:cNvSpPr>
            <a:spLocks noGrp="1"/>
          </p:cNvSpPr>
          <p:nvPr>
            <p:ph type="sldNum" idx="26"/>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D34CC564-BD16-47C0-841A-6501894A4EA3}"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66" name="PlaceHolder 5"/>
          <p:cNvSpPr>
            <a:spLocks noGrp="1"/>
          </p:cNvSpPr>
          <p:nvPr>
            <p:ph type="dt" idx="27"/>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image" Target="../media/image2.jpeg"/><Relationship Id="rId4" Type="http://schemas.openxmlformats.org/officeDocument/2006/relationships/image" Target="../media/image1.png"/><Relationship Id="rId5"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1.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2.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3.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14.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6.xml"/>
</Relationships>
</file>

<file path=ppt/slideMasters/_rels/slideMaster15.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7.xml"/>
</Relationships>
</file>

<file path=ppt/slideMasters/_rels/slideMaster16.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8.xml"/>
</Relationships>
</file>

<file path=ppt/slideMasters/_rels/slideMaster17.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9.xml"/>
</Relationships>
</file>

<file path=ppt/slideMasters/_rels/slideMaster18.xml.rels><?xml version="1.0" encoding="UTF-8"?>
<Relationships xmlns="http://schemas.openxmlformats.org/package/2006/relationships"><Relationship Id="rId1" Type="http://schemas.openxmlformats.org/officeDocument/2006/relationships/theme" Target="../theme/theme16.xml"/><Relationship Id="rId2" Type="http://schemas.openxmlformats.org/officeDocument/2006/relationships/image" Target="../media/image1.png"/><Relationship Id="rId3" Type="http://schemas.openxmlformats.org/officeDocument/2006/relationships/slideLayout" Target="../slideLayouts/slideLayout20.xml"/>
</Relationships>
</file>

<file path=ppt/slideMasters/_rels/slideMaster19.xml.rels><?xml version="1.0" encoding="UTF-8"?>
<Relationships xmlns="http://schemas.openxmlformats.org/package/2006/relationships"><Relationship Id="rId1" Type="http://schemas.openxmlformats.org/officeDocument/2006/relationships/theme" Target="../theme/theme17.xml"/><Relationship Id="rId2" Type="http://schemas.openxmlformats.org/officeDocument/2006/relationships/image" Target="../media/image1.png"/><Relationship Id="rId3" Type="http://schemas.openxmlformats.org/officeDocument/2006/relationships/slideLayout" Target="../slideLayouts/slideLayout2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image" Target="../media/image2.jpeg"/><Relationship Id="rId4" Type="http://schemas.openxmlformats.org/officeDocument/2006/relationships/image" Target="../media/image1.png"/><Relationship Id="rId5" Type="http://schemas.openxmlformats.org/officeDocument/2006/relationships/slideLayout" Target="../slideLayouts/slideLayout2.xml"/>
</Relationships>
</file>

<file path=ppt/slideMasters/_rels/slideMaster20.xml.rels><?xml version="1.0" encoding="UTF-8"?>
<Relationships xmlns="http://schemas.openxmlformats.org/package/2006/relationships"><Relationship Id="rId1" Type="http://schemas.openxmlformats.org/officeDocument/2006/relationships/theme" Target="../theme/theme18.xml"/><Relationship Id="rId2" Type="http://schemas.openxmlformats.org/officeDocument/2006/relationships/image" Target="../media/image1.png"/><Relationship Id="rId3" Type="http://schemas.openxmlformats.org/officeDocument/2006/relationships/slideLayout" Target="../slideLayouts/slideLayout22.xml"/>
</Relationships>
</file>

<file path=ppt/slideMasters/_rels/slideMaster21.xml.rels><?xml version="1.0" encoding="UTF-8"?>
<Relationships xmlns="http://schemas.openxmlformats.org/package/2006/relationships"><Relationship Id="rId1" Type="http://schemas.openxmlformats.org/officeDocument/2006/relationships/theme" Target="../theme/theme19.xml"/><Relationship Id="rId2" Type="http://schemas.openxmlformats.org/officeDocument/2006/relationships/image" Target="../media/image1.png"/><Relationship Id="rId3" Type="http://schemas.openxmlformats.org/officeDocument/2006/relationships/slideLayout" Target="../slideLayouts/slideLayout23.xml"/>
</Relationships>
</file>

<file path=ppt/slideMasters/_rels/slideMaster22.xml.rels><?xml version="1.0" encoding="UTF-8"?>
<Relationships xmlns="http://schemas.openxmlformats.org/package/2006/relationships"><Relationship Id="rId1" Type="http://schemas.openxmlformats.org/officeDocument/2006/relationships/theme" Target="../theme/theme20.xml"/><Relationship Id="rId2" Type="http://schemas.openxmlformats.org/officeDocument/2006/relationships/image" Target="../media/image1.png"/><Relationship Id="rId3" Type="http://schemas.openxmlformats.org/officeDocument/2006/relationships/slideLayout" Target="../slideLayouts/slideLayout24.xml"/>
</Relationships>
</file>

<file path=ppt/slideMasters/_rels/slideMaster23.xml.rels><?xml version="1.0" encoding="UTF-8"?>
<Relationships xmlns="http://schemas.openxmlformats.org/package/2006/relationships"><Relationship Id="rId1" Type="http://schemas.openxmlformats.org/officeDocument/2006/relationships/theme" Target="../theme/theme21.xml"/><Relationship Id="rId2" Type="http://schemas.openxmlformats.org/officeDocument/2006/relationships/image" Target="../media/image1.png"/><Relationship Id="rId3" Type="http://schemas.openxmlformats.org/officeDocument/2006/relationships/slideLayout" Target="../slideLayouts/slideLayout25.xml"/>
</Relationships>
</file>

<file path=ppt/slideMasters/_rels/slideMaster24.xml.rels><?xml version="1.0" encoding="UTF-8"?>
<Relationships xmlns="http://schemas.openxmlformats.org/package/2006/relationships"><Relationship Id="rId1" Type="http://schemas.openxmlformats.org/officeDocument/2006/relationships/theme" Target="../theme/theme22.xml"/><Relationship Id="rId2" Type="http://schemas.openxmlformats.org/officeDocument/2006/relationships/image" Target="../media/image1.png"/><Relationship Id="rId3" Type="http://schemas.openxmlformats.org/officeDocument/2006/relationships/slideLayout" Target="../slideLayouts/slideLayout26.xml"/>
</Relationships>
</file>

<file path=ppt/slideMasters/_rels/slideMaster25.xml.rels><?xml version="1.0" encoding="UTF-8"?>
<Relationships xmlns="http://schemas.openxmlformats.org/package/2006/relationships"><Relationship Id="rId1" Type="http://schemas.openxmlformats.org/officeDocument/2006/relationships/theme" Target="../theme/theme23.xml"/><Relationship Id="rId2" Type="http://schemas.openxmlformats.org/officeDocument/2006/relationships/image" Target="../media/image1.png"/><Relationship Id="rId3" Type="http://schemas.openxmlformats.org/officeDocument/2006/relationships/slideLayout" Target="../slideLayouts/slideLayout27.xml"/>
</Relationships>
</file>

<file path=ppt/slideMasters/_rels/slideMaster26.xml.rels><?xml version="1.0" encoding="UTF-8"?>
<Relationships xmlns="http://schemas.openxmlformats.org/package/2006/relationships"><Relationship Id="rId1" Type="http://schemas.openxmlformats.org/officeDocument/2006/relationships/theme" Target="../theme/theme24.xml"/><Relationship Id="rId2" Type="http://schemas.openxmlformats.org/officeDocument/2006/relationships/image" Target="../media/image1.png"/><Relationship Id="rId3" Type="http://schemas.openxmlformats.org/officeDocument/2006/relationships/slideLayout" Target="../slideLayouts/slideLayout28.xml"/>
</Relationships>
</file>

<file path=ppt/slideMasters/_rels/slideMaster27.xml.rels><?xml version="1.0" encoding="UTF-8"?>
<Relationships xmlns="http://schemas.openxmlformats.org/package/2006/relationships"><Relationship Id="rId1" Type="http://schemas.openxmlformats.org/officeDocument/2006/relationships/theme" Target="../theme/theme25.xml"/><Relationship Id="rId2" Type="http://schemas.openxmlformats.org/officeDocument/2006/relationships/image" Target="../media/image1.png"/><Relationship Id="rId3" Type="http://schemas.openxmlformats.org/officeDocument/2006/relationships/slideLayout" Target="../slideLayouts/slideLayout29.xml"/>
</Relationships>
</file>

<file path=ppt/slideMasters/_rels/slideMaster28.xml.rels><?xml version="1.0" encoding="UTF-8"?>
<Relationships xmlns="http://schemas.openxmlformats.org/package/2006/relationships"><Relationship Id="rId1" Type="http://schemas.openxmlformats.org/officeDocument/2006/relationships/theme" Target="../theme/theme26.xml"/><Relationship Id="rId2" Type="http://schemas.openxmlformats.org/officeDocument/2006/relationships/image" Target="../media/image1.png"/><Relationship Id="rId3" Type="http://schemas.openxmlformats.org/officeDocument/2006/relationships/slideLayout" Target="../slideLayouts/slideLayout30.xml"/>
</Relationships>
</file>

<file path=ppt/slideMasters/_rels/slideMaster29.xml.rels><?xml version="1.0" encoding="UTF-8"?>
<Relationships xmlns="http://schemas.openxmlformats.org/package/2006/relationships"><Relationship Id="rId1" Type="http://schemas.openxmlformats.org/officeDocument/2006/relationships/theme" Target="../theme/theme27.xml"/><Relationship Id="rId2" Type="http://schemas.openxmlformats.org/officeDocument/2006/relationships/image" Target="../media/image1.png"/><Relationship Id="rId3" Type="http://schemas.openxmlformats.org/officeDocument/2006/relationships/slideLayout" Target="../slideLayouts/slideLayout31.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30.xml.rels><?xml version="1.0" encoding="UTF-8"?>
<Relationships xmlns="http://schemas.openxmlformats.org/package/2006/relationships"><Relationship Id="rId1" Type="http://schemas.openxmlformats.org/officeDocument/2006/relationships/theme" Target="../theme/theme28.xml"/><Relationship Id="rId2" Type="http://schemas.openxmlformats.org/officeDocument/2006/relationships/image" Target="../media/image1.png"/><Relationship Id="rId3" Type="http://schemas.openxmlformats.org/officeDocument/2006/relationships/slideLayout" Target="../slideLayouts/slideLayout32.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slideLayout" Target="../slideLayouts/slideLayout8.xml"/><Relationship Id="rId5" Type="http://schemas.openxmlformats.org/officeDocument/2006/relationships/slideLayout" Target="../slideLayouts/slideLayout9.xml"/><Relationship Id="rId6" Type="http://schemas.openxmlformats.org/officeDocument/2006/relationships/slideLayout" Target="../slideLayouts/slideLayout10.xml"/>
</Relationships>
</file>

<file path=ppt/slideMasters/_rels/slideMaster9.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0" name="bg object 16" descr=""/>
          <p:cNvPicPr/>
          <p:nvPr/>
        </p:nvPicPr>
        <p:blipFill>
          <a:blip r:embed="rId2"/>
          <a:stretch/>
        </p:blipFill>
        <p:spPr>
          <a:xfrm>
            <a:off x="7560" y="1440"/>
            <a:ext cx="9122760" cy="848880"/>
          </a:xfrm>
          <a:prstGeom prst="rect">
            <a:avLst/>
          </a:prstGeom>
          <a:noFill/>
          <a:ln w="0">
            <a:noFill/>
          </a:ln>
        </p:spPr>
      </p:pic>
      <p:pic>
        <p:nvPicPr>
          <p:cNvPr id="1" name="bg object 16" descr=""/>
          <p:cNvPicPr/>
          <p:nvPr/>
        </p:nvPicPr>
        <p:blipFill>
          <a:blip r:embed="rId3"/>
          <a:stretch/>
        </p:blipFill>
        <p:spPr>
          <a:xfrm>
            <a:off x="0" y="0"/>
            <a:ext cx="9137880" cy="5137200"/>
          </a:xfrm>
          <a:prstGeom prst="rect">
            <a:avLst/>
          </a:prstGeom>
          <a:noFill/>
          <a:ln w="0">
            <a:noFill/>
          </a:ln>
        </p:spPr>
      </p:pic>
      <p:pic>
        <p:nvPicPr>
          <p:cNvPr id="2" name="bg object 17" descr=""/>
          <p:cNvPicPr/>
          <p:nvPr/>
        </p:nvPicPr>
        <p:blipFill>
          <a:blip r:embed="rId4"/>
          <a:stretch/>
        </p:blipFill>
        <p:spPr>
          <a:xfrm>
            <a:off x="7560" y="1440"/>
            <a:ext cx="9122760" cy="848880"/>
          </a:xfrm>
          <a:prstGeom prst="rect">
            <a:avLst/>
          </a:prstGeom>
          <a:noFill/>
          <a:ln w="0">
            <a:noFill/>
          </a:ln>
        </p:spPr>
      </p:pic>
      <p:sp>
        <p:nvSpPr>
          <p:cNvPr id="3"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4"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5" name="PlaceHolder 3"/>
          <p:cNvSpPr>
            <a:spLocks noGrp="1"/>
          </p:cNvSpPr>
          <p:nvPr>
            <p:ph type="ftr" idx="1"/>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6" name="PlaceHolder 4"/>
          <p:cNvSpPr>
            <a:spLocks noGrp="1"/>
          </p:cNvSpPr>
          <p:nvPr>
            <p:ph type="sldNum" idx="2"/>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41ABA3CF-CECE-4239-A3B5-0FB3CAE7A64E}"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7" name="PlaceHolder 5"/>
          <p:cNvSpPr>
            <a:spLocks noGrp="1"/>
          </p:cNvSpPr>
          <p:nvPr>
            <p:ph type="dt" idx="3"/>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5"/>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80" name="bg object 16" descr=""/>
          <p:cNvPicPr/>
          <p:nvPr/>
        </p:nvPicPr>
        <p:blipFill>
          <a:blip r:embed="rId2"/>
          <a:stretch/>
        </p:blipFill>
        <p:spPr>
          <a:xfrm>
            <a:off x="7560" y="1440"/>
            <a:ext cx="9122760" cy="848880"/>
          </a:xfrm>
          <a:prstGeom prst="rect">
            <a:avLst/>
          </a:prstGeom>
          <a:noFill/>
          <a:ln w="0">
            <a:noFill/>
          </a:ln>
        </p:spPr>
      </p:pic>
      <p:sp>
        <p:nvSpPr>
          <p:cNvPr id="81"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82" name="PlaceHolder 2"/>
          <p:cNvSpPr>
            <a:spLocks noGrp="1"/>
          </p:cNvSpPr>
          <p:nvPr>
            <p:ph type="ftr" idx="34"/>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83" name="PlaceHolder 3"/>
          <p:cNvSpPr>
            <a:spLocks noGrp="1"/>
          </p:cNvSpPr>
          <p:nvPr>
            <p:ph type="sldNum" idx="35"/>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DD0ECAC1-78D3-4934-9285-8C9C439F3DE3}"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84" name="PlaceHolder 4"/>
          <p:cNvSpPr>
            <a:spLocks noGrp="1"/>
          </p:cNvSpPr>
          <p:nvPr>
            <p:ph type="dt" idx="36"/>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87" name="bg object 16" descr=""/>
          <p:cNvPicPr/>
          <p:nvPr/>
        </p:nvPicPr>
        <p:blipFill>
          <a:blip r:embed="rId2"/>
          <a:stretch/>
        </p:blipFill>
        <p:spPr>
          <a:xfrm>
            <a:off x="7560" y="1440"/>
            <a:ext cx="9122760" cy="848880"/>
          </a:xfrm>
          <a:prstGeom prst="rect">
            <a:avLst/>
          </a:prstGeom>
          <a:noFill/>
          <a:ln w="0">
            <a:noFill/>
          </a:ln>
        </p:spPr>
      </p:pic>
      <p:sp>
        <p:nvSpPr>
          <p:cNvPr id="88"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89"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90" name="PlaceHolder 3"/>
          <p:cNvSpPr>
            <a:spLocks noGrp="1"/>
          </p:cNvSpPr>
          <p:nvPr>
            <p:ph type="ftr" idx="37"/>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91" name="PlaceHolder 4"/>
          <p:cNvSpPr>
            <a:spLocks noGrp="1"/>
          </p:cNvSpPr>
          <p:nvPr>
            <p:ph type="sldNum" idx="38"/>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8128665C-96D4-42E4-852A-2E6E9B9342B7}"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92" name="PlaceHolder 5"/>
          <p:cNvSpPr>
            <a:spLocks noGrp="1"/>
          </p:cNvSpPr>
          <p:nvPr>
            <p:ph type="dt" idx="39"/>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95" name="bg object 16" descr=""/>
          <p:cNvPicPr/>
          <p:nvPr/>
        </p:nvPicPr>
        <p:blipFill>
          <a:blip r:embed="rId2"/>
          <a:stretch/>
        </p:blipFill>
        <p:spPr>
          <a:xfrm>
            <a:off x="7560" y="1440"/>
            <a:ext cx="9122760" cy="848880"/>
          </a:xfrm>
          <a:prstGeom prst="rect">
            <a:avLst/>
          </a:prstGeom>
          <a:noFill/>
          <a:ln w="0">
            <a:noFill/>
          </a:ln>
        </p:spPr>
      </p:pic>
      <p:sp>
        <p:nvSpPr>
          <p:cNvPr id="96"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97" name="PlaceHolder 2"/>
          <p:cNvSpPr>
            <a:spLocks noGrp="1"/>
          </p:cNvSpPr>
          <p:nvPr>
            <p:ph type="ftr" idx="40"/>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98" name="PlaceHolder 3"/>
          <p:cNvSpPr>
            <a:spLocks noGrp="1"/>
          </p:cNvSpPr>
          <p:nvPr>
            <p:ph type="sldNum" idx="41"/>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FDDDC742-E5FA-4E28-8994-4D5F47DEF662}"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99" name="PlaceHolder 4"/>
          <p:cNvSpPr>
            <a:spLocks noGrp="1"/>
          </p:cNvSpPr>
          <p:nvPr>
            <p:ph type="dt" idx="42"/>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02" name="bg object 16" descr=""/>
          <p:cNvPicPr/>
          <p:nvPr/>
        </p:nvPicPr>
        <p:blipFill>
          <a:blip r:embed="rId2"/>
          <a:stretch/>
        </p:blipFill>
        <p:spPr>
          <a:xfrm>
            <a:off x="7560" y="1440"/>
            <a:ext cx="9122760" cy="848880"/>
          </a:xfrm>
          <a:prstGeom prst="rect">
            <a:avLst/>
          </a:prstGeom>
          <a:noFill/>
          <a:ln w="0">
            <a:noFill/>
          </a:ln>
        </p:spPr>
      </p:pic>
      <p:sp>
        <p:nvSpPr>
          <p:cNvPr id="103"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04" name="PlaceHolder 2"/>
          <p:cNvSpPr>
            <a:spLocks noGrp="1"/>
          </p:cNvSpPr>
          <p:nvPr>
            <p:ph type="ftr" idx="43"/>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 </a:t>
            </a:r>
            <a:endParaRPr b="0" lang="it-IT" sz="1400" strike="noStrike" u="none">
              <a:solidFill>
                <a:srgbClr val="000000"/>
              </a:solidFill>
              <a:effectLst/>
              <a:uFillTx/>
              <a:latin typeface="Times New Roman"/>
            </a:endParaRPr>
          </a:p>
        </p:txBody>
      </p:sp>
      <p:sp>
        <p:nvSpPr>
          <p:cNvPr id="105" name="PlaceHolder 3"/>
          <p:cNvSpPr>
            <a:spLocks noGrp="1"/>
          </p:cNvSpPr>
          <p:nvPr>
            <p:ph type="sldNum" idx="44"/>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C5DD28C0-4A5A-471E-9FF7-D53062DE0EE1}" type="slidenum">
              <a:rPr b="0" lang="it-IT" sz="1400" strike="noStrike" u="none">
                <a:solidFill>
                  <a:schemeClr val="dk1">
                    <a:tint val="75000"/>
                  </a:schemeClr>
                </a:solidFill>
                <a:effectLst/>
                <a:uFillTx/>
                <a:latin typeface="Times New Roman"/>
              </a:rPr>
              <a:t>1</a:t>
            </a:fld>
            <a:endParaRPr b="0" lang="it-IT" sz="1400" strike="noStrike" u="none">
              <a:solidFill>
                <a:srgbClr val="000000"/>
              </a:solidFill>
              <a:effectLst/>
              <a:uFillTx/>
              <a:latin typeface="Times New Roman"/>
            </a:endParaRPr>
          </a:p>
        </p:txBody>
      </p:sp>
      <p:sp>
        <p:nvSpPr>
          <p:cNvPr id="106" name="PlaceHolder 4"/>
          <p:cNvSpPr>
            <a:spLocks noGrp="1"/>
          </p:cNvSpPr>
          <p:nvPr>
            <p:ph type="dt" idx="45"/>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 </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09" name="bg object 16" descr=""/>
          <p:cNvPicPr/>
          <p:nvPr/>
        </p:nvPicPr>
        <p:blipFill>
          <a:blip r:embed="rId2"/>
          <a:stretch/>
        </p:blipFill>
        <p:spPr>
          <a:xfrm>
            <a:off x="7560" y="1440"/>
            <a:ext cx="9122760" cy="848880"/>
          </a:xfrm>
          <a:prstGeom prst="rect">
            <a:avLst/>
          </a:prstGeom>
          <a:noFill/>
          <a:ln w="0">
            <a:noFill/>
          </a:ln>
        </p:spPr>
      </p:pic>
      <p:sp>
        <p:nvSpPr>
          <p:cNvPr id="110"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11"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12" name="PlaceHolder 3"/>
          <p:cNvSpPr>
            <a:spLocks noGrp="1"/>
          </p:cNvSpPr>
          <p:nvPr>
            <p:ph type="ftr" idx="46"/>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13" name="PlaceHolder 4"/>
          <p:cNvSpPr>
            <a:spLocks noGrp="1"/>
          </p:cNvSpPr>
          <p:nvPr>
            <p:ph type="sldNum" idx="47"/>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CB8288FB-7A53-4607-88A2-EDD339B310C3}"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14" name="PlaceHolder 5"/>
          <p:cNvSpPr>
            <a:spLocks noGrp="1"/>
          </p:cNvSpPr>
          <p:nvPr>
            <p:ph type="dt" idx="48"/>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17" name="bg object 16" descr=""/>
          <p:cNvPicPr/>
          <p:nvPr/>
        </p:nvPicPr>
        <p:blipFill>
          <a:blip r:embed="rId2"/>
          <a:stretch/>
        </p:blipFill>
        <p:spPr>
          <a:xfrm>
            <a:off x="7560" y="1440"/>
            <a:ext cx="9122760" cy="848880"/>
          </a:xfrm>
          <a:prstGeom prst="rect">
            <a:avLst/>
          </a:prstGeom>
          <a:noFill/>
          <a:ln w="0">
            <a:noFill/>
          </a:ln>
        </p:spPr>
      </p:pic>
      <p:sp>
        <p:nvSpPr>
          <p:cNvPr id="118"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19"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20" name="PlaceHolder 3"/>
          <p:cNvSpPr>
            <a:spLocks noGrp="1"/>
          </p:cNvSpPr>
          <p:nvPr>
            <p:ph type="ftr" idx="49"/>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21" name="PlaceHolder 4"/>
          <p:cNvSpPr>
            <a:spLocks noGrp="1"/>
          </p:cNvSpPr>
          <p:nvPr>
            <p:ph type="sldNum" idx="50"/>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5DB3345B-D90D-44A1-83AD-65ED95F9848A}"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22" name="PlaceHolder 5"/>
          <p:cNvSpPr>
            <a:spLocks noGrp="1"/>
          </p:cNvSpPr>
          <p:nvPr>
            <p:ph type="dt" idx="51"/>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1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25" name="bg object 16" descr=""/>
          <p:cNvPicPr/>
          <p:nvPr/>
        </p:nvPicPr>
        <p:blipFill>
          <a:blip r:embed="rId2"/>
          <a:stretch/>
        </p:blipFill>
        <p:spPr>
          <a:xfrm>
            <a:off x="7560" y="1440"/>
            <a:ext cx="9122760" cy="848880"/>
          </a:xfrm>
          <a:prstGeom prst="rect">
            <a:avLst/>
          </a:prstGeom>
          <a:noFill/>
          <a:ln w="0">
            <a:noFill/>
          </a:ln>
        </p:spPr>
      </p:pic>
      <p:sp>
        <p:nvSpPr>
          <p:cNvPr id="126"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27" name="PlaceHolder 2"/>
          <p:cNvSpPr>
            <a:spLocks noGrp="1"/>
          </p:cNvSpPr>
          <p:nvPr>
            <p:ph type="ftr" idx="52"/>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28" name="PlaceHolder 3"/>
          <p:cNvSpPr>
            <a:spLocks noGrp="1"/>
          </p:cNvSpPr>
          <p:nvPr>
            <p:ph type="sldNum" idx="53"/>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6032AD4D-55F6-49C9-82C7-A3B83EC596A0}"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29" name="PlaceHolder 4"/>
          <p:cNvSpPr>
            <a:spLocks noGrp="1"/>
          </p:cNvSpPr>
          <p:nvPr>
            <p:ph type="dt" idx="54"/>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79" r:id="rId3"/>
  </p:sldLayoutIdLst>
</p:sldMaster>
</file>

<file path=ppt/slideMasters/slideMaster1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32" name="bg object 16" descr=""/>
          <p:cNvPicPr/>
          <p:nvPr/>
        </p:nvPicPr>
        <p:blipFill>
          <a:blip r:embed="rId2"/>
          <a:stretch/>
        </p:blipFill>
        <p:spPr>
          <a:xfrm>
            <a:off x="7560" y="1440"/>
            <a:ext cx="9122760" cy="848880"/>
          </a:xfrm>
          <a:prstGeom prst="rect">
            <a:avLst/>
          </a:prstGeom>
          <a:noFill/>
          <a:ln w="0">
            <a:noFill/>
          </a:ln>
        </p:spPr>
      </p:pic>
      <p:sp>
        <p:nvSpPr>
          <p:cNvPr id="133"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34"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35" name="PlaceHolder 3"/>
          <p:cNvSpPr>
            <a:spLocks noGrp="1"/>
          </p:cNvSpPr>
          <p:nvPr>
            <p:ph type="ftr" idx="55"/>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36" name="PlaceHolder 4"/>
          <p:cNvSpPr>
            <a:spLocks noGrp="1"/>
          </p:cNvSpPr>
          <p:nvPr>
            <p:ph type="sldNum" idx="56"/>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D2485E53-2359-4AC6-8D2B-A33BA06653D0}"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37" name="PlaceHolder 5"/>
          <p:cNvSpPr>
            <a:spLocks noGrp="1"/>
          </p:cNvSpPr>
          <p:nvPr>
            <p:ph type="dt" idx="57"/>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81" r:id="rId3"/>
  </p:sldLayoutIdLst>
</p:sldMaster>
</file>

<file path=ppt/slideMasters/slideMaster1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40" name="bg object 16" descr=""/>
          <p:cNvPicPr/>
          <p:nvPr/>
        </p:nvPicPr>
        <p:blipFill>
          <a:blip r:embed="rId2"/>
          <a:stretch/>
        </p:blipFill>
        <p:spPr>
          <a:xfrm>
            <a:off x="7560" y="1440"/>
            <a:ext cx="9122760" cy="848880"/>
          </a:xfrm>
          <a:prstGeom prst="rect">
            <a:avLst/>
          </a:prstGeom>
          <a:noFill/>
          <a:ln w="0">
            <a:noFill/>
          </a:ln>
        </p:spPr>
      </p:pic>
      <p:sp>
        <p:nvSpPr>
          <p:cNvPr id="141"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42" name="PlaceHolder 2"/>
          <p:cNvSpPr>
            <a:spLocks noGrp="1"/>
          </p:cNvSpPr>
          <p:nvPr>
            <p:ph type="ftr" idx="58"/>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43" name="PlaceHolder 3"/>
          <p:cNvSpPr>
            <a:spLocks noGrp="1"/>
          </p:cNvSpPr>
          <p:nvPr>
            <p:ph type="sldNum" idx="59"/>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A0C43E87-CFEC-4AF5-BC7A-C01A5D5F9BB9}"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44" name="PlaceHolder 4"/>
          <p:cNvSpPr>
            <a:spLocks noGrp="1"/>
          </p:cNvSpPr>
          <p:nvPr>
            <p:ph type="dt" idx="60"/>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83" r:id="rId3"/>
  </p:sldLayoutIdLst>
</p:sldMaster>
</file>

<file path=ppt/slideMasters/slideMaster1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47" name="bg object 16" descr=""/>
          <p:cNvPicPr/>
          <p:nvPr/>
        </p:nvPicPr>
        <p:blipFill>
          <a:blip r:embed="rId2"/>
          <a:stretch/>
        </p:blipFill>
        <p:spPr>
          <a:xfrm>
            <a:off x="7560" y="1440"/>
            <a:ext cx="9122760" cy="848880"/>
          </a:xfrm>
          <a:prstGeom prst="rect">
            <a:avLst/>
          </a:prstGeom>
          <a:noFill/>
          <a:ln w="0">
            <a:noFill/>
          </a:ln>
        </p:spPr>
      </p:pic>
      <p:sp>
        <p:nvSpPr>
          <p:cNvPr id="148"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49"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50" name="PlaceHolder 3"/>
          <p:cNvSpPr>
            <a:spLocks noGrp="1"/>
          </p:cNvSpPr>
          <p:nvPr>
            <p:ph type="ftr" idx="61"/>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51" name="PlaceHolder 4"/>
          <p:cNvSpPr>
            <a:spLocks noGrp="1"/>
          </p:cNvSpPr>
          <p:nvPr>
            <p:ph type="sldNum" idx="62"/>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E4CE3FD2-56B5-4D30-B56A-B4E089C3280D}"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52" name="PlaceHolder 5"/>
          <p:cNvSpPr>
            <a:spLocks noGrp="1"/>
          </p:cNvSpPr>
          <p:nvPr>
            <p:ph type="dt" idx="63"/>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85"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0" name="bg object 16" descr=""/>
          <p:cNvPicPr/>
          <p:nvPr/>
        </p:nvPicPr>
        <p:blipFill>
          <a:blip r:embed="rId2"/>
          <a:stretch/>
        </p:blipFill>
        <p:spPr>
          <a:xfrm>
            <a:off x="7560" y="1440"/>
            <a:ext cx="9122760" cy="848880"/>
          </a:xfrm>
          <a:prstGeom prst="rect">
            <a:avLst/>
          </a:prstGeom>
          <a:noFill/>
          <a:ln w="0">
            <a:noFill/>
          </a:ln>
        </p:spPr>
      </p:pic>
      <p:pic>
        <p:nvPicPr>
          <p:cNvPr id="11" name="bg object 16" descr=""/>
          <p:cNvPicPr/>
          <p:nvPr/>
        </p:nvPicPr>
        <p:blipFill>
          <a:blip r:embed="rId3"/>
          <a:stretch/>
        </p:blipFill>
        <p:spPr>
          <a:xfrm>
            <a:off x="0" y="0"/>
            <a:ext cx="9137880" cy="5137200"/>
          </a:xfrm>
          <a:prstGeom prst="rect">
            <a:avLst/>
          </a:prstGeom>
          <a:noFill/>
          <a:ln w="0">
            <a:noFill/>
          </a:ln>
        </p:spPr>
      </p:pic>
      <p:pic>
        <p:nvPicPr>
          <p:cNvPr id="12" name="bg object 17" descr=""/>
          <p:cNvPicPr/>
          <p:nvPr/>
        </p:nvPicPr>
        <p:blipFill>
          <a:blip r:embed="rId4"/>
          <a:stretch/>
        </p:blipFill>
        <p:spPr>
          <a:xfrm>
            <a:off x="7560" y="1440"/>
            <a:ext cx="9122760" cy="848880"/>
          </a:xfrm>
          <a:prstGeom prst="rect">
            <a:avLst/>
          </a:prstGeom>
          <a:noFill/>
          <a:ln w="0">
            <a:noFill/>
          </a:ln>
        </p:spPr>
      </p:pic>
      <p:sp>
        <p:nvSpPr>
          <p:cNvPr id="13"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4" name="PlaceHolder 2"/>
          <p:cNvSpPr>
            <a:spLocks noGrp="1"/>
          </p:cNvSpPr>
          <p:nvPr>
            <p:ph type="ftr" idx="4"/>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5" name="PlaceHolder 3"/>
          <p:cNvSpPr>
            <a:spLocks noGrp="1"/>
          </p:cNvSpPr>
          <p:nvPr>
            <p:ph type="sldNum" idx="5"/>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1810ABD4-D9BD-4741-94B6-3F2AE46B9661}"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6" name="PlaceHolder 4"/>
          <p:cNvSpPr>
            <a:spLocks noGrp="1"/>
          </p:cNvSpPr>
          <p:nvPr>
            <p:ph type="dt" idx="6"/>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51" r:id="rId5"/>
  </p:sldLayoutIdLst>
</p:sldMaster>
</file>

<file path=ppt/slideMasters/slideMaster2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55" name="bg object 16" descr=""/>
          <p:cNvPicPr/>
          <p:nvPr/>
        </p:nvPicPr>
        <p:blipFill>
          <a:blip r:embed="rId2"/>
          <a:stretch/>
        </p:blipFill>
        <p:spPr>
          <a:xfrm>
            <a:off x="7560" y="1440"/>
            <a:ext cx="9122760" cy="848880"/>
          </a:xfrm>
          <a:prstGeom prst="rect">
            <a:avLst/>
          </a:prstGeom>
          <a:noFill/>
          <a:ln w="0">
            <a:noFill/>
          </a:ln>
        </p:spPr>
      </p:pic>
      <p:sp>
        <p:nvSpPr>
          <p:cNvPr id="156"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57" name="PlaceHolder 2"/>
          <p:cNvSpPr>
            <a:spLocks noGrp="1"/>
          </p:cNvSpPr>
          <p:nvPr>
            <p:ph type="ftr" idx="64"/>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58" name="PlaceHolder 3"/>
          <p:cNvSpPr>
            <a:spLocks noGrp="1"/>
          </p:cNvSpPr>
          <p:nvPr>
            <p:ph type="sldNum" idx="65"/>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FDCBB269-2E9F-43C5-A31A-4F10B6BD8660}"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59" name="PlaceHolder 4"/>
          <p:cNvSpPr>
            <a:spLocks noGrp="1"/>
          </p:cNvSpPr>
          <p:nvPr>
            <p:ph type="dt" idx="66"/>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87" r:id="rId3"/>
  </p:sldLayoutIdLst>
</p:sldMaster>
</file>

<file path=ppt/slideMasters/slideMaster2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62" name="bg object 16" descr=""/>
          <p:cNvPicPr/>
          <p:nvPr/>
        </p:nvPicPr>
        <p:blipFill>
          <a:blip r:embed="rId2"/>
          <a:stretch/>
        </p:blipFill>
        <p:spPr>
          <a:xfrm>
            <a:off x="7560" y="1440"/>
            <a:ext cx="9122760" cy="848880"/>
          </a:xfrm>
          <a:prstGeom prst="rect">
            <a:avLst/>
          </a:prstGeom>
          <a:noFill/>
          <a:ln w="0">
            <a:noFill/>
          </a:ln>
        </p:spPr>
      </p:pic>
      <p:sp>
        <p:nvSpPr>
          <p:cNvPr id="163"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64"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65" name="PlaceHolder 3"/>
          <p:cNvSpPr>
            <a:spLocks noGrp="1"/>
          </p:cNvSpPr>
          <p:nvPr>
            <p:ph type="ftr" idx="67"/>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66" name="PlaceHolder 4"/>
          <p:cNvSpPr>
            <a:spLocks noGrp="1"/>
          </p:cNvSpPr>
          <p:nvPr>
            <p:ph type="sldNum" idx="68"/>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ABF59566-A105-4549-ABD3-703CA3C8BB4D}"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67" name="PlaceHolder 5"/>
          <p:cNvSpPr>
            <a:spLocks noGrp="1"/>
          </p:cNvSpPr>
          <p:nvPr>
            <p:ph type="dt" idx="69"/>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89" r:id="rId3"/>
  </p:sldLayoutIdLst>
</p:sldMaster>
</file>

<file path=ppt/slideMasters/slideMaster2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70" name="bg object 16" descr=""/>
          <p:cNvPicPr/>
          <p:nvPr/>
        </p:nvPicPr>
        <p:blipFill>
          <a:blip r:embed="rId2"/>
          <a:stretch/>
        </p:blipFill>
        <p:spPr>
          <a:xfrm>
            <a:off x="7560" y="1440"/>
            <a:ext cx="9122760" cy="848880"/>
          </a:xfrm>
          <a:prstGeom prst="rect">
            <a:avLst/>
          </a:prstGeom>
          <a:noFill/>
          <a:ln w="0">
            <a:noFill/>
          </a:ln>
        </p:spPr>
      </p:pic>
      <p:sp>
        <p:nvSpPr>
          <p:cNvPr id="171"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72" name="PlaceHolder 2"/>
          <p:cNvSpPr>
            <a:spLocks noGrp="1"/>
          </p:cNvSpPr>
          <p:nvPr>
            <p:ph type="ftr" idx="70"/>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73" name="PlaceHolder 3"/>
          <p:cNvSpPr>
            <a:spLocks noGrp="1"/>
          </p:cNvSpPr>
          <p:nvPr>
            <p:ph type="sldNum" idx="71"/>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31AADD42-1DFF-4394-B61A-29EC1B885B0B}"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74" name="PlaceHolder 4"/>
          <p:cNvSpPr>
            <a:spLocks noGrp="1"/>
          </p:cNvSpPr>
          <p:nvPr>
            <p:ph type="dt" idx="72"/>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91" r:id="rId3"/>
  </p:sldLayoutIdLst>
</p:sldMaster>
</file>

<file path=ppt/slideMasters/slideMaster2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77" name="bg object 16" descr=""/>
          <p:cNvPicPr/>
          <p:nvPr/>
        </p:nvPicPr>
        <p:blipFill>
          <a:blip r:embed="rId2"/>
          <a:stretch/>
        </p:blipFill>
        <p:spPr>
          <a:xfrm>
            <a:off x="7560" y="1440"/>
            <a:ext cx="9122760" cy="848880"/>
          </a:xfrm>
          <a:prstGeom prst="rect">
            <a:avLst/>
          </a:prstGeom>
          <a:noFill/>
          <a:ln w="0">
            <a:noFill/>
          </a:ln>
        </p:spPr>
      </p:pic>
      <p:sp>
        <p:nvSpPr>
          <p:cNvPr id="178"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79"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80" name="PlaceHolder 3"/>
          <p:cNvSpPr>
            <a:spLocks noGrp="1"/>
          </p:cNvSpPr>
          <p:nvPr>
            <p:ph type="ftr" idx="73"/>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81" name="PlaceHolder 4"/>
          <p:cNvSpPr>
            <a:spLocks noGrp="1"/>
          </p:cNvSpPr>
          <p:nvPr>
            <p:ph type="sldNum" idx="74"/>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FE1CF16A-F559-45AB-B3C5-57CAC01B4813}"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82" name="PlaceHolder 5"/>
          <p:cNvSpPr>
            <a:spLocks noGrp="1"/>
          </p:cNvSpPr>
          <p:nvPr>
            <p:ph type="dt" idx="75"/>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93" r:id="rId3"/>
  </p:sldLayoutIdLst>
</p:sldMaster>
</file>

<file path=ppt/slideMasters/slideMaster2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85" name="bg object 16" descr=""/>
          <p:cNvPicPr/>
          <p:nvPr/>
        </p:nvPicPr>
        <p:blipFill>
          <a:blip r:embed="rId2"/>
          <a:stretch/>
        </p:blipFill>
        <p:spPr>
          <a:xfrm>
            <a:off x="7560" y="1440"/>
            <a:ext cx="9122760" cy="848880"/>
          </a:xfrm>
          <a:prstGeom prst="rect">
            <a:avLst/>
          </a:prstGeom>
          <a:noFill/>
          <a:ln w="0">
            <a:noFill/>
          </a:ln>
        </p:spPr>
      </p:pic>
      <p:sp>
        <p:nvSpPr>
          <p:cNvPr id="186"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87"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88" name="PlaceHolder 3"/>
          <p:cNvSpPr>
            <a:spLocks noGrp="1"/>
          </p:cNvSpPr>
          <p:nvPr>
            <p:ph type="ftr" idx="76"/>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89" name="PlaceHolder 4"/>
          <p:cNvSpPr>
            <a:spLocks noGrp="1"/>
          </p:cNvSpPr>
          <p:nvPr>
            <p:ph type="sldNum" idx="77"/>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69E5E605-BCF4-4E90-B406-1CCB9BC792ED}"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90" name="PlaceHolder 5"/>
          <p:cNvSpPr>
            <a:spLocks noGrp="1"/>
          </p:cNvSpPr>
          <p:nvPr>
            <p:ph type="dt" idx="78"/>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95" r:id="rId3"/>
  </p:sldLayoutIdLst>
</p:sldMaster>
</file>

<file path=ppt/slideMasters/slideMaster2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93" name="bg object 16" descr=""/>
          <p:cNvPicPr/>
          <p:nvPr/>
        </p:nvPicPr>
        <p:blipFill>
          <a:blip r:embed="rId2"/>
          <a:stretch/>
        </p:blipFill>
        <p:spPr>
          <a:xfrm>
            <a:off x="7560" y="1440"/>
            <a:ext cx="9122760" cy="848880"/>
          </a:xfrm>
          <a:prstGeom prst="rect">
            <a:avLst/>
          </a:prstGeom>
          <a:noFill/>
          <a:ln w="0">
            <a:noFill/>
          </a:ln>
        </p:spPr>
      </p:pic>
      <p:sp>
        <p:nvSpPr>
          <p:cNvPr id="194"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195"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196" name="PlaceHolder 3"/>
          <p:cNvSpPr>
            <a:spLocks noGrp="1"/>
          </p:cNvSpPr>
          <p:nvPr>
            <p:ph type="ftr" idx="79"/>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197" name="PlaceHolder 4"/>
          <p:cNvSpPr>
            <a:spLocks noGrp="1"/>
          </p:cNvSpPr>
          <p:nvPr>
            <p:ph type="sldNum" idx="80"/>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4B314A4A-A4DB-40BE-97A5-50267E5C7A47}"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198" name="PlaceHolder 5"/>
          <p:cNvSpPr>
            <a:spLocks noGrp="1"/>
          </p:cNvSpPr>
          <p:nvPr>
            <p:ph type="dt" idx="81"/>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97" r:id="rId3"/>
  </p:sldLayoutIdLst>
</p:sldMaster>
</file>

<file path=ppt/slideMasters/slideMaster2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201" name="bg object 16" descr=""/>
          <p:cNvPicPr/>
          <p:nvPr/>
        </p:nvPicPr>
        <p:blipFill>
          <a:blip r:embed="rId2"/>
          <a:stretch/>
        </p:blipFill>
        <p:spPr>
          <a:xfrm>
            <a:off x="7560" y="1440"/>
            <a:ext cx="9122760" cy="848880"/>
          </a:xfrm>
          <a:prstGeom prst="rect">
            <a:avLst/>
          </a:prstGeom>
          <a:noFill/>
          <a:ln w="0">
            <a:noFill/>
          </a:ln>
        </p:spPr>
      </p:pic>
      <p:sp>
        <p:nvSpPr>
          <p:cNvPr id="202"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03"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04" name="PlaceHolder 3"/>
          <p:cNvSpPr>
            <a:spLocks noGrp="1"/>
          </p:cNvSpPr>
          <p:nvPr>
            <p:ph type="ftr" idx="82"/>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205" name="PlaceHolder 4"/>
          <p:cNvSpPr>
            <a:spLocks noGrp="1"/>
          </p:cNvSpPr>
          <p:nvPr>
            <p:ph type="sldNum" idx="83"/>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613188C3-8CD1-4C42-B205-B85F607B29CD}"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206" name="PlaceHolder 5"/>
          <p:cNvSpPr>
            <a:spLocks noGrp="1"/>
          </p:cNvSpPr>
          <p:nvPr>
            <p:ph type="dt" idx="84"/>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99" r:id="rId3"/>
  </p:sldLayoutIdLst>
</p:sldMaster>
</file>

<file path=ppt/slideMasters/slideMaster2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209" name="bg object 16" descr=""/>
          <p:cNvPicPr/>
          <p:nvPr/>
        </p:nvPicPr>
        <p:blipFill>
          <a:blip r:embed="rId2"/>
          <a:stretch/>
        </p:blipFill>
        <p:spPr>
          <a:xfrm>
            <a:off x="7560" y="1440"/>
            <a:ext cx="9122760" cy="848880"/>
          </a:xfrm>
          <a:prstGeom prst="rect">
            <a:avLst/>
          </a:prstGeom>
          <a:noFill/>
          <a:ln w="0">
            <a:noFill/>
          </a:ln>
        </p:spPr>
      </p:pic>
      <p:sp>
        <p:nvSpPr>
          <p:cNvPr id="210"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11"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12" name="PlaceHolder 3"/>
          <p:cNvSpPr>
            <a:spLocks noGrp="1"/>
          </p:cNvSpPr>
          <p:nvPr>
            <p:ph type="ftr" idx="85"/>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213" name="PlaceHolder 4"/>
          <p:cNvSpPr>
            <a:spLocks noGrp="1"/>
          </p:cNvSpPr>
          <p:nvPr>
            <p:ph type="sldNum" idx="86"/>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DE82FEDB-DFBE-4E0B-8FA2-65FEF30F0CEE}"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214" name="PlaceHolder 5"/>
          <p:cNvSpPr>
            <a:spLocks noGrp="1"/>
          </p:cNvSpPr>
          <p:nvPr>
            <p:ph type="dt" idx="87"/>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701" r:id="rId3"/>
  </p:sldLayoutIdLst>
</p:sldMaster>
</file>

<file path=ppt/slideMasters/slideMaster2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217" name="bg object 16" descr=""/>
          <p:cNvPicPr/>
          <p:nvPr/>
        </p:nvPicPr>
        <p:blipFill>
          <a:blip r:embed="rId2"/>
          <a:stretch/>
        </p:blipFill>
        <p:spPr>
          <a:xfrm>
            <a:off x="7560" y="1440"/>
            <a:ext cx="9122760" cy="848880"/>
          </a:xfrm>
          <a:prstGeom prst="rect">
            <a:avLst/>
          </a:prstGeom>
          <a:noFill/>
          <a:ln w="0">
            <a:noFill/>
          </a:ln>
        </p:spPr>
      </p:pic>
      <p:sp>
        <p:nvSpPr>
          <p:cNvPr id="218"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19"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20" name="PlaceHolder 3"/>
          <p:cNvSpPr>
            <a:spLocks noGrp="1"/>
          </p:cNvSpPr>
          <p:nvPr>
            <p:ph type="ftr" idx="88"/>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221" name="PlaceHolder 4"/>
          <p:cNvSpPr>
            <a:spLocks noGrp="1"/>
          </p:cNvSpPr>
          <p:nvPr>
            <p:ph type="sldNum" idx="89"/>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B195F6E2-310E-41F0-91FF-641AA7804A90}"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222" name="PlaceHolder 5"/>
          <p:cNvSpPr>
            <a:spLocks noGrp="1"/>
          </p:cNvSpPr>
          <p:nvPr>
            <p:ph type="dt" idx="90"/>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703" r:id="rId3"/>
  </p:sldLayoutIdLst>
</p:sldMaster>
</file>

<file path=ppt/slideMasters/slideMaster2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225" name="bg object 16" descr=""/>
          <p:cNvPicPr/>
          <p:nvPr/>
        </p:nvPicPr>
        <p:blipFill>
          <a:blip r:embed="rId2"/>
          <a:stretch/>
        </p:blipFill>
        <p:spPr>
          <a:xfrm>
            <a:off x="7560" y="1440"/>
            <a:ext cx="9122760" cy="848880"/>
          </a:xfrm>
          <a:prstGeom prst="rect">
            <a:avLst/>
          </a:prstGeom>
          <a:noFill/>
          <a:ln w="0">
            <a:noFill/>
          </a:ln>
        </p:spPr>
      </p:pic>
      <p:sp>
        <p:nvSpPr>
          <p:cNvPr id="226"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27"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28" name="PlaceHolder 3"/>
          <p:cNvSpPr>
            <a:spLocks noGrp="1"/>
          </p:cNvSpPr>
          <p:nvPr>
            <p:ph type="ftr" idx="91"/>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229" name="PlaceHolder 4"/>
          <p:cNvSpPr>
            <a:spLocks noGrp="1"/>
          </p:cNvSpPr>
          <p:nvPr>
            <p:ph type="sldNum" idx="92"/>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4132BEE5-1621-480E-9748-C7FC6C4A7EF8}"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230" name="PlaceHolder 5"/>
          <p:cNvSpPr>
            <a:spLocks noGrp="1"/>
          </p:cNvSpPr>
          <p:nvPr>
            <p:ph type="dt" idx="93"/>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705"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19" name="bg object 16" descr=""/>
          <p:cNvPicPr/>
          <p:nvPr/>
        </p:nvPicPr>
        <p:blipFill>
          <a:blip r:embed="rId2"/>
          <a:stretch/>
        </p:blipFill>
        <p:spPr>
          <a:xfrm>
            <a:off x="7560" y="1440"/>
            <a:ext cx="9122760" cy="848880"/>
          </a:xfrm>
          <a:prstGeom prst="rect">
            <a:avLst/>
          </a:prstGeom>
          <a:noFill/>
          <a:ln w="0">
            <a:noFill/>
          </a:ln>
        </p:spPr>
      </p:pic>
      <p:sp>
        <p:nvSpPr>
          <p:cNvPr id="20"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1"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2" name="PlaceHolder 3"/>
          <p:cNvSpPr>
            <a:spLocks noGrp="1"/>
          </p:cNvSpPr>
          <p:nvPr>
            <p:ph type="ftr" idx="7"/>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23" name="PlaceHolder 4"/>
          <p:cNvSpPr>
            <a:spLocks noGrp="1"/>
          </p:cNvSpPr>
          <p:nvPr>
            <p:ph type="sldNum" idx="8"/>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7D3AAC09-33E8-4EAF-8826-F47DCAB0631A}"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24" name="PlaceHolder 5"/>
          <p:cNvSpPr>
            <a:spLocks noGrp="1"/>
          </p:cNvSpPr>
          <p:nvPr>
            <p:ph type="dt" idx="9"/>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3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233" name="bg object 16" descr=""/>
          <p:cNvPicPr/>
          <p:nvPr/>
        </p:nvPicPr>
        <p:blipFill>
          <a:blip r:embed="rId2"/>
          <a:stretch/>
        </p:blipFill>
        <p:spPr>
          <a:xfrm>
            <a:off x="7560" y="1440"/>
            <a:ext cx="9122760" cy="848880"/>
          </a:xfrm>
          <a:prstGeom prst="rect">
            <a:avLst/>
          </a:prstGeom>
          <a:noFill/>
          <a:ln w="0">
            <a:noFill/>
          </a:ln>
        </p:spPr>
      </p:pic>
      <p:sp>
        <p:nvSpPr>
          <p:cNvPr id="234"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35"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236" name="PlaceHolder 3"/>
          <p:cNvSpPr>
            <a:spLocks noGrp="1"/>
          </p:cNvSpPr>
          <p:nvPr>
            <p:ph type="ftr" idx="94"/>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237" name="PlaceHolder 4"/>
          <p:cNvSpPr>
            <a:spLocks noGrp="1"/>
          </p:cNvSpPr>
          <p:nvPr>
            <p:ph type="sldNum" idx="95"/>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EAF3C36C-750D-42DA-B7BF-71C022E55F5C}"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238" name="PlaceHolder 5"/>
          <p:cNvSpPr>
            <a:spLocks noGrp="1"/>
          </p:cNvSpPr>
          <p:nvPr>
            <p:ph type="dt" idx="96"/>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707"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27" name="bg object 16" descr=""/>
          <p:cNvPicPr/>
          <p:nvPr/>
        </p:nvPicPr>
        <p:blipFill>
          <a:blip r:embed="rId2"/>
          <a:stretch/>
        </p:blipFill>
        <p:spPr>
          <a:xfrm>
            <a:off x="7560" y="1440"/>
            <a:ext cx="9122760" cy="848880"/>
          </a:xfrm>
          <a:prstGeom prst="rect">
            <a:avLst/>
          </a:prstGeom>
          <a:noFill/>
          <a:ln w="0">
            <a:noFill/>
          </a:ln>
        </p:spPr>
      </p:pic>
      <p:sp>
        <p:nvSpPr>
          <p:cNvPr id="28"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29"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0" name="PlaceHolder 3"/>
          <p:cNvSpPr>
            <a:spLocks noGrp="1"/>
          </p:cNvSpPr>
          <p:nvPr>
            <p:ph type="ftr" idx="10"/>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31" name="PlaceHolder 4"/>
          <p:cNvSpPr>
            <a:spLocks noGrp="1"/>
          </p:cNvSpPr>
          <p:nvPr>
            <p:ph type="sldNum" idx="11"/>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FCA2C0FD-5112-4C79-9786-B8ABB1B16C16}"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32" name="PlaceHolder 5"/>
          <p:cNvSpPr>
            <a:spLocks noGrp="1"/>
          </p:cNvSpPr>
          <p:nvPr>
            <p:ph type="dt" idx="12"/>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35" name="bg object 16" descr=""/>
          <p:cNvPicPr/>
          <p:nvPr/>
        </p:nvPicPr>
        <p:blipFill>
          <a:blip r:embed="rId2"/>
          <a:stretch/>
        </p:blipFill>
        <p:spPr>
          <a:xfrm>
            <a:off x="7560" y="1440"/>
            <a:ext cx="9122760" cy="848880"/>
          </a:xfrm>
          <a:prstGeom prst="rect">
            <a:avLst/>
          </a:prstGeom>
          <a:noFill/>
          <a:ln w="0">
            <a:noFill/>
          </a:ln>
        </p:spPr>
      </p:pic>
      <p:sp>
        <p:nvSpPr>
          <p:cNvPr id="36"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37"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38" name="PlaceHolder 3"/>
          <p:cNvSpPr>
            <a:spLocks noGrp="1"/>
          </p:cNvSpPr>
          <p:nvPr>
            <p:ph type="ftr" idx="13"/>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39" name="PlaceHolder 4"/>
          <p:cNvSpPr>
            <a:spLocks noGrp="1"/>
          </p:cNvSpPr>
          <p:nvPr>
            <p:ph type="sldNum" idx="14"/>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E58CB39B-FE00-41B9-8571-B0D9611A6AA5}"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40" name="PlaceHolder 5"/>
          <p:cNvSpPr>
            <a:spLocks noGrp="1"/>
          </p:cNvSpPr>
          <p:nvPr>
            <p:ph type="dt" idx="15"/>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9" r:id="rId2"/>
    <p:sldLayoutId id="2147483660" r:id="rId3"/>
    <p:sldLayoutId id="2147483661" r:id="rId4"/>
    <p:sldLayoutId id="2147483662" r:id="rId5"/>
    <p:sldLayoutId id="2147483663" r:id="rId6"/>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pic>
        <p:nvPicPr>
          <p:cNvPr id="72" name="bg object 16" descr=""/>
          <p:cNvPicPr/>
          <p:nvPr/>
        </p:nvPicPr>
        <p:blipFill>
          <a:blip r:embed="rId2"/>
          <a:stretch/>
        </p:blipFill>
        <p:spPr>
          <a:xfrm>
            <a:off x="7560" y="1440"/>
            <a:ext cx="9122760" cy="848880"/>
          </a:xfrm>
          <a:prstGeom prst="rect">
            <a:avLst/>
          </a:prstGeom>
          <a:noFill/>
          <a:ln w="0">
            <a:noFill/>
          </a:ln>
        </p:spPr>
      </p:pic>
      <p:sp>
        <p:nvSpPr>
          <p:cNvPr id="73" name="PlaceHolder 1"/>
          <p:cNvSpPr>
            <a:spLocks noGrp="1"/>
          </p:cNvSpPr>
          <p:nvPr>
            <p:ph type="title"/>
          </p:nvPr>
        </p:nvSpPr>
        <p:spPr>
          <a:xfrm>
            <a:off x="457200" y="205200"/>
            <a:ext cx="8223480" cy="852840"/>
          </a:xfrm>
          <a:prstGeom prst="rect">
            <a:avLst/>
          </a:prstGeom>
          <a:noFill/>
          <a:ln w="0">
            <a:noFill/>
          </a:ln>
        </p:spPr>
        <p:txBody>
          <a:bodyPr lIns="0" rIns="0" tIns="0" bIns="0" anchor="ctr">
            <a:noAutofit/>
          </a:bodyPr>
          <a:p>
            <a:pPr indent="0">
              <a:buNone/>
            </a:pPr>
            <a:r>
              <a:rPr b="0" lang="it-IT" sz="1800" strike="noStrike" u="none">
                <a:solidFill>
                  <a:srgbClr val="000000"/>
                </a:solidFill>
                <a:effectLst/>
                <a:uFillTx/>
                <a:latin typeface="Arial"/>
              </a:rPr>
              <a:t>Fai clic per modificare il formato del testo del titolo</a:t>
            </a:r>
            <a:endParaRPr b="0" lang="it-IT" sz="1800" strike="noStrike" u="none">
              <a:solidFill>
                <a:srgbClr val="000000"/>
              </a:solidFill>
              <a:effectLst/>
              <a:uFillTx/>
              <a:latin typeface="Arial"/>
            </a:endParaRPr>
          </a:p>
        </p:txBody>
      </p:sp>
      <p:sp>
        <p:nvSpPr>
          <p:cNvPr id="74" name="PlaceHolder 2"/>
          <p:cNvSpPr>
            <a:spLocks noGrp="1"/>
          </p:cNvSpPr>
          <p:nvPr>
            <p:ph type="body"/>
          </p:nvPr>
        </p:nvSpPr>
        <p:spPr>
          <a:xfrm>
            <a:off x="457200" y="1203480"/>
            <a:ext cx="8223480" cy="297720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it-IT" sz="1800" strike="noStrike" u="none">
                <a:solidFill>
                  <a:srgbClr val="000000"/>
                </a:solidFill>
                <a:effectLst/>
                <a:uFillTx/>
                <a:latin typeface="Arial"/>
              </a:rPr>
              <a:t>Fai clic per modificare il formato del testo della struttura</a:t>
            </a:r>
            <a:endParaRPr b="0" lang="it-IT" sz="1800" strike="noStrike" u="none">
              <a:solidFill>
                <a:srgbClr val="000000"/>
              </a:solidFill>
              <a:effectLst/>
              <a:uFillTx/>
              <a:latin typeface="Arial"/>
            </a:endParaRPr>
          </a:p>
          <a:p>
            <a:pPr lvl="1" marL="864000" indent="-324000">
              <a:spcBef>
                <a:spcPts val="1134"/>
              </a:spcBef>
              <a:buClr>
                <a:srgbClr val="000000"/>
              </a:buClr>
              <a:buSzPct val="75000"/>
              <a:buFont typeface="Symbol" charset="2"/>
              <a:buChar char=""/>
            </a:pPr>
            <a:r>
              <a:rPr b="0" lang="it-IT" sz="1800" strike="noStrike" u="none">
                <a:solidFill>
                  <a:srgbClr val="000000"/>
                </a:solidFill>
                <a:effectLst/>
                <a:uFillTx/>
                <a:latin typeface="Arial"/>
              </a:rPr>
              <a:t>Secondo livello struttura</a:t>
            </a:r>
            <a:endParaRPr b="0" lang="it-IT" sz="1800" strike="noStrike" u="none">
              <a:solidFill>
                <a:srgbClr val="000000"/>
              </a:solidFill>
              <a:effectLst/>
              <a:uFillTx/>
              <a:latin typeface="Arial"/>
            </a:endParaRPr>
          </a:p>
          <a:p>
            <a:pPr lvl="2" marL="1296000" indent="-288000">
              <a:spcBef>
                <a:spcPts val="850"/>
              </a:spcBef>
              <a:buClr>
                <a:srgbClr val="000000"/>
              </a:buClr>
              <a:buSzPct val="45000"/>
              <a:buFont typeface="Wingdings" charset="2"/>
              <a:buChar char=""/>
            </a:pPr>
            <a:r>
              <a:rPr b="0" lang="it-IT" sz="1800" strike="noStrike" u="none">
                <a:solidFill>
                  <a:srgbClr val="000000"/>
                </a:solidFill>
                <a:effectLst/>
                <a:uFillTx/>
                <a:latin typeface="Arial"/>
              </a:rPr>
              <a:t>Terzo livello struttura</a:t>
            </a:r>
            <a:endParaRPr b="0" lang="it-IT" sz="1800" strike="noStrike" u="none">
              <a:solidFill>
                <a:srgbClr val="000000"/>
              </a:solidFill>
              <a:effectLst/>
              <a:uFillTx/>
              <a:latin typeface="Arial"/>
            </a:endParaRPr>
          </a:p>
          <a:p>
            <a:pPr lvl="3" marL="1728000" indent="-216000">
              <a:spcBef>
                <a:spcPts val="567"/>
              </a:spcBef>
              <a:buClr>
                <a:srgbClr val="000000"/>
              </a:buClr>
              <a:buSzPct val="75000"/>
              <a:buFont typeface="Symbol" charset="2"/>
              <a:buChar char=""/>
            </a:pPr>
            <a:r>
              <a:rPr b="0" lang="it-IT" sz="1800" strike="noStrike" u="none">
                <a:solidFill>
                  <a:srgbClr val="000000"/>
                </a:solidFill>
                <a:effectLst/>
                <a:uFillTx/>
                <a:latin typeface="Arial"/>
              </a:rPr>
              <a:t>Quarto livello struttura</a:t>
            </a:r>
            <a:endParaRPr b="0" lang="it-IT" sz="1800" strike="noStrike" u="none">
              <a:solidFill>
                <a:srgbClr val="000000"/>
              </a:solidFill>
              <a:effectLst/>
              <a:uFillTx/>
              <a:latin typeface="Arial"/>
            </a:endParaRPr>
          </a:p>
          <a:p>
            <a:pPr lvl="4" marL="2160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Quinto livello struttura</a:t>
            </a:r>
            <a:endParaRPr b="0" lang="it-IT" sz="1800" strike="noStrike" u="none">
              <a:solidFill>
                <a:srgbClr val="000000"/>
              </a:solidFill>
              <a:effectLst/>
              <a:uFillTx/>
              <a:latin typeface="Arial"/>
            </a:endParaRPr>
          </a:p>
          <a:p>
            <a:pPr lvl="5" marL="2592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Sesto livello struttura</a:t>
            </a:r>
            <a:endParaRPr b="0" lang="it-IT" sz="1800" strike="noStrike" u="none">
              <a:solidFill>
                <a:srgbClr val="000000"/>
              </a:solidFill>
              <a:effectLst/>
              <a:uFillTx/>
              <a:latin typeface="Arial"/>
            </a:endParaRPr>
          </a:p>
          <a:p>
            <a:pPr lvl="6" marL="3024000" indent="-216000">
              <a:spcBef>
                <a:spcPts val="283"/>
              </a:spcBef>
              <a:buClr>
                <a:srgbClr val="000000"/>
              </a:buClr>
              <a:buSzPct val="45000"/>
              <a:buFont typeface="Wingdings" charset="2"/>
              <a:buChar char=""/>
            </a:pPr>
            <a:r>
              <a:rPr b="0" lang="it-IT" sz="1800" strike="noStrike" u="none">
                <a:solidFill>
                  <a:srgbClr val="000000"/>
                </a:solidFill>
                <a:effectLst/>
                <a:uFillTx/>
                <a:latin typeface="Arial"/>
              </a:rPr>
              <a:t>Settimo livello struttura</a:t>
            </a:r>
            <a:endParaRPr b="0" lang="it-IT" sz="1800" strike="noStrike" u="none">
              <a:solidFill>
                <a:srgbClr val="000000"/>
              </a:solidFill>
              <a:effectLst/>
              <a:uFillTx/>
              <a:latin typeface="Arial"/>
            </a:endParaRPr>
          </a:p>
        </p:txBody>
      </p:sp>
      <p:sp>
        <p:nvSpPr>
          <p:cNvPr id="75" name="PlaceHolder 3"/>
          <p:cNvSpPr>
            <a:spLocks noGrp="1"/>
          </p:cNvSpPr>
          <p:nvPr>
            <p:ph type="ftr" idx="31"/>
          </p:nvPr>
        </p:nvSpPr>
        <p:spPr>
          <a:xfrm>
            <a:off x="3108960" y="4783320"/>
            <a:ext cx="2919960" cy="250920"/>
          </a:xfrm>
          <a:prstGeom prst="rect">
            <a:avLst/>
          </a:prstGeom>
          <a:noFill/>
          <a:ln w="0">
            <a:noFill/>
          </a:ln>
        </p:spPr>
        <p:txBody>
          <a:bodyPr lIns="0" rIns="0" tIns="0" bIns="0" anchor="t">
            <a:noAutofit/>
          </a:bodyPr>
          <a:lstStyle>
            <a:lvl1pPr indent="0" algn="ctr" defTabSz="914400">
              <a:lnSpc>
                <a:spcPct val="100000"/>
              </a:lnSpc>
              <a:buNone/>
              <a:tabLst>
                <a:tab algn="l" pos="0"/>
              </a:tabLst>
              <a:defRPr b="0" lang="it-IT" sz="1400" strike="noStrike" u="none">
                <a:solidFill>
                  <a:srgbClr val="000000"/>
                </a:solidFill>
                <a:effectLst/>
                <a:uFillTx/>
                <a:latin typeface="Times New Roman"/>
              </a:defRPr>
            </a:lvl1pPr>
          </a:lstStyle>
          <a:p>
            <a:pPr indent="0" algn="ctr" defTabSz="914400">
              <a:lnSpc>
                <a:spcPct val="100000"/>
              </a:lnSpc>
              <a:buNone/>
              <a:tabLst>
                <a:tab algn="l" pos="0"/>
              </a:tabLst>
            </a:pPr>
            <a:r>
              <a:rPr b="0" lang="it-IT" sz="1400" strike="noStrike" u="none">
                <a:solidFill>
                  <a:srgbClr val="000000"/>
                </a:solidFill>
                <a:effectLst/>
                <a:uFillTx/>
                <a:latin typeface="Times New Roman"/>
              </a:rPr>
              <a:t>&lt;piè di pagina&gt;</a:t>
            </a:r>
            <a:endParaRPr b="0" lang="it-IT" sz="1400" strike="noStrike" u="none">
              <a:solidFill>
                <a:srgbClr val="000000"/>
              </a:solidFill>
              <a:effectLst/>
              <a:uFillTx/>
              <a:latin typeface="Times New Roman"/>
            </a:endParaRPr>
          </a:p>
        </p:txBody>
      </p:sp>
      <p:sp>
        <p:nvSpPr>
          <p:cNvPr id="76" name="PlaceHolder 4"/>
          <p:cNvSpPr>
            <a:spLocks noGrp="1"/>
          </p:cNvSpPr>
          <p:nvPr>
            <p:ph type="sldNum" idx="32"/>
          </p:nvPr>
        </p:nvSpPr>
        <p:spPr>
          <a:xfrm>
            <a:off x="6583680" y="4783320"/>
            <a:ext cx="2097000" cy="250920"/>
          </a:xfrm>
          <a:prstGeom prst="rect">
            <a:avLst/>
          </a:prstGeom>
          <a:noFill/>
          <a:ln w="0">
            <a:noFill/>
          </a:ln>
        </p:spPr>
        <p:txBody>
          <a:bodyPr lIns="0" rIns="0" tIns="0" bIns="0" anchor="t">
            <a:noAutofit/>
          </a:bodyPr>
          <a:lstStyle>
            <a:lvl1pPr indent="0" algn="r" defTabSz="914400">
              <a:lnSpc>
                <a:spcPct val="100000"/>
              </a:lnSpc>
              <a:buNone/>
              <a:tabLst>
                <a:tab algn="l" pos="0"/>
              </a:tabLst>
              <a:defRPr b="0" lang="it-IT" sz="1400" strike="noStrike" u="none">
                <a:solidFill>
                  <a:schemeClr val="dk1">
                    <a:tint val="75000"/>
                  </a:schemeClr>
                </a:solidFill>
                <a:effectLst/>
                <a:uFillTx/>
                <a:latin typeface="Times New Roman"/>
              </a:defRPr>
            </a:lvl1pPr>
          </a:lstStyle>
          <a:p>
            <a:pPr indent="0" algn="r" defTabSz="914400">
              <a:lnSpc>
                <a:spcPct val="100000"/>
              </a:lnSpc>
              <a:buNone/>
              <a:tabLst>
                <a:tab algn="l" pos="0"/>
              </a:tabLst>
            </a:pPr>
            <a:fld id="{B542F6BB-4AE1-4951-B18C-A0304A50D07A}" type="slidenum">
              <a:rPr b="0" lang="it-IT" sz="1400" strike="noStrike" u="none">
                <a:solidFill>
                  <a:schemeClr val="dk1">
                    <a:tint val="75000"/>
                  </a:schemeClr>
                </a:solidFill>
                <a:effectLst/>
                <a:uFillTx/>
                <a:latin typeface="Times New Roman"/>
              </a:rPr>
              <a:t>&lt;numero&gt;</a:t>
            </a:fld>
            <a:endParaRPr b="0" lang="it-IT" sz="1400" strike="noStrike" u="none">
              <a:solidFill>
                <a:srgbClr val="000000"/>
              </a:solidFill>
              <a:effectLst/>
              <a:uFillTx/>
              <a:latin typeface="Times New Roman"/>
            </a:endParaRPr>
          </a:p>
        </p:txBody>
      </p:sp>
      <p:sp>
        <p:nvSpPr>
          <p:cNvPr id="77" name="PlaceHolder 5"/>
          <p:cNvSpPr>
            <a:spLocks noGrp="1"/>
          </p:cNvSpPr>
          <p:nvPr>
            <p:ph type="dt" idx="33"/>
          </p:nvPr>
        </p:nvSpPr>
        <p:spPr>
          <a:xfrm>
            <a:off x="457200" y="4783320"/>
            <a:ext cx="2097000" cy="250920"/>
          </a:xfrm>
          <a:prstGeom prst="rect">
            <a:avLst/>
          </a:prstGeom>
          <a:noFill/>
          <a:ln w="0">
            <a:noFill/>
          </a:ln>
        </p:spPr>
        <p:txBody>
          <a:bodyPr lIns="0" rIns="0" tIns="0" bIns="0" anchor="t">
            <a:noAutofit/>
          </a:bodyPr>
          <a:lstStyle>
            <a:lvl1pPr indent="0">
              <a:buNone/>
              <a:defRPr b="0" lang="it-IT" sz="1400" strike="noStrike" u="none">
                <a:solidFill>
                  <a:srgbClr val="000000"/>
                </a:solidFill>
                <a:effectLst/>
                <a:uFillTx/>
                <a:latin typeface="Times New Roman"/>
              </a:defRPr>
            </a:lvl1pPr>
          </a:lstStyle>
          <a:p>
            <a:pPr indent="0">
              <a:buNone/>
            </a:pPr>
            <a:r>
              <a:rPr b="0" lang="it-IT" sz="1400" strike="noStrike" u="none">
                <a:solidFill>
                  <a:srgbClr val="000000"/>
                </a:solidFill>
                <a:effectLst/>
                <a:uFillTx/>
                <a:latin typeface="Times New Roman"/>
              </a:rPr>
              <a:t>&lt;data/ora&gt;</a:t>
            </a:r>
            <a:endParaRPr b="0" lang="it-IT"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image" Target="../media/image1.png"/><Relationship Id="rId3" Type="http://schemas.openxmlformats.org/officeDocument/2006/relationships/slideLayout" Target="../slideLayouts/slideLayout6.xml"/>
</Relationships>
</file>

<file path=ppt/slides/_rels/slide20.xml.rels><?xml version="1.0" encoding="UTF-8"?>
<Relationships xmlns="http://schemas.openxmlformats.org/package/2006/relationships"><Relationship Id="rId1" Type="http://schemas.openxmlformats.org/officeDocument/2006/relationships/hyperlink" Target="https://www.regione.toscana.it/it/sviluppo-rurale-2023-2027/scrivici-per-bandi-aperti" TargetMode="External"/><Relationship Id="rId2" Type="http://schemas.openxmlformats.org/officeDocument/2006/relationships/slideLayout" Target="../slideLayouts/slideLayout6.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hyperlink" Target="http://www.artea.toscana.it/" TargetMode="External"/><Relationship Id="rId2"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 name="PlaceHolder 1"/>
          <p:cNvSpPr>
            <a:spLocks noGrp="1"/>
          </p:cNvSpPr>
          <p:nvPr>
            <p:ph type="title"/>
          </p:nvPr>
        </p:nvSpPr>
        <p:spPr>
          <a:xfrm>
            <a:off x="4259880" y="1980000"/>
            <a:ext cx="4398120" cy="894600"/>
          </a:xfrm>
          <a:prstGeom prst="rect">
            <a:avLst/>
          </a:prstGeom>
          <a:noFill/>
          <a:ln w="0">
            <a:noFill/>
          </a:ln>
        </p:spPr>
        <p:txBody>
          <a:bodyPr lIns="0" rIns="0" tIns="43920" bIns="0" anchor="t">
            <a:noAutofit/>
          </a:bodyPr>
          <a:p>
            <a:pPr marL="12600" indent="0" defTabSz="914400">
              <a:lnSpc>
                <a:spcPct val="90000"/>
              </a:lnSpc>
              <a:spcBef>
                <a:spcPts val="346"/>
              </a:spcBef>
              <a:buNone/>
              <a:tabLst>
                <a:tab algn="l" pos="0"/>
              </a:tabLst>
            </a:pPr>
            <a:br>
              <a:rPr sz="2000"/>
            </a:br>
            <a:r>
              <a:rPr b="1" lang="it-IT" sz="2000" strike="noStrike" u="none">
                <a:solidFill>
                  <a:srgbClr val="001f5f"/>
                </a:solidFill>
                <a:effectLst/>
                <a:uFillTx/>
                <a:latin typeface="Comic Sans MS"/>
              </a:rPr>
              <a:t>SRH01</a:t>
            </a:r>
            <a:r>
              <a:rPr b="1" lang="it-IT" sz="2000" spc="-45" strike="noStrike" u="none">
                <a:solidFill>
                  <a:srgbClr val="001f5f"/>
                </a:solidFill>
                <a:effectLst/>
                <a:uFillTx/>
                <a:latin typeface="Comic Sans MS"/>
              </a:rPr>
              <a:t> </a:t>
            </a:r>
            <a:r>
              <a:rPr b="1" lang="it-IT" sz="2000" strike="noStrike" u="none">
                <a:solidFill>
                  <a:srgbClr val="001f5f"/>
                </a:solidFill>
                <a:effectLst/>
                <a:uFillTx/>
                <a:latin typeface="Comic Sans MS"/>
              </a:rPr>
              <a:t>–</a:t>
            </a:r>
            <a:r>
              <a:rPr b="1" lang="it-IT" sz="2000" spc="-26" strike="noStrike" u="none">
                <a:solidFill>
                  <a:srgbClr val="001f5f"/>
                </a:solidFill>
                <a:effectLst/>
                <a:uFillTx/>
                <a:latin typeface="Comic Sans MS"/>
              </a:rPr>
              <a:t> Erogazione servizi di consulenza</a:t>
            </a:r>
            <a:endParaRPr b="0" lang="it-IT" sz="2000" strike="noStrike" u="none">
              <a:solidFill>
                <a:srgbClr val="000000"/>
              </a:solidFill>
              <a:effectLst/>
              <a:uFillTx/>
              <a:latin typeface="Arial"/>
            </a:endParaRPr>
          </a:p>
        </p:txBody>
      </p:sp>
      <p:sp>
        <p:nvSpPr>
          <p:cNvPr id="242" name="object 3"/>
          <p:cNvSpPr/>
          <p:nvPr/>
        </p:nvSpPr>
        <p:spPr>
          <a:xfrm>
            <a:off x="378360" y="4195440"/>
            <a:ext cx="8248320" cy="782280"/>
          </a:xfrm>
          <a:prstGeom prst="rect">
            <a:avLst/>
          </a:prstGeom>
          <a:noFill/>
          <a:ln w="0">
            <a:noFill/>
          </a:ln>
        </p:spPr>
        <p:style>
          <a:lnRef idx="0"/>
          <a:fillRef idx="0"/>
          <a:effectRef idx="0"/>
          <a:fontRef idx="minor"/>
        </p:style>
        <p:txBody>
          <a:bodyPr lIns="0" rIns="0" tIns="43920" bIns="0" anchor="t">
            <a:spAutoFit/>
          </a:bodyPr>
          <a:p>
            <a:pPr marL="12600" defTabSz="914400">
              <a:lnSpc>
                <a:spcPts val="1939"/>
              </a:lnSpc>
              <a:spcBef>
                <a:spcPts val="346"/>
              </a:spcBef>
            </a:pPr>
            <a:r>
              <a:rPr b="1" lang="it-IT" sz="1800" strike="noStrike" u="none">
                <a:solidFill>
                  <a:srgbClr val="1f3466"/>
                </a:solidFill>
                <a:effectLst/>
                <a:uFillTx/>
                <a:latin typeface="Comic Sans MS"/>
              </a:rPr>
              <a:t>Staff</a:t>
            </a:r>
            <a:r>
              <a:rPr b="1" lang="it-IT" sz="1800" spc="-40" strike="noStrike" u="none">
                <a:solidFill>
                  <a:srgbClr val="1f3466"/>
                </a:solidFill>
                <a:effectLst/>
                <a:uFillTx/>
                <a:latin typeface="Comic Sans MS"/>
              </a:rPr>
              <a:t> </a:t>
            </a:r>
            <a:r>
              <a:rPr b="1" lang="it-IT" sz="1800" strike="noStrike" u="none">
                <a:solidFill>
                  <a:srgbClr val="1f3466"/>
                </a:solidFill>
                <a:effectLst/>
                <a:uFillTx/>
                <a:latin typeface="Comic Sans MS"/>
              </a:rPr>
              <a:t>AKIS</a:t>
            </a:r>
            <a:r>
              <a:rPr b="0" lang="it-IT" sz="1800" strike="noStrike" u="none">
                <a:solidFill>
                  <a:srgbClr val="1f3466"/>
                </a:solidFill>
                <a:effectLst/>
                <a:uFillTx/>
                <a:latin typeface="Comic Sans MS"/>
              </a:rPr>
              <a:t>:</a:t>
            </a:r>
            <a:r>
              <a:rPr b="0" lang="it-IT" sz="1800" spc="-31" strike="noStrike" u="none">
                <a:solidFill>
                  <a:srgbClr val="1f3466"/>
                </a:solidFill>
                <a:effectLst/>
                <a:uFillTx/>
                <a:latin typeface="Comic Sans MS"/>
              </a:rPr>
              <a:t> </a:t>
            </a:r>
            <a:r>
              <a:rPr b="0" lang="it-IT" sz="1800" strike="noStrike" u="none">
                <a:solidFill>
                  <a:srgbClr val="1f3466"/>
                </a:solidFill>
                <a:effectLst/>
                <a:uFillTx/>
                <a:latin typeface="Comic Sans MS"/>
              </a:rPr>
              <a:t>Direzione</a:t>
            </a:r>
            <a:r>
              <a:rPr b="0" lang="it-IT" sz="1800" spc="-34" strike="noStrike" u="none">
                <a:solidFill>
                  <a:srgbClr val="1f3466"/>
                </a:solidFill>
                <a:effectLst/>
                <a:uFillTx/>
                <a:latin typeface="Comic Sans MS"/>
              </a:rPr>
              <a:t> </a:t>
            </a:r>
            <a:r>
              <a:rPr b="0" lang="it-IT" sz="1800" strike="noStrike" u="none">
                <a:solidFill>
                  <a:srgbClr val="1f3466"/>
                </a:solidFill>
                <a:effectLst/>
                <a:uFillTx/>
                <a:latin typeface="Comic Sans MS"/>
              </a:rPr>
              <a:t>Agricoltura</a:t>
            </a:r>
            <a:r>
              <a:rPr b="0" lang="it-IT" sz="1800" spc="-51" strike="noStrike" u="none">
                <a:solidFill>
                  <a:srgbClr val="1f3466"/>
                </a:solidFill>
                <a:effectLst/>
                <a:uFillTx/>
                <a:latin typeface="Comic Sans MS"/>
              </a:rPr>
              <a:t> </a:t>
            </a:r>
            <a:r>
              <a:rPr b="0" lang="it-IT" sz="1800" strike="noStrike" u="none">
                <a:solidFill>
                  <a:srgbClr val="1f3466"/>
                </a:solidFill>
                <a:effectLst/>
                <a:uFillTx/>
                <a:latin typeface="Comic Sans MS"/>
              </a:rPr>
              <a:t>e</a:t>
            </a:r>
            <a:r>
              <a:rPr b="0" lang="it-IT" sz="1800" spc="-20" strike="noStrike" u="none">
                <a:solidFill>
                  <a:srgbClr val="1f3466"/>
                </a:solidFill>
                <a:effectLst/>
                <a:uFillTx/>
                <a:latin typeface="Comic Sans MS"/>
              </a:rPr>
              <a:t> </a:t>
            </a:r>
            <a:r>
              <a:rPr b="0" lang="it-IT" sz="1800" strike="noStrike" u="none">
                <a:solidFill>
                  <a:srgbClr val="1f3466"/>
                </a:solidFill>
                <a:effectLst/>
                <a:uFillTx/>
                <a:latin typeface="Comic Sans MS"/>
              </a:rPr>
              <a:t>Sviluppo</a:t>
            </a:r>
            <a:r>
              <a:rPr b="0" lang="it-IT" sz="1800" spc="-20" strike="noStrike" u="none">
                <a:solidFill>
                  <a:srgbClr val="1f3466"/>
                </a:solidFill>
                <a:effectLst/>
                <a:uFillTx/>
                <a:latin typeface="Comic Sans MS"/>
              </a:rPr>
              <a:t> </a:t>
            </a:r>
            <a:r>
              <a:rPr b="0" lang="it-IT" sz="1800" strike="noStrike" u="none">
                <a:solidFill>
                  <a:srgbClr val="1f3466"/>
                </a:solidFill>
                <a:effectLst/>
                <a:uFillTx/>
                <a:latin typeface="Comic Sans MS"/>
              </a:rPr>
              <a:t>Rurale</a:t>
            </a:r>
            <a:r>
              <a:rPr b="0" lang="it-IT" sz="1800" spc="-20" strike="noStrike" u="none">
                <a:solidFill>
                  <a:srgbClr val="1f3466"/>
                </a:solidFill>
                <a:effectLst/>
                <a:uFillTx/>
                <a:latin typeface="Comic Sans MS"/>
              </a:rPr>
              <a:t> </a:t>
            </a:r>
            <a:r>
              <a:rPr b="0" lang="it-IT" sz="1800" spc="-26" strike="noStrike" u="none">
                <a:solidFill>
                  <a:srgbClr val="1f3466"/>
                </a:solidFill>
                <a:effectLst/>
                <a:uFillTx/>
                <a:latin typeface="Comic Sans MS"/>
              </a:rPr>
              <a:t>-</a:t>
            </a:r>
            <a:r>
              <a:rPr b="0" lang="it-IT" sz="1800" strike="noStrike" u="none">
                <a:solidFill>
                  <a:srgbClr val="1f3466"/>
                </a:solidFill>
                <a:effectLst/>
                <a:uFillTx/>
                <a:latin typeface="Comic Sans MS"/>
              </a:rPr>
              <a:t>Settore</a:t>
            </a:r>
            <a:r>
              <a:rPr b="0" lang="it-IT" sz="1800" spc="-26" strike="noStrike" u="none">
                <a:solidFill>
                  <a:srgbClr val="1f3466"/>
                </a:solidFill>
                <a:effectLst/>
                <a:uFillTx/>
                <a:latin typeface="Comic Sans MS"/>
              </a:rPr>
              <a:t> </a:t>
            </a:r>
            <a:r>
              <a:rPr b="0" lang="it-IT" sz="1800" strike="noStrike" u="none">
                <a:solidFill>
                  <a:srgbClr val="1f3466"/>
                </a:solidFill>
                <a:effectLst/>
                <a:uFillTx/>
                <a:latin typeface="Comic Sans MS"/>
              </a:rPr>
              <a:t>Gestione</a:t>
            </a:r>
            <a:r>
              <a:rPr b="0" lang="it-IT" sz="1800" spc="-20" strike="noStrike" u="none">
                <a:solidFill>
                  <a:srgbClr val="1f3466"/>
                </a:solidFill>
                <a:effectLst/>
                <a:uFillTx/>
                <a:latin typeface="Comic Sans MS"/>
              </a:rPr>
              <a:t> </a:t>
            </a:r>
            <a:r>
              <a:rPr b="0" lang="it-IT" sz="1800" spc="-11" strike="noStrike" u="none">
                <a:solidFill>
                  <a:srgbClr val="1f3466"/>
                </a:solidFill>
                <a:effectLst/>
                <a:uFillTx/>
                <a:latin typeface="Comic Sans MS"/>
              </a:rPr>
              <a:t>delle </a:t>
            </a:r>
            <a:r>
              <a:rPr b="0" lang="it-IT" sz="1800" strike="noStrike" u="none">
                <a:solidFill>
                  <a:srgbClr val="1f3466"/>
                </a:solidFill>
                <a:effectLst/>
                <a:uFillTx/>
                <a:latin typeface="Comic Sans MS"/>
              </a:rPr>
              <a:t>misure</a:t>
            </a:r>
            <a:r>
              <a:rPr b="0" lang="it-IT" sz="1800" spc="-20" strike="noStrike" u="none">
                <a:solidFill>
                  <a:srgbClr val="1f3466"/>
                </a:solidFill>
                <a:effectLst/>
                <a:uFillTx/>
                <a:latin typeface="Comic Sans MS"/>
              </a:rPr>
              <a:t> </a:t>
            </a:r>
            <a:r>
              <a:rPr b="0" lang="it-IT" sz="1800" strike="noStrike" u="none">
                <a:solidFill>
                  <a:srgbClr val="1f3466"/>
                </a:solidFill>
                <a:effectLst/>
                <a:uFillTx/>
                <a:latin typeface="Comic Sans MS"/>
              </a:rPr>
              <a:t>del</a:t>
            </a:r>
            <a:r>
              <a:rPr b="0" lang="it-IT" sz="1800" spc="-6" strike="noStrike" u="none">
                <a:solidFill>
                  <a:srgbClr val="1f3466"/>
                </a:solidFill>
                <a:effectLst/>
                <a:uFillTx/>
                <a:latin typeface="Comic Sans MS"/>
              </a:rPr>
              <a:t> </a:t>
            </a:r>
            <a:r>
              <a:rPr b="0" lang="it-IT" sz="1800" strike="noStrike" u="none">
                <a:solidFill>
                  <a:srgbClr val="1f3466"/>
                </a:solidFill>
                <a:effectLst/>
                <a:uFillTx/>
                <a:latin typeface="Comic Sans MS"/>
              </a:rPr>
              <a:t>PSR</a:t>
            </a:r>
            <a:r>
              <a:rPr b="0" lang="it-IT" sz="1800" spc="-20" strike="noStrike" u="none">
                <a:solidFill>
                  <a:srgbClr val="1f3466"/>
                </a:solidFill>
                <a:effectLst/>
                <a:uFillTx/>
                <a:latin typeface="Comic Sans MS"/>
              </a:rPr>
              <a:t> </a:t>
            </a:r>
            <a:r>
              <a:rPr b="0" lang="it-IT" sz="1800" strike="noStrike" u="none">
                <a:solidFill>
                  <a:srgbClr val="1f3466"/>
                </a:solidFill>
                <a:effectLst/>
                <a:uFillTx/>
                <a:latin typeface="Comic Sans MS"/>
              </a:rPr>
              <a:t>per</a:t>
            </a:r>
            <a:r>
              <a:rPr b="0" lang="it-IT" sz="1800" spc="-6" strike="noStrike" u="none">
                <a:solidFill>
                  <a:srgbClr val="1f3466"/>
                </a:solidFill>
                <a:effectLst/>
                <a:uFillTx/>
                <a:latin typeface="Comic Sans MS"/>
              </a:rPr>
              <a:t> </a:t>
            </a:r>
            <a:r>
              <a:rPr b="0" lang="it-IT" sz="1800" strike="noStrike" u="none">
                <a:solidFill>
                  <a:srgbClr val="1f3466"/>
                </a:solidFill>
                <a:effectLst/>
                <a:uFillTx/>
                <a:latin typeface="Comic Sans MS"/>
              </a:rPr>
              <a:t>la</a:t>
            </a:r>
            <a:r>
              <a:rPr b="0" lang="it-IT" sz="1800" spc="-14" strike="noStrike" u="none">
                <a:solidFill>
                  <a:srgbClr val="1f3466"/>
                </a:solidFill>
                <a:effectLst/>
                <a:uFillTx/>
                <a:latin typeface="Comic Sans MS"/>
              </a:rPr>
              <a:t> </a:t>
            </a:r>
            <a:r>
              <a:rPr b="0" lang="it-IT" sz="1800" strike="noStrike" u="none">
                <a:solidFill>
                  <a:srgbClr val="1f3466"/>
                </a:solidFill>
                <a:effectLst/>
                <a:uFillTx/>
                <a:latin typeface="Comic Sans MS"/>
              </a:rPr>
              <a:t>consulenza,</a:t>
            </a:r>
            <a:r>
              <a:rPr b="0" lang="it-IT" sz="1800" spc="-40" strike="noStrike" u="none">
                <a:solidFill>
                  <a:srgbClr val="1f3466"/>
                </a:solidFill>
                <a:effectLst/>
                <a:uFillTx/>
                <a:latin typeface="Comic Sans MS"/>
              </a:rPr>
              <a:t> </a:t>
            </a:r>
            <a:r>
              <a:rPr b="0" lang="it-IT" sz="1800" strike="noStrike" u="none">
                <a:solidFill>
                  <a:srgbClr val="1f3466"/>
                </a:solidFill>
                <a:effectLst/>
                <a:uFillTx/>
                <a:latin typeface="Comic Sans MS"/>
              </a:rPr>
              <a:t>la</a:t>
            </a:r>
            <a:r>
              <a:rPr b="0" lang="it-IT" sz="1800" spc="-11" strike="noStrike" u="none">
                <a:solidFill>
                  <a:srgbClr val="1f3466"/>
                </a:solidFill>
                <a:effectLst/>
                <a:uFillTx/>
                <a:latin typeface="Comic Sans MS"/>
              </a:rPr>
              <a:t> </a:t>
            </a:r>
            <a:r>
              <a:rPr b="0" lang="it-IT" sz="1800" strike="noStrike" u="none">
                <a:solidFill>
                  <a:srgbClr val="1f3466"/>
                </a:solidFill>
                <a:effectLst/>
                <a:uFillTx/>
                <a:latin typeface="Comic Sans MS"/>
              </a:rPr>
              <a:t>formazione,</a:t>
            </a:r>
            <a:r>
              <a:rPr b="0" lang="it-IT" sz="1800" spc="-26" strike="noStrike" u="none">
                <a:solidFill>
                  <a:srgbClr val="1f3466"/>
                </a:solidFill>
                <a:effectLst/>
                <a:uFillTx/>
                <a:latin typeface="Comic Sans MS"/>
              </a:rPr>
              <a:t> </a:t>
            </a:r>
            <a:r>
              <a:rPr b="0" lang="it-IT" sz="1800" spc="-11" strike="noStrike" u="none">
                <a:solidFill>
                  <a:srgbClr val="1f3466"/>
                </a:solidFill>
                <a:effectLst/>
                <a:uFillTx/>
                <a:latin typeface="Comic Sans MS"/>
              </a:rPr>
              <a:t>l’innovazione,</a:t>
            </a:r>
            <a:r>
              <a:rPr b="0" lang="it-IT" sz="1800" spc="-54" strike="noStrike" u="none">
                <a:solidFill>
                  <a:srgbClr val="1f3466"/>
                </a:solidFill>
                <a:effectLst/>
                <a:uFillTx/>
                <a:latin typeface="Comic Sans MS"/>
              </a:rPr>
              <a:t> </a:t>
            </a:r>
            <a:r>
              <a:rPr b="0" lang="it-IT" sz="1800" strike="noStrike" u="none">
                <a:solidFill>
                  <a:srgbClr val="1f3466"/>
                </a:solidFill>
                <a:effectLst/>
                <a:uFillTx/>
                <a:latin typeface="Comic Sans MS"/>
              </a:rPr>
              <a:t>per</a:t>
            </a:r>
            <a:r>
              <a:rPr b="0" lang="it-IT" sz="1800" spc="-14" strike="noStrike" u="none">
                <a:solidFill>
                  <a:srgbClr val="1f3466"/>
                </a:solidFill>
                <a:effectLst/>
                <a:uFillTx/>
                <a:latin typeface="Comic Sans MS"/>
              </a:rPr>
              <a:t> </a:t>
            </a:r>
            <a:r>
              <a:rPr b="0" lang="it-IT" sz="1800" strike="noStrike" u="none">
                <a:solidFill>
                  <a:srgbClr val="1f3466"/>
                </a:solidFill>
                <a:effectLst/>
                <a:uFillTx/>
                <a:latin typeface="Comic Sans MS"/>
              </a:rPr>
              <a:t>i</a:t>
            </a:r>
            <a:r>
              <a:rPr b="0" lang="it-IT" sz="1800" spc="-14" strike="noStrike" u="none">
                <a:solidFill>
                  <a:srgbClr val="1f3466"/>
                </a:solidFill>
                <a:effectLst/>
                <a:uFillTx/>
                <a:latin typeface="Comic Sans MS"/>
              </a:rPr>
              <a:t> </a:t>
            </a:r>
            <a:r>
              <a:rPr b="0" lang="it-IT" sz="1800" spc="-11" strike="noStrike" u="none">
                <a:solidFill>
                  <a:srgbClr val="1f3466"/>
                </a:solidFill>
                <a:effectLst/>
                <a:uFillTx/>
                <a:latin typeface="Comic Sans MS"/>
              </a:rPr>
              <a:t>giovani </a:t>
            </a:r>
            <a:r>
              <a:rPr b="0" lang="it-IT" sz="1800" strike="noStrike" u="none">
                <a:solidFill>
                  <a:srgbClr val="1f3466"/>
                </a:solidFill>
                <a:effectLst/>
                <a:uFillTx/>
                <a:latin typeface="Comic Sans MS"/>
              </a:rPr>
              <a:t>agricoltori</a:t>
            </a:r>
            <a:r>
              <a:rPr b="0" lang="it-IT" sz="1800" spc="-54" strike="noStrike" u="none">
                <a:solidFill>
                  <a:srgbClr val="1f3466"/>
                </a:solidFill>
                <a:effectLst/>
                <a:uFillTx/>
                <a:latin typeface="Comic Sans MS"/>
              </a:rPr>
              <a:t> </a:t>
            </a:r>
            <a:r>
              <a:rPr b="0" lang="it-IT" sz="1800" strike="noStrike" u="none">
                <a:solidFill>
                  <a:srgbClr val="1f3466"/>
                </a:solidFill>
                <a:effectLst/>
                <a:uFillTx/>
                <a:latin typeface="Comic Sans MS"/>
              </a:rPr>
              <a:t>e</a:t>
            </a:r>
            <a:r>
              <a:rPr b="0" lang="it-IT" sz="1800" spc="-26" strike="noStrike" u="none">
                <a:solidFill>
                  <a:srgbClr val="1f3466"/>
                </a:solidFill>
                <a:effectLst/>
                <a:uFillTx/>
                <a:latin typeface="Comic Sans MS"/>
              </a:rPr>
              <a:t> </a:t>
            </a:r>
            <a:r>
              <a:rPr b="0" lang="it-IT" sz="1800" strike="noStrike" u="none">
                <a:solidFill>
                  <a:srgbClr val="1f3466"/>
                </a:solidFill>
                <a:effectLst/>
                <a:uFillTx/>
                <a:latin typeface="Comic Sans MS"/>
              </a:rPr>
              <a:t>per</a:t>
            </a:r>
            <a:r>
              <a:rPr b="0" lang="it-IT" sz="1800" spc="-31" strike="noStrike" u="none">
                <a:solidFill>
                  <a:srgbClr val="1f3466"/>
                </a:solidFill>
                <a:effectLst/>
                <a:uFillTx/>
                <a:latin typeface="Comic Sans MS"/>
              </a:rPr>
              <a:t> </a:t>
            </a:r>
            <a:r>
              <a:rPr b="0" lang="it-IT" sz="1800" strike="noStrike" u="none">
                <a:solidFill>
                  <a:srgbClr val="1f3466"/>
                </a:solidFill>
                <a:effectLst/>
                <a:uFillTx/>
                <a:latin typeface="Comic Sans MS"/>
              </a:rPr>
              <a:t>la</a:t>
            </a:r>
            <a:r>
              <a:rPr b="0" lang="it-IT" sz="1800" spc="-26" strike="noStrike" u="none">
                <a:solidFill>
                  <a:srgbClr val="1f3466"/>
                </a:solidFill>
                <a:effectLst/>
                <a:uFillTx/>
                <a:latin typeface="Comic Sans MS"/>
              </a:rPr>
              <a:t> </a:t>
            </a:r>
            <a:r>
              <a:rPr b="0" lang="it-IT" sz="1800" strike="noStrike" u="none">
                <a:solidFill>
                  <a:srgbClr val="1f3466"/>
                </a:solidFill>
                <a:effectLst/>
                <a:uFillTx/>
                <a:latin typeface="Comic Sans MS"/>
              </a:rPr>
              <a:t>diversificazione</a:t>
            </a:r>
            <a:r>
              <a:rPr b="0" lang="it-IT" sz="1800" spc="-65" strike="noStrike" u="none">
                <a:solidFill>
                  <a:srgbClr val="1f3466"/>
                </a:solidFill>
                <a:effectLst/>
                <a:uFillTx/>
                <a:latin typeface="Comic Sans MS"/>
              </a:rPr>
              <a:t> </a:t>
            </a:r>
            <a:r>
              <a:rPr b="0" lang="it-IT" sz="1800" strike="noStrike" u="none">
                <a:solidFill>
                  <a:srgbClr val="1f3466"/>
                </a:solidFill>
                <a:effectLst/>
                <a:uFillTx/>
                <a:latin typeface="Comic Sans MS"/>
              </a:rPr>
              <a:t>delle</a:t>
            </a:r>
            <a:r>
              <a:rPr b="0" lang="it-IT" sz="1800" spc="-34" strike="noStrike" u="none">
                <a:solidFill>
                  <a:srgbClr val="1f3466"/>
                </a:solidFill>
                <a:effectLst/>
                <a:uFillTx/>
                <a:latin typeface="Comic Sans MS"/>
              </a:rPr>
              <a:t> </a:t>
            </a:r>
            <a:r>
              <a:rPr b="0" lang="it-IT" sz="1800" strike="noStrike" u="none">
                <a:solidFill>
                  <a:srgbClr val="1f3466"/>
                </a:solidFill>
                <a:effectLst/>
                <a:uFillTx/>
                <a:latin typeface="Comic Sans MS"/>
              </a:rPr>
              <a:t>attività</a:t>
            </a:r>
            <a:r>
              <a:rPr b="0" lang="it-IT" sz="1800" spc="-40" strike="noStrike" u="none">
                <a:solidFill>
                  <a:srgbClr val="1f3466"/>
                </a:solidFill>
                <a:effectLst/>
                <a:uFillTx/>
                <a:latin typeface="Comic Sans MS"/>
              </a:rPr>
              <a:t> </a:t>
            </a:r>
            <a:r>
              <a:rPr b="0" lang="it-IT" sz="1800" spc="-11" strike="noStrike" u="none">
                <a:solidFill>
                  <a:srgbClr val="1f3466"/>
                </a:solidFill>
                <a:effectLst/>
                <a:uFillTx/>
                <a:latin typeface="Comic Sans MS"/>
              </a:rPr>
              <a:t>agricole</a:t>
            </a:r>
            <a:endParaRPr b="0" lang="it-IT" sz="1800" strike="noStrike" u="none">
              <a:solidFill>
                <a:srgbClr val="000000"/>
              </a:solidFill>
              <a:effectLst/>
              <a:uFillTx/>
              <a:latin typeface="Arial"/>
            </a:endParaRPr>
          </a:p>
        </p:txBody>
      </p:sp>
      <p:grpSp>
        <p:nvGrpSpPr>
          <p:cNvPr id="243" name="object 4"/>
          <p:cNvGrpSpPr/>
          <p:nvPr/>
        </p:nvGrpSpPr>
        <p:grpSpPr>
          <a:xfrm>
            <a:off x="640080" y="1025640"/>
            <a:ext cx="3185280" cy="2851560"/>
            <a:chOff x="640080" y="1025640"/>
            <a:chExt cx="3185280" cy="2851560"/>
          </a:xfrm>
        </p:grpSpPr>
        <p:pic>
          <p:nvPicPr>
            <p:cNvPr id="244" name="object 5" descr=""/>
            <p:cNvPicPr/>
            <p:nvPr/>
          </p:nvPicPr>
          <p:blipFill>
            <a:blip r:embed="rId1"/>
            <a:stretch/>
          </p:blipFill>
          <p:spPr>
            <a:xfrm>
              <a:off x="640080" y="1025640"/>
              <a:ext cx="3185280" cy="2851560"/>
            </a:xfrm>
            <a:prstGeom prst="rect">
              <a:avLst/>
            </a:prstGeom>
            <a:noFill/>
            <a:ln w="0">
              <a:noFill/>
            </a:ln>
          </p:spPr>
        </p:pic>
        <p:pic>
          <p:nvPicPr>
            <p:cNvPr id="245" name="object 6" descr=""/>
            <p:cNvPicPr/>
            <p:nvPr/>
          </p:nvPicPr>
          <p:blipFill>
            <a:blip r:embed="rId2"/>
            <a:stretch/>
          </p:blipFill>
          <p:spPr>
            <a:xfrm>
              <a:off x="1748160" y="2246400"/>
              <a:ext cx="1068480" cy="432720"/>
            </a:xfrm>
            <a:prstGeom prst="rect">
              <a:avLst/>
            </a:prstGeom>
            <a:noFill/>
            <a:ln w="0">
              <a:noFill/>
            </a:ln>
          </p:spPr>
        </p:pic>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 name="object 2"/>
          <p:cNvSpPr/>
          <p:nvPr/>
        </p:nvSpPr>
        <p:spPr>
          <a:xfrm>
            <a:off x="801000" y="1583640"/>
            <a:ext cx="7404480" cy="3933360"/>
          </a:xfrm>
          <a:prstGeom prst="rect">
            <a:avLst/>
          </a:prstGeom>
          <a:noFill/>
          <a:ln w="0">
            <a:noFill/>
          </a:ln>
        </p:spPr>
        <p:style>
          <a:lnRef idx="0"/>
          <a:fillRef idx="0"/>
          <a:effectRef idx="0"/>
          <a:fontRef idx="minor"/>
        </p:style>
        <p:txBody>
          <a:bodyPr lIns="0" rIns="0" tIns="12600" bIns="0" anchor="t">
            <a:spAutoFit/>
          </a:bodyPr>
          <a:p>
            <a:pPr marL="299160" indent="-286560" algn="just" defTabSz="914400">
              <a:lnSpc>
                <a:spcPts val="2049"/>
              </a:lnSpc>
              <a:spcBef>
                <a:spcPts val="99"/>
              </a:spcBef>
              <a:buClr>
                <a:srgbClr val="001f5f"/>
              </a:buClr>
              <a:buFont typeface="Arial MT"/>
              <a:buChar char="•"/>
              <a:tabLst>
                <a:tab algn="l" pos="299160"/>
              </a:tabLst>
            </a:pPr>
            <a:r>
              <a:rPr b="0" lang="it-IT" sz="1800" strike="noStrike" u="none">
                <a:solidFill>
                  <a:srgbClr val="001f5f"/>
                </a:solidFill>
                <a:effectLst/>
                <a:uFillTx/>
                <a:latin typeface="Comic Sans MS"/>
              </a:rPr>
              <a:t>Con la domanda di sostegno il richiedente/beneficiario presenta un </a:t>
            </a:r>
            <a:r>
              <a:rPr b="0" lang="it-IT" sz="1800" strike="noStrike" u="sng">
                <a:solidFill>
                  <a:srgbClr val="001f5f"/>
                </a:solidFill>
                <a:effectLst/>
                <a:uFillTx/>
                <a:latin typeface="Comic Sans MS"/>
              </a:rPr>
              <a:t>progetto di consulenza</a:t>
            </a:r>
            <a:r>
              <a:rPr b="0" lang="it-IT" sz="1800" strike="noStrike" u="none">
                <a:solidFill>
                  <a:srgbClr val="001f5f"/>
                </a:solidFill>
                <a:effectLst/>
                <a:uFillTx/>
                <a:latin typeface="Comic Sans MS"/>
              </a:rPr>
              <a:t> descritto e strutturato come indicato nel bando e nel formulario di progetto</a:t>
            </a:r>
            <a:endParaRPr b="0" lang="it-IT" sz="1800" strike="noStrike" u="none">
              <a:solidFill>
                <a:srgbClr val="000000"/>
              </a:solidFill>
              <a:effectLst/>
              <a:uFillTx/>
              <a:latin typeface="Arial"/>
            </a:endParaRPr>
          </a:p>
          <a:p>
            <a:pPr defTabSz="914400">
              <a:lnSpc>
                <a:spcPts val="2049"/>
              </a:lnSpc>
              <a:spcBef>
                <a:spcPts val="99"/>
              </a:spcBef>
              <a:tabLst>
                <a:tab algn="l" pos="299160"/>
              </a:tabLst>
            </a:pPr>
            <a:endParaRPr b="0" lang="it-IT" sz="1800" strike="noStrike" u="none">
              <a:solidFill>
                <a:srgbClr val="000000"/>
              </a:solidFill>
              <a:effectLst/>
              <a:uFillTx/>
              <a:latin typeface="Arial"/>
            </a:endParaRPr>
          </a:p>
          <a:p>
            <a:pPr marL="299160" indent="-286920" algn="just" defTabSz="914400">
              <a:lnSpc>
                <a:spcPts val="2049"/>
              </a:lnSpc>
              <a:spcBef>
                <a:spcPts val="99"/>
              </a:spcBef>
              <a:buClr>
                <a:srgbClr val="001f5f"/>
              </a:buClr>
              <a:buFont typeface="Arial MT"/>
              <a:buChar char="•"/>
              <a:tabLst>
                <a:tab algn="l" pos="299160"/>
              </a:tabLst>
            </a:pPr>
            <a:r>
              <a:rPr b="0" lang="it-IT" sz="1800" strike="noStrike" u="none">
                <a:solidFill>
                  <a:srgbClr val="001f5f"/>
                </a:solidFill>
                <a:effectLst/>
                <a:uFillTx/>
                <a:latin typeface="Comic Sans MS"/>
              </a:rPr>
              <a:t>L’ammissibilità delle attività e delle relative spese decorre dal </a:t>
            </a:r>
            <a:r>
              <a:rPr b="0" lang="it-IT" sz="1800" strike="noStrike" u="sng">
                <a:solidFill>
                  <a:srgbClr val="001f5f"/>
                </a:solidFill>
                <a:effectLst/>
                <a:uFillTx/>
                <a:latin typeface="Comic Sans MS"/>
              </a:rPr>
              <a:t>giorno successivo alla data di presentazione della domanda di sostegno</a:t>
            </a:r>
            <a:r>
              <a:rPr b="0" lang="it-IT" sz="1800" strike="noStrike" u="none">
                <a:solidFill>
                  <a:srgbClr val="001f5f"/>
                </a:solidFill>
                <a:effectLst/>
                <a:uFillTx/>
                <a:latin typeface="Comic Sans MS"/>
              </a:rPr>
              <a:t>. </a:t>
            </a:r>
            <a:r>
              <a:rPr b="0" i="1" lang="it-IT" sz="1800" strike="noStrike" u="none">
                <a:solidFill>
                  <a:srgbClr val="001f5f"/>
                </a:solidFill>
                <a:effectLst/>
                <a:uFillTx/>
                <a:latin typeface="Comic Sans MS"/>
              </a:rPr>
              <a:t>Ogni</a:t>
            </a:r>
            <a:r>
              <a:rPr b="0" i="1" lang="it-IT" sz="1800" strike="noStrike" u="none">
                <a:solidFill>
                  <a:srgbClr val="001f5f"/>
                </a:solidFill>
                <a:effectLst/>
                <a:uFillTx/>
                <a:latin typeface="Comic Sans MS"/>
                <a:ea typeface="Microsoft YaHei"/>
              </a:rPr>
              <a:t> singolo servizio di consulenza deve concludersi (con ultima visita e/o prova pratica in azienda) necessariamente dopo l’emissione dell’atto di assegnazione.</a:t>
            </a:r>
            <a:r>
              <a:rPr b="0" lang="it-IT" sz="1800" strike="noStrike" u="none">
                <a:solidFill>
                  <a:srgbClr val="001f5f"/>
                </a:solidFill>
                <a:effectLst/>
                <a:uFillTx/>
                <a:latin typeface="Comic Sans MS"/>
                <a:ea typeface="Microsoft YaHei"/>
              </a:rPr>
              <a:t> </a:t>
            </a:r>
            <a:endParaRPr b="0" lang="it-IT" sz="1800" strike="noStrike" u="none">
              <a:solidFill>
                <a:srgbClr val="000000"/>
              </a:solidFill>
              <a:effectLst/>
              <a:uFillTx/>
              <a:latin typeface="Arial"/>
            </a:endParaRPr>
          </a:p>
          <a:p>
            <a:pPr algn="just" defTabSz="914400">
              <a:lnSpc>
                <a:spcPts val="2049"/>
              </a:lnSpc>
              <a:spcBef>
                <a:spcPts val="99"/>
              </a:spcBef>
              <a:tabLst>
                <a:tab algn="l" pos="299160"/>
              </a:tabLst>
            </a:pPr>
            <a:endParaRPr b="0" lang="it-IT" sz="1800" strike="noStrike" u="none">
              <a:solidFill>
                <a:srgbClr val="000000"/>
              </a:solidFill>
              <a:effectLst/>
              <a:uFillTx/>
              <a:latin typeface="Arial"/>
            </a:endParaRPr>
          </a:p>
          <a:p>
            <a:pPr marL="299160" indent="-286560" algn="just" defTabSz="914400">
              <a:lnSpc>
                <a:spcPts val="2049"/>
              </a:lnSpc>
              <a:spcBef>
                <a:spcPts val="99"/>
              </a:spcBef>
              <a:buClr>
                <a:srgbClr val="001f5f"/>
              </a:buClr>
              <a:buFont typeface="Arial MT"/>
              <a:buChar char="•"/>
              <a:tabLst>
                <a:tab algn="l" pos="299160"/>
              </a:tabLst>
            </a:pPr>
            <a:r>
              <a:rPr b="0" lang="it-IT" sz="1800" strike="noStrike" u="none">
                <a:solidFill>
                  <a:srgbClr val="001f5f"/>
                </a:solidFill>
                <a:effectLst/>
                <a:uFillTx/>
                <a:latin typeface="Comic Sans MS"/>
                <a:ea typeface="Microsoft YaHei"/>
              </a:rPr>
              <a:t>Il progetto dovrà concludersi entro il </a:t>
            </a:r>
            <a:r>
              <a:rPr b="1" lang="it-IT" sz="1800" strike="noStrike" u="sng">
                <a:solidFill>
                  <a:srgbClr val="001f5f"/>
                </a:solidFill>
                <a:effectLst/>
                <a:uFillTx/>
                <a:latin typeface="Comic Sans MS"/>
                <a:ea typeface="Microsoft YaHei"/>
              </a:rPr>
              <a:t>31 dicembre 2027</a:t>
            </a:r>
            <a:r>
              <a:rPr b="1" lang="it-IT" sz="1800" strike="noStrike" u="none">
                <a:solidFill>
                  <a:srgbClr val="001f5f"/>
                </a:solidFill>
                <a:effectLst/>
                <a:uFillTx/>
                <a:latin typeface="Comic Sans MS"/>
                <a:ea typeface="Microsoft YaHei"/>
              </a:rPr>
              <a:t>,</a:t>
            </a:r>
            <a:r>
              <a:rPr b="0" lang="it-IT" sz="1800" strike="noStrike" u="none">
                <a:solidFill>
                  <a:srgbClr val="001f5f"/>
                </a:solidFill>
                <a:effectLst/>
                <a:uFillTx/>
                <a:latin typeface="Comic Sans MS"/>
                <a:ea typeface="Microsoft YaHei"/>
              </a:rPr>
              <a:t> salvo proroghe</a:t>
            </a:r>
            <a:endParaRPr b="0" lang="it-IT" sz="1800" strike="noStrike" u="none">
              <a:solidFill>
                <a:srgbClr val="000000"/>
              </a:solidFill>
              <a:effectLst/>
              <a:uFillTx/>
              <a:latin typeface="Arial"/>
            </a:endParaRPr>
          </a:p>
          <a:p>
            <a:pPr marL="299160" defTabSz="914400">
              <a:lnSpc>
                <a:spcPct val="100000"/>
              </a:lnSpc>
              <a:spcBef>
                <a:spcPts val="845"/>
              </a:spcBef>
              <a:tabLst>
                <a:tab algn="l" pos="299160"/>
              </a:tabLst>
            </a:pPr>
            <a:endParaRPr b="0" lang="it-IT" sz="1800" strike="noStrike" u="none">
              <a:solidFill>
                <a:srgbClr val="000000"/>
              </a:solidFill>
              <a:effectLst/>
              <a:uFillTx/>
              <a:latin typeface="Arial"/>
            </a:endParaRPr>
          </a:p>
          <a:p>
            <a:pPr marL="12600" defTabSz="914400">
              <a:lnSpc>
                <a:spcPct val="100000"/>
              </a:lnSpc>
              <a:tabLst>
                <a:tab algn="l" pos="299160"/>
              </a:tabLst>
            </a:pPr>
            <a:endParaRPr b="0" lang="it-IT" sz="2400" strike="noStrike" u="none">
              <a:solidFill>
                <a:srgbClr val="000000"/>
              </a:solidFill>
              <a:effectLst/>
              <a:uFillTx/>
              <a:latin typeface="Arial"/>
            </a:endParaRPr>
          </a:p>
        </p:txBody>
      </p:sp>
      <p:sp>
        <p:nvSpPr>
          <p:cNvPr id="263" name="PlaceHolder 1"/>
          <p:cNvSpPr>
            <a:spLocks noGrp="1"/>
          </p:cNvSpPr>
          <p:nvPr>
            <p:ph type="title"/>
          </p:nvPr>
        </p:nvSpPr>
        <p:spPr>
          <a:xfrm>
            <a:off x="801000" y="959400"/>
            <a:ext cx="4655520" cy="385560"/>
          </a:xfrm>
          <a:prstGeom prst="rect">
            <a:avLst/>
          </a:prstGeom>
          <a:noFill/>
          <a:ln w="0">
            <a:noFill/>
          </a:ln>
        </p:spPr>
        <p:txBody>
          <a:bodyPr lIns="0" rIns="0" tIns="12600" bIns="0" anchor="t">
            <a:noAutofit/>
          </a:bodyPr>
          <a:p>
            <a:pPr marL="12600" indent="0" defTabSz="914400">
              <a:lnSpc>
                <a:spcPct val="100000"/>
              </a:lnSpc>
              <a:spcBef>
                <a:spcPts val="99"/>
              </a:spcBef>
              <a:buNone/>
              <a:tabLst>
                <a:tab algn="l" pos="0"/>
              </a:tabLst>
            </a:pPr>
            <a:r>
              <a:rPr b="1" lang="it-IT" sz="2400" strike="noStrike" u="none">
                <a:solidFill>
                  <a:srgbClr val="006fc0"/>
                </a:solidFill>
                <a:effectLst/>
                <a:uFillTx/>
                <a:latin typeface="Comic Sans MS"/>
              </a:rPr>
              <a:t>Progetto di consulenza</a:t>
            </a:r>
            <a:endParaRPr b="0" lang="it-IT"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object 1"/>
          <p:cNvSpPr/>
          <p:nvPr/>
        </p:nvSpPr>
        <p:spPr>
          <a:xfrm>
            <a:off x="801000" y="1583640"/>
            <a:ext cx="7404480" cy="3943080"/>
          </a:xfrm>
          <a:prstGeom prst="rect">
            <a:avLst/>
          </a:prstGeom>
          <a:noFill/>
          <a:ln w="0">
            <a:noFill/>
          </a:ln>
        </p:spPr>
        <p:style>
          <a:lnRef idx="0"/>
          <a:fillRef idx="0"/>
          <a:effectRef idx="0"/>
          <a:fontRef idx="minor"/>
        </p:style>
        <p:txBody>
          <a:bodyPr lIns="0" rIns="0" tIns="12600" bIns="0" anchor="t">
            <a:spAutoFit/>
          </a:bodyPr>
          <a:p>
            <a:pPr marL="299160" indent="-286560" algn="just" defTabSz="914400">
              <a:lnSpc>
                <a:spcPts val="2049"/>
              </a:lnSpc>
              <a:spcBef>
                <a:spcPts val="99"/>
              </a:spcBef>
              <a:buClr>
                <a:srgbClr val="001f5f"/>
              </a:buClr>
              <a:buFont typeface="Arial MT"/>
              <a:buChar char="•"/>
              <a:tabLst>
                <a:tab algn="l" pos="299160"/>
              </a:tabLst>
            </a:pPr>
            <a:r>
              <a:rPr b="1" lang="it-IT" sz="2100" strike="noStrike" u="sng">
                <a:solidFill>
                  <a:srgbClr val="001f5f"/>
                </a:solidFill>
                <a:effectLst/>
                <a:uFillTx/>
                <a:latin typeface="Comic Sans MS"/>
              </a:rPr>
              <a:t>Qualità del progetto</a:t>
            </a:r>
            <a:r>
              <a:rPr b="0" lang="it-IT" sz="1800" strike="noStrike" u="none">
                <a:solidFill>
                  <a:srgbClr val="001f5f"/>
                </a:solidFill>
                <a:effectLst/>
                <a:uFillTx/>
                <a:latin typeface="Comic Sans MS"/>
              </a:rPr>
              <a:t>: </a:t>
            </a:r>
            <a:endParaRPr b="0" lang="it-IT" sz="1800" strike="noStrike" u="none">
              <a:solidFill>
                <a:srgbClr val="000000"/>
              </a:solidFill>
              <a:effectLst/>
              <a:uFillTx/>
              <a:latin typeface="Arial"/>
            </a:endParaRPr>
          </a:p>
          <a:p>
            <a:pPr lvl="1" marL="432000" indent="-216000" algn="just" defTabSz="914400">
              <a:lnSpc>
                <a:spcPct val="100000"/>
              </a:lnSpc>
              <a:buClr>
                <a:srgbClr val="000000"/>
              </a:buClr>
              <a:buSzPct val="45000"/>
              <a:buFont typeface="Wingdings" charset="2"/>
              <a:buChar char=""/>
              <a:tabLst>
                <a:tab algn="l" pos="299160"/>
              </a:tabLst>
            </a:pPr>
            <a:r>
              <a:rPr b="0" lang="it-IT" sz="1200" strike="noStrike" u="none">
                <a:solidFill>
                  <a:srgbClr val="001f5f"/>
                </a:solidFill>
                <a:effectLst/>
                <a:uFillTx/>
                <a:latin typeface="Comic Sans MS"/>
              </a:rPr>
              <a:t>- chiarezza, coerenza, pertinenza, sostenibilità</a:t>
            </a:r>
            <a:endParaRPr b="0" lang="it-IT" sz="1200" strike="noStrike" u="none">
              <a:solidFill>
                <a:srgbClr val="000000"/>
              </a:solidFill>
              <a:effectLst/>
              <a:uFillTx/>
              <a:latin typeface="Arial"/>
            </a:endParaRPr>
          </a:p>
          <a:p>
            <a:pPr lvl="1" marL="432000" indent="-216000" algn="just" defTabSz="914400">
              <a:lnSpc>
                <a:spcPct val="100000"/>
              </a:lnSpc>
              <a:buClr>
                <a:srgbClr val="000000"/>
              </a:buClr>
              <a:buSzPct val="45000"/>
              <a:buFont typeface="Wingdings" charset="2"/>
              <a:buChar char=""/>
              <a:tabLst>
                <a:tab algn="l" pos="299160"/>
              </a:tabLst>
            </a:pPr>
            <a:r>
              <a:rPr b="0" lang="it-IT" sz="1200" strike="noStrike" u="none">
                <a:solidFill>
                  <a:srgbClr val="001f5f"/>
                </a:solidFill>
                <a:effectLst/>
                <a:uFillTx/>
                <a:latin typeface="Comic Sans MS"/>
              </a:rPr>
              <a:t>-  Carta dei Servizi</a:t>
            </a:r>
            <a:endParaRPr b="0" lang="it-IT" sz="1200" strike="noStrike" u="none">
              <a:solidFill>
                <a:srgbClr val="000000"/>
              </a:solidFill>
              <a:effectLst/>
              <a:uFillTx/>
              <a:latin typeface="Arial"/>
            </a:endParaRPr>
          </a:p>
          <a:p>
            <a:pPr lvl="1" marL="432000" indent="-216000" algn="just" defTabSz="914400">
              <a:lnSpc>
                <a:spcPct val="100000"/>
              </a:lnSpc>
              <a:buClr>
                <a:srgbClr val="000000"/>
              </a:buClr>
              <a:buSzPct val="45000"/>
              <a:buFont typeface="Wingdings" charset="2"/>
              <a:buChar char=""/>
              <a:tabLst>
                <a:tab algn="l" pos="299160"/>
              </a:tabLst>
            </a:pPr>
            <a:r>
              <a:rPr b="0" lang="it-IT" sz="1200" strike="noStrike" u="none">
                <a:solidFill>
                  <a:srgbClr val="001f5f"/>
                </a:solidFill>
                <a:effectLst/>
                <a:uFillTx/>
                <a:latin typeface="Comic Sans MS"/>
              </a:rPr>
              <a:t>- Sito web e/o App dedicata</a:t>
            </a:r>
            <a:endParaRPr b="0" lang="it-IT" sz="1200" strike="noStrike" u="none">
              <a:solidFill>
                <a:srgbClr val="000000"/>
              </a:solidFill>
              <a:effectLst/>
              <a:uFillTx/>
              <a:latin typeface="Arial"/>
            </a:endParaRPr>
          </a:p>
          <a:p>
            <a:pPr lvl="1" marL="432000" indent="-216000" algn="just" defTabSz="914400">
              <a:lnSpc>
                <a:spcPct val="100000"/>
              </a:lnSpc>
              <a:buClr>
                <a:srgbClr val="000000"/>
              </a:buClr>
              <a:buSzPct val="45000"/>
              <a:buFont typeface="Wingdings" charset="2"/>
              <a:buChar char=""/>
              <a:tabLst>
                <a:tab algn="l" pos="299160"/>
              </a:tabLst>
            </a:pPr>
            <a:r>
              <a:rPr b="0" lang="it-IT" sz="1200" strike="noStrike" u="none">
                <a:solidFill>
                  <a:srgbClr val="001f5f"/>
                </a:solidFill>
                <a:effectLst/>
                <a:uFillTx/>
                <a:latin typeface="Comic Sans MS"/>
              </a:rPr>
              <a:t>- Sistema gestionale per il progetto</a:t>
            </a:r>
            <a:endParaRPr b="0" lang="it-IT" sz="1200" strike="noStrike" u="none">
              <a:solidFill>
                <a:srgbClr val="000000"/>
              </a:solidFill>
              <a:effectLst/>
              <a:uFillTx/>
              <a:latin typeface="Arial"/>
            </a:endParaRPr>
          </a:p>
          <a:p>
            <a:pPr lvl="1" marL="432000" indent="-216000" algn="just" defTabSz="914400">
              <a:lnSpc>
                <a:spcPct val="100000"/>
              </a:lnSpc>
              <a:buClr>
                <a:srgbClr val="000000"/>
              </a:buClr>
              <a:buSzPct val="45000"/>
              <a:buFont typeface="Wingdings" charset="2"/>
              <a:buChar char=""/>
              <a:tabLst>
                <a:tab algn="l" pos="299160"/>
              </a:tabLst>
            </a:pPr>
            <a:r>
              <a:rPr b="0" lang="it-IT" sz="1200" strike="noStrike" u="none">
                <a:solidFill>
                  <a:srgbClr val="001f5f"/>
                </a:solidFill>
                <a:effectLst/>
                <a:uFillTx/>
                <a:latin typeface="Comic Sans MS"/>
              </a:rPr>
              <a:t>- Tipologia di tematiche trattate</a:t>
            </a:r>
            <a:endParaRPr b="0" lang="it-IT" sz="1200" strike="noStrike" u="none">
              <a:solidFill>
                <a:srgbClr val="000000"/>
              </a:solidFill>
              <a:effectLst/>
              <a:uFillTx/>
              <a:latin typeface="Arial"/>
            </a:endParaRPr>
          </a:p>
          <a:p>
            <a:pPr defTabSz="914400">
              <a:lnSpc>
                <a:spcPts val="2049"/>
              </a:lnSpc>
              <a:spcBef>
                <a:spcPts val="99"/>
              </a:spcBef>
              <a:tabLst>
                <a:tab algn="l" pos="299160"/>
              </a:tabLst>
            </a:pPr>
            <a:endParaRPr b="0" lang="it-IT" sz="1800" strike="noStrike" u="none">
              <a:solidFill>
                <a:srgbClr val="000000"/>
              </a:solidFill>
              <a:effectLst/>
              <a:uFillTx/>
              <a:latin typeface="Arial"/>
            </a:endParaRPr>
          </a:p>
          <a:p>
            <a:pPr marL="299160" indent="-286920" algn="just" defTabSz="914400">
              <a:lnSpc>
                <a:spcPts val="2049"/>
              </a:lnSpc>
              <a:spcBef>
                <a:spcPts val="99"/>
              </a:spcBef>
              <a:buClr>
                <a:srgbClr val="001f5f"/>
              </a:buClr>
              <a:buFont typeface="Arial MT"/>
              <a:buChar char="•"/>
              <a:tabLst>
                <a:tab algn="l" pos="299160"/>
              </a:tabLst>
            </a:pPr>
            <a:r>
              <a:rPr b="1" lang="it-IT" sz="2100" strike="noStrike" u="sng">
                <a:solidFill>
                  <a:srgbClr val="001f5f"/>
                </a:solidFill>
                <a:effectLst/>
                <a:uFillTx/>
                <a:latin typeface="Comic Sans MS"/>
                <a:ea typeface="Microsoft YaHei"/>
              </a:rPr>
              <a:t>Qualità del soggetto prestatore della consulenza</a:t>
            </a:r>
            <a:endParaRPr b="0" lang="it-IT" sz="2100" strike="noStrike" u="none">
              <a:solidFill>
                <a:srgbClr val="000000"/>
              </a:solidFill>
              <a:effectLst/>
              <a:uFillTx/>
              <a:latin typeface="Arial"/>
            </a:endParaRPr>
          </a:p>
          <a:p>
            <a:pPr marL="299160" indent="-286920" algn="just" defTabSz="914400">
              <a:lnSpc>
                <a:spcPct val="100000"/>
              </a:lnSpc>
              <a:buClr>
                <a:srgbClr val="001f5f"/>
              </a:buClr>
              <a:buFont typeface="Arial MT"/>
              <a:buChar char="•"/>
              <a:tabLst>
                <a:tab algn="l" pos="299160"/>
              </a:tabLst>
            </a:pPr>
            <a:r>
              <a:rPr b="0" lang="it-IT" sz="1200" strike="noStrike" u="none">
                <a:solidFill>
                  <a:srgbClr val="001f5f"/>
                </a:solidFill>
                <a:effectLst/>
                <a:uFillTx/>
                <a:latin typeface="Comic Sans MS"/>
                <a:ea typeface="Microsoft YaHei"/>
              </a:rPr>
              <a:t>- esperienza pregressa in attività analoghe</a:t>
            </a:r>
            <a:endParaRPr b="0" lang="it-IT" sz="1200" strike="noStrike" u="none">
              <a:solidFill>
                <a:srgbClr val="000000"/>
              </a:solidFill>
              <a:effectLst/>
              <a:uFillTx/>
              <a:latin typeface="Arial"/>
            </a:endParaRPr>
          </a:p>
          <a:p>
            <a:pPr marL="299160" indent="-286920" algn="just" defTabSz="914400">
              <a:lnSpc>
                <a:spcPct val="100000"/>
              </a:lnSpc>
              <a:buClr>
                <a:srgbClr val="001f5f"/>
              </a:buClr>
              <a:buFont typeface="Arial MT"/>
              <a:buChar char="•"/>
              <a:tabLst>
                <a:tab algn="l" pos="299160"/>
              </a:tabLst>
            </a:pPr>
            <a:r>
              <a:rPr b="0" lang="it-IT" sz="1200" strike="noStrike" u="none">
                <a:solidFill>
                  <a:srgbClr val="001f5f"/>
                </a:solidFill>
                <a:effectLst/>
                <a:uFillTx/>
                <a:latin typeface="Comic Sans MS"/>
                <a:ea typeface="Microsoft YaHei"/>
              </a:rPr>
              <a:t>- diffusione territoriale, anche con riferimento alla zonizzazione “Toscana diffusa”</a:t>
            </a:r>
            <a:endParaRPr b="0" lang="it-IT" sz="1200" strike="noStrike" u="none">
              <a:solidFill>
                <a:srgbClr val="000000"/>
              </a:solidFill>
              <a:effectLst/>
              <a:uFillTx/>
              <a:latin typeface="Arial"/>
            </a:endParaRPr>
          </a:p>
          <a:p>
            <a:pPr marL="299160" indent="-286920" algn="just" defTabSz="914400">
              <a:lnSpc>
                <a:spcPct val="100000"/>
              </a:lnSpc>
              <a:buClr>
                <a:srgbClr val="001f5f"/>
              </a:buClr>
              <a:buFont typeface="Arial MT"/>
              <a:buChar char="•"/>
              <a:tabLst>
                <a:tab algn="l" pos="299160"/>
              </a:tabLst>
            </a:pPr>
            <a:r>
              <a:rPr b="0" lang="it-IT" sz="1200" strike="noStrike" u="none">
                <a:solidFill>
                  <a:srgbClr val="001f5f"/>
                </a:solidFill>
                <a:effectLst/>
                <a:uFillTx/>
                <a:latin typeface="Comic Sans MS"/>
                <a:ea typeface="Microsoft YaHei"/>
              </a:rPr>
              <a:t>- certificazioni </a:t>
            </a:r>
            <a:endParaRPr b="0" lang="it-IT" sz="1200" strike="noStrike" u="none">
              <a:solidFill>
                <a:srgbClr val="000000"/>
              </a:solidFill>
              <a:effectLst/>
              <a:uFillTx/>
              <a:latin typeface="Arial"/>
            </a:endParaRPr>
          </a:p>
          <a:p>
            <a:pPr marL="299160" indent="-286920" algn="just" defTabSz="914400">
              <a:lnSpc>
                <a:spcPct val="100000"/>
              </a:lnSpc>
              <a:buClr>
                <a:srgbClr val="001f5f"/>
              </a:buClr>
              <a:buFont typeface="Arial MT"/>
              <a:buChar char="•"/>
              <a:tabLst>
                <a:tab algn="l" pos="299160"/>
              </a:tabLst>
            </a:pPr>
            <a:r>
              <a:rPr b="0" lang="it-IT" sz="1200" strike="noStrike" u="none">
                <a:solidFill>
                  <a:srgbClr val="001f5f"/>
                </a:solidFill>
                <a:effectLst/>
                <a:uFillTx/>
                <a:latin typeface="Comic Sans MS"/>
                <a:ea typeface="Microsoft YaHei"/>
              </a:rPr>
              <a:t>- qualifiche dei consulenti</a:t>
            </a:r>
            <a:endParaRPr b="0" lang="it-IT" sz="1200" strike="noStrike" u="none">
              <a:solidFill>
                <a:srgbClr val="000000"/>
              </a:solidFill>
              <a:effectLst/>
              <a:uFillTx/>
              <a:latin typeface="Arial"/>
            </a:endParaRPr>
          </a:p>
          <a:p>
            <a:pPr marL="299160" indent="-286920" algn="just" defTabSz="914400">
              <a:lnSpc>
                <a:spcPct val="100000"/>
              </a:lnSpc>
              <a:buClr>
                <a:srgbClr val="001f5f"/>
              </a:buClr>
              <a:buFont typeface="Arial MT"/>
              <a:buChar char="•"/>
              <a:tabLst>
                <a:tab algn="l" pos="299160"/>
              </a:tabLst>
            </a:pPr>
            <a:r>
              <a:rPr b="0" lang="it-IT" sz="1200" strike="noStrike" u="none">
                <a:solidFill>
                  <a:srgbClr val="001f5f"/>
                </a:solidFill>
                <a:effectLst/>
                <a:uFillTx/>
                <a:latin typeface="Comic Sans MS"/>
                <a:ea typeface="Microsoft YaHei"/>
              </a:rPr>
              <a:t>- partecipazione come partner negli interventi SRG01 e SRG09</a:t>
            </a:r>
            <a:endParaRPr b="0" lang="it-IT" sz="1200" strike="noStrike" u="none">
              <a:solidFill>
                <a:srgbClr val="000000"/>
              </a:solidFill>
              <a:effectLst/>
              <a:uFillTx/>
              <a:latin typeface="Arial"/>
            </a:endParaRPr>
          </a:p>
          <a:p>
            <a:pPr algn="just" defTabSz="914400">
              <a:lnSpc>
                <a:spcPct val="100000"/>
              </a:lnSpc>
              <a:tabLst>
                <a:tab algn="l" pos="299160"/>
              </a:tabLst>
            </a:pPr>
            <a:endParaRPr b="0" lang="it-IT" sz="1200" strike="noStrike" u="none">
              <a:solidFill>
                <a:srgbClr val="000000"/>
              </a:solidFill>
              <a:effectLst/>
              <a:uFillTx/>
              <a:latin typeface="Arial"/>
            </a:endParaRPr>
          </a:p>
          <a:p>
            <a:pPr algn="just" defTabSz="914400">
              <a:lnSpc>
                <a:spcPct val="100000"/>
              </a:lnSpc>
              <a:tabLst>
                <a:tab algn="l" pos="299160"/>
              </a:tabLst>
            </a:pPr>
            <a:r>
              <a:rPr b="1" lang="it-IT" sz="1200" strike="noStrike" u="none">
                <a:solidFill>
                  <a:srgbClr val="001f5f"/>
                </a:solidFill>
                <a:effectLst/>
                <a:uFillTx/>
                <a:latin typeface="Comic Sans MS"/>
                <a:ea typeface="Microsoft YaHei"/>
              </a:rPr>
              <a:t>Punteggio massimo: 73 </a:t>
            </a:r>
            <a:endParaRPr b="0" lang="it-IT" sz="1200" strike="noStrike" u="none">
              <a:solidFill>
                <a:srgbClr val="000000"/>
              </a:solidFill>
              <a:effectLst/>
              <a:uFillTx/>
              <a:latin typeface="Arial"/>
            </a:endParaRPr>
          </a:p>
          <a:p>
            <a:pPr algn="just" defTabSz="914400">
              <a:lnSpc>
                <a:spcPct val="100000"/>
              </a:lnSpc>
              <a:tabLst>
                <a:tab algn="l" pos="299160"/>
              </a:tabLst>
            </a:pPr>
            <a:r>
              <a:rPr b="1" lang="it-IT" sz="1200" strike="noStrike" u="none">
                <a:solidFill>
                  <a:srgbClr val="001f5f"/>
                </a:solidFill>
                <a:effectLst/>
                <a:uFillTx/>
                <a:latin typeface="Comic Sans MS"/>
                <a:ea typeface="Microsoft YaHei"/>
              </a:rPr>
              <a:t>Punteggio minimo per l’ammissibilità: 36 </a:t>
            </a:r>
            <a:endParaRPr b="0" lang="it-IT" sz="1200" strike="noStrike" u="none">
              <a:solidFill>
                <a:srgbClr val="000000"/>
              </a:solidFill>
              <a:effectLst/>
              <a:uFillTx/>
              <a:latin typeface="Arial"/>
            </a:endParaRPr>
          </a:p>
          <a:p>
            <a:pPr marL="299160" defTabSz="914400">
              <a:lnSpc>
                <a:spcPct val="100000"/>
              </a:lnSpc>
              <a:spcBef>
                <a:spcPts val="845"/>
              </a:spcBef>
              <a:tabLst>
                <a:tab algn="l" pos="299160"/>
              </a:tabLst>
            </a:pPr>
            <a:endParaRPr b="0" lang="it-IT" sz="1800" strike="noStrike" u="none">
              <a:solidFill>
                <a:srgbClr val="000000"/>
              </a:solidFill>
              <a:effectLst/>
              <a:uFillTx/>
              <a:latin typeface="Arial"/>
            </a:endParaRPr>
          </a:p>
          <a:p>
            <a:pPr marL="12600" defTabSz="914400">
              <a:lnSpc>
                <a:spcPct val="100000"/>
              </a:lnSpc>
              <a:tabLst>
                <a:tab algn="l" pos="299160"/>
              </a:tabLst>
            </a:pPr>
            <a:endParaRPr b="0" lang="it-IT" sz="2400" strike="noStrike" u="none">
              <a:solidFill>
                <a:srgbClr val="000000"/>
              </a:solidFill>
              <a:effectLst/>
              <a:uFillTx/>
              <a:latin typeface="Arial"/>
            </a:endParaRPr>
          </a:p>
        </p:txBody>
      </p:sp>
      <p:sp>
        <p:nvSpPr>
          <p:cNvPr id="265" name="PlaceHolder 1"/>
          <p:cNvSpPr>
            <a:spLocks noGrp="1"/>
          </p:cNvSpPr>
          <p:nvPr>
            <p:ph type="title"/>
          </p:nvPr>
        </p:nvSpPr>
        <p:spPr>
          <a:xfrm>
            <a:off x="801000" y="959400"/>
            <a:ext cx="4655520" cy="385560"/>
          </a:xfrm>
          <a:prstGeom prst="rect">
            <a:avLst/>
          </a:prstGeom>
          <a:noFill/>
          <a:ln w="0">
            <a:noFill/>
          </a:ln>
        </p:spPr>
        <p:txBody>
          <a:bodyPr lIns="0" rIns="0" tIns="12600" bIns="0" anchor="t">
            <a:noAutofit/>
          </a:bodyPr>
          <a:p>
            <a:pPr marL="12600" indent="0" defTabSz="914400">
              <a:lnSpc>
                <a:spcPct val="100000"/>
              </a:lnSpc>
              <a:spcBef>
                <a:spcPts val="99"/>
              </a:spcBef>
              <a:buNone/>
              <a:tabLst>
                <a:tab algn="l" pos="0"/>
              </a:tabLst>
            </a:pPr>
            <a:r>
              <a:rPr b="1" lang="it-IT" sz="2400" strike="noStrike" u="none">
                <a:solidFill>
                  <a:srgbClr val="006fc0"/>
                </a:solidFill>
                <a:effectLst/>
                <a:uFillTx/>
                <a:latin typeface="Comic Sans MS"/>
              </a:rPr>
              <a:t>Criteri di selezione</a:t>
            </a:r>
            <a:endParaRPr b="0" lang="it-IT"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object 2"/>
          <p:cNvSpPr/>
          <p:nvPr/>
        </p:nvSpPr>
        <p:spPr>
          <a:xfrm>
            <a:off x="851400" y="793440"/>
            <a:ext cx="321264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trike="noStrike" u="none">
                <a:solidFill>
                  <a:srgbClr val="006fc0"/>
                </a:solidFill>
                <a:effectLst/>
                <a:uFillTx/>
                <a:latin typeface="Comic Sans MS"/>
              </a:rPr>
              <a:t>Principi</a:t>
            </a:r>
            <a:r>
              <a:rPr b="1" lang="it-IT" sz="1800" spc="-51" strike="noStrike" u="none">
                <a:solidFill>
                  <a:srgbClr val="006fc0"/>
                </a:solidFill>
                <a:effectLst/>
                <a:uFillTx/>
                <a:latin typeface="Comic Sans MS"/>
              </a:rPr>
              <a:t> </a:t>
            </a:r>
            <a:r>
              <a:rPr b="1" lang="it-IT" sz="1800" strike="noStrike" u="none">
                <a:solidFill>
                  <a:srgbClr val="006fc0"/>
                </a:solidFill>
                <a:effectLst/>
                <a:uFillTx/>
                <a:latin typeface="Comic Sans MS"/>
              </a:rPr>
              <a:t>e</a:t>
            </a:r>
            <a:r>
              <a:rPr b="1" lang="it-IT" sz="1800" spc="-26" strike="noStrike" u="none">
                <a:solidFill>
                  <a:srgbClr val="006fc0"/>
                </a:solidFill>
                <a:effectLst/>
                <a:uFillTx/>
                <a:latin typeface="Comic Sans MS"/>
              </a:rPr>
              <a:t> </a:t>
            </a:r>
            <a:r>
              <a:rPr b="1" lang="it-IT" sz="1800" strike="noStrike" u="none">
                <a:solidFill>
                  <a:srgbClr val="006fc0"/>
                </a:solidFill>
                <a:effectLst/>
                <a:uFillTx/>
                <a:latin typeface="Comic Sans MS"/>
              </a:rPr>
              <a:t>criteri</a:t>
            </a:r>
            <a:r>
              <a:rPr b="1" lang="it-IT" sz="1800" spc="-34" strike="noStrike" u="none">
                <a:solidFill>
                  <a:srgbClr val="006fc0"/>
                </a:solidFill>
                <a:effectLst/>
                <a:uFillTx/>
                <a:latin typeface="Comic Sans MS"/>
              </a:rPr>
              <a:t> </a:t>
            </a:r>
            <a:r>
              <a:rPr b="1" lang="it-IT" sz="1800" strike="noStrike" u="none">
                <a:solidFill>
                  <a:srgbClr val="006fc0"/>
                </a:solidFill>
                <a:effectLst/>
                <a:uFillTx/>
                <a:latin typeface="Comic Sans MS"/>
              </a:rPr>
              <a:t>di</a:t>
            </a:r>
            <a:r>
              <a:rPr b="1" lang="it-IT" sz="1800" spc="-31" strike="noStrike" u="none">
                <a:solidFill>
                  <a:srgbClr val="006fc0"/>
                </a:solidFill>
                <a:effectLst/>
                <a:uFillTx/>
                <a:latin typeface="Comic Sans MS"/>
              </a:rPr>
              <a:t> </a:t>
            </a:r>
            <a:r>
              <a:rPr b="1" lang="it-IT" sz="1800" spc="-11" strike="noStrike" u="none">
                <a:solidFill>
                  <a:srgbClr val="006fc0"/>
                </a:solidFill>
                <a:effectLst/>
                <a:uFillTx/>
                <a:latin typeface="Comic Sans MS"/>
              </a:rPr>
              <a:t>selezione</a:t>
            </a:r>
            <a:endParaRPr b="0" lang="it-IT" sz="1800" strike="noStrike" u="none">
              <a:solidFill>
                <a:srgbClr val="000000"/>
              </a:solidFill>
              <a:effectLst/>
              <a:uFillTx/>
              <a:latin typeface="Arial"/>
            </a:endParaRPr>
          </a:p>
        </p:txBody>
      </p:sp>
      <p:sp>
        <p:nvSpPr>
          <p:cNvPr id="267" name="object 3"/>
          <p:cNvSpPr/>
          <p:nvPr/>
        </p:nvSpPr>
        <p:spPr>
          <a:xfrm>
            <a:off x="7025040" y="785160"/>
            <a:ext cx="416160" cy="28404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endParaRPr b="0" lang="it-IT" sz="1800" strike="noStrike" u="none">
              <a:solidFill>
                <a:srgbClr val="000000"/>
              </a:solidFill>
              <a:effectLst/>
              <a:uFillTx/>
              <a:latin typeface="Arial"/>
            </a:endParaRPr>
          </a:p>
        </p:txBody>
      </p:sp>
      <p:graphicFrame>
        <p:nvGraphicFramePr>
          <p:cNvPr id="268" name="Tabella 2"/>
          <p:cNvGraphicFramePr/>
          <p:nvPr/>
        </p:nvGraphicFramePr>
        <p:xfrm>
          <a:off x="851400" y="1323000"/>
          <a:ext cx="7328160" cy="3687480"/>
        </p:xfrm>
        <a:graphic>
          <a:graphicData uri="http://schemas.openxmlformats.org/drawingml/2006/table">
            <a:tbl>
              <a:tblPr/>
              <a:tblGrid>
                <a:gridCol w="1103040"/>
                <a:gridCol w="2333160"/>
                <a:gridCol w="1263240"/>
                <a:gridCol w="1263240"/>
                <a:gridCol w="1365840"/>
              </a:tblGrid>
              <a:tr h="124200">
                <a:tc>
                  <a:txBody>
                    <a:bodyPr lIns="1080" rIns="1080" anchor="ctr">
                      <a:noAutofit/>
                    </a:bodyPr>
                    <a:p>
                      <a:pPr algn="ctr" defTabSz="914400">
                        <a:lnSpc>
                          <a:spcPct val="100000"/>
                        </a:lnSpc>
                      </a:pPr>
                      <a:r>
                        <a:rPr b="1" lang="it-IT" sz="800" strike="noStrike" u="none">
                          <a:solidFill>
                            <a:schemeClr val="lt1"/>
                          </a:solidFill>
                          <a:effectLst/>
                          <a:uFillTx/>
                          <a:latin typeface="Calibri"/>
                        </a:rPr>
                        <a:t>Principio</a:t>
                      </a:r>
                      <a:endParaRPr b="0" lang="it-IT" sz="800" strike="noStrike" u="none">
                        <a:solidFill>
                          <a:srgbClr val="ffffff"/>
                        </a:solidFill>
                        <a:effectLst/>
                        <a:uFillTx/>
                        <a:latin typeface="Arial"/>
                      </a:endParaRPr>
                    </a:p>
                  </a:txBody>
                  <a:tcPr anchor="ctr" marL="1080" marR="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1080" rIns="1080" anchor="ctr">
                      <a:noAutofit/>
                    </a:bodyPr>
                    <a:p>
                      <a:pPr algn="ctr" defTabSz="914400">
                        <a:lnSpc>
                          <a:spcPct val="100000"/>
                        </a:lnSpc>
                      </a:pPr>
                      <a:r>
                        <a:rPr b="1" lang="it-IT" sz="800" strike="noStrike" u="none">
                          <a:solidFill>
                            <a:schemeClr val="lt1"/>
                          </a:solidFill>
                          <a:effectLst/>
                          <a:uFillTx/>
                          <a:latin typeface="Calibri"/>
                        </a:rPr>
                        <a:t>Criterio di selezione</a:t>
                      </a:r>
                      <a:endParaRPr b="0" lang="it-IT" sz="800" strike="noStrike" u="none">
                        <a:solidFill>
                          <a:srgbClr val="ffffff"/>
                        </a:solidFill>
                        <a:effectLst/>
                        <a:uFillTx/>
                        <a:latin typeface="Arial"/>
                      </a:endParaRPr>
                    </a:p>
                  </a:txBody>
                  <a:tcPr anchor="ctr" marL="1080" marR="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1080" rIns="1080" anchor="ctr">
                      <a:noAutofit/>
                    </a:bodyPr>
                    <a:p>
                      <a:pPr algn="ctr" defTabSz="914400">
                        <a:lnSpc>
                          <a:spcPct val="100000"/>
                        </a:lnSpc>
                      </a:pPr>
                      <a:r>
                        <a:rPr b="1" lang="it-IT" sz="800" strike="noStrike" u="none">
                          <a:solidFill>
                            <a:schemeClr val="lt1"/>
                          </a:solidFill>
                          <a:effectLst/>
                          <a:uFillTx/>
                          <a:latin typeface="Calibri"/>
                        </a:rPr>
                        <a:t>Punti</a:t>
                      </a:r>
                      <a:endParaRPr b="0" lang="it-IT" sz="800" strike="noStrike" u="none">
                        <a:solidFill>
                          <a:srgbClr val="ffffff"/>
                        </a:solidFill>
                        <a:effectLst/>
                        <a:uFillTx/>
                        <a:latin typeface="Arial"/>
                      </a:endParaRPr>
                    </a:p>
                  </a:txBody>
                  <a:tcPr anchor="ctr" marL="1080" marR="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1080" rIns="1080" anchor="ctr">
                      <a:noAutofit/>
                    </a:bodyPr>
                    <a:p>
                      <a:pPr algn="ctr" defTabSz="914400">
                        <a:lnSpc>
                          <a:spcPct val="100000"/>
                        </a:lnSpc>
                      </a:pPr>
                      <a:r>
                        <a:rPr b="1" lang="it-IT" sz="800" strike="noStrike" u="none">
                          <a:solidFill>
                            <a:schemeClr val="lt1"/>
                          </a:solidFill>
                          <a:effectLst/>
                          <a:uFillTx/>
                          <a:latin typeface="Calibri"/>
                        </a:rPr>
                        <a:t>Griglie di valutazione e metodologia</a:t>
                      </a:r>
                      <a:endParaRPr b="0" lang="it-IT" sz="800" strike="noStrike" u="none">
                        <a:solidFill>
                          <a:srgbClr val="ffffff"/>
                        </a:solidFill>
                        <a:effectLst/>
                        <a:uFillTx/>
                        <a:latin typeface="Arial"/>
                      </a:endParaRPr>
                    </a:p>
                  </a:txBody>
                  <a:tcPr anchor="ctr" marL="1080" marR="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1080" rIns="1080" anchor="ctr">
                      <a:noAutofit/>
                    </a:bodyPr>
                    <a:p>
                      <a:pPr algn="ctr" defTabSz="914400">
                        <a:lnSpc>
                          <a:spcPct val="100000"/>
                        </a:lnSpc>
                      </a:pPr>
                      <a:r>
                        <a:rPr b="1" lang="it-IT" sz="800" strike="noStrike" u="none">
                          <a:solidFill>
                            <a:schemeClr val="lt1"/>
                          </a:solidFill>
                          <a:effectLst/>
                          <a:uFillTx/>
                          <a:latin typeface="Calibri"/>
                        </a:rPr>
                        <a:t>Totale</a:t>
                      </a:r>
                      <a:endParaRPr b="0" lang="it-IT" sz="800" strike="noStrike" u="none">
                        <a:solidFill>
                          <a:srgbClr val="ffffff"/>
                        </a:solidFill>
                        <a:effectLst/>
                        <a:uFillTx/>
                        <a:latin typeface="Arial"/>
                      </a:endParaRPr>
                    </a:p>
                  </a:txBody>
                  <a:tcPr anchor="ctr" marL="1080" marR="108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2530440">
                <a:tc rowSpan="2">
                  <a:txBody>
                    <a:bodyPr lIns="1080" rIns="1080" anchor="ctr">
                      <a:noAutofit/>
                    </a:bodyPr>
                    <a:p>
                      <a:pPr defTabSz="914400">
                        <a:lnSpc>
                          <a:spcPct val="100000"/>
                        </a:lnSpc>
                      </a:pPr>
                      <a:r>
                        <a:rPr b="1" lang="it-IT" sz="800" strike="noStrike" u="none">
                          <a:solidFill>
                            <a:schemeClr val="lt1"/>
                          </a:solidFill>
                          <a:effectLst/>
                          <a:uFillTx/>
                          <a:latin typeface="Calibri"/>
                        </a:rPr>
                        <a:t> 01 - Qualità dei progetti di consulenza</a:t>
                      </a:r>
                      <a:endParaRPr b="0" lang="it-IT" sz="800" strike="noStrike" u="none">
                        <a:solidFill>
                          <a:srgbClr val="ffffff"/>
                        </a:solidFill>
                        <a:effectLst/>
                        <a:uFillTx/>
                        <a:latin typeface="Arial"/>
                      </a:endParaRPr>
                    </a:p>
                  </a:txBody>
                  <a:tcPr anchor="ctr" marL="1080" marR="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lIns="1080" rIns="1080" anchor="t">
                      <a:noAutofit/>
                    </a:bodyPr>
                    <a:p>
                      <a:pPr algn="just" defTabSz="914400">
                        <a:lnSpc>
                          <a:spcPct val="100000"/>
                        </a:lnSpc>
                      </a:pPr>
                      <a:r>
                        <a:rPr b="0" lang="it-IT" sz="800" strike="noStrike" u="none">
                          <a:solidFill>
                            <a:schemeClr val="dk1"/>
                          </a:solidFill>
                          <a:effectLst/>
                          <a:uFillTx/>
                          <a:latin typeface="Calibri"/>
                        </a:rPr>
                        <a:t>0.1.1 – Coerenza del progetto con i fabbisogni individuati nell’analisi di contesto del CSR e nel progetto di consulenza.</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Verrà valutata la chiarezza e completezza della proposta, la capacità del progetto di attestare la corrispondenza tra le esigenze di supporto espresse dai destinatari, anche attraverso un’appropriata analisi di contesto, ed i contenuti del progetto stesso.</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La proposta deve essere redatta in maniera dettagliata e completa in ogni parte e rispondere ai seguenti elementi di valutazione:</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la pertinenza - gli obiettivi progettuali sono basati su problematiche reali (dei destinatari e/o del territorio);</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la coerenza interna – la logica progettuale è costruita su attività che portano a risultati connessi agli obiettivi specifici e generali della PAC, i contenuti sono coerenti con la tematica/tematiche che affrontata;</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la sostenibilità - cioè in che misura il miglioramento delle performance dei destinatari finali può considerarsi duraturo.</a:t>
                      </a:r>
                      <a:endParaRPr b="0" lang="it-IT" sz="800" strike="noStrike" u="none">
                        <a:solidFill>
                          <a:srgbClr val="000000"/>
                        </a:solidFill>
                        <a:effectLst/>
                        <a:uFillTx/>
                        <a:latin typeface="Arial"/>
                      </a:endParaRPr>
                    </a:p>
                  </a:txBody>
                  <a:tcPr anchor="t" marL="1080" marR="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1080" rIns="1080" anchor="ctr">
                      <a:noAutofit/>
                    </a:bodyPr>
                    <a:p>
                      <a:pPr algn="ctr" defTabSz="914400">
                        <a:lnSpc>
                          <a:spcPct val="100000"/>
                        </a:lnSpc>
                      </a:pPr>
                      <a:r>
                        <a:rPr b="0" lang="it-IT" sz="800" strike="noStrike" u="none">
                          <a:solidFill>
                            <a:schemeClr val="dk1"/>
                          </a:solidFill>
                          <a:effectLst/>
                          <a:uFillTx/>
                          <a:latin typeface="Calibri"/>
                        </a:rPr>
                        <a:t>9</a:t>
                      </a:r>
                      <a:endParaRPr b="0" lang="it-IT" sz="800" strike="noStrike" u="none">
                        <a:solidFill>
                          <a:srgbClr val="000000"/>
                        </a:solidFill>
                        <a:effectLst/>
                        <a:uFillTx/>
                        <a:latin typeface="Arial"/>
                      </a:endParaRPr>
                    </a:p>
                  </a:txBody>
                  <a:tcPr anchor="ctr" marL="1080" marR="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1080" rIns="1080" anchor="ctr">
                      <a:noAutofit/>
                    </a:bodyPr>
                    <a:p>
                      <a:pPr defTabSz="914400">
                        <a:lnSpc>
                          <a:spcPct val="100000"/>
                        </a:lnSpc>
                      </a:pPr>
                      <a:r>
                        <a:rPr b="0" lang="it-IT" sz="800" strike="noStrike" u="none">
                          <a:solidFill>
                            <a:schemeClr val="dk1"/>
                          </a:solidFill>
                          <a:effectLst/>
                          <a:uFillTx/>
                          <a:latin typeface="Calibri"/>
                        </a:rPr>
                        <a:t>Insufficiente: da 0 a 1</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Sufficiente: da 2 a 4</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Buono: da 5 a 8</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Ottimo: 9</a:t>
                      </a:r>
                      <a:endParaRPr b="0" lang="it-IT" sz="800" strike="noStrike" u="none">
                        <a:solidFill>
                          <a:srgbClr val="000000"/>
                        </a:solidFill>
                        <a:effectLst/>
                        <a:uFillTx/>
                        <a:latin typeface="Arial"/>
                      </a:endParaRPr>
                    </a:p>
                  </a:txBody>
                  <a:tcPr anchor="ctr" marL="1080" marR="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rowSpan="2">
                  <a:txBody>
                    <a:bodyPr lIns="1080" rIns="1080" anchor="ctr">
                      <a:noAutofit/>
                    </a:bodyPr>
                    <a:p>
                      <a:pPr algn="ctr" defTabSz="914400">
                        <a:lnSpc>
                          <a:spcPct val="100000"/>
                        </a:lnSpc>
                      </a:pPr>
                      <a:r>
                        <a:rPr b="0" lang="it-IT" sz="800" strike="noStrike" u="none">
                          <a:solidFill>
                            <a:schemeClr val="dk1"/>
                          </a:solidFill>
                          <a:effectLst/>
                          <a:uFillTx/>
                          <a:latin typeface="Calibri"/>
                        </a:rPr>
                        <a:t>41</a:t>
                      </a:r>
                      <a:endParaRPr b="0" lang="it-IT" sz="800" strike="noStrike" u="none">
                        <a:solidFill>
                          <a:srgbClr val="000000"/>
                        </a:solidFill>
                        <a:effectLst/>
                        <a:uFillTx/>
                        <a:latin typeface="Arial"/>
                      </a:endParaRPr>
                    </a:p>
                  </a:txBody>
                  <a:tcPr anchor="ctr" marL="1080" marR="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51696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1080" rIns="1080" anchor="t">
                      <a:noAutofit/>
                    </a:bodyPr>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0.1.2 – Carta dei servizi</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Il progetto di consulenza presentato unitamente ad una Carta dei servizi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txBody>
                  <a:tcPr anchor="t" marL="1080" marR="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1080" rIns="1080" anchor="ctr">
                      <a:noAutofit/>
                    </a:bodyPr>
                    <a:p>
                      <a:pPr algn="ctr" defTabSz="914400">
                        <a:lnSpc>
                          <a:spcPct val="100000"/>
                        </a:lnSpc>
                      </a:pPr>
                      <a:r>
                        <a:rPr b="0" lang="it-IT" sz="800" strike="noStrike" u="none">
                          <a:solidFill>
                            <a:schemeClr val="dk1"/>
                          </a:solidFill>
                          <a:effectLst/>
                          <a:uFillTx/>
                          <a:latin typeface="Calibri"/>
                        </a:rPr>
                        <a:t>3</a:t>
                      </a:r>
                      <a:endParaRPr b="0" lang="it-IT" sz="800" strike="noStrike" u="none">
                        <a:solidFill>
                          <a:srgbClr val="000000"/>
                        </a:solidFill>
                        <a:effectLst/>
                        <a:uFillTx/>
                        <a:latin typeface="Arial"/>
                      </a:endParaRPr>
                    </a:p>
                  </a:txBody>
                  <a:tcPr anchor="ctr" marL="1080" marR="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1080" rIns="1080" anchor="t">
                      <a:noAutofit/>
                    </a:bodyPr>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Presente: Punti 3</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Assente: Punti 0</a:t>
                      </a:r>
                      <a:endParaRPr b="0" lang="it-IT" sz="800" strike="noStrike" u="none">
                        <a:solidFill>
                          <a:srgbClr val="000000"/>
                        </a:solidFill>
                        <a:effectLst/>
                        <a:uFillTx/>
                        <a:latin typeface="Arial"/>
                      </a:endParaRPr>
                    </a:p>
                  </a:txBody>
                  <a:tcPr anchor="t" marL="1080" marR="108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
        <p:nvSpPr>
          <p:cNvPr id="269" name="object 3"/>
          <p:cNvSpPr/>
          <p:nvPr/>
        </p:nvSpPr>
        <p:spPr>
          <a:xfrm>
            <a:off x="6829200" y="749160"/>
            <a:ext cx="41616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pc="-26" strike="noStrike" u="none">
                <a:solidFill>
                  <a:srgbClr val="006fc0"/>
                </a:solidFill>
                <a:effectLst/>
                <a:uFillTx/>
                <a:latin typeface="Comic Sans MS"/>
              </a:rPr>
              <a:t>1/6</a:t>
            </a:r>
            <a:endParaRPr b="0" lang="it-IT"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object 2"/>
          <p:cNvSpPr/>
          <p:nvPr/>
        </p:nvSpPr>
        <p:spPr>
          <a:xfrm>
            <a:off x="973440" y="785160"/>
            <a:ext cx="320580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trike="noStrike" u="none">
                <a:solidFill>
                  <a:srgbClr val="006fc0"/>
                </a:solidFill>
                <a:effectLst/>
                <a:uFillTx/>
                <a:latin typeface="Comic Sans MS"/>
              </a:rPr>
              <a:t>Principi</a:t>
            </a:r>
            <a:r>
              <a:rPr b="1" lang="it-IT" sz="1800" spc="-65" strike="noStrike" u="none">
                <a:solidFill>
                  <a:srgbClr val="006fc0"/>
                </a:solidFill>
                <a:effectLst/>
                <a:uFillTx/>
                <a:latin typeface="Comic Sans MS"/>
              </a:rPr>
              <a:t> </a:t>
            </a:r>
            <a:r>
              <a:rPr b="1" lang="it-IT" sz="1800" strike="noStrike" u="none">
                <a:solidFill>
                  <a:srgbClr val="006fc0"/>
                </a:solidFill>
                <a:effectLst/>
                <a:uFillTx/>
                <a:latin typeface="Comic Sans MS"/>
              </a:rPr>
              <a:t>e</a:t>
            </a:r>
            <a:r>
              <a:rPr b="1" lang="it-IT" sz="1800" spc="-31" strike="noStrike" u="none">
                <a:solidFill>
                  <a:srgbClr val="006fc0"/>
                </a:solidFill>
                <a:effectLst/>
                <a:uFillTx/>
                <a:latin typeface="Comic Sans MS"/>
              </a:rPr>
              <a:t> </a:t>
            </a:r>
            <a:r>
              <a:rPr b="1" lang="it-IT" sz="1800" strike="noStrike" u="none">
                <a:solidFill>
                  <a:srgbClr val="006fc0"/>
                </a:solidFill>
                <a:effectLst/>
                <a:uFillTx/>
                <a:latin typeface="Comic Sans MS"/>
              </a:rPr>
              <a:t>criteri</a:t>
            </a:r>
            <a:r>
              <a:rPr b="1" lang="it-IT" sz="1800" spc="-45" strike="noStrike" u="none">
                <a:solidFill>
                  <a:srgbClr val="006fc0"/>
                </a:solidFill>
                <a:effectLst/>
                <a:uFillTx/>
                <a:latin typeface="Comic Sans MS"/>
              </a:rPr>
              <a:t> </a:t>
            </a:r>
            <a:r>
              <a:rPr b="1" lang="it-IT" sz="1800" strike="noStrike" u="none">
                <a:solidFill>
                  <a:srgbClr val="006fc0"/>
                </a:solidFill>
                <a:effectLst/>
                <a:uFillTx/>
                <a:latin typeface="Comic Sans MS"/>
              </a:rPr>
              <a:t>di</a:t>
            </a:r>
            <a:r>
              <a:rPr b="1" lang="it-IT" sz="1800" spc="-34" strike="noStrike" u="none">
                <a:solidFill>
                  <a:srgbClr val="006fc0"/>
                </a:solidFill>
                <a:effectLst/>
                <a:uFillTx/>
                <a:latin typeface="Comic Sans MS"/>
              </a:rPr>
              <a:t> </a:t>
            </a:r>
            <a:r>
              <a:rPr b="1" lang="it-IT" sz="1800" spc="-11" strike="noStrike" u="none">
                <a:solidFill>
                  <a:srgbClr val="006fc0"/>
                </a:solidFill>
                <a:effectLst/>
                <a:uFillTx/>
                <a:latin typeface="Comic Sans MS"/>
              </a:rPr>
              <a:t>selezione</a:t>
            </a:r>
            <a:endParaRPr b="0" lang="it-IT" sz="1800" strike="noStrike" u="none">
              <a:solidFill>
                <a:srgbClr val="000000"/>
              </a:solidFill>
              <a:effectLst/>
              <a:uFillTx/>
              <a:latin typeface="Arial"/>
            </a:endParaRPr>
          </a:p>
        </p:txBody>
      </p:sp>
      <p:sp>
        <p:nvSpPr>
          <p:cNvPr id="271" name="object 3"/>
          <p:cNvSpPr/>
          <p:nvPr/>
        </p:nvSpPr>
        <p:spPr>
          <a:xfrm>
            <a:off x="7146360" y="785160"/>
            <a:ext cx="41616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pc="-26" strike="noStrike" u="none">
                <a:solidFill>
                  <a:srgbClr val="006fc0"/>
                </a:solidFill>
                <a:effectLst/>
                <a:uFillTx/>
                <a:latin typeface="Comic Sans MS"/>
              </a:rPr>
              <a:t>2/6</a:t>
            </a:r>
            <a:endParaRPr b="0" lang="it-IT" sz="1800" strike="noStrike" u="none">
              <a:solidFill>
                <a:srgbClr val="000000"/>
              </a:solidFill>
              <a:effectLst/>
              <a:uFillTx/>
              <a:latin typeface="Arial"/>
            </a:endParaRPr>
          </a:p>
        </p:txBody>
      </p:sp>
      <p:graphicFrame>
        <p:nvGraphicFramePr>
          <p:cNvPr id="272" name="Tabella 4"/>
          <p:cNvGraphicFramePr/>
          <p:nvPr/>
        </p:nvGraphicFramePr>
        <p:xfrm>
          <a:off x="302400" y="1145160"/>
          <a:ext cx="8631000" cy="4139280"/>
        </p:xfrm>
        <a:graphic>
          <a:graphicData uri="http://schemas.openxmlformats.org/drawingml/2006/table">
            <a:tbl>
              <a:tblPr/>
              <a:tblGrid>
                <a:gridCol w="749520"/>
                <a:gridCol w="3297600"/>
                <a:gridCol w="1487880"/>
                <a:gridCol w="2386440"/>
                <a:gridCol w="709920"/>
              </a:tblGrid>
              <a:tr h="115560">
                <a:tc>
                  <a:txBody>
                    <a:bodyPr lIns="360" rIns="360" anchor="ctr">
                      <a:noAutofit/>
                    </a:bodyPr>
                    <a:p>
                      <a:pPr algn="ctr" defTabSz="914400">
                        <a:lnSpc>
                          <a:spcPct val="100000"/>
                        </a:lnSpc>
                      </a:pPr>
                      <a:r>
                        <a:rPr b="1" lang="it-IT" sz="800" strike="noStrike" u="none">
                          <a:solidFill>
                            <a:schemeClr val="lt1"/>
                          </a:solidFill>
                          <a:effectLst/>
                          <a:uFillTx/>
                          <a:latin typeface="Calibri"/>
                        </a:rPr>
                        <a:t>Principio</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Criterio di selezione</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Punti</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Griglie di valutazione e metodologia</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Totale</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1155960">
                <a:tc rowSpan="3">
                  <a:txBody>
                    <a:bodyPr anchor="ctr">
                      <a:noAutofit/>
                    </a:bodyPr>
                    <a:p>
                      <a:pPr algn="ctr" defTabSz="914400">
                        <a:lnSpc>
                          <a:spcPct val="100000"/>
                        </a:lnSpc>
                        <a:tabLst>
                          <a:tab algn="l" pos="0"/>
                        </a:tabLst>
                      </a:pPr>
                      <a:r>
                        <a:rPr b="1" lang="it-IT" sz="800" strike="noStrike" u="none">
                          <a:solidFill>
                            <a:schemeClr val="lt1"/>
                          </a:solidFill>
                          <a:effectLst/>
                          <a:uFillTx/>
                          <a:latin typeface="Calibri"/>
                        </a:rPr>
                        <a:t>01 - Qualità dei progetti di consulenza</a:t>
                      </a:r>
                      <a:endParaRPr b="0" lang="it-IT" sz="800" strike="noStrike" u="none">
                        <a:solidFill>
                          <a:srgbClr val="ffffff"/>
                        </a:solidFill>
                        <a:effectLst/>
                        <a:uFillTx/>
                        <a:latin typeface="Arial"/>
                      </a:endParaRPr>
                    </a:p>
                    <a:p>
                      <a:pPr algn="ctr" defTabSz="914400">
                        <a:lnSpc>
                          <a:spcPct val="100000"/>
                        </a:lnSpc>
                        <a:tabLst>
                          <a:tab algn="l" pos="0"/>
                        </a:tabLst>
                      </a:pPr>
                      <a:endParaRPr b="0" lang="it-IT" sz="800" strike="noStrike" u="none">
                        <a:solidFill>
                          <a:srgbClr val="ffffff"/>
                        </a:solidFill>
                        <a:effectLst/>
                        <a:uFillTx/>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lIns="360" rIns="360" anchor="ctr">
                      <a:noAutofit/>
                    </a:bodyPr>
                    <a:p>
                      <a:pPr defTabSz="914400">
                        <a:lnSpc>
                          <a:spcPct val="100000"/>
                        </a:lnSpc>
                      </a:pPr>
                      <a:r>
                        <a:rPr b="0" lang="it-IT" sz="800" strike="noStrike" u="none">
                          <a:solidFill>
                            <a:schemeClr val="dk1"/>
                          </a:solidFill>
                          <a:effectLst/>
                          <a:uFillTx/>
                          <a:latin typeface="Calibri"/>
                        </a:rPr>
                        <a:t>0.1.3 – Sito internet e/o App dedicata</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Disponibilità da parte del Prestatore dei servizi di consulenza di un sito internet con accesso riservato ai fruitori del servizio con una o più sezioni dedicate agli ambiti di consulenza previsti dal progetto.</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Disponibilità da parte del Prestatore dei servizi di consulenza di una App con accesso riservato ai fruitori del servizio dedicata all’offerta di consulenza.</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Le caratteristiche ed i contenuti minimi del sito internet e della APP sono definite nell’ Allegato 7)</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60" rIns="360" anchor="ctr">
                      <a:noAutofit/>
                    </a:bodyPr>
                    <a:p>
                      <a:pPr algn="ctr" defTabSz="914400">
                        <a:lnSpc>
                          <a:spcPct val="100000"/>
                        </a:lnSpc>
                      </a:pPr>
                      <a:r>
                        <a:rPr b="0" lang="it-IT" sz="800" strike="noStrike" u="none">
                          <a:solidFill>
                            <a:schemeClr val="dk1"/>
                          </a:solidFill>
                          <a:effectLst/>
                          <a:uFillTx/>
                          <a:latin typeface="Calibri"/>
                        </a:rPr>
                        <a:t>3</a:t>
                      </a:r>
                      <a:endParaRPr b="0" lang="it-IT" sz="800" strike="noStrike" u="none">
                        <a:solidFill>
                          <a:srgbClr val="000000"/>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60" rIns="360" anchor="ctr">
                      <a:noAutofit/>
                    </a:bodyPr>
                    <a:p>
                      <a:pPr defTabSz="914400">
                        <a:lnSpc>
                          <a:spcPct val="100000"/>
                        </a:lnSpc>
                      </a:pPr>
                      <a:r>
                        <a:rPr b="0" lang="it-IT" sz="800" strike="noStrike" u="none">
                          <a:solidFill>
                            <a:schemeClr val="dk1"/>
                          </a:solidFill>
                          <a:effectLst/>
                          <a:uFillTx/>
                          <a:latin typeface="Calibri"/>
                        </a:rPr>
                        <a:t>Presenti Sito internet e App dedicata: Punti 3</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Presenti Sito internet o App dedicata: Punti 2</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Assenti: Punti 0</a:t>
                      </a:r>
                      <a:endParaRPr b="0" lang="it-IT" sz="800" strike="noStrike" u="none">
                        <a:solidFill>
                          <a:srgbClr val="000000"/>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rowSpan="3">
                  <a:txBody>
                    <a:bodyPr anchor="ctr">
                      <a:noAutofit/>
                    </a:bodyPr>
                    <a:p>
                      <a:pPr defTabSz="914400">
                        <a:lnSpc>
                          <a:spcPct val="100000"/>
                        </a:lnSpc>
                      </a:pPr>
                      <a:r>
                        <a:rPr b="0" lang="it-IT" sz="800" strike="noStrike" u="none">
                          <a:solidFill>
                            <a:schemeClr val="dk1"/>
                          </a:solidFill>
                          <a:effectLst/>
                          <a:uFillTx/>
                          <a:latin typeface="Calibri"/>
                        </a:rPr>
                        <a:t>41</a:t>
                      </a:r>
                      <a:endParaRPr b="0" lang="it-IT" sz="800" strike="noStrike" u="none">
                        <a:solidFill>
                          <a:srgbClr val="000000"/>
                        </a:solidFill>
                        <a:effectLst/>
                        <a:uFillTx/>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69372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360" rIns="360" anchor="t">
                      <a:noAutofit/>
                    </a:bodyPr>
                    <a:p>
                      <a:pPr defTabSz="914400">
                        <a:lnSpc>
                          <a:spcPct val="100000"/>
                        </a:lnSpc>
                      </a:pPr>
                      <a:r>
                        <a:rPr b="0" lang="it-IT" sz="800" strike="noStrike" u="none">
                          <a:solidFill>
                            <a:schemeClr val="dk1"/>
                          </a:solidFill>
                          <a:effectLst/>
                          <a:uFillTx/>
                          <a:latin typeface="Calibri"/>
                        </a:rPr>
                        <a:t>0.1.4 – Disponibilità di un sistema gestionale informatizzato del progetto</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Il gestionale deve garantire almeno la controllabilità delle attività, la restituzione di reportistica pertinente rispetto agli obblighi indicati nel bando, un’adeguata efficienza in relazione alle esigenze di verifica e controllo da parte dell’UCI.</a:t>
                      </a:r>
                      <a:endParaRPr b="0" lang="it-IT" sz="800" strike="noStrike" u="none">
                        <a:solidFill>
                          <a:srgbClr val="000000"/>
                        </a:solidFill>
                        <a:effectLst/>
                        <a:uFillTx/>
                        <a:latin typeface="Arial"/>
                      </a:endParaRPr>
                    </a:p>
                  </a:txBody>
                  <a:tcPr anchor="t"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360" rIns="360" anchor="ctr">
                      <a:noAutofit/>
                    </a:bodyPr>
                    <a:p>
                      <a:pPr algn="ctr" defTabSz="914400">
                        <a:lnSpc>
                          <a:spcPct val="100000"/>
                        </a:lnSpc>
                      </a:pPr>
                      <a:r>
                        <a:rPr b="0" lang="it-IT" sz="800" strike="noStrike" u="none">
                          <a:solidFill>
                            <a:schemeClr val="dk1"/>
                          </a:solidFill>
                          <a:effectLst/>
                          <a:uFillTx/>
                          <a:latin typeface="Calibri"/>
                        </a:rPr>
                        <a:t>6</a:t>
                      </a:r>
                      <a:endParaRPr b="0" lang="it-IT" sz="800" strike="noStrike" u="none">
                        <a:solidFill>
                          <a:srgbClr val="000000"/>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360" rIns="360" anchor="t">
                      <a:noAutofit/>
                    </a:bodyPr>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Presente: Punti 6 </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Assente: Punti 0</a:t>
                      </a:r>
                      <a:endParaRPr b="0" lang="it-IT" sz="800" strike="noStrike" u="none">
                        <a:solidFill>
                          <a:srgbClr val="000000"/>
                        </a:solidFill>
                        <a:effectLst/>
                        <a:uFillTx/>
                        <a:latin typeface="Arial"/>
                      </a:endParaRPr>
                    </a:p>
                  </a:txBody>
                  <a:tcPr anchor="t"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184968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360" rIns="360" anchor="t">
                      <a:noAutofit/>
                    </a:bodyPr>
                    <a:p>
                      <a:pPr defTabSz="914400">
                        <a:lnSpc>
                          <a:spcPct val="100000"/>
                        </a:lnSpc>
                      </a:pPr>
                      <a:r>
                        <a:rPr b="0" lang="it-IT" sz="800" strike="noStrike" u="none">
                          <a:solidFill>
                            <a:schemeClr val="dk1"/>
                          </a:solidFill>
                          <a:effectLst/>
                          <a:uFillTx/>
                          <a:latin typeface="Calibri"/>
                        </a:rPr>
                        <a:t>0.1.5 Tematiche trattate</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Il progetto di consulenza presentato tratta:</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Tematica 1 - Prevenzione e Gestione del rischio</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Tematica 2 – Legalità, salute e rispetto dei diritti nelle aziende agricole</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Tematica 3 - Sostenibilità Ambientale</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Tematica 4 – Zootecnia e Benessere Animale</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Tematica 5 – Competitività delle aziende</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txBody>
                  <a:tcPr anchor="t"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60" rIns="360" anchor="ctr">
                      <a:noAutofit/>
                    </a:bodyPr>
                    <a:p>
                      <a:pPr algn="ctr" defTabSz="914400">
                        <a:lnSpc>
                          <a:spcPct val="100000"/>
                        </a:lnSpc>
                        <a:spcAft>
                          <a:spcPts val="799"/>
                        </a:spcAft>
                      </a:pPr>
                      <a:r>
                        <a:rPr b="0" lang="it-IT" sz="800" strike="noStrike" u="none">
                          <a:solidFill>
                            <a:schemeClr val="dk1"/>
                          </a:solidFill>
                          <a:effectLst/>
                          <a:uFillTx/>
                          <a:latin typeface="Calibri"/>
                        </a:rPr>
                        <a:t>20</a:t>
                      </a:r>
                      <a:endParaRPr b="0" lang="it-IT" sz="800" strike="noStrike" u="none">
                        <a:solidFill>
                          <a:srgbClr val="000000"/>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60" rIns="360" anchor="t">
                      <a:noAutofit/>
                    </a:bodyPr>
                    <a:p>
                      <a:pPr algn="just" defTabSz="914400">
                        <a:lnSpc>
                          <a:spcPct val="100000"/>
                        </a:lnSpc>
                      </a:pPr>
                      <a:r>
                        <a:rPr b="0" lang="it-IT" sz="800" strike="noStrike" u="none">
                          <a:solidFill>
                            <a:schemeClr val="dk1"/>
                          </a:solidFill>
                          <a:effectLst/>
                          <a:uFillTx/>
                          <a:latin typeface="Calibri"/>
                        </a:rPr>
                        <a:t>Il Progetto tratta la tematica 1 con almeno il 10% delle consulenze previste: punti 3</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Il Progetto tratta la tematica 2 con almeno il 10% delle consulenze previste: punti 5</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Il Progetto tratta la tematica 3 con almeno il 10% delle consulenze previste: punti 7</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Il Progetto tratta la tematica 4 con almeno il 15% delle consulenze previste: punti 8</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Il Progetto tratta la Tematica 5 con almeno il 10% delle consulenze previste: punti 5</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PUNTEGGI CUMULABILI fino ad un max di 20</a:t>
                      </a:r>
                      <a:endParaRPr b="0" lang="it-IT" sz="800" strike="noStrike" u="none">
                        <a:solidFill>
                          <a:srgbClr val="000000"/>
                        </a:solidFill>
                        <a:effectLst/>
                        <a:uFillTx/>
                        <a:latin typeface="Arial"/>
                      </a:endParaRPr>
                    </a:p>
                  </a:txBody>
                  <a:tcPr anchor="t" marL="360" marR="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3" name="object 2"/>
          <p:cNvSpPr/>
          <p:nvPr/>
        </p:nvSpPr>
        <p:spPr>
          <a:xfrm>
            <a:off x="1341720" y="749160"/>
            <a:ext cx="320580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trike="noStrike" u="none">
                <a:solidFill>
                  <a:srgbClr val="006fc0"/>
                </a:solidFill>
                <a:effectLst/>
                <a:uFillTx/>
                <a:latin typeface="Comic Sans MS"/>
              </a:rPr>
              <a:t>Principi</a:t>
            </a:r>
            <a:r>
              <a:rPr b="1" lang="it-IT" sz="1800" spc="-65" strike="noStrike" u="none">
                <a:solidFill>
                  <a:srgbClr val="006fc0"/>
                </a:solidFill>
                <a:effectLst/>
                <a:uFillTx/>
                <a:latin typeface="Comic Sans MS"/>
              </a:rPr>
              <a:t> </a:t>
            </a:r>
            <a:r>
              <a:rPr b="1" lang="it-IT" sz="1800" strike="noStrike" u="none">
                <a:solidFill>
                  <a:srgbClr val="006fc0"/>
                </a:solidFill>
                <a:effectLst/>
                <a:uFillTx/>
                <a:latin typeface="Comic Sans MS"/>
              </a:rPr>
              <a:t>e</a:t>
            </a:r>
            <a:r>
              <a:rPr b="1" lang="it-IT" sz="1800" spc="-31" strike="noStrike" u="none">
                <a:solidFill>
                  <a:srgbClr val="006fc0"/>
                </a:solidFill>
                <a:effectLst/>
                <a:uFillTx/>
                <a:latin typeface="Comic Sans MS"/>
              </a:rPr>
              <a:t> </a:t>
            </a:r>
            <a:r>
              <a:rPr b="1" lang="it-IT" sz="1800" strike="noStrike" u="none">
                <a:solidFill>
                  <a:srgbClr val="006fc0"/>
                </a:solidFill>
                <a:effectLst/>
                <a:uFillTx/>
                <a:latin typeface="Comic Sans MS"/>
              </a:rPr>
              <a:t>criteri</a:t>
            </a:r>
            <a:r>
              <a:rPr b="1" lang="it-IT" sz="1800" spc="-45" strike="noStrike" u="none">
                <a:solidFill>
                  <a:srgbClr val="006fc0"/>
                </a:solidFill>
                <a:effectLst/>
                <a:uFillTx/>
                <a:latin typeface="Comic Sans MS"/>
              </a:rPr>
              <a:t> </a:t>
            </a:r>
            <a:r>
              <a:rPr b="1" lang="it-IT" sz="1800" strike="noStrike" u="none">
                <a:solidFill>
                  <a:srgbClr val="006fc0"/>
                </a:solidFill>
                <a:effectLst/>
                <a:uFillTx/>
                <a:latin typeface="Comic Sans MS"/>
              </a:rPr>
              <a:t>di</a:t>
            </a:r>
            <a:r>
              <a:rPr b="1" lang="it-IT" sz="1800" spc="-34" strike="noStrike" u="none">
                <a:solidFill>
                  <a:srgbClr val="006fc0"/>
                </a:solidFill>
                <a:effectLst/>
                <a:uFillTx/>
                <a:latin typeface="Comic Sans MS"/>
              </a:rPr>
              <a:t> </a:t>
            </a:r>
            <a:r>
              <a:rPr b="1" lang="it-IT" sz="1800" spc="-11" strike="noStrike" u="none">
                <a:solidFill>
                  <a:srgbClr val="006fc0"/>
                </a:solidFill>
                <a:effectLst/>
                <a:uFillTx/>
                <a:latin typeface="Comic Sans MS"/>
              </a:rPr>
              <a:t>selezione</a:t>
            </a:r>
            <a:endParaRPr b="0" lang="it-IT" sz="1800" strike="noStrike" u="none">
              <a:solidFill>
                <a:srgbClr val="000000"/>
              </a:solidFill>
              <a:effectLst/>
              <a:uFillTx/>
              <a:latin typeface="Arial"/>
            </a:endParaRPr>
          </a:p>
        </p:txBody>
      </p:sp>
      <p:sp>
        <p:nvSpPr>
          <p:cNvPr id="274" name="object 3"/>
          <p:cNvSpPr/>
          <p:nvPr/>
        </p:nvSpPr>
        <p:spPr>
          <a:xfrm>
            <a:off x="6829200" y="749160"/>
            <a:ext cx="41616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pc="-26" strike="noStrike" u="none">
                <a:solidFill>
                  <a:srgbClr val="006fc0"/>
                </a:solidFill>
                <a:effectLst/>
                <a:uFillTx/>
                <a:latin typeface="Comic Sans MS"/>
              </a:rPr>
              <a:t>3/6</a:t>
            </a:r>
            <a:endParaRPr b="0" lang="it-IT" sz="1800" strike="noStrike" u="none">
              <a:solidFill>
                <a:srgbClr val="000000"/>
              </a:solidFill>
              <a:effectLst/>
              <a:uFillTx/>
              <a:latin typeface="Arial"/>
            </a:endParaRPr>
          </a:p>
        </p:txBody>
      </p:sp>
      <p:graphicFrame>
        <p:nvGraphicFramePr>
          <p:cNvPr id="275" name="Tabella 1"/>
          <p:cNvGraphicFramePr/>
          <p:nvPr/>
        </p:nvGraphicFramePr>
        <p:xfrm>
          <a:off x="309600" y="1277640"/>
          <a:ext cx="8322480" cy="3880800"/>
        </p:xfrm>
        <a:graphic>
          <a:graphicData uri="http://schemas.openxmlformats.org/drawingml/2006/table">
            <a:tbl>
              <a:tblPr/>
              <a:tblGrid>
                <a:gridCol w="1008000"/>
                <a:gridCol w="2894400"/>
                <a:gridCol w="1434600"/>
                <a:gridCol w="2215440"/>
                <a:gridCol w="770400"/>
              </a:tblGrid>
              <a:tr h="917280">
                <a:tc rowSpan="3">
                  <a:txBody>
                    <a:bodyPr lIns="720" rIns="720" anchor="ctr">
                      <a:noAutofit/>
                    </a:bodyPr>
                    <a:p>
                      <a:pPr algn="ctr" defTabSz="914400">
                        <a:lnSpc>
                          <a:spcPct val="100000"/>
                        </a:lnSpc>
                      </a:pPr>
                      <a:r>
                        <a:rPr b="1" lang="it-IT" sz="800" strike="noStrike" u="none">
                          <a:solidFill>
                            <a:schemeClr val="lt1"/>
                          </a:solidFill>
                          <a:effectLst/>
                          <a:uFillTx/>
                          <a:latin typeface="Calibri"/>
                        </a:rPr>
                        <a:t>02 - Qualità del soggetto prestatore della consulenza </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t">
                      <a:noAutofit/>
                    </a:bodyPr>
                    <a:p>
                      <a:pPr defTabSz="914400">
                        <a:lnSpc>
                          <a:spcPct val="100000"/>
                        </a:lnSpc>
                      </a:pPr>
                      <a:r>
                        <a:rPr b="1" lang="it-IT" sz="800" strike="noStrike" u="none">
                          <a:solidFill>
                            <a:schemeClr val="lt1"/>
                          </a:solidFill>
                          <a:effectLst/>
                          <a:uFillTx/>
                          <a:latin typeface="Calibri"/>
                        </a:rPr>
                        <a:t>0.2.1 Esperienza del soggetto prestatore della consulenza maturata nelle tematiche della consulenza nei 5 anni precedenti la pubblicazione del bando (fino ad un anno=1, da 2 a 3 anni =3 da 4 a 5 anni = 5)</a:t>
                      </a:r>
                      <a:endParaRPr b="0" lang="it-IT" sz="800" strike="noStrike" u="none">
                        <a:solidFill>
                          <a:srgbClr val="ffffff"/>
                        </a:solidFill>
                        <a:effectLst/>
                        <a:uFillTx/>
                        <a:latin typeface="Arial"/>
                      </a:endParaRPr>
                    </a:p>
                    <a:p>
                      <a:pPr defTabSz="914400">
                        <a:lnSpc>
                          <a:spcPct val="100000"/>
                        </a:lnSpc>
                      </a:pPr>
                      <a:r>
                        <a:rPr b="1" lang="it-IT" sz="800" strike="noStrike" u="none">
                          <a:solidFill>
                            <a:schemeClr val="lt1"/>
                          </a:solidFill>
                          <a:effectLst/>
                          <a:uFillTx/>
                          <a:latin typeface="Calibri"/>
                        </a:rPr>
                        <a:t> </a:t>
                      </a:r>
                      <a:endParaRPr b="0" lang="it-IT" sz="800" strike="noStrike" u="none">
                        <a:solidFill>
                          <a:srgbClr val="ffffff"/>
                        </a:solidFill>
                        <a:effectLst/>
                        <a:uFillTx/>
                        <a:latin typeface="Arial"/>
                      </a:endParaRPr>
                    </a:p>
                    <a:p>
                      <a:pPr defTabSz="914400">
                        <a:lnSpc>
                          <a:spcPct val="100000"/>
                        </a:lnSpc>
                        <a:spcAft>
                          <a:spcPts val="595"/>
                        </a:spcAft>
                      </a:pPr>
                      <a:r>
                        <a:rPr b="1" lang="it-IT" sz="800" strike="noStrike" u="none">
                          <a:solidFill>
                            <a:schemeClr val="lt1"/>
                          </a:solidFill>
                          <a:effectLst/>
                          <a:uFillTx/>
                          <a:latin typeface="Calibri"/>
                        </a:rPr>
                        <a:t>Indicazioni specifiche sulla valutazione dell’esperienza professionale sono contenute nella nota n. 1</a:t>
                      </a:r>
                      <a:endParaRPr b="0" lang="it-IT" sz="800" strike="noStrike" u="none">
                        <a:solidFill>
                          <a:srgbClr val="ffffff"/>
                        </a:solidFill>
                        <a:effectLst/>
                        <a:uFillTx/>
                        <a:latin typeface="Arial"/>
                      </a:endParaRPr>
                    </a:p>
                    <a:p>
                      <a:pPr defTabSz="914400">
                        <a:lnSpc>
                          <a:spcPct val="100000"/>
                        </a:lnSpc>
                        <a:spcAft>
                          <a:spcPts val="595"/>
                        </a:spcAft>
                      </a:pPr>
                      <a:r>
                        <a:rPr b="1" lang="it-IT" sz="800" strike="noStrike" u="none">
                          <a:solidFill>
                            <a:schemeClr val="lt1"/>
                          </a:solidFill>
                          <a:effectLst/>
                          <a:uFillTx/>
                          <a:latin typeface="Calibri"/>
                        </a:rPr>
                        <a:t> </a:t>
                      </a:r>
                      <a:endParaRPr b="0" lang="it-IT" sz="800" strike="noStrike" u="none">
                        <a:solidFill>
                          <a:srgbClr val="ffffff"/>
                        </a:solidFill>
                        <a:effectLst/>
                        <a:uFillTx/>
                        <a:latin typeface="Arial"/>
                      </a:endParaRPr>
                    </a:p>
                  </a:txBody>
                  <a:tcPr anchor="t"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ctr">
                      <a:noAutofit/>
                    </a:bodyPr>
                    <a:p>
                      <a:pPr algn="ctr" defTabSz="914400">
                        <a:lnSpc>
                          <a:spcPct val="100000"/>
                        </a:lnSpc>
                      </a:pPr>
                      <a:r>
                        <a:rPr b="1" lang="it-IT" sz="800" strike="noStrike" u="none">
                          <a:solidFill>
                            <a:schemeClr val="lt1"/>
                          </a:solidFill>
                          <a:effectLst/>
                          <a:uFillTx/>
                          <a:latin typeface="Calibri"/>
                        </a:rPr>
                        <a:t>5</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ctr">
                      <a:noAutofit/>
                    </a:bodyPr>
                    <a:p>
                      <a:pPr defTabSz="914400">
                        <a:lnSpc>
                          <a:spcPct val="100000"/>
                        </a:lnSpc>
                      </a:pPr>
                      <a:r>
                        <a:rPr b="1" lang="it-IT" sz="800" strike="noStrike" u="none">
                          <a:solidFill>
                            <a:schemeClr val="lt1"/>
                          </a:solidFill>
                          <a:effectLst/>
                          <a:uFillTx/>
                          <a:latin typeface="Calibri"/>
                        </a:rPr>
                        <a:t>da 4 a 5 anni: Punti 5</a:t>
                      </a:r>
                      <a:endParaRPr b="0" lang="it-IT" sz="800" strike="noStrike" u="none">
                        <a:solidFill>
                          <a:srgbClr val="ffffff"/>
                        </a:solidFill>
                        <a:effectLst/>
                        <a:uFillTx/>
                        <a:latin typeface="Arial"/>
                      </a:endParaRPr>
                    </a:p>
                    <a:p>
                      <a:pPr defTabSz="914400">
                        <a:lnSpc>
                          <a:spcPct val="100000"/>
                        </a:lnSpc>
                      </a:pPr>
                      <a:r>
                        <a:rPr b="1" lang="it-IT" sz="800" strike="noStrike" u="none">
                          <a:solidFill>
                            <a:schemeClr val="lt1"/>
                          </a:solidFill>
                          <a:effectLst/>
                          <a:uFillTx/>
                          <a:latin typeface="Calibri"/>
                        </a:rPr>
                        <a:t>da 2 a 3 anni: Punti 3</a:t>
                      </a:r>
                      <a:endParaRPr b="0" lang="it-IT" sz="800" strike="noStrike" u="none">
                        <a:solidFill>
                          <a:srgbClr val="ffffff"/>
                        </a:solidFill>
                        <a:effectLst/>
                        <a:uFillTx/>
                        <a:latin typeface="Arial"/>
                      </a:endParaRPr>
                    </a:p>
                    <a:p>
                      <a:pPr defTabSz="914400">
                        <a:lnSpc>
                          <a:spcPct val="100000"/>
                        </a:lnSpc>
                      </a:pPr>
                      <a:r>
                        <a:rPr b="1" lang="it-IT" sz="800" strike="noStrike" u="none">
                          <a:solidFill>
                            <a:schemeClr val="lt1"/>
                          </a:solidFill>
                          <a:effectLst/>
                          <a:uFillTx/>
                          <a:latin typeface="Calibri"/>
                        </a:rPr>
                        <a:t>Fino a 1 anno: Punti 1</a:t>
                      </a:r>
                      <a:endParaRPr b="0" lang="it-IT" sz="800" strike="noStrike" u="none">
                        <a:solidFill>
                          <a:srgbClr val="ffffff"/>
                        </a:solidFill>
                        <a:effectLst/>
                        <a:uFillTx/>
                        <a:latin typeface="Arial"/>
                      </a:endParaRPr>
                    </a:p>
                    <a:p>
                      <a:pPr defTabSz="914400">
                        <a:lnSpc>
                          <a:spcPct val="100000"/>
                        </a:lnSpc>
                      </a:pPr>
                      <a:r>
                        <a:rPr b="1" lang="it-IT" sz="800" strike="noStrike" u="none">
                          <a:solidFill>
                            <a:schemeClr val="lt1"/>
                          </a:solidFill>
                          <a:effectLst/>
                          <a:uFillTx/>
                          <a:latin typeface="Calibri"/>
                        </a:rPr>
                        <a:t> </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rowSpan="3">
                  <a:txBody>
                    <a:bodyPr lIns="720" rIns="720" anchor="ctr">
                      <a:noAutofit/>
                    </a:bodyPr>
                    <a:p>
                      <a:pPr algn="ctr" defTabSz="914400">
                        <a:lnSpc>
                          <a:spcPct val="100000"/>
                        </a:lnSpc>
                      </a:pPr>
                      <a:r>
                        <a:rPr b="1" lang="it-IT" sz="800" strike="noStrike" u="none">
                          <a:solidFill>
                            <a:schemeClr val="lt1"/>
                          </a:solidFill>
                          <a:effectLst/>
                          <a:uFillTx/>
                          <a:latin typeface="Calibri"/>
                        </a:rPr>
                        <a:t>32</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118800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720" rIns="720" anchor="ctr">
                      <a:noAutofit/>
                    </a:bodyPr>
                    <a:p>
                      <a:pPr defTabSz="914400">
                        <a:lnSpc>
                          <a:spcPct val="100000"/>
                        </a:lnSpc>
                      </a:pPr>
                      <a:r>
                        <a:rPr b="0" lang="it-IT" sz="800" strike="noStrike" u="none">
                          <a:solidFill>
                            <a:schemeClr val="dk1"/>
                          </a:solidFill>
                          <a:effectLst/>
                          <a:uFillTx/>
                          <a:latin typeface="Calibri"/>
                        </a:rPr>
                        <a:t>0.2.2 Diffusione territoriale del progetto di consulenza</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Numero delle sedi indicate nella Carta dei servizi</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Il criterio valuta la capillarità territoriale del progetto in base al numero di sedi operative effettivamente strutturate (vedi Allegato 7) dichiarate nella Carta dei Servizi.</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Una maggiore diffusione delle sedi sul territorio indica una maggiore accessibilità per i destinatari, contribuendo a una più equa distribuzione delle opportunità di consulenza sull’intero ambito regionale.</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720" rIns="720" anchor="ctr">
                      <a:noAutofit/>
                    </a:bodyPr>
                    <a:p>
                      <a:pPr algn="ctr" defTabSz="914400">
                        <a:lnSpc>
                          <a:spcPct val="100000"/>
                        </a:lnSpc>
                      </a:pPr>
                      <a:r>
                        <a:rPr b="0" lang="it-IT" sz="800" strike="noStrike" u="none">
                          <a:solidFill>
                            <a:schemeClr val="dk1"/>
                          </a:solidFill>
                          <a:effectLst/>
                          <a:uFillTx/>
                          <a:latin typeface="Calibri"/>
                        </a:rPr>
                        <a:t>8</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720" rIns="720" anchor="ctr">
                      <a:noAutofit/>
                    </a:bodyPr>
                    <a:p>
                      <a:pPr defTabSz="914400">
                        <a:lnSpc>
                          <a:spcPct val="100000"/>
                        </a:lnSpc>
                      </a:pPr>
                      <a:r>
                        <a:rPr b="0" lang="it-IT" sz="800" strike="noStrike" u="none">
                          <a:solidFill>
                            <a:schemeClr val="dk1"/>
                          </a:solidFill>
                          <a:effectLst/>
                          <a:uFillTx/>
                          <a:latin typeface="Calibri"/>
                        </a:rPr>
                        <a:t>- tutto il territorio regionale: </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Punti 8 </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 almeno 6 territori provinciali: Punti 4</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 almeno 3 territori provinciali: Punti 2</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PUNTEGGI NON CUMULABILI</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132768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720" rIns="720" anchor="ctr">
                      <a:noAutofit/>
                    </a:bodyPr>
                    <a:p>
                      <a:pPr defTabSz="914400">
                        <a:lnSpc>
                          <a:spcPct val="100000"/>
                        </a:lnSpc>
                      </a:pPr>
                      <a:r>
                        <a:rPr b="0" lang="it-IT" sz="800" strike="noStrike" u="none">
                          <a:solidFill>
                            <a:schemeClr val="dk1"/>
                          </a:solidFill>
                          <a:effectLst/>
                          <a:uFillTx/>
                          <a:latin typeface="Calibri"/>
                        </a:rPr>
                        <a:t>0.2.3 Diffusione sedi operative effettivamente strutturate (vedi Allegato 7) nei territori classificati come Toscana diffusa dichiarate nella Carta dei servizi.</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Il progetto prevede la disponibilità di sedi operative effettivamente strutturate localizzate nei territori della Toscana diffusa secondo la zonizzazione regionale.</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Tale criterio valorizza la capillarità territoriale e la presenza diretta nei contesti locali meno centrali, promuovendo l’equità territoriale e l’accessibilità ai servizi.</a:t>
                      </a: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rPr>
                        <a:t> </a:t>
                      </a:r>
                      <a:endParaRPr b="0" lang="it-IT" sz="800" strike="noStrike" u="none">
                        <a:solidFill>
                          <a:srgbClr val="000000"/>
                        </a:solidFill>
                        <a:effectLst/>
                        <a:uFillTx/>
                        <a:latin typeface="Arial"/>
                      </a:endParaRPr>
                    </a:p>
                    <a:p>
                      <a:pPr algn="just" defTabSz="914400">
                        <a:lnSpc>
                          <a:spcPct val="100000"/>
                        </a:lnSpc>
                      </a:pPr>
                      <a:r>
                        <a:rPr b="0" lang="it-IT" sz="800" strike="noStrike" u="none">
                          <a:solidFill>
                            <a:schemeClr val="dk1"/>
                          </a:solidFill>
                          <a:effectLst/>
                          <a:uFillTx/>
                          <a:latin typeface="Calibri"/>
                        </a:rPr>
                        <a:t>I riferimenti sono contenuti nella nota n. 2</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20" rIns="720" anchor="ctr">
                      <a:noAutofit/>
                    </a:bodyPr>
                    <a:p>
                      <a:pPr algn="ctr" defTabSz="914400">
                        <a:lnSpc>
                          <a:spcPct val="100000"/>
                        </a:lnSpc>
                      </a:pPr>
                      <a:r>
                        <a:rPr b="0" lang="it-IT" sz="800" strike="noStrike" u="none">
                          <a:solidFill>
                            <a:schemeClr val="dk1"/>
                          </a:solidFill>
                          <a:effectLst/>
                          <a:uFillTx/>
                          <a:latin typeface="Calibri"/>
                        </a:rPr>
                        <a:t>2</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20" rIns="720" anchor="ctr">
                      <a:noAutofit/>
                    </a:bodyPr>
                    <a:p>
                      <a:pPr defTabSz="914400">
                        <a:lnSpc>
                          <a:spcPct val="100000"/>
                        </a:lnSpc>
                      </a:pPr>
                      <a:r>
                        <a:rPr b="0" lang="it-IT" sz="800" strike="noStrike" u="none">
                          <a:solidFill>
                            <a:schemeClr val="dk1"/>
                          </a:solidFill>
                          <a:effectLst/>
                          <a:uFillTx/>
                          <a:latin typeface="Calibri"/>
                        </a:rPr>
                        <a:t>Presenza di almeno 2 sedi: Punti 2</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graphicFrame>
        <p:nvGraphicFramePr>
          <p:cNvPr id="276" name="Tabella 2"/>
          <p:cNvGraphicFramePr/>
          <p:nvPr/>
        </p:nvGraphicFramePr>
        <p:xfrm>
          <a:off x="309600" y="1094040"/>
          <a:ext cx="8329680" cy="213480"/>
        </p:xfrm>
        <a:graphic>
          <a:graphicData uri="http://schemas.openxmlformats.org/drawingml/2006/table">
            <a:tbl>
              <a:tblPr/>
              <a:tblGrid>
                <a:gridCol w="1010160"/>
                <a:gridCol w="2880720"/>
                <a:gridCol w="1429560"/>
                <a:gridCol w="2239200"/>
                <a:gridCol w="770400"/>
              </a:tblGrid>
              <a:tr h="115560">
                <a:tc>
                  <a:txBody>
                    <a:bodyPr lIns="360" rIns="360" anchor="ctr">
                      <a:noAutofit/>
                    </a:bodyPr>
                    <a:p>
                      <a:pPr algn="ctr" defTabSz="914400">
                        <a:lnSpc>
                          <a:spcPct val="100000"/>
                        </a:lnSpc>
                      </a:pPr>
                      <a:r>
                        <a:rPr b="1" lang="it-IT" sz="800" strike="noStrike" u="none">
                          <a:solidFill>
                            <a:schemeClr val="lt1"/>
                          </a:solidFill>
                          <a:effectLst/>
                          <a:uFillTx/>
                          <a:latin typeface="Calibri"/>
                        </a:rPr>
                        <a:t>Principio</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Criterio di selezione</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Punti</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Griglie di valutazione e metodologia</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Totale</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bl>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7" name="object 2"/>
          <p:cNvSpPr/>
          <p:nvPr/>
        </p:nvSpPr>
        <p:spPr>
          <a:xfrm>
            <a:off x="1341720" y="749160"/>
            <a:ext cx="320580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trike="noStrike" u="none">
                <a:solidFill>
                  <a:srgbClr val="006fc0"/>
                </a:solidFill>
                <a:effectLst/>
                <a:uFillTx/>
                <a:latin typeface="Comic Sans MS"/>
              </a:rPr>
              <a:t>Principi</a:t>
            </a:r>
            <a:r>
              <a:rPr b="1" lang="it-IT" sz="1800" spc="-65" strike="noStrike" u="none">
                <a:solidFill>
                  <a:srgbClr val="006fc0"/>
                </a:solidFill>
                <a:effectLst/>
                <a:uFillTx/>
                <a:latin typeface="Comic Sans MS"/>
              </a:rPr>
              <a:t> </a:t>
            </a:r>
            <a:r>
              <a:rPr b="1" lang="it-IT" sz="1800" strike="noStrike" u="none">
                <a:solidFill>
                  <a:srgbClr val="006fc0"/>
                </a:solidFill>
                <a:effectLst/>
                <a:uFillTx/>
                <a:latin typeface="Comic Sans MS"/>
              </a:rPr>
              <a:t>e</a:t>
            </a:r>
            <a:r>
              <a:rPr b="1" lang="it-IT" sz="1800" spc="-31" strike="noStrike" u="none">
                <a:solidFill>
                  <a:srgbClr val="006fc0"/>
                </a:solidFill>
                <a:effectLst/>
                <a:uFillTx/>
                <a:latin typeface="Comic Sans MS"/>
              </a:rPr>
              <a:t> </a:t>
            </a:r>
            <a:r>
              <a:rPr b="1" lang="it-IT" sz="1800" strike="noStrike" u="none">
                <a:solidFill>
                  <a:srgbClr val="006fc0"/>
                </a:solidFill>
                <a:effectLst/>
                <a:uFillTx/>
                <a:latin typeface="Comic Sans MS"/>
              </a:rPr>
              <a:t>criteri</a:t>
            </a:r>
            <a:r>
              <a:rPr b="1" lang="it-IT" sz="1800" spc="-45" strike="noStrike" u="none">
                <a:solidFill>
                  <a:srgbClr val="006fc0"/>
                </a:solidFill>
                <a:effectLst/>
                <a:uFillTx/>
                <a:latin typeface="Comic Sans MS"/>
              </a:rPr>
              <a:t> </a:t>
            </a:r>
            <a:r>
              <a:rPr b="1" lang="it-IT" sz="1800" strike="noStrike" u="none">
                <a:solidFill>
                  <a:srgbClr val="006fc0"/>
                </a:solidFill>
                <a:effectLst/>
                <a:uFillTx/>
                <a:latin typeface="Comic Sans MS"/>
              </a:rPr>
              <a:t>di</a:t>
            </a:r>
            <a:r>
              <a:rPr b="1" lang="it-IT" sz="1800" spc="-34" strike="noStrike" u="none">
                <a:solidFill>
                  <a:srgbClr val="006fc0"/>
                </a:solidFill>
                <a:effectLst/>
                <a:uFillTx/>
                <a:latin typeface="Comic Sans MS"/>
              </a:rPr>
              <a:t> </a:t>
            </a:r>
            <a:r>
              <a:rPr b="1" lang="it-IT" sz="1800" spc="-11" strike="noStrike" u="none">
                <a:solidFill>
                  <a:srgbClr val="006fc0"/>
                </a:solidFill>
                <a:effectLst/>
                <a:uFillTx/>
                <a:latin typeface="Comic Sans MS"/>
              </a:rPr>
              <a:t>selezione</a:t>
            </a:r>
            <a:endParaRPr b="0" lang="it-IT" sz="1800" strike="noStrike" u="none">
              <a:solidFill>
                <a:srgbClr val="000000"/>
              </a:solidFill>
              <a:effectLst/>
              <a:uFillTx/>
              <a:latin typeface="Arial"/>
            </a:endParaRPr>
          </a:p>
        </p:txBody>
      </p:sp>
      <p:sp>
        <p:nvSpPr>
          <p:cNvPr id="278" name="object 3"/>
          <p:cNvSpPr/>
          <p:nvPr/>
        </p:nvSpPr>
        <p:spPr>
          <a:xfrm>
            <a:off x="6829200" y="749160"/>
            <a:ext cx="41616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pc="-26" strike="noStrike" u="none">
                <a:solidFill>
                  <a:srgbClr val="006fc0"/>
                </a:solidFill>
                <a:effectLst/>
                <a:uFillTx/>
                <a:latin typeface="Comic Sans MS"/>
              </a:rPr>
              <a:t>4/6</a:t>
            </a:r>
            <a:endParaRPr b="0" lang="it-IT" sz="1800" strike="noStrike" u="none">
              <a:solidFill>
                <a:srgbClr val="000000"/>
              </a:solidFill>
              <a:effectLst/>
              <a:uFillTx/>
              <a:latin typeface="Arial"/>
            </a:endParaRPr>
          </a:p>
        </p:txBody>
      </p:sp>
      <p:graphicFrame>
        <p:nvGraphicFramePr>
          <p:cNvPr id="279" name="Tabella 13"/>
          <p:cNvGraphicFramePr/>
          <p:nvPr/>
        </p:nvGraphicFramePr>
        <p:xfrm>
          <a:off x="457200" y="1796040"/>
          <a:ext cx="8253000" cy="2061000"/>
        </p:xfrm>
        <a:graphic>
          <a:graphicData uri="http://schemas.openxmlformats.org/drawingml/2006/table">
            <a:tbl>
              <a:tblPr/>
              <a:tblGrid>
                <a:gridCol w="1006560"/>
                <a:gridCol w="2863440"/>
                <a:gridCol w="1422720"/>
                <a:gridCol w="1575720"/>
                <a:gridCol w="1384920"/>
              </a:tblGrid>
              <a:tr h="1327680">
                <a:tc>
                  <a:txBody>
                    <a:bodyPr anchor="ctr">
                      <a:noAutofit/>
                    </a:bodyPr>
                    <a:p>
                      <a:pPr defTabSz="914400">
                        <a:lnSpc>
                          <a:spcPct val="100000"/>
                        </a:lnSpc>
                      </a:pPr>
                      <a:r>
                        <a:rPr b="1" lang="it-IT" sz="800" strike="noStrike" u="none">
                          <a:solidFill>
                            <a:schemeClr val="lt1"/>
                          </a:solidFill>
                          <a:effectLst/>
                          <a:uFillTx/>
                          <a:latin typeface="Calibri"/>
                        </a:rPr>
                        <a:t>02 - Qualità del soggetto prestatore della consulenza</a:t>
                      </a:r>
                      <a:endParaRPr b="0" lang="it-IT" sz="800" strike="noStrike" u="none">
                        <a:solidFill>
                          <a:srgbClr val="ffffff"/>
                        </a:solidFill>
                        <a:effectLst/>
                        <a:uFillTx/>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ctr">
                      <a:noAutofit/>
                    </a:bodyPr>
                    <a:p>
                      <a:pPr defTabSz="914400">
                        <a:lnSpc>
                          <a:spcPct val="100000"/>
                        </a:lnSpc>
                      </a:pPr>
                      <a:r>
                        <a:rPr b="1" lang="it-IT" sz="800" strike="noStrike" u="none">
                          <a:solidFill>
                            <a:schemeClr val="lt1"/>
                          </a:solidFill>
                          <a:effectLst/>
                          <a:uFillTx/>
                          <a:latin typeface="Calibri"/>
                        </a:rPr>
                        <a:t>0.2.4 Certificazione del Prestatore della consulenza</a:t>
                      </a:r>
                      <a:endParaRPr b="0" lang="it-IT" sz="800" strike="noStrike" u="none">
                        <a:solidFill>
                          <a:srgbClr val="ffffff"/>
                        </a:solidFill>
                        <a:effectLst/>
                        <a:uFillTx/>
                        <a:latin typeface="Arial"/>
                      </a:endParaRPr>
                    </a:p>
                    <a:p>
                      <a:pPr defTabSz="914400">
                        <a:lnSpc>
                          <a:spcPct val="100000"/>
                        </a:lnSpc>
                      </a:pPr>
                      <a:r>
                        <a:rPr b="1" lang="it-IT" sz="800" strike="noStrike" u="none">
                          <a:solidFill>
                            <a:schemeClr val="lt1"/>
                          </a:solidFill>
                          <a:effectLst/>
                          <a:uFillTx/>
                          <a:latin typeface="Calibri"/>
                        </a:rPr>
                        <a:t>Progetto di consulenza presentato dal prestatore dei servizi di consulenza in possesso </a:t>
                      </a:r>
                      <a:r>
                        <a:rPr b="0" lang="it-IT" sz="800" strike="noStrike" u="none">
                          <a:solidFill>
                            <a:schemeClr val="lt1"/>
                          </a:solidFill>
                          <a:effectLst/>
                          <a:uFillTx/>
                          <a:latin typeface="Calibri"/>
                        </a:rPr>
                        <a:t>di</a:t>
                      </a:r>
                      <a:r>
                        <a:rPr b="1" lang="it-IT" sz="800" strike="noStrike" u="none">
                          <a:solidFill>
                            <a:schemeClr val="lt1"/>
                          </a:solidFill>
                          <a:effectLst/>
                          <a:uFillTx/>
                          <a:latin typeface="Calibri"/>
                        </a:rPr>
                        <a:t> almeno una certificazione in corso di validità tra quelle di seguito indicate</a:t>
                      </a:r>
                      <a:endParaRPr b="0" lang="it-IT" sz="800" strike="noStrike" u="none">
                        <a:solidFill>
                          <a:srgbClr val="ffffff"/>
                        </a:solidFill>
                        <a:effectLst/>
                        <a:uFillTx/>
                        <a:latin typeface="Arial"/>
                      </a:endParaRPr>
                    </a:p>
                    <a:p>
                      <a:pPr marL="343080" indent="-343080" defTabSz="914400">
                        <a:lnSpc>
                          <a:spcPct val="115000"/>
                        </a:lnSpc>
                        <a:buClr>
                          <a:srgbClr val="ffffff"/>
                        </a:buClr>
                        <a:buFont typeface="Symbol" charset="2"/>
                        <a:buChar char=""/>
                      </a:pPr>
                      <a:r>
                        <a:rPr b="1" lang="it-IT" sz="800" strike="noStrike" u="none">
                          <a:solidFill>
                            <a:schemeClr val="lt1"/>
                          </a:solidFill>
                          <a:effectLst/>
                          <a:uFillTx/>
                          <a:latin typeface="Calibri"/>
                        </a:rPr>
                        <a:t>ISO/IEC 17021-1:2015 – Accreditamento per sistemi di gestione (es. ISO 9001, 14001, 22000)</a:t>
                      </a:r>
                      <a:endParaRPr b="0" lang="it-IT" sz="800" strike="noStrike" u="none">
                        <a:solidFill>
                          <a:srgbClr val="ffffff"/>
                        </a:solidFill>
                        <a:effectLst/>
                        <a:uFillTx/>
                        <a:latin typeface="Arial"/>
                      </a:endParaRPr>
                    </a:p>
                    <a:p>
                      <a:pPr marL="343080" indent="-343080" defTabSz="914400">
                        <a:lnSpc>
                          <a:spcPct val="115000"/>
                        </a:lnSpc>
                        <a:buClr>
                          <a:srgbClr val="ffffff"/>
                        </a:buClr>
                        <a:buFont typeface="Symbol" charset="2"/>
                        <a:buChar char=""/>
                      </a:pPr>
                      <a:r>
                        <a:rPr b="1" lang="it-IT" sz="800" strike="noStrike" u="none">
                          <a:solidFill>
                            <a:schemeClr val="lt1"/>
                          </a:solidFill>
                          <a:effectLst/>
                          <a:uFillTx/>
                          <a:latin typeface="Calibri"/>
                        </a:rPr>
                        <a:t>ISO 9001:2015 – Sistema di gestione per la qualità</a:t>
                      </a:r>
                      <a:endParaRPr b="0" lang="it-IT" sz="800" strike="noStrike" u="none">
                        <a:solidFill>
                          <a:srgbClr val="ffffff"/>
                        </a:solidFill>
                        <a:effectLst/>
                        <a:uFillTx/>
                        <a:latin typeface="Arial"/>
                      </a:endParaRPr>
                    </a:p>
                    <a:p>
                      <a:pPr marL="343080" indent="-343080" defTabSz="914400">
                        <a:lnSpc>
                          <a:spcPct val="115000"/>
                        </a:lnSpc>
                        <a:buClr>
                          <a:srgbClr val="ffffff"/>
                        </a:buClr>
                        <a:buFont typeface="Symbol" charset="2"/>
                        <a:buChar char=""/>
                      </a:pPr>
                      <a:r>
                        <a:rPr b="1" lang="it-IT" sz="800" strike="noStrike" u="none">
                          <a:solidFill>
                            <a:schemeClr val="lt1"/>
                          </a:solidFill>
                          <a:effectLst/>
                          <a:uFillTx/>
                          <a:latin typeface="Calibri"/>
                        </a:rPr>
                        <a:t>ISO 14001:2015 – Sistema di gestione ambientale</a:t>
                      </a:r>
                      <a:endParaRPr b="0" lang="it-IT" sz="800" strike="noStrike" u="none">
                        <a:solidFill>
                          <a:srgbClr val="ffffff"/>
                        </a:solidFill>
                        <a:effectLst/>
                        <a:uFillTx/>
                        <a:latin typeface="Arial"/>
                      </a:endParaRPr>
                    </a:p>
                    <a:p>
                      <a:pPr marL="343080" indent="-343080" defTabSz="914400">
                        <a:lnSpc>
                          <a:spcPct val="115000"/>
                        </a:lnSpc>
                        <a:buClr>
                          <a:srgbClr val="ffffff"/>
                        </a:buClr>
                        <a:buFont typeface="Symbol" charset="2"/>
                        <a:buChar char=""/>
                      </a:pPr>
                      <a:r>
                        <a:rPr b="1" lang="it-IT" sz="800" strike="noStrike" u="none">
                          <a:solidFill>
                            <a:schemeClr val="lt1"/>
                          </a:solidFill>
                          <a:effectLst/>
                          <a:uFillTx/>
                          <a:latin typeface="Calibri"/>
                        </a:rPr>
                        <a:t>SA 8000 – Sistema per la responsabilità sociale</a:t>
                      </a:r>
                      <a:endParaRPr b="0" lang="it-IT" sz="800" strike="noStrike" u="none">
                        <a:solidFill>
                          <a:srgbClr val="ffffff"/>
                        </a:solidFill>
                        <a:effectLst/>
                        <a:uFillTx/>
                        <a:latin typeface="Arial"/>
                      </a:endParaRPr>
                    </a:p>
                    <a:p>
                      <a:pPr marL="343080" indent="-343080" defTabSz="914400">
                        <a:lnSpc>
                          <a:spcPct val="115000"/>
                        </a:lnSpc>
                        <a:buClr>
                          <a:srgbClr val="ffffff"/>
                        </a:buClr>
                        <a:buFont typeface="Symbol" charset="2"/>
                        <a:buChar char=""/>
                      </a:pPr>
                      <a:r>
                        <a:rPr b="1" lang="it-IT" sz="800" strike="noStrike" u="none">
                          <a:solidFill>
                            <a:schemeClr val="lt1"/>
                          </a:solidFill>
                          <a:effectLst/>
                          <a:uFillTx/>
                          <a:latin typeface="Calibri"/>
                        </a:rPr>
                        <a:t>Adozione documentata delle Linee Guida ISO 20700 (es. manuale interno, modello contratto, autocertificazione applicazione)</a:t>
                      </a:r>
                      <a:endParaRPr b="0" lang="it-IT" sz="800" strike="noStrike" u="none">
                        <a:solidFill>
                          <a:srgbClr val="ffffff"/>
                        </a:solidFill>
                        <a:effectLst/>
                        <a:uFillTx/>
                        <a:latin typeface="Arial"/>
                      </a:endParaRPr>
                    </a:p>
                    <a:p>
                      <a:pPr defTabSz="914400">
                        <a:lnSpc>
                          <a:spcPct val="100000"/>
                        </a:lnSpc>
                      </a:pPr>
                      <a:r>
                        <a:rPr b="1" lang="it-IT" sz="800" strike="noStrike" u="none">
                          <a:solidFill>
                            <a:schemeClr val="lt1"/>
                          </a:solidFill>
                          <a:effectLst/>
                          <a:uFillTx/>
                          <a:latin typeface="Calibri"/>
                        </a:rPr>
                        <a:t>Altre certificazioni riconosciute (es. ISO 22000, ISO 45001, certificazioni etiche e ambientali equivalenti)</a:t>
                      </a:r>
                      <a:endParaRPr b="0" lang="it-IT" sz="800" strike="noStrike" u="none">
                        <a:solidFill>
                          <a:srgbClr val="ffffff"/>
                        </a:solidFill>
                        <a:effectLst/>
                        <a:uFillTx/>
                        <a:latin typeface="Arial"/>
                      </a:endParaRPr>
                    </a:p>
                    <a:p>
                      <a:pPr algn="just" defTabSz="914400">
                        <a:lnSpc>
                          <a:spcPct val="100000"/>
                        </a:lnSpc>
                      </a:pP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ctr">
                      <a:noAutofit/>
                    </a:bodyPr>
                    <a:p>
                      <a:pPr algn="ctr" defTabSz="914400">
                        <a:lnSpc>
                          <a:spcPct val="100000"/>
                        </a:lnSpc>
                      </a:pPr>
                      <a:r>
                        <a:rPr b="1" lang="it-IT" sz="800" strike="noStrike" u="none">
                          <a:solidFill>
                            <a:schemeClr val="lt1"/>
                          </a:solidFill>
                          <a:effectLst/>
                          <a:uFillTx/>
                          <a:latin typeface="Calibri"/>
                        </a:rPr>
                        <a:t>1</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ctr">
                      <a:noAutofit/>
                    </a:bodyPr>
                    <a:p>
                      <a:pPr defTabSz="914400">
                        <a:lnSpc>
                          <a:spcPct val="100000"/>
                        </a:lnSpc>
                      </a:pPr>
                      <a:r>
                        <a:rPr b="1" lang="it-IT" sz="800" strike="noStrike" u="none">
                          <a:solidFill>
                            <a:schemeClr val="lt1"/>
                          </a:solidFill>
                          <a:effectLst/>
                          <a:uFillTx/>
                          <a:latin typeface="Calibri"/>
                        </a:rPr>
                        <a:t>Presenza di almeno 1 certificazione : Punti 1</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anchor="ctr">
                      <a:noAutofit/>
                    </a:bodyPr>
                    <a:p>
                      <a:pPr defTabSz="914400">
                        <a:lnSpc>
                          <a:spcPct val="100000"/>
                        </a:lnSpc>
                      </a:pPr>
                      <a:r>
                        <a:rPr b="1" lang="it-IT" sz="800" strike="noStrike" u="none">
                          <a:solidFill>
                            <a:schemeClr val="lt1"/>
                          </a:solidFill>
                          <a:effectLst/>
                          <a:uFillTx/>
                          <a:latin typeface="Calibri"/>
                        </a:rPr>
                        <a:t>32</a:t>
                      </a:r>
                      <a:endParaRPr b="0" lang="it-IT" sz="800" strike="noStrike" u="none">
                        <a:solidFill>
                          <a:srgbClr val="ffffff"/>
                        </a:solidFill>
                        <a:effectLst/>
                        <a:uFillTx/>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bl>
          </a:graphicData>
        </a:graphic>
      </p:graphicFrame>
      <p:graphicFrame>
        <p:nvGraphicFramePr>
          <p:cNvPr id="280" name="Tabella 11"/>
          <p:cNvGraphicFramePr/>
          <p:nvPr/>
        </p:nvGraphicFramePr>
        <p:xfrm>
          <a:off x="457200" y="1608480"/>
          <a:ext cx="8253720" cy="213480"/>
        </p:xfrm>
        <a:graphic>
          <a:graphicData uri="http://schemas.openxmlformats.org/drawingml/2006/table">
            <a:tbl>
              <a:tblPr/>
              <a:tblGrid>
                <a:gridCol w="1001160"/>
                <a:gridCol w="2854440"/>
                <a:gridCol w="1416600"/>
                <a:gridCol w="1607040"/>
                <a:gridCol w="1374840"/>
              </a:tblGrid>
              <a:tr h="115560">
                <a:tc>
                  <a:txBody>
                    <a:bodyPr lIns="360" rIns="360" anchor="ctr">
                      <a:noAutofit/>
                    </a:bodyPr>
                    <a:p>
                      <a:pPr algn="ctr" defTabSz="914400">
                        <a:lnSpc>
                          <a:spcPct val="100000"/>
                        </a:lnSpc>
                      </a:pPr>
                      <a:r>
                        <a:rPr b="1" lang="it-IT" sz="800" strike="noStrike" u="none">
                          <a:solidFill>
                            <a:schemeClr val="lt1"/>
                          </a:solidFill>
                          <a:effectLst/>
                          <a:uFillTx/>
                          <a:latin typeface="Calibri"/>
                        </a:rPr>
                        <a:t>Principio</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Criterio di selezione</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Punti</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Griglie di valutazione e metodologia</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Totale</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bl>
          </a:graphicData>
        </a:graphic>
      </p:graphicFrame>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1" name="object 2"/>
          <p:cNvSpPr/>
          <p:nvPr/>
        </p:nvSpPr>
        <p:spPr>
          <a:xfrm>
            <a:off x="1341720" y="749160"/>
            <a:ext cx="320580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trike="noStrike" u="none">
                <a:solidFill>
                  <a:srgbClr val="006fc0"/>
                </a:solidFill>
                <a:effectLst/>
                <a:uFillTx/>
                <a:latin typeface="Comic Sans MS"/>
              </a:rPr>
              <a:t>Principi</a:t>
            </a:r>
            <a:r>
              <a:rPr b="1" lang="it-IT" sz="1800" spc="-65" strike="noStrike" u="none">
                <a:solidFill>
                  <a:srgbClr val="006fc0"/>
                </a:solidFill>
                <a:effectLst/>
                <a:uFillTx/>
                <a:latin typeface="Comic Sans MS"/>
              </a:rPr>
              <a:t> </a:t>
            </a:r>
            <a:r>
              <a:rPr b="1" lang="it-IT" sz="1800" strike="noStrike" u="none">
                <a:solidFill>
                  <a:srgbClr val="006fc0"/>
                </a:solidFill>
                <a:effectLst/>
                <a:uFillTx/>
                <a:latin typeface="Comic Sans MS"/>
              </a:rPr>
              <a:t>e</a:t>
            </a:r>
            <a:r>
              <a:rPr b="1" lang="it-IT" sz="1800" spc="-31" strike="noStrike" u="none">
                <a:solidFill>
                  <a:srgbClr val="006fc0"/>
                </a:solidFill>
                <a:effectLst/>
                <a:uFillTx/>
                <a:latin typeface="Comic Sans MS"/>
              </a:rPr>
              <a:t> </a:t>
            </a:r>
            <a:r>
              <a:rPr b="1" lang="it-IT" sz="1800" strike="noStrike" u="none">
                <a:solidFill>
                  <a:srgbClr val="006fc0"/>
                </a:solidFill>
                <a:effectLst/>
                <a:uFillTx/>
                <a:latin typeface="Comic Sans MS"/>
              </a:rPr>
              <a:t>criteri</a:t>
            </a:r>
            <a:r>
              <a:rPr b="1" lang="it-IT" sz="1800" spc="-45" strike="noStrike" u="none">
                <a:solidFill>
                  <a:srgbClr val="006fc0"/>
                </a:solidFill>
                <a:effectLst/>
                <a:uFillTx/>
                <a:latin typeface="Comic Sans MS"/>
              </a:rPr>
              <a:t> </a:t>
            </a:r>
            <a:r>
              <a:rPr b="1" lang="it-IT" sz="1800" strike="noStrike" u="none">
                <a:solidFill>
                  <a:srgbClr val="006fc0"/>
                </a:solidFill>
                <a:effectLst/>
                <a:uFillTx/>
                <a:latin typeface="Comic Sans MS"/>
              </a:rPr>
              <a:t>di</a:t>
            </a:r>
            <a:r>
              <a:rPr b="1" lang="it-IT" sz="1800" spc="-34" strike="noStrike" u="none">
                <a:solidFill>
                  <a:srgbClr val="006fc0"/>
                </a:solidFill>
                <a:effectLst/>
                <a:uFillTx/>
                <a:latin typeface="Comic Sans MS"/>
              </a:rPr>
              <a:t> </a:t>
            </a:r>
            <a:r>
              <a:rPr b="1" lang="it-IT" sz="1800" spc="-11" strike="noStrike" u="none">
                <a:solidFill>
                  <a:srgbClr val="006fc0"/>
                </a:solidFill>
                <a:effectLst/>
                <a:uFillTx/>
                <a:latin typeface="Comic Sans MS"/>
              </a:rPr>
              <a:t>selezione</a:t>
            </a:r>
            <a:endParaRPr b="0" lang="it-IT" sz="1800" strike="noStrike" u="none">
              <a:solidFill>
                <a:srgbClr val="000000"/>
              </a:solidFill>
              <a:effectLst/>
              <a:uFillTx/>
              <a:latin typeface="Arial"/>
            </a:endParaRPr>
          </a:p>
        </p:txBody>
      </p:sp>
      <p:sp>
        <p:nvSpPr>
          <p:cNvPr id="282" name="object 3"/>
          <p:cNvSpPr/>
          <p:nvPr/>
        </p:nvSpPr>
        <p:spPr>
          <a:xfrm>
            <a:off x="6829200" y="749160"/>
            <a:ext cx="41616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pc="-26" strike="noStrike" u="none">
                <a:solidFill>
                  <a:srgbClr val="006fc0"/>
                </a:solidFill>
                <a:effectLst/>
                <a:uFillTx/>
                <a:latin typeface="Comic Sans MS"/>
              </a:rPr>
              <a:t>5/6</a:t>
            </a:r>
            <a:endParaRPr b="0" lang="it-IT" sz="1800" strike="noStrike" u="none">
              <a:solidFill>
                <a:srgbClr val="000000"/>
              </a:solidFill>
              <a:effectLst/>
              <a:uFillTx/>
              <a:latin typeface="Arial"/>
            </a:endParaRPr>
          </a:p>
        </p:txBody>
      </p:sp>
      <p:graphicFrame>
        <p:nvGraphicFramePr>
          <p:cNvPr id="283" name="Tabella 3"/>
          <p:cNvGraphicFramePr/>
          <p:nvPr/>
        </p:nvGraphicFramePr>
        <p:xfrm>
          <a:off x="309600" y="1702440"/>
          <a:ext cx="8322480" cy="2940840"/>
        </p:xfrm>
        <a:graphic>
          <a:graphicData uri="http://schemas.openxmlformats.org/drawingml/2006/table">
            <a:tbl>
              <a:tblPr/>
              <a:tblGrid>
                <a:gridCol w="1000800"/>
                <a:gridCol w="2901600"/>
                <a:gridCol w="1122840"/>
                <a:gridCol w="2527200"/>
                <a:gridCol w="770400"/>
              </a:tblGrid>
              <a:tr h="118080">
                <a:tc rowSpan="3">
                  <a:txBody>
                    <a:bodyPr lIns="720" rIns="720" anchor="ctr">
                      <a:noAutofit/>
                    </a:bodyPr>
                    <a:p>
                      <a:pPr algn="ctr" defTabSz="914400">
                        <a:lnSpc>
                          <a:spcPct val="100000"/>
                        </a:lnSpc>
                      </a:pPr>
                      <a:r>
                        <a:rPr b="1" lang="it-IT" sz="800" strike="noStrike" u="none">
                          <a:solidFill>
                            <a:schemeClr val="lt1"/>
                          </a:solidFill>
                          <a:effectLst/>
                          <a:uFillTx/>
                          <a:latin typeface="Calibri"/>
                        </a:rPr>
                        <a:t>02 - Qualità del soggetto prestatore della consulenza </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t">
                      <a:noAutofit/>
                    </a:bodyPr>
                    <a:p>
                      <a:pPr>
                        <a:lnSpc>
                          <a:spcPct val="100000"/>
                        </a:lnSpc>
                      </a:pPr>
                      <a:endParaRPr b="1" lang="it-IT" sz="800" strike="noStrike" u="none">
                        <a:solidFill>
                          <a:schemeClr val="lt1"/>
                        </a:solidFill>
                        <a:effectLst/>
                        <a:uFillTx/>
                        <a:latin typeface="Calibri"/>
                      </a:endParaRPr>
                    </a:p>
                  </a:txBody>
                  <a:tcPr anchor="t"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ctr">
                      <a:noAutofit/>
                    </a:bodyPr>
                    <a:p>
                      <a:pPr>
                        <a:lnSpc>
                          <a:spcPct val="100000"/>
                        </a:lnSpc>
                      </a:pPr>
                      <a:endParaRPr b="1" lang="it-IT" sz="800" strike="noStrike" u="none">
                        <a:solidFill>
                          <a:srgbClr val="000000"/>
                        </a:solidFill>
                        <a:effectLst/>
                        <a:uFillTx/>
                        <a:latin typeface="Times New Roman"/>
                        <a:ea typeface="Calibri"/>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ctr">
                      <a:noAutofit/>
                    </a:bodyPr>
                    <a:p>
                      <a:pPr>
                        <a:lnSpc>
                          <a:spcPct val="100000"/>
                        </a:lnSpc>
                      </a:pPr>
                      <a:endParaRPr b="1" lang="it-IT" sz="800" strike="noStrike" u="none">
                        <a:solidFill>
                          <a:schemeClr val="lt1"/>
                        </a:solidFill>
                        <a:effectLst/>
                        <a:uFillTx/>
                        <a:latin typeface="Calibri"/>
                        <a:ea typeface="Calibri"/>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rowSpan="3">
                  <a:txBody>
                    <a:bodyPr lIns="720" rIns="720" anchor="ctr">
                      <a:noAutofit/>
                    </a:bodyPr>
                    <a:p>
                      <a:pPr algn="ctr" defTabSz="914400">
                        <a:lnSpc>
                          <a:spcPct val="100000"/>
                        </a:lnSpc>
                      </a:pPr>
                      <a:r>
                        <a:rPr b="1" lang="it-IT" sz="800" strike="noStrike" u="none">
                          <a:solidFill>
                            <a:schemeClr val="lt1"/>
                          </a:solidFill>
                          <a:effectLst/>
                          <a:uFillTx/>
                          <a:latin typeface="Calibri"/>
                        </a:rPr>
                        <a:t>32</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115200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720" rIns="720" anchor="ctr">
                      <a:noAutofit/>
                    </a:bodyPr>
                    <a:p>
                      <a:pPr algn="ctr" defTabSz="914400">
                        <a:lnSpc>
                          <a:spcPct val="100000"/>
                        </a:lnSpc>
                      </a:pPr>
                      <a:endParaRPr b="0" lang="it-IT" sz="800" strike="noStrike" u="none">
                        <a:solidFill>
                          <a:srgbClr val="000000"/>
                        </a:solidFill>
                        <a:effectLst/>
                        <a:uFillTx/>
                        <a:latin typeface="Arial"/>
                      </a:endParaRPr>
                    </a:p>
                    <a:p>
                      <a:pPr algn="ctr" defTabSz="914400">
                        <a:lnSpc>
                          <a:spcPct val="100000"/>
                        </a:lnSpc>
                      </a:pPr>
                      <a:endParaRPr b="0" lang="it-IT" sz="800" strike="noStrike" u="none">
                        <a:solidFill>
                          <a:srgbClr val="000000"/>
                        </a:solidFill>
                        <a:effectLst/>
                        <a:uFillTx/>
                        <a:latin typeface="Arial"/>
                      </a:endParaRPr>
                    </a:p>
                    <a:p>
                      <a:pPr algn="ctr" defTabSz="914400">
                        <a:lnSpc>
                          <a:spcPct val="100000"/>
                        </a:lnSpc>
                      </a:pPr>
                      <a:endParaRPr b="0" lang="it-IT" sz="800" strike="noStrike" u="none">
                        <a:solidFill>
                          <a:srgbClr val="000000"/>
                        </a:solidFill>
                        <a:effectLst/>
                        <a:uFillTx/>
                        <a:latin typeface="Arial"/>
                      </a:endParaRPr>
                    </a:p>
                    <a:p>
                      <a:pPr algn="ctr" defTabSz="914400">
                        <a:lnSpc>
                          <a:spcPct val="100000"/>
                        </a:lnSpc>
                      </a:pPr>
                      <a:endParaRPr b="0" lang="it-IT" sz="800" strike="noStrike" u="none">
                        <a:solidFill>
                          <a:srgbClr val="000000"/>
                        </a:solidFill>
                        <a:effectLst/>
                        <a:uFillTx/>
                        <a:latin typeface="Arial"/>
                      </a:endParaRPr>
                    </a:p>
                    <a:p>
                      <a:pPr algn="ctr" defTabSz="914400">
                        <a:lnSpc>
                          <a:spcPct val="100000"/>
                        </a:lnSpc>
                      </a:pPr>
                      <a:r>
                        <a:rPr b="0" lang="it-IT" sz="800" strike="noStrike" u="none">
                          <a:solidFill>
                            <a:schemeClr val="dk1"/>
                          </a:solidFill>
                          <a:effectLst/>
                          <a:uFillTx/>
                          <a:latin typeface="Calibri"/>
                        </a:rPr>
                        <a:t>0.2.5 Disponibilità di consulenti aventi almeno tre anni di esperienza nei servizi di consulenza:</a:t>
                      </a:r>
                      <a:endParaRPr b="0" lang="it-IT" sz="800" strike="noStrike" u="none">
                        <a:solidFill>
                          <a:srgbClr val="000000"/>
                        </a:solidFill>
                        <a:effectLst/>
                        <a:uFillTx/>
                        <a:latin typeface="Arial"/>
                      </a:endParaRPr>
                    </a:p>
                    <a:p>
                      <a:pPr defTabSz="914400">
                        <a:lnSpc>
                          <a:spcPct val="100000"/>
                        </a:lnSpc>
                      </a:pPr>
                      <a:endParaRPr b="0" lang="it-IT" sz="800" strike="noStrike" u="none">
                        <a:solidFill>
                          <a:srgbClr val="000000"/>
                        </a:solidFill>
                        <a:effectLst/>
                        <a:uFillTx/>
                        <a:latin typeface="Arial"/>
                      </a:endParaRPr>
                    </a:p>
                    <a:p>
                      <a:pPr defTabSz="914400">
                        <a:lnSpc>
                          <a:spcPct val="100000"/>
                        </a:lnSpc>
                      </a:pPr>
                      <a:endParaRPr b="0" lang="it-IT" sz="800" strike="noStrike" u="none">
                        <a:solidFill>
                          <a:srgbClr val="000000"/>
                        </a:solidFill>
                        <a:effectLst/>
                        <a:uFillTx/>
                        <a:latin typeface="Arial"/>
                      </a:endParaRPr>
                    </a:p>
                    <a:p>
                      <a:pPr defTabSz="914400">
                        <a:lnSpc>
                          <a:spcPct val="100000"/>
                        </a:lnSpc>
                      </a:pPr>
                      <a:endParaRPr b="0" lang="it-IT" sz="800" strike="noStrike" u="none">
                        <a:solidFill>
                          <a:srgbClr val="000000"/>
                        </a:solidFill>
                        <a:effectLst/>
                        <a:uFillTx/>
                        <a:latin typeface="Arial"/>
                      </a:endParaRPr>
                    </a:p>
                    <a:p>
                      <a:pPr defTabSz="914400">
                        <a:lnSpc>
                          <a:spcPct val="100000"/>
                        </a:lnSpc>
                      </a:pP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720" rIns="720" anchor="ctr">
                      <a:noAutofit/>
                    </a:bodyPr>
                    <a:p>
                      <a:pPr algn="ctr" defTabSz="914400">
                        <a:lnSpc>
                          <a:spcPct val="100000"/>
                        </a:lnSpc>
                      </a:pPr>
                      <a:r>
                        <a:rPr b="0" lang="it-IT" sz="800" strike="noStrike" u="none">
                          <a:solidFill>
                            <a:schemeClr val="dk1"/>
                          </a:solidFill>
                          <a:effectLst/>
                          <a:uFillTx/>
                          <a:latin typeface="Calibri"/>
                        </a:rPr>
                        <a:t>10</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rowSpan="2">
                  <a:txBody>
                    <a:bodyPr lIns="720" rIns="720" anchor="ctr">
                      <a:noAutofit/>
                    </a:bodyPr>
                    <a:p>
                      <a:pPr defTabSz="914400">
                        <a:lnSpc>
                          <a:spcPct val="100000"/>
                        </a:lnSpc>
                      </a:pPr>
                      <a:r>
                        <a:rPr b="0" lang="it-IT" sz="800" strike="noStrike" u="none">
                          <a:solidFill>
                            <a:schemeClr val="dk1"/>
                          </a:solidFill>
                          <a:effectLst/>
                          <a:uFillTx/>
                          <a:latin typeface="Calibri"/>
                        </a:rPr>
                        <a:t>In caso di consulenti dipendenti a tempo indeterminato o nel caso di consulenti titolari dell’organismo di consulenza i punteggi verranno parametrati applicando il coefficiente 1. In caso di consulenti dipendenti a tempo determinato i punteggi verranno parametrati applicando il coefficiente 0.60. Per le altre tipologie di consulenti si applica il coefficiente 0.40. Il parametro si applica al numero di consulenti presenti nelle categorie di riferimento.</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r h="141876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720" rIns="720" anchor="ctr">
                      <a:noAutofit/>
                    </a:bodyPr>
                    <a:p>
                      <a:pPr>
                        <a:lnSpc>
                          <a:spcPct val="100000"/>
                        </a:lnSpc>
                      </a:pPr>
                      <a:endParaRPr b="0" lang="it-IT" sz="800" strike="noStrike" u="none">
                        <a:solidFill>
                          <a:schemeClr val="dk1"/>
                        </a:solidFill>
                        <a:effectLst/>
                        <a:uFillTx/>
                        <a:latin typeface="Calibri"/>
                        <a:ea typeface="Calibri"/>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20" rIns="720" anchor="ctr">
                      <a:noAutofit/>
                    </a:bodyPr>
                    <a:p>
                      <a:pPr>
                        <a:lnSpc>
                          <a:spcPct val="100000"/>
                        </a:lnSpc>
                      </a:pPr>
                      <a:endParaRPr b="0" lang="it-IT" sz="800" strike="noStrike" u="none">
                        <a:solidFill>
                          <a:schemeClr val="dk1"/>
                        </a:solidFill>
                        <a:effectLst/>
                        <a:uFillTx/>
                        <a:latin typeface="Calibri"/>
                        <a:ea typeface="Calibri"/>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graphicFrame>
        <p:nvGraphicFramePr>
          <p:cNvPr id="284" name="Tabella 4"/>
          <p:cNvGraphicFramePr/>
          <p:nvPr/>
        </p:nvGraphicFramePr>
        <p:xfrm>
          <a:off x="309600" y="1518840"/>
          <a:ext cx="8329680" cy="213480"/>
        </p:xfrm>
        <a:graphic>
          <a:graphicData uri="http://schemas.openxmlformats.org/drawingml/2006/table">
            <a:tbl>
              <a:tblPr/>
              <a:tblGrid>
                <a:gridCol w="1010160"/>
                <a:gridCol w="2880720"/>
                <a:gridCol w="1119960"/>
                <a:gridCol w="2548800"/>
                <a:gridCol w="770400"/>
              </a:tblGrid>
              <a:tr h="115560">
                <a:tc>
                  <a:txBody>
                    <a:bodyPr lIns="360" rIns="360" anchor="ctr">
                      <a:noAutofit/>
                    </a:bodyPr>
                    <a:p>
                      <a:pPr algn="ctr" defTabSz="914400">
                        <a:lnSpc>
                          <a:spcPct val="100000"/>
                        </a:lnSpc>
                      </a:pPr>
                      <a:r>
                        <a:rPr b="1" lang="it-IT" sz="800" strike="noStrike" u="none">
                          <a:solidFill>
                            <a:schemeClr val="lt1"/>
                          </a:solidFill>
                          <a:effectLst/>
                          <a:uFillTx/>
                          <a:latin typeface="Calibri"/>
                        </a:rPr>
                        <a:t>Principio</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Criterio di selezione</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Punti</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Griglie di valutazione e metodologia</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Totale</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bl>
          </a:graphicData>
        </a:graphic>
      </p:graphicFrame>
      <p:graphicFrame>
        <p:nvGraphicFramePr>
          <p:cNvPr id="285" name="Tabella 2"/>
          <p:cNvGraphicFramePr/>
          <p:nvPr/>
        </p:nvGraphicFramePr>
        <p:xfrm>
          <a:off x="1341720" y="2967840"/>
          <a:ext cx="3948840" cy="1402560"/>
        </p:xfrm>
        <a:graphic>
          <a:graphicData uri="http://schemas.openxmlformats.org/drawingml/2006/table">
            <a:tbl>
              <a:tblPr/>
              <a:tblGrid>
                <a:gridCol w="786240"/>
                <a:gridCol w="787320"/>
                <a:gridCol w="786240"/>
                <a:gridCol w="786960"/>
                <a:gridCol w="802440"/>
              </a:tblGrid>
              <a:tr h="0">
                <a:tc>
                  <a:txBody>
                    <a:bodyPr lIns="34920" rIns="34920" anchor="t">
                      <a:noAutofit/>
                    </a:bodyPr>
                    <a:p>
                      <a:pPr algn="just" defTabSz="914400">
                        <a:lnSpc>
                          <a:spcPct val="100000"/>
                        </a:lnSpc>
                      </a:pPr>
                      <a:r>
                        <a:rPr b="1" lang="it-IT" sz="800" strike="noStrike" u="none">
                          <a:solidFill>
                            <a:schemeClr val="lt1"/>
                          </a:solidFill>
                          <a:effectLst/>
                          <a:uFillTx/>
                          <a:latin typeface="Calibri"/>
                        </a:rPr>
                        <a:t>N. Tematiche consulenza</a:t>
                      </a:r>
                      <a:endParaRPr b="0" lang="it-IT" sz="800" strike="noStrike" u="none">
                        <a:solidFill>
                          <a:srgbClr val="ffffff"/>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4920" rIns="34920" anchor="t">
                      <a:noAutofit/>
                    </a:bodyPr>
                    <a:p>
                      <a:pPr algn="just" defTabSz="914400">
                        <a:lnSpc>
                          <a:spcPct val="100000"/>
                        </a:lnSpc>
                      </a:pPr>
                      <a:r>
                        <a:rPr b="1" lang="it-IT" sz="800" strike="noStrike" u="none">
                          <a:solidFill>
                            <a:schemeClr val="lt1"/>
                          </a:solidFill>
                          <a:effectLst/>
                          <a:uFillTx/>
                          <a:latin typeface="Calibri"/>
                        </a:rPr>
                        <a:t>N.  consulenti sup.10</a:t>
                      </a:r>
                      <a:endParaRPr b="0" lang="it-IT" sz="800" strike="noStrike" u="none">
                        <a:solidFill>
                          <a:srgbClr val="ffffff"/>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4920" rIns="34920" anchor="t">
                      <a:noAutofit/>
                    </a:bodyPr>
                    <a:p>
                      <a:pPr algn="just" defTabSz="914400">
                        <a:lnSpc>
                          <a:spcPct val="100000"/>
                        </a:lnSpc>
                      </a:pPr>
                      <a:r>
                        <a:rPr b="1" lang="it-IT" sz="800" strike="noStrike" u="none">
                          <a:solidFill>
                            <a:schemeClr val="lt1"/>
                          </a:solidFill>
                          <a:effectLst/>
                          <a:uFillTx/>
                          <a:latin typeface="Calibri"/>
                        </a:rPr>
                        <a:t>N.  consulenti da 9 a 7</a:t>
                      </a:r>
                      <a:endParaRPr b="0" lang="it-IT" sz="800" strike="noStrike" u="none">
                        <a:solidFill>
                          <a:srgbClr val="ffffff"/>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4920" rIns="34920" anchor="t">
                      <a:noAutofit/>
                    </a:bodyPr>
                    <a:p>
                      <a:pPr algn="just" defTabSz="914400">
                        <a:lnSpc>
                          <a:spcPct val="100000"/>
                        </a:lnSpc>
                      </a:pPr>
                      <a:r>
                        <a:rPr b="1" lang="it-IT" sz="800" strike="noStrike" u="none">
                          <a:solidFill>
                            <a:schemeClr val="lt1"/>
                          </a:solidFill>
                          <a:effectLst/>
                          <a:uFillTx/>
                          <a:latin typeface="Calibri"/>
                        </a:rPr>
                        <a:t>N.  consulenti da 6 a 3</a:t>
                      </a:r>
                      <a:endParaRPr b="0" lang="it-IT" sz="800" strike="noStrike" u="none">
                        <a:solidFill>
                          <a:srgbClr val="ffffff"/>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4920" rIns="34920" anchor="t">
                      <a:noAutofit/>
                    </a:bodyPr>
                    <a:p>
                      <a:pPr algn="just" defTabSz="914400">
                        <a:lnSpc>
                          <a:spcPct val="100000"/>
                        </a:lnSpc>
                      </a:pPr>
                      <a:r>
                        <a:rPr b="1" lang="it-IT" sz="800" strike="noStrike" u="none">
                          <a:solidFill>
                            <a:schemeClr val="lt1"/>
                          </a:solidFill>
                          <a:effectLst/>
                          <a:uFillTx/>
                          <a:latin typeface="Calibri"/>
                        </a:rPr>
                        <a:t>N.  consulenti inferiore a 2</a:t>
                      </a:r>
                      <a:endParaRPr b="0" lang="it-IT" sz="800" strike="noStrike" u="none">
                        <a:solidFill>
                          <a:srgbClr val="ffffff"/>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0">
                <a:tc>
                  <a:txBody>
                    <a:bodyPr lIns="34920" rIns="34920" anchor="t">
                      <a:noAutofit/>
                    </a:bodyPr>
                    <a:p>
                      <a:pPr algn="just" defTabSz="914400">
                        <a:lnSpc>
                          <a:spcPct val="100000"/>
                        </a:lnSpc>
                      </a:pPr>
                      <a:r>
                        <a:rPr b="1" lang="it-IT" sz="800" strike="noStrike" u="none">
                          <a:solidFill>
                            <a:schemeClr val="lt1"/>
                          </a:solidFill>
                          <a:effectLst/>
                          <a:uFillTx/>
                          <a:latin typeface="Calibri"/>
                        </a:rPr>
                        <a:t>1</a:t>
                      </a:r>
                      <a:endParaRPr b="0" lang="it-IT" sz="800" strike="noStrike" u="none">
                        <a:solidFill>
                          <a:srgbClr val="ffffff"/>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10</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7</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4</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0</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0">
                <a:tc>
                  <a:txBody>
                    <a:bodyPr lIns="34920" rIns="34920" anchor="t">
                      <a:noAutofit/>
                    </a:bodyPr>
                    <a:p>
                      <a:pPr algn="just" defTabSz="914400">
                        <a:lnSpc>
                          <a:spcPct val="100000"/>
                        </a:lnSpc>
                      </a:pPr>
                      <a:r>
                        <a:rPr b="1" lang="it-IT" sz="800" strike="noStrike" u="none">
                          <a:solidFill>
                            <a:schemeClr val="lt1"/>
                          </a:solidFill>
                          <a:effectLst/>
                          <a:uFillTx/>
                          <a:latin typeface="Calibri"/>
                        </a:rPr>
                        <a:t>2</a:t>
                      </a:r>
                      <a:endParaRPr b="0" lang="it-IT" sz="800" strike="noStrike" u="none">
                        <a:solidFill>
                          <a:srgbClr val="ffffff"/>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10</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7</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4</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0</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0">
                <a:tc>
                  <a:txBody>
                    <a:bodyPr lIns="34920" rIns="34920" anchor="t">
                      <a:noAutofit/>
                    </a:bodyPr>
                    <a:p>
                      <a:pPr algn="just" defTabSz="914400">
                        <a:lnSpc>
                          <a:spcPct val="100000"/>
                        </a:lnSpc>
                      </a:pPr>
                      <a:r>
                        <a:rPr b="1" lang="it-IT" sz="800" strike="noStrike" u="none">
                          <a:solidFill>
                            <a:schemeClr val="lt1"/>
                          </a:solidFill>
                          <a:effectLst/>
                          <a:uFillTx/>
                          <a:latin typeface="Calibri"/>
                        </a:rPr>
                        <a:t>3</a:t>
                      </a:r>
                      <a:endParaRPr b="0" lang="it-IT" sz="800" strike="noStrike" u="none">
                        <a:solidFill>
                          <a:srgbClr val="ffffff"/>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10</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7</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4</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0</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r h="0">
                <a:tc>
                  <a:txBody>
                    <a:bodyPr lIns="34920" rIns="34920" anchor="t">
                      <a:noAutofit/>
                    </a:bodyPr>
                    <a:p>
                      <a:pPr algn="just" defTabSz="914400">
                        <a:lnSpc>
                          <a:spcPct val="100000"/>
                        </a:lnSpc>
                      </a:pPr>
                      <a:r>
                        <a:rPr b="1" lang="it-IT" sz="800" strike="noStrike" u="none">
                          <a:solidFill>
                            <a:schemeClr val="lt1"/>
                          </a:solidFill>
                          <a:effectLst/>
                          <a:uFillTx/>
                          <a:latin typeface="Calibri"/>
                        </a:rPr>
                        <a:t>4</a:t>
                      </a:r>
                      <a:endParaRPr b="0" lang="it-IT" sz="800" strike="noStrike" u="none">
                        <a:solidFill>
                          <a:srgbClr val="ffffff"/>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10</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7</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4</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0</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r h="0">
                <a:tc>
                  <a:txBody>
                    <a:bodyPr lIns="34920" rIns="34920" anchor="t">
                      <a:noAutofit/>
                    </a:bodyPr>
                    <a:p>
                      <a:pPr algn="just" defTabSz="914400">
                        <a:lnSpc>
                          <a:spcPct val="100000"/>
                        </a:lnSpc>
                      </a:pPr>
                      <a:r>
                        <a:rPr b="1" lang="it-IT" sz="800" strike="noStrike" u="none">
                          <a:solidFill>
                            <a:schemeClr val="lt1"/>
                          </a:solidFill>
                          <a:effectLst/>
                          <a:uFillTx/>
                          <a:latin typeface="Calibri"/>
                        </a:rPr>
                        <a:t>5</a:t>
                      </a:r>
                      <a:endParaRPr b="0" lang="it-IT" sz="800" strike="noStrike" u="none">
                        <a:solidFill>
                          <a:srgbClr val="ffffff"/>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10</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7</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4</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34920" rIns="34920" anchor="t">
                      <a:noAutofit/>
                    </a:bodyPr>
                    <a:p>
                      <a:pPr algn="just" defTabSz="914400">
                        <a:lnSpc>
                          <a:spcPct val="100000"/>
                        </a:lnSpc>
                      </a:pPr>
                      <a:r>
                        <a:rPr b="0" lang="it-IT" sz="800" strike="noStrike" u="none">
                          <a:solidFill>
                            <a:schemeClr val="dk1"/>
                          </a:solidFill>
                          <a:effectLst/>
                          <a:uFillTx/>
                          <a:latin typeface="Calibri"/>
                        </a:rPr>
                        <a:t>Punti 0</a:t>
                      </a:r>
                      <a:endParaRPr b="0" lang="it-IT" sz="800" strike="noStrike" u="none">
                        <a:solidFill>
                          <a:srgbClr val="000000"/>
                        </a:solidFill>
                        <a:effectLst/>
                        <a:uFillTx/>
                        <a:latin typeface="Arial"/>
                      </a:endParaRPr>
                    </a:p>
                  </a:txBody>
                  <a:tcPr anchor="t" marL="34920" marR="349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r>
            </a:tbl>
          </a:graphicData>
        </a:graphic>
      </p:graphicFrame>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 name="object 2"/>
          <p:cNvSpPr/>
          <p:nvPr/>
        </p:nvSpPr>
        <p:spPr>
          <a:xfrm>
            <a:off x="1341720" y="749160"/>
            <a:ext cx="320580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trike="noStrike" u="none">
                <a:solidFill>
                  <a:srgbClr val="006fc0"/>
                </a:solidFill>
                <a:effectLst/>
                <a:uFillTx/>
                <a:latin typeface="Comic Sans MS"/>
              </a:rPr>
              <a:t>Principi</a:t>
            </a:r>
            <a:r>
              <a:rPr b="1" lang="it-IT" sz="1800" spc="-65" strike="noStrike" u="none">
                <a:solidFill>
                  <a:srgbClr val="006fc0"/>
                </a:solidFill>
                <a:effectLst/>
                <a:uFillTx/>
                <a:latin typeface="Comic Sans MS"/>
              </a:rPr>
              <a:t> </a:t>
            </a:r>
            <a:r>
              <a:rPr b="1" lang="it-IT" sz="1800" strike="noStrike" u="none">
                <a:solidFill>
                  <a:srgbClr val="006fc0"/>
                </a:solidFill>
                <a:effectLst/>
                <a:uFillTx/>
                <a:latin typeface="Comic Sans MS"/>
              </a:rPr>
              <a:t>e</a:t>
            </a:r>
            <a:r>
              <a:rPr b="1" lang="it-IT" sz="1800" spc="-31" strike="noStrike" u="none">
                <a:solidFill>
                  <a:srgbClr val="006fc0"/>
                </a:solidFill>
                <a:effectLst/>
                <a:uFillTx/>
                <a:latin typeface="Comic Sans MS"/>
              </a:rPr>
              <a:t> </a:t>
            </a:r>
            <a:r>
              <a:rPr b="1" lang="it-IT" sz="1800" strike="noStrike" u="none">
                <a:solidFill>
                  <a:srgbClr val="006fc0"/>
                </a:solidFill>
                <a:effectLst/>
                <a:uFillTx/>
                <a:latin typeface="Comic Sans MS"/>
              </a:rPr>
              <a:t>criteri</a:t>
            </a:r>
            <a:r>
              <a:rPr b="1" lang="it-IT" sz="1800" spc="-45" strike="noStrike" u="none">
                <a:solidFill>
                  <a:srgbClr val="006fc0"/>
                </a:solidFill>
                <a:effectLst/>
                <a:uFillTx/>
                <a:latin typeface="Comic Sans MS"/>
              </a:rPr>
              <a:t> </a:t>
            </a:r>
            <a:r>
              <a:rPr b="1" lang="it-IT" sz="1800" strike="noStrike" u="none">
                <a:solidFill>
                  <a:srgbClr val="006fc0"/>
                </a:solidFill>
                <a:effectLst/>
                <a:uFillTx/>
                <a:latin typeface="Comic Sans MS"/>
              </a:rPr>
              <a:t>di</a:t>
            </a:r>
            <a:r>
              <a:rPr b="1" lang="it-IT" sz="1800" spc="-34" strike="noStrike" u="none">
                <a:solidFill>
                  <a:srgbClr val="006fc0"/>
                </a:solidFill>
                <a:effectLst/>
                <a:uFillTx/>
                <a:latin typeface="Comic Sans MS"/>
              </a:rPr>
              <a:t> </a:t>
            </a:r>
            <a:r>
              <a:rPr b="1" lang="it-IT" sz="1800" spc="-11" strike="noStrike" u="none">
                <a:solidFill>
                  <a:srgbClr val="006fc0"/>
                </a:solidFill>
                <a:effectLst/>
                <a:uFillTx/>
                <a:latin typeface="Comic Sans MS"/>
              </a:rPr>
              <a:t>selezione</a:t>
            </a:r>
            <a:endParaRPr b="0" lang="it-IT" sz="1800" strike="noStrike" u="none">
              <a:solidFill>
                <a:srgbClr val="000000"/>
              </a:solidFill>
              <a:effectLst/>
              <a:uFillTx/>
              <a:latin typeface="Arial"/>
            </a:endParaRPr>
          </a:p>
        </p:txBody>
      </p:sp>
      <p:sp>
        <p:nvSpPr>
          <p:cNvPr id="287" name="object 3"/>
          <p:cNvSpPr/>
          <p:nvPr/>
        </p:nvSpPr>
        <p:spPr>
          <a:xfrm>
            <a:off x="6829200" y="749160"/>
            <a:ext cx="416160" cy="286560"/>
          </a:xfrm>
          <a:prstGeom prst="rect">
            <a:avLst/>
          </a:prstGeom>
          <a:noFill/>
          <a:ln w="0">
            <a:noFill/>
          </a:ln>
        </p:spPr>
        <p:style>
          <a:lnRef idx="0"/>
          <a:fillRef idx="0"/>
          <a:effectRef idx="0"/>
          <a:fontRef idx="minor"/>
        </p:style>
        <p:txBody>
          <a:bodyPr lIns="0" rIns="0" tIns="12600" bIns="0" anchor="t">
            <a:spAutoFit/>
          </a:bodyPr>
          <a:p>
            <a:pPr marL="12600" defTabSz="914400">
              <a:lnSpc>
                <a:spcPct val="100000"/>
              </a:lnSpc>
              <a:spcBef>
                <a:spcPts val="99"/>
              </a:spcBef>
            </a:pPr>
            <a:r>
              <a:rPr b="1" lang="it-IT" sz="1800" spc="-26" strike="noStrike" u="none">
                <a:solidFill>
                  <a:srgbClr val="006fc0"/>
                </a:solidFill>
                <a:effectLst/>
                <a:uFillTx/>
                <a:latin typeface="Comic Sans MS"/>
              </a:rPr>
              <a:t>6/6</a:t>
            </a:r>
            <a:endParaRPr b="0" lang="it-IT" sz="1800" strike="noStrike" u="none">
              <a:solidFill>
                <a:srgbClr val="000000"/>
              </a:solidFill>
              <a:effectLst/>
              <a:uFillTx/>
              <a:latin typeface="Arial"/>
            </a:endParaRPr>
          </a:p>
        </p:txBody>
      </p:sp>
      <p:graphicFrame>
        <p:nvGraphicFramePr>
          <p:cNvPr id="288" name="Tabella 1"/>
          <p:cNvGraphicFramePr/>
          <p:nvPr/>
        </p:nvGraphicFramePr>
        <p:xfrm>
          <a:off x="309600" y="1277640"/>
          <a:ext cx="8322480" cy="2515680"/>
        </p:xfrm>
        <a:graphic>
          <a:graphicData uri="http://schemas.openxmlformats.org/drawingml/2006/table">
            <a:tbl>
              <a:tblPr/>
              <a:tblGrid>
                <a:gridCol w="1008000"/>
                <a:gridCol w="2894400"/>
                <a:gridCol w="1434600"/>
                <a:gridCol w="2215440"/>
                <a:gridCol w="770400"/>
              </a:tblGrid>
              <a:tr h="1188000">
                <a:tc rowSpan="2">
                  <a:txBody>
                    <a:bodyPr anchor="ctr">
                      <a:noAutofit/>
                    </a:bodyPr>
                    <a:p>
                      <a:pPr defTabSz="914400">
                        <a:lnSpc>
                          <a:spcPct val="100000"/>
                        </a:lnSpc>
                      </a:pPr>
                      <a:r>
                        <a:rPr b="1" lang="it-IT" sz="800" strike="noStrike" u="none">
                          <a:solidFill>
                            <a:schemeClr val="lt1"/>
                          </a:solidFill>
                          <a:effectLst/>
                          <a:uFillTx/>
                          <a:latin typeface="Calibri"/>
                        </a:rPr>
                        <a:t>02 - Qualità del soggetto prestatore della consulenza</a:t>
                      </a:r>
                      <a:endParaRPr b="0" lang="it-IT" sz="800" strike="noStrike" u="none">
                        <a:solidFill>
                          <a:srgbClr val="ffffff"/>
                        </a:solidFill>
                        <a:effectLst/>
                        <a:uFillTx/>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ctr">
                      <a:noAutofit/>
                    </a:bodyPr>
                    <a:p>
                      <a:pPr defTabSz="914400">
                        <a:lnSpc>
                          <a:spcPct val="100000"/>
                        </a:lnSpc>
                      </a:pPr>
                      <a:r>
                        <a:rPr b="1" lang="it-IT" sz="800" strike="noStrike" u="none">
                          <a:solidFill>
                            <a:schemeClr val="lt1"/>
                          </a:solidFill>
                          <a:effectLst/>
                          <a:uFillTx/>
                          <a:latin typeface="Calibri"/>
                        </a:rPr>
                        <a:t>0.2.6 Disponibilità di consulenti iscritti ad ordini e/o collegi professionali in misura superiore al 50%</a:t>
                      </a:r>
                      <a:endParaRPr b="0" lang="it-IT" sz="800" strike="noStrike" u="none">
                        <a:solidFill>
                          <a:srgbClr val="ffffff"/>
                        </a:solidFill>
                        <a:effectLst/>
                        <a:uFillTx/>
                        <a:latin typeface="Arial"/>
                      </a:endParaRPr>
                    </a:p>
                    <a:p>
                      <a:pPr defTabSz="914400">
                        <a:lnSpc>
                          <a:spcPct val="100000"/>
                        </a:lnSpc>
                      </a:pPr>
                      <a:r>
                        <a:rPr b="1" lang="it-IT" sz="800" strike="noStrike" u="none">
                          <a:solidFill>
                            <a:schemeClr val="lt1"/>
                          </a:solidFill>
                          <a:effectLst/>
                          <a:uFillTx/>
                          <a:latin typeface="Calibri"/>
                        </a:rPr>
                        <a:t>Tale requisito dimostra un elevato livello di qualificazione e conformità professionale del team coinvolto</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ctr">
                      <a:noAutofit/>
                    </a:bodyPr>
                    <a:p>
                      <a:pPr algn="ctr" defTabSz="914400">
                        <a:lnSpc>
                          <a:spcPct val="100000"/>
                        </a:lnSpc>
                      </a:pPr>
                      <a:r>
                        <a:rPr b="1" lang="it-IT" sz="800" strike="noStrike" u="none">
                          <a:solidFill>
                            <a:schemeClr val="lt1"/>
                          </a:solidFill>
                          <a:effectLst/>
                          <a:uFillTx/>
                          <a:latin typeface="Calibri"/>
                        </a:rPr>
                        <a:t>2</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720" rIns="720" anchor="ctr">
                      <a:noAutofit/>
                    </a:bodyPr>
                    <a:p>
                      <a:pPr defTabSz="914400">
                        <a:lnSpc>
                          <a:spcPct val="100000"/>
                        </a:lnSpc>
                      </a:pPr>
                      <a:r>
                        <a:rPr b="1" lang="it-IT" sz="800" strike="noStrike" u="none">
                          <a:solidFill>
                            <a:schemeClr val="lt1"/>
                          </a:solidFill>
                          <a:effectLst/>
                          <a:uFillTx/>
                          <a:latin typeface="Calibri"/>
                        </a:rPr>
                        <a:t>Coinvolgimento di consulenti, tecnici o esperti, di cui oltre il 50% regolarmente iscritti agli ordini o collegi professionali di riferimento, in relazione alla loro area di competenza: Punti 2.</a:t>
                      </a:r>
                      <a:endParaRPr b="0" lang="it-IT" sz="800" strike="noStrike" u="none">
                        <a:solidFill>
                          <a:srgbClr val="ffffff"/>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rowSpan="2">
                  <a:txBody>
                    <a:bodyPr anchor="ctr">
                      <a:noAutofit/>
                    </a:bodyPr>
                    <a:p>
                      <a:pPr algn="ctr" defTabSz="914400">
                        <a:lnSpc>
                          <a:spcPct val="100000"/>
                        </a:lnSpc>
                      </a:pPr>
                      <a:r>
                        <a:rPr b="1" lang="it-IT" sz="800" strike="noStrike" u="none">
                          <a:solidFill>
                            <a:schemeClr val="lt1"/>
                          </a:solidFill>
                          <a:effectLst/>
                          <a:uFillTx/>
                          <a:latin typeface="Calibri"/>
                        </a:rPr>
                        <a:t>32</a:t>
                      </a:r>
                      <a:endParaRPr b="0" lang="it-IT" sz="800" strike="noStrike" u="none">
                        <a:solidFill>
                          <a:srgbClr val="ffffff"/>
                        </a:solidFill>
                        <a:effectLst/>
                        <a:uFillTx/>
                        <a:latin typeface="Arial"/>
                      </a:endParaRPr>
                    </a:p>
                  </a:txBody>
                  <a:tcPr anchor="ctr" marL="91440" marR="914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r h="1327680">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c>
                  <a:txBody>
                    <a:bodyPr lIns="720" rIns="720" anchor="ctr">
                      <a:noAutofit/>
                    </a:bodyPr>
                    <a:p>
                      <a:pPr defTabSz="914400">
                        <a:lnSpc>
                          <a:spcPct val="100000"/>
                        </a:lnSpc>
                      </a:pPr>
                      <a:r>
                        <a:rPr b="0" lang="it-IT" sz="800" strike="noStrike" u="none">
                          <a:solidFill>
                            <a:schemeClr val="dk1"/>
                          </a:solidFill>
                          <a:effectLst/>
                          <a:uFillTx/>
                          <a:latin typeface="Calibri"/>
                          <a:ea typeface="Calibri"/>
                        </a:rPr>
                        <a:t>0.2.7 Soggetti prestatori di consulenza partner nei Gruppi Operativi PEI dell’Intervento SRG01 e/o nell’intervento SRG09 del CSR 2023-2027 di Regione Toscana.</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720" rIns="720" anchor="ctr">
                      <a:noAutofit/>
                    </a:bodyPr>
                    <a:p>
                      <a:pPr algn="ctr" defTabSz="914400">
                        <a:lnSpc>
                          <a:spcPct val="100000"/>
                        </a:lnSpc>
                      </a:pPr>
                      <a:r>
                        <a:rPr b="0" lang="it-IT" sz="800" strike="noStrike" u="none">
                          <a:solidFill>
                            <a:schemeClr val="dk1"/>
                          </a:solidFill>
                          <a:effectLst/>
                          <a:uFillTx/>
                          <a:latin typeface="Calibri"/>
                        </a:rPr>
                        <a:t>4</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a:txBody>
                    <a:bodyPr lIns="720" rIns="720" anchor="ctr">
                      <a:noAutofit/>
                    </a:bodyPr>
                    <a:p>
                      <a:pPr defTabSz="914400">
                        <a:lnSpc>
                          <a:spcPct val="100000"/>
                        </a:lnSpc>
                      </a:pPr>
                      <a:r>
                        <a:rPr b="0" lang="it-IT" sz="800" strike="noStrike" u="none">
                          <a:solidFill>
                            <a:schemeClr val="dk1"/>
                          </a:solidFill>
                          <a:effectLst/>
                          <a:uFillTx/>
                          <a:latin typeface="Calibri"/>
                          <a:ea typeface="Calibri"/>
                        </a:rPr>
                        <a:t>Soggetti prestatori di consulenza partner nei Gruppi Operativi PEI dell’Intervento SRG01: Punti 2</a:t>
                      </a:r>
                      <a:endParaRPr b="0" lang="it-IT" sz="800" strike="noStrike" u="none">
                        <a:solidFill>
                          <a:srgbClr val="000000"/>
                        </a:solidFill>
                        <a:effectLst/>
                        <a:uFillTx/>
                        <a:latin typeface="Arial"/>
                      </a:endParaRPr>
                    </a:p>
                    <a:p>
                      <a:pPr defTabSz="914400">
                        <a:lnSpc>
                          <a:spcPct val="100000"/>
                        </a:lnSpc>
                      </a:pP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ea typeface="Calibri"/>
                        </a:rPr>
                        <a:t>Soggetti prestatori di consulenza partner nei Progetti dell’Intervento SRG09: Punti 2 </a:t>
                      </a:r>
                      <a:endParaRPr b="0" lang="it-IT" sz="800" strike="noStrike" u="none">
                        <a:solidFill>
                          <a:srgbClr val="000000"/>
                        </a:solidFill>
                        <a:effectLst/>
                        <a:uFillTx/>
                        <a:latin typeface="Arial"/>
                      </a:endParaRPr>
                    </a:p>
                    <a:p>
                      <a:pPr defTabSz="914400">
                        <a:lnSpc>
                          <a:spcPct val="100000"/>
                        </a:lnSpc>
                      </a:pPr>
                      <a:endParaRPr b="0" lang="it-IT" sz="800" strike="noStrike" u="none">
                        <a:solidFill>
                          <a:srgbClr val="000000"/>
                        </a:solidFill>
                        <a:effectLst/>
                        <a:uFillTx/>
                        <a:latin typeface="Arial"/>
                      </a:endParaRPr>
                    </a:p>
                    <a:p>
                      <a:pPr defTabSz="914400">
                        <a:lnSpc>
                          <a:spcPct val="100000"/>
                        </a:lnSpc>
                      </a:pPr>
                      <a:r>
                        <a:rPr b="0" lang="it-IT" sz="800" strike="noStrike" u="none">
                          <a:solidFill>
                            <a:schemeClr val="dk1"/>
                          </a:solidFill>
                          <a:effectLst/>
                          <a:uFillTx/>
                          <a:latin typeface="Calibri"/>
                          <a:ea typeface="Calibri"/>
                        </a:rPr>
                        <a:t>Punteggi cumulabili</a:t>
                      </a:r>
                      <a:endParaRPr b="0" lang="it-IT" sz="800" strike="noStrike" u="none">
                        <a:solidFill>
                          <a:srgbClr val="000000"/>
                        </a:solidFill>
                        <a:effectLst/>
                        <a:uFillTx/>
                        <a:latin typeface="Arial"/>
                      </a:endParaRPr>
                    </a:p>
                  </a:txBody>
                  <a:tcPr anchor="ctr" marL="720" marR="72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40000"/>
                      </a:schemeClr>
                    </a:solidFill>
                  </a:tcPr>
                </a:tc>
                <a:tc vMerge="1">
                  <a:txBody>
                    <a:bodyPr lIns="90000" rIns="90000" tIns="45000" bIns="45000" anchor="t">
                      <a:noAutofit/>
                    </a:bodyPr>
                    <a:p>
                      <a:endParaRPr b="0" lang="it-IT" sz="1800" strike="noStrike" u="none">
                        <a:solidFill>
                          <a:srgbClr val="000000"/>
                        </a:solidFill>
                        <a:effectLst/>
                        <a:uFillTx/>
                        <a:latin typeface="Arial"/>
                      </a:endParaRPr>
                    </a:p>
                  </a:txBody>
                  <a:tcPr anchor="t" marL="90000" marR="90000">
                    <a:lnL>
                      <a:noFill/>
                    </a:lnL>
                    <a:lnR>
                      <a:noFill/>
                    </a:lnR>
                    <a:lnT>
                      <a:noFill/>
                    </a:lnT>
                    <a:lnB>
                      <a:noFill/>
                    </a:lnB>
                    <a:solidFill>
                      <a:srgbClr val="729fcf"/>
                    </a:solidFill>
                  </a:tcPr>
                </a:tc>
              </a:tr>
            </a:tbl>
          </a:graphicData>
        </a:graphic>
      </p:graphicFrame>
      <p:graphicFrame>
        <p:nvGraphicFramePr>
          <p:cNvPr id="289" name="Tabella 2"/>
          <p:cNvGraphicFramePr/>
          <p:nvPr/>
        </p:nvGraphicFramePr>
        <p:xfrm>
          <a:off x="309600" y="1094040"/>
          <a:ext cx="8329680" cy="213480"/>
        </p:xfrm>
        <a:graphic>
          <a:graphicData uri="http://schemas.openxmlformats.org/drawingml/2006/table">
            <a:tbl>
              <a:tblPr/>
              <a:tblGrid>
                <a:gridCol w="1010160"/>
                <a:gridCol w="2880720"/>
                <a:gridCol w="1429560"/>
                <a:gridCol w="2239200"/>
                <a:gridCol w="770400"/>
              </a:tblGrid>
              <a:tr h="115560">
                <a:tc>
                  <a:txBody>
                    <a:bodyPr lIns="360" rIns="360" anchor="ctr">
                      <a:noAutofit/>
                    </a:bodyPr>
                    <a:p>
                      <a:pPr algn="ctr" defTabSz="914400">
                        <a:lnSpc>
                          <a:spcPct val="100000"/>
                        </a:lnSpc>
                      </a:pPr>
                      <a:r>
                        <a:rPr b="1" lang="it-IT" sz="800" strike="noStrike" u="none">
                          <a:solidFill>
                            <a:schemeClr val="lt1"/>
                          </a:solidFill>
                          <a:effectLst/>
                          <a:uFillTx/>
                          <a:latin typeface="Calibri"/>
                        </a:rPr>
                        <a:t>Principio</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Criterio di selezione</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Punti</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Griglie di valutazione e metodologia</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c>
                  <a:txBody>
                    <a:bodyPr lIns="360" rIns="360" anchor="ctr">
                      <a:noAutofit/>
                    </a:bodyPr>
                    <a:p>
                      <a:pPr algn="ctr" defTabSz="914400">
                        <a:lnSpc>
                          <a:spcPct val="100000"/>
                        </a:lnSpc>
                      </a:pPr>
                      <a:r>
                        <a:rPr b="1" lang="it-IT" sz="800" strike="noStrike" u="none">
                          <a:solidFill>
                            <a:schemeClr val="lt1"/>
                          </a:solidFill>
                          <a:effectLst/>
                          <a:uFillTx/>
                          <a:latin typeface="Calibri"/>
                        </a:rPr>
                        <a:t>Totale</a:t>
                      </a:r>
                      <a:endParaRPr b="0" lang="it-IT" sz="800" strike="noStrike" u="none">
                        <a:solidFill>
                          <a:srgbClr val="ffffff"/>
                        </a:solidFill>
                        <a:effectLst/>
                        <a:uFillTx/>
                        <a:latin typeface="Arial"/>
                      </a:endParaRPr>
                    </a:p>
                  </a:txBody>
                  <a:tcPr anchor="ctr" marL="360" marR="36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bl>
          </a:graphicData>
        </a:graphic>
      </p:graphicFrame>
      <p:graphicFrame>
        <p:nvGraphicFramePr>
          <p:cNvPr id="290" name="Tabella 3"/>
          <p:cNvGraphicFramePr/>
          <p:nvPr/>
        </p:nvGraphicFramePr>
        <p:xfrm>
          <a:off x="309600" y="4049280"/>
          <a:ext cx="8330040" cy="774360"/>
        </p:xfrm>
        <a:graphic>
          <a:graphicData uri="http://schemas.openxmlformats.org/drawingml/2006/table">
            <a:tbl>
              <a:tblPr/>
              <a:tblGrid>
                <a:gridCol w="8330400"/>
              </a:tblGrid>
              <a:tr h="774360">
                <a:tc>
                  <a:txBody>
                    <a:bodyPr lIns="57240" rIns="57240" anchor="ctr">
                      <a:noAutofit/>
                    </a:bodyPr>
                    <a:p>
                      <a:pPr algn="ctr" defTabSz="914400">
                        <a:lnSpc>
                          <a:spcPct val="100000"/>
                        </a:lnSpc>
                      </a:pPr>
                      <a:r>
                        <a:rPr b="1" lang="it-IT" sz="1000" strike="noStrike" u="none">
                          <a:solidFill>
                            <a:schemeClr val="lt1"/>
                          </a:solidFill>
                          <a:effectLst/>
                          <a:uFillTx/>
                          <a:latin typeface="Calibri"/>
                        </a:rPr>
                        <a:t>Totale 73 punti</a:t>
                      </a:r>
                      <a:endParaRPr b="0" lang="it-IT" sz="1000" strike="noStrike" u="none">
                        <a:solidFill>
                          <a:srgbClr val="ffffff"/>
                        </a:solidFill>
                        <a:effectLst/>
                        <a:uFillTx/>
                        <a:latin typeface="Arial"/>
                      </a:endParaRPr>
                    </a:p>
                    <a:p>
                      <a:pPr algn="ctr" defTabSz="914400">
                        <a:lnSpc>
                          <a:spcPct val="100000"/>
                        </a:lnSpc>
                      </a:pPr>
                      <a:r>
                        <a:rPr b="1" lang="it-IT" sz="1000" strike="noStrike" u="none">
                          <a:solidFill>
                            <a:schemeClr val="lt1"/>
                          </a:solidFill>
                          <a:effectLst/>
                          <a:uFillTx/>
                          <a:latin typeface="Calibri"/>
                        </a:rPr>
                        <a:t>Punteggio minimo complessivo: 36 punti</a:t>
                      </a:r>
                      <a:endParaRPr b="0" lang="it-IT" sz="1000" strike="noStrike" u="none">
                        <a:solidFill>
                          <a:srgbClr val="ffffff"/>
                        </a:solidFill>
                        <a:effectLst/>
                        <a:uFillTx/>
                        <a:latin typeface="Arial"/>
                      </a:endParaRPr>
                    </a:p>
                  </a:txBody>
                  <a:tcPr anchor="ctr" marL="57240" marR="57240">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chemeClr val="accent1"/>
                    </a:solidFill>
                  </a:tcPr>
                </a:tc>
              </a:tr>
            </a:tbl>
          </a:graphicData>
        </a:graphic>
      </p:graphicFrame>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 name="PlaceHolder 1"/>
          <p:cNvSpPr>
            <a:spLocks noGrp="1"/>
          </p:cNvSpPr>
          <p:nvPr>
            <p:ph type="title"/>
          </p:nvPr>
        </p:nvSpPr>
        <p:spPr>
          <a:xfrm>
            <a:off x="540000" y="927000"/>
            <a:ext cx="8223480" cy="852840"/>
          </a:xfrm>
          <a:prstGeom prst="rect">
            <a:avLst/>
          </a:prstGeom>
          <a:noFill/>
          <a:ln w="0">
            <a:noFill/>
          </a:ln>
        </p:spPr>
        <p:txBody>
          <a:bodyPr lIns="0" rIns="0" tIns="0" bIns="0" anchor="ctr">
            <a:noAutofit/>
          </a:bodyPr>
          <a:p>
            <a:pPr indent="0" algn="ctr" defTabSz="914400">
              <a:lnSpc>
                <a:spcPct val="90000"/>
              </a:lnSpc>
              <a:buNone/>
              <a:tabLst>
                <a:tab algn="l" pos="0"/>
              </a:tabLst>
            </a:pPr>
            <a:r>
              <a:rPr b="1" i="1" lang="it-IT" sz="2200" strike="noStrike" u="none">
                <a:solidFill>
                  <a:srgbClr val="3465a4"/>
                </a:solidFill>
                <a:effectLst/>
                <a:uFillTx/>
                <a:latin typeface="Arial"/>
              </a:rPr>
              <a:t>Protocollo Operativo per la consulenza alle imprese agricole</a:t>
            </a:r>
            <a:endParaRPr b="0" lang="it-IT" sz="2200" strike="noStrike" u="none">
              <a:solidFill>
                <a:srgbClr val="000000"/>
              </a:solidFill>
              <a:effectLst/>
              <a:uFillTx/>
              <a:latin typeface="Arial"/>
            </a:endParaRPr>
          </a:p>
        </p:txBody>
      </p:sp>
      <p:sp>
        <p:nvSpPr>
          <p:cNvPr id="292" name="CasellaDiTesto 1"/>
          <p:cNvSpPr/>
          <p:nvPr/>
        </p:nvSpPr>
        <p:spPr>
          <a:xfrm>
            <a:off x="540000" y="1653120"/>
            <a:ext cx="8144280" cy="27705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lang="it-IT" sz="1600" strike="noStrike" u="none">
                <a:solidFill>
                  <a:srgbClr val="001f5f"/>
                </a:solidFill>
                <a:effectLst/>
                <a:uFillTx/>
                <a:latin typeface="Comic Sans MS"/>
              </a:rPr>
              <a:t>E’ allegato al bando e costituisce una guida strutturata di riferimento per l’erogazione dei servizi di consulenza alle imprese agricole in tutte le fasi di cui si compongono: dalla rilevazione e analisi aziendale, alla definizione degli obiettivi e piano di azione, alla esecuzione, al monitoraggio intermedio e valutazione finale.</a:t>
            </a:r>
            <a:endParaRPr b="0" lang="it-IT" sz="1600" strike="noStrike" u="none">
              <a:solidFill>
                <a:srgbClr val="000000"/>
              </a:solidFill>
              <a:effectLst/>
              <a:uFillTx/>
              <a:latin typeface="Arial"/>
            </a:endParaRPr>
          </a:p>
          <a:p>
            <a:pPr defTabSz="914400">
              <a:lnSpc>
                <a:spcPct val="100000"/>
              </a:lnSpc>
            </a:pPr>
            <a:endParaRPr b="0" lang="it-IT" sz="1600" strike="noStrike" u="none">
              <a:solidFill>
                <a:srgbClr val="000000"/>
              </a:solidFill>
              <a:effectLst/>
              <a:uFillTx/>
              <a:latin typeface="Arial"/>
            </a:endParaRPr>
          </a:p>
          <a:p>
            <a:pPr defTabSz="914400">
              <a:lnSpc>
                <a:spcPct val="100000"/>
              </a:lnSpc>
            </a:pPr>
            <a:r>
              <a:rPr b="0" lang="it-IT" sz="1600" strike="noStrike" u="none">
                <a:solidFill>
                  <a:srgbClr val="001f5f"/>
                </a:solidFill>
                <a:effectLst/>
                <a:uFillTx/>
                <a:latin typeface="Comic Sans MS"/>
              </a:rPr>
              <a:t>La corretta aderenza al protocollo nello svolgimento delle attività, e la conseguente completa ed esaustiva compilazione delle schede che lo compongono, garantiscono:</a:t>
            </a:r>
            <a:endParaRPr b="0" lang="it-IT" sz="1600" strike="noStrike" u="none">
              <a:solidFill>
                <a:srgbClr val="000000"/>
              </a:solidFill>
              <a:effectLst/>
              <a:uFillTx/>
              <a:latin typeface="Arial"/>
            </a:endParaRPr>
          </a:p>
          <a:p>
            <a:pPr marL="285840" indent="-285840" defTabSz="914400">
              <a:lnSpc>
                <a:spcPct val="100000"/>
              </a:lnSpc>
              <a:buClr>
                <a:srgbClr val="001f5f"/>
              </a:buClr>
              <a:buFont typeface="Arial"/>
              <a:buChar char="•"/>
            </a:pPr>
            <a:r>
              <a:rPr b="0" lang="it-IT" sz="1600" strike="noStrike" u="none">
                <a:solidFill>
                  <a:srgbClr val="001f5f"/>
                </a:solidFill>
                <a:effectLst/>
                <a:uFillTx/>
                <a:latin typeface="Comic Sans MS"/>
              </a:rPr>
              <a:t>coerenza metodologica</a:t>
            </a:r>
            <a:endParaRPr b="0" lang="it-IT" sz="1600" strike="noStrike" u="none">
              <a:solidFill>
                <a:srgbClr val="000000"/>
              </a:solidFill>
              <a:effectLst/>
              <a:uFillTx/>
              <a:latin typeface="Arial"/>
            </a:endParaRPr>
          </a:p>
          <a:p>
            <a:pPr marL="285840" indent="-285840" defTabSz="914400">
              <a:lnSpc>
                <a:spcPct val="100000"/>
              </a:lnSpc>
              <a:buClr>
                <a:srgbClr val="001f5f"/>
              </a:buClr>
              <a:buFont typeface="Arial"/>
              <a:buChar char="•"/>
            </a:pPr>
            <a:r>
              <a:rPr b="0" lang="it-IT" sz="1600" strike="noStrike" u="none">
                <a:solidFill>
                  <a:srgbClr val="001f5f"/>
                </a:solidFill>
                <a:effectLst/>
                <a:uFillTx/>
                <a:latin typeface="Comic Sans MS"/>
              </a:rPr>
              <a:t>continuità nell’assistenza </a:t>
            </a:r>
            <a:endParaRPr b="0" lang="it-IT" sz="1600" strike="noStrike" u="none">
              <a:solidFill>
                <a:srgbClr val="000000"/>
              </a:solidFill>
              <a:effectLst/>
              <a:uFillTx/>
              <a:latin typeface="Arial"/>
            </a:endParaRPr>
          </a:p>
          <a:p>
            <a:pPr marL="285840" indent="-285840" defTabSz="914400">
              <a:lnSpc>
                <a:spcPct val="100000"/>
              </a:lnSpc>
              <a:buClr>
                <a:srgbClr val="001f5f"/>
              </a:buClr>
              <a:buFont typeface="Arial"/>
              <a:buChar char="•"/>
            </a:pPr>
            <a:r>
              <a:rPr b="0" lang="it-IT" sz="1600" strike="noStrike" u="none">
                <a:solidFill>
                  <a:srgbClr val="001f5f"/>
                </a:solidFill>
                <a:effectLst/>
                <a:uFillTx/>
                <a:latin typeface="Comic Sans MS"/>
              </a:rPr>
              <a:t>tracciabilità delle attività svolte </a:t>
            </a:r>
            <a:endParaRPr b="0" lang="it-IT" sz="1600" strike="noStrike" u="none">
              <a:solidFill>
                <a:srgbClr val="000000"/>
              </a:solidFill>
              <a:effectLst/>
              <a:uFillTx/>
              <a:latin typeface="Arial"/>
            </a:endParaRPr>
          </a:p>
          <a:p>
            <a:pPr marL="285840" indent="-285840" defTabSz="914400">
              <a:lnSpc>
                <a:spcPct val="100000"/>
              </a:lnSpc>
              <a:buClr>
                <a:srgbClr val="001f5f"/>
              </a:buClr>
              <a:buFont typeface="Arial"/>
              <a:buChar char="•"/>
            </a:pPr>
            <a:r>
              <a:rPr b="0" lang="it-IT" sz="1600" strike="noStrike" u="none">
                <a:solidFill>
                  <a:srgbClr val="001f5f"/>
                </a:solidFill>
                <a:effectLst/>
                <a:uFillTx/>
                <a:latin typeface="Comic Sans MS"/>
              </a:rPr>
              <a:t>qualità degli interventi in linea con i fabbisogni reali dell’azienda.</a:t>
            </a: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 name="PlaceHolder 1"/>
          <p:cNvSpPr>
            <a:spLocks noGrp="1"/>
          </p:cNvSpPr>
          <p:nvPr>
            <p:ph type="title"/>
          </p:nvPr>
        </p:nvSpPr>
        <p:spPr>
          <a:xfrm>
            <a:off x="540000" y="927000"/>
            <a:ext cx="8223480" cy="852840"/>
          </a:xfrm>
          <a:prstGeom prst="rect">
            <a:avLst/>
          </a:prstGeom>
          <a:noFill/>
          <a:ln w="0">
            <a:noFill/>
          </a:ln>
        </p:spPr>
        <p:txBody>
          <a:bodyPr lIns="0" rIns="0" tIns="0" bIns="0" anchor="ctr">
            <a:noAutofit/>
          </a:bodyPr>
          <a:p>
            <a:pPr indent="0" algn="ctr" defTabSz="914400">
              <a:lnSpc>
                <a:spcPct val="90000"/>
              </a:lnSpc>
              <a:buNone/>
              <a:tabLst>
                <a:tab algn="l" pos="0"/>
              </a:tabLst>
            </a:pPr>
            <a:r>
              <a:rPr b="1" i="1" lang="it-IT" sz="2200" strike="noStrike" u="none">
                <a:solidFill>
                  <a:srgbClr val="3465a4"/>
                </a:solidFill>
                <a:effectLst/>
                <a:uFillTx/>
                <a:latin typeface="Arial"/>
              </a:rPr>
              <a:t>Principali elementi di novità </a:t>
            </a:r>
            <a:br>
              <a:rPr sz="2200"/>
            </a:br>
            <a:r>
              <a:rPr b="1" i="1" lang="it-IT" sz="2200" strike="noStrike" u="none">
                <a:solidFill>
                  <a:srgbClr val="3465a4"/>
                </a:solidFill>
                <a:effectLst/>
                <a:uFillTx/>
                <a:latin typeface="Arial"/>
              </a:rPr>
              <a:t>rispetto ai bandi sottomisura 2.1 del PSR Toscana 2014-2023</a:t>
            </a:r>
            <a:endParaRPr b="0" lang="it-IT" sz="2200" strike="noStrike" u="none">
              <a:solidFill>
                <a:srgbClr val="000000"/>
              </a:solidFill>
              <a:effectLst/>
              <a:uFillTx/>
              <a:latin typeface="Arial"/>
            </a:endParaRPr>
          </a:p>
        </p:txBody>
      </p:sp>
      <p:sp>
        <p:nvSpPr>
          <p:cNvPr id="294" name="CasellaDiTesto 4"/>
          <p:cNvSpPr/>
          <p:nvPr/>
        </p:nvSpPr>
        <p:spPr>
          <a:xfrm>
            <a:off x="540000" y="1653120"/>
            <a:ext cx="8144280" cy="2682000"/>
          </a:xfrm>
          <a:prstGeom prst="rect">
            <a:avLst/>
          </a:prstGeom>
          <a:noFill/>
          <a:ln w="0">
            <a:noFill/>
          </a:ln>
        </p:spPr>
        <p:style>
          <a:lnRef idx="0"/>
          <a:fillRef idx="0"/>
          <a:effectRef idx="0"/>
          <a:fontRef idx="minor"/>
        </p:style>
        <p:txBody>
          <a:bodyPr lIns="90000" rIns="90000" tIns="45000" bIns="45000" anchor="t">
            <a:spAutoFit/>
          </a:bodyPr>
          <a:p>
            <a:pPr marL="216000" indent="-216000" algn="just" defTabSz="914400">
              <a:lnSpc>
                <a:spcPct val="100000"/>
              </a:lnSpc>
              <a:buClr>
                <a:srgbClr val="001f5f"/>
              </a:buClr>
              <a:buFont typeface="Wingdings" charset="2"/>
              <a:buChar char=""/>
            </a:pPr>
            <a:r>
              <a:rPr b="0" lang="it-IT" sz="1100" strike="noStrike" u="none">
                <a:solidFill>
                  <a:srgbClr val="001f5f"/>
                </a:solidFill>
                <a:effectLst/>
                <a:uFillTx/>
                <a:latin typeface="Comic Sans MS"/>
              </a:rPr>
              <a:t>Adeguamento al D.M. 19 febbraio 2025 “Modifica del decreto 3 febbraio 2016 che istituisce il sistema di consulenza aziendale in agricoltura” </a:t>
            </a:r>
            <a:r>
              <a:rPr b="0" i="1" lang="it-IT" sz="1100" strike="noStrike" u="none">
                <a:solidFill>
                  <a:srgbClr val="001f5f"/>
                </a:solidFill>
                <a:effectLst/>
                <a:uFillTx/>
                <a:latin typeface="Comic Sans MS"/>
              </a:rPr>
              <a:t>(beneficiari, destinatari finali, qualifiche e aggiornamento dei consulenti, assenza conflitto di interessi e incompatibilità) </a:t>
            </a:r>
            <a:endParaRPr b="0" lang="it-IT" sz="1100" strike="noStrike" u="none">
              <a:solidFill>
                <a:srgbClr val="000000"/>
              </a:solidFill>
              <a:effectLst/>
              <a:uFillTx/>
              <a:latin typeface="Arial"/>
            </a:endParaRPr>
          </a:p>
          <a:p>
            <a:pPr marL="216000" indent="-216000" algn="just" defTabSz="914400">
              <a:lnSpc>
                <a:spcPct val="100000"/>
              </a:lnSpc>
              <a:buClr>
                <a:srgbClr val="001f5f"/>
              </a:buClr>
              <a:buFont typeface="Wingdings" charset="2"/>
              <a:buChar char=""/>
            </a:pPr>
            <a:r>
              <a:rPr b="0" lang="it-IT" sz="1100" strike="noStrike" u="none">
                <a:solidFill>
                  <a:srgbClr val="001f5f"/>
                </a:solidFill>
                <a:effectLst/>
                <a:uFillTx/>
                <a:latin typeface="Comic Sans MS"/>
              </a:rPr>
              <a:t>Tasso di contribuzione al 100%</a:t>
            </a:r>
            <a:endParaRPr b="0" lang="it-IT" sz="1100" strike="noStrike" u="none">
              <a:solidFill>
                <a:srgbClr val="000000"/>
              </a:solidFill>
              <a:effectLst/>
              <a:uFillTx/>
              <a:latin typeface="Arial"/>
            </a:endParaRPr>
          </a:p>
          <a:p>
            <a:pPr marL="216000" indent="-216000" algn="just" defTabSz="914400">
              <a:lnSpc>
                <a:spcPct val="100000"/>
              </a:lnSpc>
              <a:buClr>
                <a:srgbClr val="001f5f"/>
              </a:buClr>
              <a:buFont typeface="Wingdings" charset="2"/>
              <a:buChar char=""/>
            </a:pPr>
            <a:r>
              <a:rPr b="0" lang="it-IT" sz="1100" strike="noStrike" u="none">
                <a:solidFill>
                  <a:srgbClr val="001f5f"/>
                </a:solidFill>
                <a:effectLst/>
                <a:uFillTx/>
                <a:latin typeface="Comic Sans MS"/>
              </a:rPr>
              <a:t>Fac-simile da utilizzare per la richiesta di adesione ai servizi di consulenza (allegato al bando)</a:t>
            </a:r>
            <a:endParaRPr b="0" lang="it-IT" sz="1100" strike="noStrike" u="none">
              <a:solidFill>
                <a:srgbClr val="000000"/>
              </a:solidFill>
              <a:effectLst/>
              <a:uFillTx/>
              <a:latin typeface="Arial"/>
            </a:endParaRPr>
          </a:p>
          <a:p>
            <a:pPr marL="216000" indent="-216000" algn="just" defTabSz="914400">
              <a:lnSpc>
                <a:spcPct val="100000"/>
              </a:lnSpc>
              <a:buClr>
                <a:srgbClr val="001f5f"/>
              </a:buClr>
              <a:buFont typeface="Wingdings" charset="2"/>
              <a:buChar char=""/>
            </a:pPr>
            <a:r>
              <a:rPr b="0" lang="it-IT" sz="1100" strike="noStrike" u="none">
                <a:solidFill>
                  <a:srgbClr val="001f5f"/>
                </a:solidFill>
                <a:effectLst/>
                <a:uFillTx/>
                <a:latin typeface="Comic Sans MS"/>
              </a:rPr>
              <a:t>Massimo 1666 ore lavoro per consulente che può essere impegnato in un solo progetto</a:t>
            </a:r>
            <a:endParaRPr b="0" lang="it-IT" sz="1100" strike="noStrike" u="none">
              <a:solidFill>
                <a:srgbClr val="000000"/>
              </a:solidFill>
              <a:effectLst/>
              <a:uFillTx/>
              <a:latin typeface="Arial"/>
            </a:endParaRPr>
          </a:p>
          <a:p>
            <a:pPr marL="216000" indent="-216000" algn="just" defTabSz="914400">
              <a:lnSpc>
                <a:spcPct val="100000"/>
              </a:lnSpc>
              <a:buClr>
                <a:srgbClr val="001f5f"/>
              </a:buClr>
              <a:buFont typeface="Wingdings" charset="2"/>
              <a:buChar char=""/>
            </a:pPr>
            <a:r>
              <a:rPr b="0" lang="it-IT" sz="1100" strike="noStrike" u="none">
                <a:solidFill>
                  <a:srgbClr val="001f5f"/>
                </a:solidFill>
                <a:effectLst/>
                <a:uFillTx/>
                <a:latin typeface="Comic Sans MS"/>
              </a:rPr>
              <a:t>Inizio attività e ammissibilità delle spese dal giorno successivo alla presentazione della domanda di sostegno</a:t>
            </a:r>
            <a:endParaRPr b="0" lang="it-IT" sz="1100" strike="noStrike" u="none">
              <a:solidFill>
                <a:srgbClr val="000000"/>
              </a:solidFill>
              <a:effectLst/>
              <a:uFillTx/>
              <a:latin typeface="Arial"/>
            </a:endParaRPr>
          </a:p>
          <a:p>
            <a:pPr marL="216000" indent="-216000" algn="just" defTabSz="914400">
              <a:lnSpc>
                <a:spcPct val="100000"/>
              </a:lnSpc>
              <a:buClr>
                <a:srgbClr val="001f5f"/>
              </a:buClr>
              <a:buFont typeface="Wingdings" charset="2"/>
              <a:buChar char=""/>
            </a:pPr>
            <a:r>
              <a:rPr b="0" lang="it-IT" sz="1100" strike="noStrike" u="none">
                <a:solidFill>
                  <a:srgbClr val="001f5f"/>
                </a:solidFill>
                <a:effectLst/>
                <a:uFillTx/>
                <a:latin typeface="Comic Sans MS"/>
              </a:rPr>
              <a:t>Possibilità di includere analisi chimico fisiche del suolo, alimenti e biologiche</a:t>
            </a:r>
            <a:endParaRPr b="0" lang="it-IT" sz="1100" strike="noStrike" u="none">
              <a:solidFill>
                <a:srgbClr val="000000"/>
              </a:solidFill>
              <a:effectLst/>
              <a:uFillTx/>
              <a:latin typeface="Arial"/>
            </a:endParaRPr>
          </a:p>
          <a:p>
            <a:pPr marL="216000" indent="-216000" algn="just" defTabSz="914400">
              <a:lnSpc>
                <a:spcPct val="100000"/>
              </a:lnSpc>
              <a:buClr>
                <a:srgbClr val="001f5f"/>
              </a:buClr>
              <a:buFont typeface="Wingdings" charset="2"/>
              <a:buChar char=""/>
            </a:pPr>
            <a:r>
              <a:rPr b="0" lang="it-IT" sz="1100" strike="noStrike" u="none">
                <a:solidFill>
                  <a:srgbClr val="001f5f"/>
                </a:solidFill>
                <a:effectLst/>
                <a:uFillTx/>
                <a:latin typeface="Comic Sans MS"/>
              </a:rPr>
              <a:t>Non è più necessario il Time-sheet mensile per consulente</a:t>
            </a:r>
            <a:endParaRPr b="0" lang="it-IT" sz="1100" strike="noStrike" u="none">
              <a:solidFill>
                <a:srgbClr val="000000"/>
              </a:solidFill>
              <a:effectLst/>
              <a:uFillTx/>
              <a:latin typeface="Arial"/>
            </a:endParaRPr>
          </a:p>
          <a:p>
            <a:pPr marL="216000" indent="-216000" algn="just" defTabSz="914400">
              <a:lnSpc>
                <a:spcPct val="100000"/>
              </a:lnSpc>
              <a:buClr>
                <a:srgbClr val="001f5f"/>
              </a:buClr>
              <a:buFont typeface="Wingdings" charset="2"/>
              <a:buChar char=""/>
            </a:pPr>
            <a:r>
              <a:rPr b="0" lang="it-IT" sz="1100" strike="noStrike" u="none">
                <a:solidFill>
                  <a:srgbClr val="001f5f"/>
                </a:solidFill>
                <a:effectLst/>
                <a:uFillTx/>
                <a:latin typeface="Comic Sans MS"/>
              </a:rPr>
              <a:t>Protocollo Operativo per la consulenza (allegato al bando)</a:t>
            </a:r>
            <a:endParaRPr b="0" lang="it-IT" sz="1100" strike="noStrike" u="none">
              <a:solidFill>
                <a:srgbClr val="000000"/>
              </a:solidFill>
              <a:effectLst/>
              <a:uFillTx/>
              <a:latin typeface="Arial"/>
            </a:endParaRPr>
          </a:p>
          <a:p>
            <a:pPr marL="216000" indent="-216000" algn="just" defTabSz="914400">
              <a:lnSpc>
                <a:spcPct val="100000"/>
              </a:lnSpc>
              <a:buClr>
                <a:srgbClr val="001f5f"/>
              </a:buClr>
              <a:buFont typeface="Wingdings" charset="2"/>
              <a:buChar char=""/>
            </a:pPr>
            <a:r>
              <a:rPr b="0" lang="it-IT" sz="1100" strike="noStrike" u="none">
                <a:solidFill>
                  <a:srgbClr val="001f5f"/>
                </a:solidFill>
                <a:effectLst/>
                <a:uFillTx/>
                <a:latin typeface="Comic Sans MS"/>
              </a:rPr>
              <a:t>Attenzione alla problematica delle infrazioni non significative in tema di condizionalità presenti in Toscana </a:t>
            </a:r>
            <a:r>
              <a:rPr b="0" i="1" lang="it-IT" sz="1100" strike="noStrike" u="none">
                <a:solidFill>
                  <a:srgbClr val="001f5f"/>
                </a:solidFill>
                <a:effectLst/>
                <a:uFillTx/>
                <a:latin typeface="Comic Sans MS"/>
              </a:rPr>
              <a:t>(art. 8, comma 3 del D.Lgs. 42/2023)</a:t>
            </a:r>
            <a:endParaRPr b="0" lang="it-IT" sz="1100" strike="noStrike" u="none">
              <a:solidFill>
                <a:srgbClr val="000000"/>
              </a:solidFill>
              <a:effectLst/>
              <a:uFillTx/>
              <a:latin typeface="Arial"/>
            </a:endParaRPr>
          </a:p>
          <a:p>
            <a:pPr marL="216000" indent="-216000" algn="just" defTabSz="914400">
              <a:lnSpc>
                <a:spcPct val="100000"/>
              </a:lnSpc>
              <a:buClr>
                <a:srgbClr val="001f5f"/>
              </a:buClr>
              <a:buFont typeface="Wingdings" charset="2"/>
              <a:buChar char=""/>
            </a:pPr>
            <a:r>
              <a:rPr b="0" lang="it-IT" sz="1100" strike="noStrike" u="none">
                <a:solidFill>
                  <a:srgbClr val="001f5f"/>
                </a:solidFill>
                <a:effectLst/>
                <a:uFillTx/>
                <a:latin typeface="Comic Sans MS"/>
              </a:rPr>
              <a:t>Semplificazione nella presentazione e nella gestione della domanda di saldo</a:t>
            </a:r>
            <a:endParaRPr b="0" lang="it-IT" sz="1100" strike="noStrike" u="none">
              <a:solidFill>
                <a:srgbClr val="000000"/>
              </a:solidFill>
              <a:effectLst/>
              <a:uFillTx/>
              <a:latin typeface="Arial"/>
            </a:endParaRPr>
          </a:p>
          <a:p>
            <a:pPr defTabSz="914400">
              <a:lnSpc>
                <a:spcPct val="100000"/>
              </a:lnSpc>
            </a:pPr>
            <a:endParaRPr b="0" lang="it-IT" sz="1100" strike="noStrike" u="none">
              <a:solidFill>
                <a:srgbClr val="000000"/>
              </a:solidFill>
              <a:effectLst/>
              <a:uFillTx/>
              <a:latin typeface="Arial"/>
            </a:endParaRPr>
          </a:p>
          <a:p>
            <a:pPr defTabSz="914400">
              <a:lnSpc>
                <a:spcPct val="100000"/>
              </a:lnSpc>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spTree>
      <p:nvGrpSpPr>
        <p:cNvPr id="1" name=""/>
        <p:cNvGrpSpPr/>
        <p:nvPr/>
      </p:nvGrpSpPr>
      <p:grpSpPr>
        <a:xfrm>
          <a:off x="0" y="0"/>
          <a:ext cx="0" cy="0"/>
          <a:chOff x="0" y="0"/>
          <a:chExt cx="0" cy="0"/>
        </a:xfrm>
      </p:grpSpPr>
      <p:pic>
        <p:nvPicPr>
          <p:cNvPr id="246" name="object 2" descr=""/>
          <p:cNvPicPr/>
          <p:nvPr/>
        </p:nvPicPr>
        <p:blipFill>
          <a:blip r:embed="rId1"/>
          <a:stretch/>
        </p:blipFill>
        <p:spPr>
          <a:xfrm>
            <a:off x="380880" y="1366920"/>
            <a:ext cx="1517760" cy="3660840"/>
          </a:xfrm>
          <a:prstGeom prst="rect">
            <a:avLst/>
          </a:prstGeom>
          <a:noFill/>
          <a:ln w="0">
            <a:noFill/>
          </a:ln>
        </p:spPr>
      </p:pic>
      <p:pic>
        <p:nvPicPr>
          <p:cNvPr id="247" name="object 3" descr=""/>
          <p:cNvPicPr/>
          <p:nvPr/>
        </p:nvPicPr>
        <p:blipFill>
          <a:blip r:embed="rId2"/>
          <a:stretch/>
        </p:blipFill>
        <p:spPr>
          <a:xfrm>
            <a:off x="7560" y="1440"/>
            <a:ext cx="9122760" cy="848880"/>
          </a:xfrm>
          <a:prstGeom prst="rect">
            <a:avLst/>
          </a:prstGeom>
          <a:noFill/>
          <a:ln w="0">
            <a:noFill/>
          </a:ln>
        </p:spPr>
      </p:pic>
      <p:sp>
        <p:nvSpPr>
          <p:cNvPr id="248" name="object 4"/>
          <p:cNvSpPr/>
          <p:nvPr/>
        </p:nvSpPr>
        <p:spPr>
          <a:xfrm>
            <a:off x="2012760" y="1683000"/>
            <a:ext cx="6640560" cy="3132360"/>
          </a:xfrm>
          <a:prstGeom prst="rect">
            <a:avLst/>
          </a:prstGeom>
          <a:noFill/>
          <a:ln w="0">
            <a:noFill/>
          </a:ln>
        </p:spPr>
        <p:style>
          <a:lnRef idx="0"/>
          <a:fillRef idx="0"/>
          <a:effectRef idx="0"/>
          <a:fontRef idx="minor"/>
        </p:style>
        <p:txBody>
          <a:bodyPr lIns="0" rIns="0" tIns="48960" bIns="0" anchor="t">
            <a:spAutoFit/>
          </a:bodyPr>
          <a:p>
            <a:pPr marL="12600" algn="ctr" defTabSz="914400">
              <a:lnSpc>
                <a:spcPct val="90000"/>
              </a:lnSpc>
              <a:spcBef>
                <a:spcPts val="386"/>
              </a:spcBef>
              <a:tabLst>
                <a:tab algn="l" pos="1396440"/>
              </a:tabLst>
            </a:pPr>
            <a:r>
              <a:rPr b="1" lang="it-IT" sz="2400" strike="noStrike" u="none">
                <a:solidFill>
                  <a:srgbClr val="001f5f"/>
                </a:solidFill>
                <a:effectLst/>
                <a:uFillTx/>
                <a:latin typeface="Comic Sans MS"/>
              </a:rPr>
              <a:t>SRH01</a:t>
            </a:r>
            <a:r>
              <a:rPr b="1" lang="it-IT" sz="2400" spc="-105" strike="noStrike" u="none">
                <a:solidFill>
                  <a:srgbClr val="001f5f"/>
                </a:solidFill>
                <a:effectLst/>
                <a:uFillTx/>
                <a:latin typeface="Comic Sans MS"/>
              </a:rPr>
              <a:t> </a:t>
            </a:r>
            <a:r>
              <a:rPr b="1" lang="it-IT" sz="2400" spc="-51" strike="noStrike" u="none">
                <a:solidFill>
                  <a:srgbClr val="001f5f"/>
                </a:solidFill>
                <a:effectLst/>
                <a:uFillTx/>
                <a:latin typeface="Comic Sans MS"/>
              </a:rPr>
              <a:t>–</a:t>
            </a:r>
            <a:r>
              <a:rPr b="1" lang="it-IT" sz="2400" strike="noStrike" u="none">
                <a:solidFill>
                  <a:srgbClr val="001f5f"/>
                </a:solidFill>
                <a:effectLst/>
                <a:uFillTx/>
                <a:latin typeface="Comic Sans MS"/>
              </a:rPr>
              <a:t>	</a:t>
            </a:r>
            <a:r>
              <a:rPr b="1" lang="it-IT" sz="2400" strike="noStrike" u="none">
                <a:solidFill>
                  <a:srgbClr val="001f5f"/>
                </a:solidFill>
                <a:effectLst/>
                <a:uFillTx/>
                <a:latin typeface="Comic Sans MS"/>
              </a:rPr>
              <a:t>Erogazione servizi di consulenza</a:t>
            </a:r>
            <a:endParaRPr b="0" lang="it-IT" sz="2400" strike="noStrike" u="none">
              <a:solidFill>
                <a:srgbClr val="000000"/>
              </a:solidFill>
              <a:effectLst/>
              <a:uFillTx/>
              <a:latin typeface="Arial"/>
            </a:endParaRPr>
          </a:p>
          <a:p>
            <a:pPr marL="12600" algn="ctr" defTabSz="914400">
              <a:lnSpc>
                <a:spcPct val="90000"/>
              </a:lnSpc>
              <a:spcBef>
                <a:spcPts val="386"/>
              </a:spcBef>
              <a:tabLst>
                <a:tab algn="l" pos="1396440"/>
              </a:tabLst>
            </a:pPr>
            <a:endParaRPr b="0" lang="it-IT" sz="2400" strike="noStrike" u="none">
              <a:solidFill>
                <a:srgbClr val="000000"/>
              </a:solidFill>
              <a:effectLst/>
              <a:uFillTx/>
              <a:latin typeface="Arial"/>
            </a:endParaRPr>
          </a:p>
          <a:p>
            <a:pPr marL="12600" defTabSz="914400">
              <a:lnSpc>
                <a:spcPct val="100000"/>
              </a:lnSpc>
              <a:tabLst>
                <a:tab algn="l" pos="1396440"/>
              </a:tabLst>
            </a:pPr>
            <a:r>
              <a:rPr b="1" lang="it-IT" sz="2200" strike="noStrike" u="none">
                <a:solidFill>
                  <a:srgbClr val="1f3466"/>
                </a:solidFill>
                <a:effectLst/>
                <a:uFillTx/>
                <a:latin typeface="Comic Sans MS"/>
              </a:rPr>
              <a:t>D.D. n. 26928 del 22 dicembre 2025</a:t>
            </a:r>
            <a:endParaRPr b="0" lang="it-IT" sz="2200" strike="noStrike" u="none">
              <a:solidFill>
                <a:srgbClr val="000000"/>
              </a:solidFill>
              <a:effectLst/>
              <a:uFillTx/>
              <a:latin typeface="Arial"/>
            </a:endParaRPr>
          </a:p>
          <a:p>
            <a:pPr marL="12600" defTabSz="914400">
              <a:lnSpc>
                <a:spcPct val="100000"/>
              </a:lnSpc>
              <a:tabLst>
                <a:tab algn="l" pos="1396440"/>
              </a:tabLst>
            </a:pPr>
            <a:r>
              <a:rPr b="1" lang="it-IT" sz="2200" strike="noStrike" u="none">
                <a:solidFill>
                  <a:srgbClr val="1f3466"/>
                </a:solidFill>
                <a:effectLst/>
                <a:uFillTx/>
                <a:latin typeface="Comic Sans MS"/>
              </a:rPr>
              <a:t>Approvazione bando attuativo - annualità 2025. </a:t>
            </a:r>
            <a:endParaRPr b="0" lang="it-IT" sz="2200" strike="noStrike" u="none">
              <a:solidFill>
                <a:srgbClr val="000000"/>
              </a:solidFill>
              <a:effectLst/>
              <a:uFillTx/>
              <a:latin typeface="Arial"/>
            </a:endParaRPr>
          </a:p>
          <a:p>
            <a:pPr marL="12600" defTabSz="914400">
              <a:lnSpc>
                <a:spcPct val="100000"/>
              </a:lnSpc>
              <a:tabLst>
                <a:tab algn="l" pos="1396440"/>
              </a:tabLst>
            </a:pPr>
            <a:r>
              <a:rPr b="1" lang="it-IT" sz="2200" strike="noStrike" u="none">
                <a:solidFill>
                  <a:srgbClr val="1f3466"/>
                </a:solidFill>
                <a:effectLst/>
                <a:uFillTx/>
                <a:latin typeface="Comic Sans MS"/>
              </a:rPr>
              <a:t>Pubblicato sul banca dati regionale e sul B.U.R.T.  n. 53 del 31 dicembre 2025</a:t>
            </a:r>
            <a:endParaRPr b="0" lang="it-IT" sz="2200" strike="noStrike" u="none">
              <a:solidFill>
                <a:srgbClr val="000000"/>
              </a:solidFill>
              <a:effectLst/>
              <a:uFillTx/>
              <a:latin typeface="Arial"/>
            </a:endParaRPr>
          </a:p>
          <a:p>
            <a:pPr marL="12600" defTabSz="914400">
              <a:lnSpc>
                <a:spcPct val="100000"/>
              </a:lnSpc>
              <a:tabLst>
                <a:tab algn="l" pos="1396440"/>
              </a:tabLst>
            </a:pPr>
            <a:endParaRPr b="0" lang="it-IT" sz="1800" strike="noStrike" u="none">
              <a:solidFill>
                <a:srgbClr val="000000"/>
              </a:solidFill>
              <a:effectLst/>
              <a:uFillTx/>
              <a:latin typeface="Arial"/>
            </a:endParaRPr>
          </a:p>
          <a:p>
            <a:pPr marL="12600" defTabSz="914400">
              <a:lnSpc>
                <a:spcPct val="100000"/>
              </a:lnSpc>
              <a:tabLst>
                <a:tab algn="l" pos="1396440"/>
              </a:tabLst>
            </a:pPr>
            <a:r>
              <a:rPr b="1" lang="it-IT" sz="1600" strike="noStrike" u="none">
                <a:solidFill>
                  <a:srgbClr val="3465a4"/>
                </a:solidFill>
                <a:effectLst/>
                <a:uFillTx/>
                <a:latin typeface="Comic Sans MS"/>
              </a:rPr>
              <a:t>https://www.regione.toscana.it/ricerca-atti#/searchAttiDirigenti/detailsAttoDirigente/2025AD030356</a:t>
            </a:r>
            <a:endParaRPr b="0" lang="it-IT" sz="1600" strike="noStrike" u="none">
              <a:solidFill>
                <a:srgbClr val="000000"/>
              </a:solidFill>
              <a:effectLst/>
              <a:uFillTx/>
              <a:latin typeface="Arial"/>
            </a:endParaRPr>
          </a:p>
          <a:p>
            <a:pPr marL="12600" defTabSz="914400">
              <a:lnSpc>
                <a:spcPct val="100000"/>
              </a:lnSpc>
              <a:tabLst>
                <a:tab algn="l" pos="1396440"/>
              </a:tabLst>
            </a:pPr>
            <a:endParaRPr b="0" lang="it-IT"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5" name="PlaceHolder 1"/>
          <p:cNvSpPr>
            <a:spLocks noGrp="1"/>
          </p:cNvSpPr>
          <p:nvPr>
            <p:ph type="title"/>
          </p:nvPr>
        </p:nvSpPr>
        <p:spPr>
          <a:xfrm>
            <a:off x="540000" y="927000"/>
            <a:ext cx="8223480" cy="852840"/>
          </a:xfrm>
          <a:prstGeom prst="rect">
            <a:avLst/>
          </a:prstGeom>
          <a:noFill/>
          <a:ln w="0">
            <a:noFill/>
          </a:ln>
        </p:spPr>
        <p:txBody>
          <a:bodyPr lIns="0" rIns="0" tIns="0" bIns="0" anchor="ctr">
            <a:noAutofit/>
          </a:bodyPr>
          <a:p>
            <a:pPr indent="0" algn="ctr" defTabSz="914400">
              <a:lnSpc>
                <a:spcPct val="90000"/>
              </a:lnSpc>
              <a:buNone/>
              <a:tabLst>
                <a:tab algn="l" pos="0"/>
              </a:tabLst>
            </a:pPr>
            <a:r>
              <a:rPr b="1" i="1" lang="it-IT" sz="2200" strike="noStrike" u="none">
                <a:solidFill>
                  <a:srgbClr val="3465a4"/>
                </a:solidFill>
                <a:effectLst/>
                <a:uFillTx/>
                <a:latin typeface="Arial"/>
              </a:rPr>
              <a:t>SCRIVICI</a:t>
            </a:r>
            <a:br>
              <a:rPr sz="2200"/>
            </a:br>
            <a:r>
              <a:rPr b="1" i="1" lang="it-IT" sz="2200" strike="noStrike" u="none">
                <a:solidFill>
                  <a:srgbClr val="3465a4"/>
                </a:solidFill>
                <a:effectLst/>
                <a:uFillTx/>
                <a:latin typeface="Arial"/>
              </a:rPr>
              <a:t>per avere ulteriori informazioni</a:t>
            </a:r>
            <a:endParaRPr b="0" lang="it-IT" sz="2200" strike="noStrike" u="none">
              <a:solidFill>
                <a:srgbClr val="000000"/>
              </a:solidFill>
              <a:effectLst/>
              <a:uFillTx/>
              <a:latin typeface="Arial"/>
            </a:endParaRPr>
          </a:p>
        </p:txBody>
      </p:sp>
      <p:sp>
        <p:nvSpPr>
          <p:cNvPr id="296" name="CasellaDiTesto 2"/>
          <p:cNvSpPr/>
          <p:nvPr/>
        </p:nvSpPr>
        <p:spPr>
          <a:xfrm>
            <a:off x="540000" y="1653120"/>
            <a:ext cx="8144280" cy="110412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endParaRPr b="0" lang="it-IT" sz="1600" strike="noStrike" u="none">
              <a:solidFill>
                <a:srgbClr val="000000"/>
              </a:solidFill>
              <a:effectLst/>
              <a:uFillTx/>
              <a:latin typeface="Arial"/>
            </a:endParaRPr>
          </a:p>
          <a:p>
            <a:pPr defTabSz="914400">
              <a:lnSpc>
                <a:spcPct val="100000"/>
              </a:lnSpc>
            </a:pPr>
            <a:endParaRPr b="0" lang="it-IT" sz="1600" strike="noStrike" u="none">
              <a:solidFill>
                <a:srgbClr val="000000"/>
              </a:solidFill>
              <a:effectLst/>
              <a:uFillTx/>
              <a:latin typeface="Arial"/>
            </a:endParaRPr>
          </a:p>
          <a:p>
            <a:pPr defTabSz="914400">
              <a:lnSpc>
                <a:spcPct val="100000"/>
              </a:lnSpc>
            </a:pPr>
            <a:endParaRPr b="0" lang="it-IT" sz="1600" strike="noStrike" u="none">
              <a:solidFill>
                <a:srgbClr val="000000"/>
              </a:solidFill>
              <a:effectLst/>
              <a:uFillTx/>
              <a:latin typeface="Arial"/>
            </a:endParaRPr>
          </a:p>
          <a:p>
            <a:pPr defTabSz="914400">
              <a:lnSpc>
                <a:spcPct val="100000"/>
              </a:lnSpc>
            </a:pPr>
            <a:r>
              <a:rPr b="0" lang="it-IT" sz="1600" strike="noStrike" u="none">
                <a:solidFill>
                  <a:srgbClr val="0000ff"/>
                </a:solidFill>
                <a:effectLst/>
                <a:uFillTx/>
                <a:latin typeface="Comic Sans MS"/>
                <a:hlinkClick r:id="rId1"/>
              </a:rPr>
              <a:t>https://www.regione.toscana.it/it/sviluppo-rurale-2023-2027/scrivici-per-bandi-aperti</a:t>
            </a: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 name="PlaceHolder 1"/>
          <p:cNvSpPr>
            <a:spLocks noGrp="1"/>
          </p:cNvSpPr>
          <p:nvPr>
            <p:ph type="title"/>
          </p:nvPr>
        </p:nvSpPr>
        <p:spPr>
          <a:xfrm>
            <a:off x="540000" y="927000"/>
            <a:ext cx="8223480" cy="852840"/>
          </a:xfrm>
          <a:prstGeom prst="rect">
            <a:avLst/>
          </a:prstGeom>
          <a:noFill/>
          <a:ln w="0">
            <a:noFill/>
          </a:ln>
        </p:spPr>
        <p:txBody>
          <a:bodyPr lIns="0" rIns="0" tIns="0" bIns="0" anchor="ctr">
            <a:noAutofit/>
          </a:bodyPr>
          <a:p>
            <a:pPr indent="0" algn="ctr" defTabSz="914400">
              <a:lnSpc>
                <a:spcPct val="90000"/>
              </a:lnSpc>
              <a:buNone/>
              <a:tabLst>
                <a:tab algn="l" pos="0"/>
              </a:tabLst>
            </a:pPr>
            <a:r>
              <a:rPr b="1" lang="it-IT" sz="4000" strike="noStrike" u="none">
                <a:solidFill>
                  <a:srgbClr val="3465a4"/>
                </a:solidFill>
                <a:effectLst/>
                <a:uFillTx/>
                <a:latin typeface="MV Boli"/>
              </a:rPr>
              <a:t>GRAZIE PER L’ATTENZIONE</a:t>
            </a:r>
            <a:endParaRPr b="0" lang="it-IT" sz="4000" strike="noStrike" u="none">
              <a:solidFill>
                <a:srgbClr val="000000"/>
              </a:solidFill>
              <a:effectLst/>
              <a:uFillTx/>
              <a:latin typeface="Arial"/>
            </a:endParaRPr>
          </a:p>
        </p:txBody>
      </p:sp>
      <p:sp>
        <p:nvSpPr>
          <p:cNvPr id="298" name="CasellaDiTesto 3"/>
          <p:cNvSpPr/>
          <p:nvPr/>
        </p:nvSpPr>
        <p:spPr>
          <a:xfrm>
            <a:off x="540000" y="1653120"/>
            <a:ext cx="8144280" cy="2867040"/>
          </a:xfrm>
          <a:prstGeom prst="rect">
            <a:avLst/>
          </a:prstGeom>
          <a:noFill/>
          <a:ln w="0">
            <a:noFill/>
          </a:ln>
        </p:spPr>
        <p:style>
          <a:lnRef idx="0"/>
          <a:fillRef idx="0"/>
          <a:effectRef idx="0"/>
          <a:fontRef idx="minor"/>
        </p:style>
        <p:txBody>
          <a:bodyPr lIns="90000" rIns="90000" tIns="45000" bIns="45000" anchor="t">
            <a:spAutoFit/>
          </a:bodyPr>
          <a:p>
            <a:pPr algn="ctr" defTabSz="914400">
              <a:lnSpc>
                <a:spcPct val="100000"/>
              </a:lnSpc>
            </a:pPr>
            <a:endParaRPr b="0" lang="it-IT" sz="1800" strike="noStrike" u="none">
              <a:solidFill>
                <a:srgbClr val="000000"/>
              </a:solidFill>
              <a:effectLst/>
              <a:uFillTx/>
              <a:latin typeface="Arial"/>
            </a:endParaRPr>
          </a:p>
          <a:p>
            <a:pPr algn="ctr" defTabSz="914400">
              <a:lnSpc>
                <a:spcPct val="100000"/>
              </a:lnSpc>
            </a:pPr>
            <a:r>
              <a:rPr b="1" i="1" lang="it-IT" sz="1400" strike="noStrike" u="none">
                <a:solidFill>
                  <a:srgbClr val="000000"/>
                </a:solidFill>
                <a:effectLst/>
                <a:uFillTx/>
                <a:latin typeface="Arial"/>
              </a:rPr>
              <a:t>Sabrina Nuti</a:t>
            </a:r>
            <a:endParaRPr b="0" lang="it-IT" sz="1400" strike="noStrike" u="none">
              <a:solidFill>
                <a:srgbClr val="000000"/>
              </a:solidFill>
              <a:effectLst/>
              <a:uFillTx/>
              <a:latin typeface="Arial"/>
            </a:endParaRPr>
          </a:p>
          <a:p>
            <a:pPr algn="ctr" defTabSz="914400">
              <a:lnSpc>
                <a:spcPct val="100000"/>
              </a:lnSpc>
            </a:pPr>
            <a:endParaRPr b="0" lang="it-IT" sz="1400" strike="noStrike" u="none">
              <a:solidFill>
                <a:srgbClr val="000000"/>
              </a:solidFill>
              <a:effectLst/>
              <a:uFillTx/>
              <a:latin typeface="Arial"/>
            </a:endParaRPr>
          </a:p>
          <a:p>
            <a:pPr algn="ctr" defTabSz="914400">
              <a:lnSpc>
                <a:spcPct val="100000"/>
              </a:lnSpc>
            </a:pPr>
            <a:r>
              <a:rPr b="0" lang="it-IT" sz="1400" strike="noStrike" u="none">
                <a:solidFill>
                  <a:srgbClr val="000000"/>
                </a:solidFill>
                <a:effectLst/>
                <a:uFillTx/>
                <a:latin typeface="Arial"/>
              </a:rPr>
              <a:t>Direzione Agricoltura e Sviluppo Rurale</a:t>
            </a:r>
            <a:endParaRPr b="0" lang="it-IT" sz="1400" strike="noStrike" u="none">
              <a:solidFill>
                <a:srgbClr val="000000"/>
              </a:solidFill>
              <a:effectLst/>
              <a:uFillTx/>
              <a:latin typeface="Arial"/>
            </a:endParaRPr>
          </a:p>
          <a:p>
            <a:pPr algn="ctr" defTabSz="914400">
              <a:lnSpc>
                <a:spcPct val="100000"/>
              </a:lnSpc>
            </a:pPr>
            <a:r>
              <a:rPr b="0" lang="it-IT" sz="1400" strike="noStrike" u="none">
                <a:solidFill>
                  <a:srgbClr val="000000"/>
                </a:solidFill>
                <a:effectLst/>
                <a:uFillTx/>
                <a:latin typeface="Arial"/>
              </a:rPr>
              <a:t>Settore “Gestione delle misure del PSR per la consulenza, la formazione, l’innovazione, per i giovani agricoltori e per la diversificazione delle attività agricole e innovazione”</a:t>
            </a:r>
            <a:endParaRPr b="0" lang="it-IT" sz="1400" strike="noStrike" u="none">
              <a:solidFill>
                <a:srgbClr val="000000"/>
              </a:solidFill>
              <a:effectLst/>
              <a:uFillTx/>
              <a:latin typeface="Arial"/>
            </a:endParaRPr>
          </a:p>
          <a:p>
            <a:pPr algn="ctr" defTabSz="914400">
              <a:lnSpc>
                <a:spcPct val="100000"/>
              </a:lnSpc>
              <a:spcBef>
                <a:spcPts val="1191"/>
              </a:spcBef>
              <a:spcAft>
                <a:spcPts val="992"/>
              </a:spcAft>
            </a:pPr>
            <a:r>
              <a:rPr b="0" lang="it-IT" sz="1400" strike="noStrike" u="none">
                <a:solidFill>
                  <a:srgbClr val="000000"/>
                </a:solidFill>
                <a:effectLst/>
                <a:uFillTx/>
                <a:latin typeface="Arial"/>
              </a:rPr>
              <a:t>Incarico E.Q. “Sviluppo del sistema della consulenza in agricoltura”</a:t>
            </a:r>
            <a:endParaRPr b="0" lang="it-IT" sz="1400" strike="noStrike" u="none">
              <a:solidFill>
                <a:srgbClr val="000000"/>
              </a:solidFill>
              <a:effectLst/>
              <a:uFillTx/>
              <a:latin typeface="Arial"/>
            </a:endParaRPr>
          </a:p>
          <a:p>
            <a:pPr algn="ctr" defTabSz="914400">
              <a:lnSpc>
                <a:spcPct val="100000"/>
              </a:lnSpc>
            </a:pPr>
            <a:r>
              <a:rPr b="1" lang="it-IT" sz="1400" strike="noStrike" u="none">
                <a:solidFill>
                  <a:srgbClr val="000000"/>
                </a:solidFill>
                <a:effectLst/>
                <a:uFillTx/>
                <a:latin typeface="Arial"/>
              </a:rPr>
              <a:t>055-4385410</a:t>
            </a:r>
            <a:endParaRPr b="0" lang="it-IT" sz="1400" strike="noStrike" u="none">
              <a:solidFill>
                <a:srgbClr val="000000"/>
              </a:solidFill>
              <a:effectLst/>
              <a:uFillTx/>
              <a:latin typeface="Arial"/>
            </a:endParaRPr>
          </a:p>
          <a:p>
            <a:pPr algn="ctr" defTabSz="914400">
              <a:lnSpc>
                <a:spcPct val="100000"/>
              </a:lnSpc>
            </a:pPr>
            <a:r>
              <a:rPr b="1" lang="it-IT" sz="1400" strike="noStrike" u="none">
                <a:solidFill>
                  <a:srgbClr val="000000"/>
                </a:solidFill>
                <a:effectLst/>
                <a:uFillTx/>
                <a:latin typeface="Arial"/>
              </a:rPr>
              <a:t>sabrina.nuti@regione.toscana.it</a:t>
            </a:r>
            <a:endParaRPr b="0" lang="it-IT" sz="1400" strike="noStrike" u="none">
              <a:solidFill>
                <a:srgbClr val="000000"/>
              </a:solidFill>
              <a:effectLst/>
              <a:uFillTx/>
              <a:latin typeface="Arial"/>
            </a:endParaRPr>
          </a:p>
          <a:p>
            <a:pPr defTabSz="914400">
              <a:lnSpc>
                <a:spcPct val="100000"/>
              </a:lnSpc>
            </a:pPr>
            <a:endParaRPr b="0" lang="it-IT" sz="1800" strike="noStrike" u="none">
              <a:solidFill>
                <a:srgbClr val="000000"/>
              </a:solidFill>
              <a:effectLst/>
              <a:uFillTx/>
              <a:latin typeface="Arial"/>
            </a:endParaRPr>
          </a:p>
          <a:p>
            <a:pPr defTabSz="914400">
              <a:lnSpc>
                <a:spcPct val="100000"/>
              </a:lnSpc>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9" name="PlaceHolder 1"/>
          <p:cNvSpPr>
            <a:spLocks noGrp="1"/>
          </p:cNvSpPr>
          <p:nvPr>
            <p:ph type="title"/>
          </p:nvPr>
        </p:nvSpPr>
        <p:spPr>
          <a:xfrm>
            <a:off x="431280" y="888120"/>
            <a:ext cx="3308760" cy="385560"/>
          </a:xfrm>
          <a:prstGeom prst="rect">
            <a:avLst/>
          </a:prstGeom>
          <a:noFill/>
          <a:ln w="0">
            <a:noFill/>
          </a:ln>
        </p:spPr>
        <p:txBody>
          <a:bodyPr lIns="0" rIns="0" tIns="12600" bIns="0" anchor="t">
            <a:noAutofit/>
          </a:bodyPr>
          <a:p>
            <a:pPr marL="12600" indent="0" defTabSz="914400">
              <a:lnSpc>
                <a:spcPct val="100000"/>
              </a:lnSpc>
              <a:spcBef>
                <a:spcPts val="99"/>
              </a:spcBef>
              <a:buNone/>
              <a:tabLst>
                <a:tab algn="l" pos="0"/>
              </a:tabLst>
            </a:pPr>
            <a:r>
              <a:rPr b="1" lang="it-IT" sz="2400" strike="noStrike" u="none">
                <a:solidFill>
                  <a:srgbClr val="006fc0"/>
                </a:solidFill>
                <a:effectLst/>
                <a:uFillTx/>
                <a:latin typeface="Comic Sans MS"/>
              </a:rPr>
              <a:t>Finalità</a:t>
            </a:r>
            <a:r>
              <a:rPr b="1" lang="it-IT" sz="2400" spc="-71" strike="noStrike" u="none">
                <a:solidFill>
                  <a:srgbClr val="006fc0"/>
                </a:solidFill>
                <a:effectLst/>
                <a:uFillTx/>
                <a:latin typeface="Comic Sans MS"/>
              </a:rPr>
              <a:t> </a:t>
            </a:r>
            <a:r>
              <a:rPr b="1" lang="it-IT" sz="2400" spc="-11" strike="noStrike" u="none">
                <a:solidFill>
                  <a:srgbClr val="006fc0"/>
                </a:solidFill>
                <a:effectLst/>
                <a:uFillTx/>
                <a:latin typeface="Comic Sans MS"/>
              </a:rPr>
              <a:t>dell’intervento</a:t>
            </a:r>
            <a:endParaRPr b="0" lang="it-IT" sz="2400" strike="noStrike" u="none">
              <a:solidFill>
                <a:srgbClr val="000000"/>
              </a:solidFill>
              <a:effectLst/>
              <a:uFillTx/>
              <a:latin typeface="Arial"/>
            </a:endParaRPr>
          </a:p>
        </p:txBody>
      </p:sp>
      <p:sp>
        <p:nvSpPr>
          <p:cNvPr id="250" name="object 3"/>
          <p:cNvSpPr/>
          <p:nvPr/>
        </p:nvSpPr>
        <p:spPr>
          <a:xfrm>
            <a:off x="431280" y="1420920"/>
            <a:ext cx="8346600" cy="2907720"/>
          </a:xfrm>
          <a:prstGeom prst="rect">
            <a:avLst/>
          </a:prstGeom>
          <a:noFill/>
          <a:ln w="0">
            <a:noFill/>
          </a:ln>
        </p:spPr>
        <p:style>
          <a:lnRef idx="0"/>
          <a:fillRef idx="0"/>
          <a:effectRef idx="0"/>
          <a:fontRef idx="minor"/>
        </p:style>
        <p:txBody>
          <a:bodyPr lIns="0" rIns="0" tIns="12600" bIns="0" anchor="t">
            <a:spAutoFit/>
          </a:bodyPr>
          <a:p>
            <a:pPr algn="just" defTabSz="914400">
              <a:lnSpc>
                <a:spcPct val="100000"/>
              </a:lnSpc>
            </a:pPr>
            <a:endParaRPr b="0" lang="it-IT" sz="1800" strike="noStrike" u="none">
              <a:solidFill>
                <a:srgbClr val="000000"/>
              </a:solidFill>
              <a:effectLst/>
              <a:uFillTx/>
              <a:latin typeface="Arial"/>
            </a:endParaRPr>
          </a:p>
          <a:p>
            <a:pPr marL="216000" indent="-216000" algn="just" defTabSz="257040">
              <a:lnSpc>
                <a:spcPct val="100000"/>
              </a:lnSpc>
              <a:buClr>
                <a:srgbClr val="001f5f"/>
              </a:buClr>
              <a:buFont typeface="Wingdings" charset="2"/>
              <a:buChar char=""/>
            </a:pPr>
            <a:r>
              <a:rPr b="1" lang="it-IT" sz="1600" strike="noStrike" u="sng">
                <a:solidFill>
                  <a:schemeClr val="accent1">
                    <a:lumMod val="75000"/>
                  </a:schemeClr>
                </a:solidFill>
                <a:effectLst/>
                <a:uFillTx/>
                <a:latin typeface="Comic Sans MS"/>
                <a:ea typeface="Times New Roman"/>
              </a:rPr>
              <a:t>Soddisfare le esigenze di supporto espresse dalle imprese agricole</a:t>
            </a:r>
            <a:r>
              <a:rPr b="1" lang="it-IT" sz="1600" strike="noStrike" u="none">
                <a:solidFill>
                  <a:schemeClr val="accent1">
                    <a:lumMod val="75000"/>
                  </a:schemeClr>
                </a:solidFill>
                <a:effectLst/>
                <a:uFillTx/>
                <a:latin typeface="Comic Sans MS"/>
                <a:ea typeface="Times New Roman"/>
              </a:rPr>
              <a:t> operanti in aree rurali su aspetti tecnici, gestionali, economici ambientali e sociali </a:t>
            </a:r>
            <a:endParaRPr b="0" lang="it-IT" sz="1600" strike="noStrike" u="none">
              <a:solidFill>
                <a:srgbClr val="000000"/>
              </a:solidFill>
              <a:effectLst/>
              <a:uFillTx/>
              <a:latin typeface="Arial"/>
            </a:endParaRPr>
          </a:p>
          <a:p>
            <a:pPr marL="216000" indent="-216000" algn="just" defTabSz="257040">
              <a:lnSpc>
                <a:spcPct val="100000"/>
              </a:lnSpc>
              <a:buClr>
                <a:srgbClr val="001f5f"/>
              </a:buClr>
              <a:buFont typeface="Wingdings" charset="2"/>
              <a:buChar char=""/>
            </a:pPr>
            <a:r>
              <a:rPr b="1" lang="it-IT" sz="1600" strike="noStrike" u="sng">
                <a:solidFill>
                  <a:schemeClr val="accent1">
                    <a:lumMod val="75000"/>
                  </a:schemeClr>
                </a:solidFill>
                <a:effectLst/>
                <a:uFillTx/>
                <a:latin typeface="Comic Sans MS"/>
                <a:ea typeface="Times New Roman"/>
              </a:rPr>
              <a:t>Diffondere innovazione</a:t>
            </a:r>
            <a:endParaRPr b="0" lang="it-IT" sz="1600" strike="noStrike" u="none">
              <a:solidFill>
                <a:srgbClr val="000000"/>
              </a:solidFill>
              <a:effectLst/>
              <a:uFillTx/>
              <a:latin typeface="Arial"/>
            </a:endParaRPr>
          </a:p>
          <a:p>
            <a:pPr marL="216000" indent="-216000" algn="just" defTabSz="257040">
              <a:lnSpc>
                <a:spcPct val="100000"/>
              </a:lnSpc>
              <a:buClr>
                <a:srgbClr val="001f5f"/>
              </a:buClr>
              <a:buFont typeface="Wingdings" charset="2"/>
              <a:buChar char=""/>
            </a:pPr>
            <a:r>
              <a:rPr b="1" lang="it-IT" sz="1600" strike="noStrike" u="sng">
                <a:solidFill>
                  <a:schemeClr val="accent1">
                    <a:lumMod val="75000"/>
                  </a:schemeClr>
                </a:solidFill>
                <a:effectLst/>
                <a:uFillTx/>
                <a:latin typeface="Comic Sans MS"/>
                <a:ea typeface="Times New Roman"/>
              </a:rPr>
              <a:t>Attuare obiettivi generali e specifici della PAC</a:t>
            </a:r>
            <a:endParaRPr b="0" lang="it-IT" sz="1600" strike="noStrike" u="none">
              <a:solidFill>
                <a:srgbClr val="000000"/>
              </a:solidFill>
              <a:effectLst/>
              <a:uFillTx/>
              <a:latin typeface="Arial"/>
            </a:endParaRPr>
          </a:p>
          <a:p>
            <a:pPr algn="just" defTabSz="257040">
              <a:lnSpc>
                <a:spcPct val="100000"/>
              </a:lnSpc>
            </a:pPr>
            <a:endParaRPr b="0" lang="it-IT" sz="2000" strike="noStrike" u="none">
              <a:solidFill>
                <a:srgbClr val="000000"/>
              </a:solidFill>
              <a:effectLst/>
              <a:uFillTx/>
              <a:latin typeface="Arial"/>
            </a:endParaRPr>
          </a:p>
          <a:p>
            <a:pPr marL="216000" indent="-216000" algn="just" defTabSz="257040">
              <a:lnSpc>
                <a:spcPct val="100000"/>
              </a:lnSpc>
              <a:buClr>
                <a:srgbClr val="001f5f"/>
              </a:buClr>
              <a:buFont typeface="Wingdings" charset="2"/>
              <a:buChar char=""/>
            </a:pPr>
            <a:r>
              <a:rPr b="1" lang="it-IT" sz="2000" strike="noStrike" u="none">
                <a:solidFill>
                  <a:srgbClr val="203466"/>
                </a:solidFill>
                <a:effectLst/>
                <a:uFillTx/>
                <a:latin typeface="Comic Sans MS"/>
                <a:ea typeface="Times New Roman"/>
              </a:rPr>
              <a:t>            </a:t>
            </a:r>
            <a:r>
              <a:rPr b="1" lang="it-IT" sz="2000" strike="noStrike" u="none">
                <a:solidFill>
                  <a:srgbClr val="203466"/>
                </a:solidFill>
                <a:effectLst/>
                <a:uFillTx/>
                <a:latin typeface="Comic Sans MS"/>
                <a:ea typeface="Times New Roman"/>
              </a:rPr>
              <a:t>	</a:t>
            </a:r>
            <a:r>
              <a:rPr b="1" lang="it-IT" sz="2000" strike="noStrike" u="none">
                <a:solidFill>
                  <a:srgbClr val="203466"/>
                </a:solidFill>
                <a:effectLst/>
                <a:uFillTx/>
                <a:latin typeface="Comic Sans MS"/>
                <a:ea typeface="Times New Roman"/>
              </a:rPr>
              <a:t>	</a:t>
            </a:r>
            <a:r>
              <a:rPr b="1" lang="it-IT" sz="2000" strike="noStrike" u="none">
                <a:solidFill>
                  <a:srgbClr val="203466"/>
                </a:solidFill>
                <a:effectLst/>
                <a:uFillTx/>
                <a:latin typeface="Comic Sans MS"/>
                <a:ea typeface="Times New Roman"/>
              </a:rPr>
              <a:t> </a:t>
            </a:r>
            <a:r>
              <a:rPr b="1" lang="it-IT" sz="2400" strike="noStrike" u="none">
                <a:solidFill>
                  <a:srgbClr val="203466"/>
                </a:solidFill>
                <a:effectLst/>
                <a:uFillTx/>
                <a:latin typeface="Comic Sans MS"/>
                <a:ea typeface="Times New Roman"/>
              </a:rPr>
              <a:t>attraverso</a:t>
            </a:r>
            <a:endParaRPr b="0" lang="it-IT" sz="2400" strike="noStrike" u="none">
              <a:solidFill>
                <a:srgbClr val="000000"/>
              </a:solidFill>
              <a:effectLst/>
              <a:uFillTx/>
              <a:latin typeface="Arial"/>
            </a:endParaRPr>
          </a:p>
          <a:p>
            <a:pPr algn="just" defTabSz="257040">
              <a:lnSpc>
                <a:spcPct val="100000"/>
              </a:lnSpc>
            </a:pPr>
            <a:endParaRPr b="0" lang="it-IT" sz="2400" strike="noStrike" u="none">
              <a:solidFill>
                <a:srgbClr val="000000"/>
              </a:solidFill>
              <a:effectLst/>
              <a:uFillTx/>
              <a:latin typeface="Arial"/>
            </a:endParaRPr>
          </a:p>
          <a:p>
            <a:pPr algn="just" defTabSz="257040">
              <a:lnSpc>
                <a:spcPct val="100000"/>
              </a:lnSpc>
            </a:pPr>
            <a:r>
              <a:rPr b="1" lang="it-IT" sz="2000" strike="noStrike" u="none">
                <a:solidFill>
                  <a:srgbClr val="000000"/>
                </a:solidFill>
                <a:effectLst/>
                <a:uFillTx/>
                <a:latin typeface="Comic Sans MS"/>
                <a:ea typeface="Times New Roman"/>
              </a:rPr>
              <a:t>Servizi di consulenza adeguati lungo il ciclo di sviluppo dell’impresa, nelle materie indicate all’art. 15 del Reg. UE 2021/2115</a:t>
            </a:r>
            <a:endParaRPr b="0" lang="it-IT"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object 2"/>
          <p:cNvSpPr/>
          <p:nvPr/>
        </p:nvSpPr>
        <p:spPr>
          <a:xfrm>
            <a:off x="661320" y="1806480"/>
            <a:ext cx="8149320" cy="3866760"/>
          </a:xfrm>
          <a:prstGeom prst="rect">
            <a:avLst/>
          </a:prstGeom>
          <a:noFill/>
          <a:ln w="0">
            <a:noFill/>
          </a:ln>
        </p:spPr>
        <p:style>
          <a:lnRef idx="0"/>
          <a:fillRef idx="0"/>
          <a:effectRef idx="0"/>
          <a:fontRef idx="minor"/>
        </p:style>
        <p:txBody>
          <a:bodyPr lIns="0" rIns="0" tIns="39960" bIns="0" anchor="t">
            <a:spAutoFit/>
          </a:bodyPr>
          <a:p>
            <a:pPr marL="12600" defTabSz="914400">
              <a:lnSpc>
                <a:spcPct val="90000"/>
              </a:lnSpc>
              <a:spcBef>
                <a:spcPts val="315"/>
              </a:spcBef>
            </a:pPr>
            <a:r>
              <a:rPr b="0" lang="it-IT" sz="1600" strike="noStrike" u="none">
                <a:solidFill>
                  <a:srgbClr val="001f5f"/>
                </a:solidFill>
                <a:effectLst/>
                <a:uFillTx/>
                <a:latin typeface="Comic Sans MS"/>
              </a:rPr>
              <a:t>Dotazione finanziaria: </a:t>
            </a:r>
            <a:r>
              <a:rPr b="1" lang="it-IT" sz="1600" strike="noStrike" u="none">
                <a:solidFill>
                  <a:srgbClr val="001f5f"/>
                </a:solidFill>
                <a:effectLst/>
                <a:uFillTx/>
                <a:latin typeface="Comic Sans MS"/>
              </a:rPr>
              <a:t>8.405.000 euro</a:t>
            </a:r>
            <a:endParaRPr b="0" lang="it-IT" sz="1600" strike="noStrike" u="none">
              <a:solidFill>
                <a:srgbClr val="000000"/>
              </a:solidFill>
              <a:effectLst/>
              <a:uFillTx/>
              <a:latin typeface="Arial"/>
            </a:endParaRPr>
          </a:p>
          <a:p>
            <a:pPr marL="12600" defTabSz="914400">
              <a:lnSpc>
                <a:spcPct val="90000"/>
              </a:lnSpc>
              <a:spcBef>
                <a:spcPts val="315"/>
              </a:spcBef>
            </a:pPr>
            <a:r>
              <a:rPr b="0" lang="it-IT" sz="1600" strike="noStrike" u="none">
                <a:solidFill>
                  <a:srgbClr val="001f5f"/>
                </a:solidFill>
                <a:effectLst/>
                <a:uFillTx/>
                <a:latin typeface="Comic Sans MS"/>
              </a:rPr>
              <a:t>Massimale per progetto: </a:t>
            </a:r>
            <a:r>
              <a:rPr b="1" lang="it-IT" sz="1600" strike="noStrike" u="none">
                <a:solidFill>
                  <a:srgbClr val="001f5f"/>
                </a:solidFill>
                <a:effectLst/>
                <a:uFillTx/>
                <a:latin typeface="Comic Sans MS"/>
              </a:rPr>
              <a:t>1.300.000 euro </a:t>
            </a:r>
            <a:endParaRPr b="0" lang="it-IT" sz="1600" strike="noStrike" u="none">
              <a:solidFill>
                <a:srgbClr val="000000"/>
              </a:solidFill>
              <a:effectLst/>
              <a:uFillTx/>
              <a:latin typeface="Arial"/>
            </a:endParaRPr>
          </a:p>
          <a:p>
            <a:pPr marL="12600" defTabSz="914400">
              <a:lnSpc>
                <a:spcPct val="90000"/>
              </a:lnSpc>
              <a:spcBef>
                <a:spcPts val="315"/>
              </a:spcBef>
            </a:pPr>
            <a:r>
              <a:rPr b="0" lang="it-IT" sz="1600" strike="noStrike" u="none">
                <a:solidFill>
                  <a:srgbClr val="001f5f"/>
                </a:solidFill>
                <a:effectLst/>
                <a:uFillTx/>
                <a:latin typeface="Comic Sans MS"/>
                <a:ea typeface="Microsoft YaHei"/>
              </a:rPr>
              <a:t>Minimale per progetto: </a:t>
            </a:r>
            <a:r>
              <a:rPr b="1" lang="it-IT" sz="1600" strike="noStrike" u="none">
                <a:solidFill>
                  <a:srgbClr val="001f5f"/>
                </a:solidFill>
                <a:effectLst/>
                <a:uFillTx/>
                <a:latin typeface="Comic Sans MS"/>
                <a:ea typeface="Microsoft YaHei"/>
              </a:rPr>
              <a:t>100.000 euro</a:t>
            </a:r>
            <a:endParaRPr b="0" lang="it-IT" sz="1600" strike="noStrike" u="none">
              <a:solidFill>
                <a:srgbClr val="000000"/>
              </a:solidFill>
              <a:effectLst/>
              <a:uFillTx/>
              <a:latin typeface="Arial"/>
            </a:endParaRPr>
          </a:p>
          <a:p>
            <a:pPr marL="12600" defTabSz="914400">
              <a:lnSpc>
                <a:spcPct val="90000"/>
              </a:lnSpc>
              <a:spcBef>
                <a:spcPts val="315"/>
              </a:spcBef>
            </a:pPr>
            <a:r>
              <a:rPr b="0" lang="it-IT" sz="1600" strike="noStrike" u="none">
                <a:solidFill>
                  <a:srgbClr val="001f5f"/>
                </a:solidFill>
                <a:effectLst/>
                <a:uFillTx/>
                <a:latin typeface="Comic Sans MS"/>
                <a:ea typeface="Microsoft YaHei"/>
              </a:rPr>
              <a:t>Tipologia di finanziamento: </a:t>
            </a:r>
            <a:r>
              <a:rPr b="1" lang="it-IT" sz="1600" strike="noStrike" u="none">
                <a:solidFill>
                  <a:srgbClr val="001f5f"/>
                </a:solidFill>
                <a:effectLst/>
                <a:uFillTx/>
                <a:latin typeface="Comic Sans MS"/>
                <a:ea typeface="Microsoft YaHei"/>
              </a:rPr>
              <a:t>contributo in conto capitale</a:t>
            </a:r>
            <a:endParaRPr b="0" lang="it-IT" sz="1600" strike="noStrike" u="none">
              <a:solidFill>
                <a:srgbClr val="000000"/>
              </a:solidFill>
              <a:effectLst/>
              <a:uFillTx/>
              <a:latin typeface="Arial"/>
            </a:endParaRPr>
          </a:p>
          <a:p>
            <a:pPr marL="12600" defTabSz="914400">
              <a:lnSpc>
                <a:spcPct val="90000"/>
              </a:lnSpc>
              <a:spcBef>
                <a:spcPts val="315"/>
              </a:spcBef>
            </a:pPr>
            <a:r>
              <a:rPr b="0" lang="it-IT" sz="1600" strike="noStrike" u="none">
                <a:solidFill>
                  <a:srgbClr val="001f5f"/>
                </a:solidFill>
                <a:effectLst/>
                <a:uFillTx/>
                <a:latin typeface="Comic Sans MS"/>
                <a:ea typeface="Microsoft YaHei"/>
              </a:rPr>
              <a:t>Tasso di contribuzione: </a:t>
            </a:r>
            <a:r>
              <a:rPr b="1" lang="it-IT" sz="1600" strike="noStrike" u="none">
                <a:solidFill>
                  <a:srgbClr val="001f5f"/>
                </a:solidFill>
                <a:effectLst/>
                <a:uFillTx/>
                <a:latin typeface="Comic Sans MS"/>
                <a:ea typeface="Microsoft YaHei"/>
              </a:rPr>
              <a:t>100%</a:t>
            </a:r>
            <a:endParaRPr b="0" lang="it-IT" sz="1600" strike="noStrike" u="none">
              <a:solidFill>
                <a:srgbClr val="000000"/>
              </a:solidFill>
              <a:effectLst/>
              <a:uFillTx/>
              <a:latin typeface="Arial"/>
            </a:endParaRPr>
          </a:p>
          <a:p>
            <a:pPr marL="12600" defTabSz="914400">
              <a:lnSpc>
                <a:spcPct val="90000"/>
              </a:lnSpc>
              <a:spcBef>
                <a:spcPts val="315"/>
              </a:spcBef>
            </a:pPr>
            <a:r>
              <a:rPr b="0" lang="it-IT" sz="1600" strike="noStrike" u="none">
                <a:solidFill>
                  <a:srgbClr val="001f5f"/>
                </a:solidFill>
                <a:effectLst/>
                <a:uFillTx/>
                <a:latin typeface="Comic Sans MS"/>
                <a:ea typeface="Microsoft YaHei"/>
              </a:rPr>
              <a:t>Ore lavoro/consulente: massimo </a:t>
            </a:r>
            <a:r>
              <a:rPr b="1" lang="it-IT" sz="1600" strike="noStrike" u="none">
                <a:solidFill>
                  <a:srgbClr val="001f5f"/>
                </a:solidFill>
                <a:effectLst/>
                <a:uFillTx/>
                <a:latin typeface="Comic Sans MS"/>
                <a:ea typeface="Microsoft YaHei"/>
              </a:rPr>
              <a:t>1.666 ore </a:t>
            </a:r>
            <a:endParaRPr b="0" lang="it-IT" sz="1600" strike="noStrike" u="none">
              <a:solidFill>
                <a:srgbClr val="000000"/>
              </a:solidFill>
              <a:effectLst/>
              <a:uFillTx/>
              <a:latin typeface="Arial"/>
            </a:endParaRPr>
          </a:p>
          <a:p>
            <a:pPr marL="12600" defTabSz="914400">
              <a:lnSpc>
                <a:spcPct val="90000"/>
              </a:lnSpc>
              <a:spcBef>
                <a:spcPts val="315"/>
              </a:spcBef>
            </a:pPr>
            <a:endParaRPr b="0" lang="it-IT" sz="1600" strike="noStrike" u="none">
              <a:solidFill>
                <a:srgbClr val="000000"/>
              </a:solidFill>
              <a:effectLst/>
              <a:uFillTx/>
              <a:latin typeface="Arial"/>
            </a:endParaRPr>
          </a:p>
          <a:p>
            <a:pPr marL="12600" defTabSz="914400">
              <a:lnSpc>
                <a:spcPct val="90000"/>
              </a:lnSpc>
              <a:spcBef>
                <a:spcPts val="315"/>
              </a:spcBef>
            </a:pPr>
            <a:r>
              <a:rPr b="0" lang="it-IT" sz="1600" strike="noStrike" u="none">
                <a:solidFill>
                  <a:srgbClr val="001f5f"/>
                </a:solidFill>
                <a:effectLst/>
                <a:uFillTx/>
                <a:latin typeface="Comic Sans MS"/>
                <a:ea typeface="Microsoft YaHei"/>
              </a:rPr>
              <a:t>Metodo per il calcolo del contributo: </a:t>
            </a:r>
            <a:endParaRPr b="0" lang="it-IT" sz="1600" strike="noStrike" u="none">
              <a:solidFill>
                <a:srgbClr val="000000"/>
              </a:solidFill>
              <a:effectLst/>
              <a:uFillTx/>
              <a:latin typeface="Arial"/>
            </a:endParaRPr>
          </a:p>
          <a:p>
            <a:pPr marL="12600" indent="-216000" algn="just" defTabSz="914400">
              <a:lnSpc>
                <a:spcPct val="90000"/>
              </a:lnSpc>
              <a:spcBef>
                <a:spcPts val="315"/>
              </a:spcBef>
              <a:buClr>
                <a:srgbClr val="001f5f"/>
              </a:buClr>
              <a:buFont typeface="Wingdings" charset="2"/>
              <a:buChar char=""/>
            </a:pPr>
            <a:r>
              <a:rPr b="1" lang="it-IT" sz="1600" strike="noStrike" u="none">
                <a:solidFill>
                  <a:srgbClr val="001f5f"/>
                </a:solidFill>
                <a:effectLst/>
                <a:uFillTx/>
                <a:latin typeface="Comic Sans MS"/>
                <a:ea typeface="Microsoft YaHei"/>
              </a:rPr>
              <a:t>Unità di costo standard elaborato da ISMEA </a:t>
            </a:r>
            <a:r>
              <a:rPr b="0" lang="it-IT" sz="1600" strike="noStrike" u="none">
                <a:solidFill>
                  <a:srgbClr val="001f5f"/>
                </a:solidFill>
                <a:effectLst/>
                <a:uFillTx/>
                <a:latin typeface="Comic Sans MS"/>
                <a:ea typeface="Microsoft YaHei"/>
              </a:rPr>
              <a:t> </a:t>
            </a:r>
            <a:r>
              <a:rPr b="0" lang="it-IT" sz="1800" strike="noStrike" u="none">
                <a:solidFill>
                  <a:srgbClr val="001f5f"/>
                </a:solidFill>
                <a:effectLst/>
                <a:uFillTx/>
                <a:latin typeface="Comic Sans MS"/>
                <a:ea typeface="Microsoft YaHei"/>
              </a:rPr>
              <a:t>- </a:t>
            </a:r>
            <a:r>
              <a:rPr b="0" lang="it-IT" sz="1300" strike="noStrike" u="none">
                <a:solidFill>
                  <a:srgbClr val="001f5f"/>
                </a:solidFill>
                <a:effectLst/>
                <a:uFillTx/>
                <a:latin typeface="Comic Sans MS"/>
                <a:ea typeface="Microsoft YaHei"/>
              </a:rPr>
              <a:t>Metodologia per l’individuazione delle opzioni semplificate in materia di costi (OSC) per i servizi di consulenza finanziati dalla sottomisura 2.1 – PSR 2014-2022 / Intervento SRH01 – PSP 2023-2027”, del 2025 che ha aggiornato la metodologia già elaborata dalla Rete Rurale Nazionale 2014-2022 nel 1018 e successivamente aggiornata nel 2022</a:t>
            </a:r>
            <a:endParaRPr b="0" lang="it-IT" sz="1300" strike="noStrike" u="none">
              <a:solidFill>
                <a:srgbClr val="000000"/>
              </a:solidFill>
              <a:effectLst/>
              <a:uFillTx/>
              <a:latin typeface="Arial"/>
            </a:endParaRPr>
          </a:p>
          <a:p>
            <a:pPr marL="12600" indent="-216000" algn="just" defTabSz="914400">
              <a:lnSpc>
                <a:spcPct val="90000"/>
              </a:lnSpc>
              <a:spcBef>
                <a:spcPts val="315"/>
              </a:spcBef>
              <a:buClr>
                <a:srgbClr val="001f5f"/>
              </a:buClr>
              <a:buFont typeface="Wingdings" charset="2"/>
              <a:buChar char=""/>
            </a:pPr>
            <a:r>
              <a:rPr b="1" lang="it-IT" sz="1600" strike="noStrike" u="none">
                <a:solidFill>
                  <a:srgbClr val="001f5f"/>
                </a:solidFill>
                <a:effectLst/>
                <a:uFillTx/>
                <a:latin typeface="Comic Sans MS"/>
                <a:ea typeface="Microsoft YaHei"/>
              </a:rPr>
              <a:t>Costi reali sostenuti</a:t>
            </a:r>
            <a:r>
              <a:rPr b="0" lang="it-IT" sz="1500" strike="noStrike" u="none">
                <a:solidFill>
                  <a:srgbClr val="001f5f"/>
                </a:solidFill>
                <a:effectLst/>
                <a:uFillTx/>
                <a:latin typeface="Comic Sans MS"/>
                <a:ea typeface="Microsoft YaHei"/>
              </a:rPr>
              <a:t> – </a:t>
            </a:r>
            <a:r>
              <a:rPr b="0" lang="it-IT" sz="1500" strike="noStrike" u="none">
                <a:solidFill>
                  <a:srgbClr val="001f5f"/>
                </a:solidFill>
                <a:effectLst/>
                <a:uFillTx/>
                <a:latin typeface="TimesNewRomanPSMT"/>
                <a:ea typeface="TimesNewRomanPSMT"/>
              </a:rPr>
              <a:t> </a:t>
            </a:r>
            <a:r>
              <a:rPr b="0" lang="it-IT" sz="1300" strike="noStrike" u="none">
                <a:solidFill>
                  <a:srgbClr val="001f5f"/>
                </a:solidFill>
                <a:effectLst/>
                <a:uFillTx/>
                <a:latin typeface="Comic Sans MS"/>
                <a:ea typeface="Microsoft YaHei"/>
              </a:rPr>
              <a:t>per analisi chimico-fisiche del suolo, degli alimenti, biologiche” ove previste e ammesse a finanziamento</a:t>
            </a:r>
            <a:endParaRPr b="0" lang="it-IT" sz="1300" strike="noStrike" u="none">
              <a:solidFill>
                <a:srgbClr val="000000"/>
              </a:solidFill>
              <a:effectLst/>
              <a:uFillTx/>
              <a:latin typeface="Arial"/>
            </a:endParaRPr>
          </a:p>
          <a:p>
            <a:pPr marL="12600" defTabSz="914400">
              <a:lnSpc>
                <a:spcPct val="90000"/>
              </a:lnSpc>
              <a:spcBef>
                <a:spcPts val="315"/>
              </a:spcBef>
            </a:pPr>
            <a:endParaRPr b="0" lang="it-IT" sz="1800" strike="noStrike" u="none">
              <a:solidFill>
                <a:srgbClr val="000000"/>
              </a:solidFill>
              <a:effectLst/>
              <a:uFillTx/>
              <a:latin typeface="Arial"/>
            </a:endParaRPr>
          </a:p>
          <a:p>
            <a:pPr marL="12600" defTabSz="914400">
              <a:lnSpc>
                <a:spcPct val="90000"/>
              </a:lnSpc>
              <a:spcBef>
                <a:spcPts val="315"/>
              </a:spcBef>
            </a:pPr>
            <a:endParaRPr b="0" lang="it-IT" sz="1800" strike="noStrike" u="none">
              <a:solidFill>
                <a:srgbClr val="000000"/>
              </a:solidFill>
              <a:effectLst/>
              <a:uFillTx/>
              <a:latin typeface="Arial"/>
            </a:endParaRPr>
          </a:p>
        </p:txBody>
      </p:sp>
      <p:sp>
        <p:nvSpPr>
          <p:cNvPr id="252" name="PlaceHolder 1"/>
          <p:cNvSpPr>
            <a:spLocks noGrp="1"/>
          </p:cNvSpPr>
          <p:nvPr>
            <p:ph type="title"/>
          </p:nvPr>
        </p:nvSpPr>
        <p:spPr>
          <a:xfrm>
            <a:off x="661320" y="1170720"/>
            <a:ext cx="7596720" cy="385560"/>
          </a:xfrm>
          <a:prstGeom prst="rect">
            <a:avLst/>
          </a:prstGeom>
          <a:noFill/>
          <a:ln w="0">
            <a:noFill/>
          </a:ln>
        </p:spPr>
        <p:txBody>
          <a:bodyPr lIns="0" rIns="0" tIns="12600" bIns="0" anchor="t">
            <a:noAutofit/>
          </a:bodyPr>
          <a:p>
            <a:pPr marL="12600" indent="0" defTabSz="914400">
              <a:lnSpc>
                <a:spcPct val="100000"/>
              </a:lnSpc>
              <a:spcBef>
                <a:spcPts val="99"/>
              </a:spcBef>
              <a:buNone/>
              <a:tabLst>
                <a:tab algn="l" pos="0"/>
              </a:tabLst>
            </a:pPr>
            <a:r>
              <a:rPr b="1" lang="it-IT" sz="2400" strike="noStrike" u="none">
                <a:solidFill>
                  <a:srgbClr val="006fc0"/>
                </a:solidFill>
                <a:effectLst/>
                <a:uFillTx/>
                <a:latin typeface="Comic Sans MS"/>
              </a:rPr>
              <a:t>Informazioni finanziarie</a:t>
            </a:r>
            <a:endParaRPr b="0" lang="it-IT"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3" name="object 2"/>
          <p:cNvSpPr/>
          <p:nvPr/>
        </p:nvSpPr>
        <p:spPr>
          <a:xfrm>
            <a:off x="253080" y="800280"/>
            <a:ext cx="8715600" cy="4442760"/>
          </a:xfrm>
          <a:prstGeom prst="rect">
            <a:avLst/>
          </a:prstGeom>
          <a:noFill/>
          <a:ln w="0">
            <a:noFill/>
          </a:ln>
        </p:spPr>
        <p:style>
          <a:lnRef idx="0"/>
          <a:fillRef idx="0"/>
          <a:effectRef idx="0"/>
          <a:fontRef idx="minor"/>
        </p:style>
        <p:txBody>
          <a:bodyPr lIns="0" rIns="0" tIns="48240" bIns="0" anchor="t">
            <a:spAutoFit/>
          </a:bodyPr>
          <a:p>
            <a:pPr marL="184680" indent="-172800" algn="ctr" defTabSz="914400">
              <a:lnSpc>
                <a:spcPts val="2271"/>
              </a:lnSpc>
              <a:spcBef>
                <a:spcPts val="380"/>
              </a:spcBef>
              <a:tabLst>
                <a:tab algn="l" pos="0"/>
              </a:tabLst>
            </a:pPr>
            <a:r>
              <a:rPr b="1" lang="it-IT" sz="2600" strike="noStrike" u="none">
                <a:solidFill>
                  <a:srgbClr val="006fc0"/>
                </a:solidFill>
                <a:effectLst/>
                <a:uFillTx/>
                <a:latin typeface="Comic Sans MS"/>
              </a:rPr>
              <a:t>Beneficiari</a:t>
            </a:r>
            <a:r>
              <a:rPr b="1" lang="it-IT" sz="2600" spc="-85" strike="noStrike" u="none">
                <a:solidFill>
                  <a:srgbClr val="006fc0"/>
                </a:solidFill>
                <a:effectLst/>
                <a:uFillTx/>
                <a:latin typeface="Comic Sans MS"/>
              </a:rPr>
              <a:t> </a:t>
            </a:r>
            <a:r>
              <a:rPr b="1" lang="it-IT" sz="2600" strike="noStrike" u="none">
                <a:solidFill>
                  <a:srgbClr val="006fc0"/>
                </a:solidFill>
                <a:effectLst/>
                <a:uFillTx/>
                <a:latin typeface="Comic Sans MS"/>
              </a:rPr>
              <a:t>dell’intervento</a:t>
            </a:r>
            <a:r>
              <a:rPr b="1" lang="it-IT" sz="2100" spc="-65" strike="noStrike" u="none">
                <a:solidFill>
                  <a:srgbClr val="006fc0"/>
                </a:solidFill>
                <a:effectLst/>
                <a:uFillTx/>
                <a:latin typeface="Comic Sans MS"/>
              </a:rPr>
              <a:t>  </a:t>
            </a:r>
            <a:endParaRPr b="0" lang="it-IT" sz="2100" strike="noStrike" u="none">
              <a:solidFill>
                <a:srgbClr val="000000"/>
              </a:solidFill>
              <a:effectLst/>
              <a:uFillTx/>
              <a:latin typeface="Arial"/>
            </a:endParaRPr>
          </a:p>
          <a:p>
            <a:pPr marL="184680" algn="ctr" defTabSz="914400">
              <a:lnSpc>
                <a:spcPct val="100000"/>
              </a:lnSpc>
              <a:tabLst>
                <a:tab algn="l" pos="0"/>
              </a:tabLst>
            </a:pPr>
            <a:r>
              <a:rPr b="1" lang="it-IT" sz="1800" spc="-65" strike="noStrike" u="none">
                <a:solidFill>
                  <a:srgbClr val="006fc0"/>
                </a:solidFill>
                <a:effectLst/>
                <a:uFillTx/>
                <a:latin typeface="Comic Sans MS"/>
                <a:ea typeface="Times New Roman"/>
              </a:rPr>
              <a:t>Soggetti pubblici o privati che prestano servizi di consulenza per il tramite di uno o più consulenti adeguatamente qualificati e formati</a:t>
            </a:r>
            <a:endParaRPr b="0" lang="it-IT" sz="1800" strike="noStrike" u="none">
              <a:solidFill>
                <a:srgbClr val="000000"/>
              </a:solidFill>
              <a:effectLst/>
              <a:uFillTx/>
              <a:latin typeface="Arial"/>
            </a:endParaRPr>
          </a:p>
          <a:p>
            <a:pPr marL="184680" indent="-172800" algn="ctr" defTabSz="914400">
              <a:lnSpc>
                <a:spcPts val="2271"/>
              </a:lnSpc>
              <a:spcBef>
                <a:spcPts val="380"/>
              </a:spcBef>
              <a:tabLst>
                <a:tab algn="l" pos="0"/>
              </a:tabLst>
            </a:pPr>
            <a:endParaRPr b="0" lang="it-IT" sz="1800" strike="noStrike" u="none">
              <a:solidFill>
                <a:srgbClr val="000000"/>
              </a:solidFill>
              <a:effectLst/>
              <a:uFillTx/>
              <a:latin typeface="Arial"/>
            </a:endParaRPr>
          </a:p>
          <a:p>
            <a:pPr marL="184680" indent="-172800" algn="ctr" defTabSz="914400">
              <a:lnSpc>
                <a:spcPts val="2271"/>
              </a:lnSpc>
              <a:spcBef>
                <a:spcPts val="380"/>
              </a:spcBef>
              <a:tabLst>
                <a:tab algn="l" pos="0"/>
              </a:tabLst>
            </a:pPr>
            <a:r>
              <a:rPr b="1" lang="it-IT" sz="1600" spc="-65" strike="noStrike" u="none">
                <a:solidFill>
                  <a:srgbClr val="000000"/>
                </a:solidFill>
                <a:effectLst/>
                <a:uFillTx/>
                <a:latin typeface="Comic Sans MS"/>
                <a:ea typeface="Times New Roman"/>
              </a:rPr>
              <a:t>SINGOLARMENTE </a:t>
            </a:r>
            <a:endParaRPr b="0" lang="it-IT" sz="1600" strike="noStrike" u="none">
              <a:solidFill>
                <a:srgbClr val="000000"/>
              </a:solidFill>
              <a:effectLst/>
              <a:uFillTx/>
              <a:latin typeface="Arial"/>
            </a:endParaRPr>
          </a:p>
          <a:p>
            <a:pPr marL="184680" indent="-172800" algn="ctr" defTabSz="914400">
              <a:lnSpc>
                <a:spcPts val="2271"/>
              </a:lnSpc>
              <a:spcBef>
                <a:spcPts val="380"/>
              </a:spcBef>
              <a:tabLst>
                <a:tab algn="l" pos="0"/>
              </a:tabLst>
            </a:pPr>
            <a:r>
              <a:rPr b="1" lang="it-IT" sz="1600" spc="-65" strike="noStrike" u="none">
                <a:solidFill>
                  <a:srgbClr val="000000"/>
                </a:solidFill>
                <a:effectLst/>
                <a:uFillTx/>
                <a:latin typeface="Comic Sans MS"/>
                <a:ea typeface="Times New Roman"/>
              </a:rPr>
              <a:t>O</a:t>
            </a:r>
            <a:endParaRPr b="0" lang="it-IT" sz="1600" strike="noStrike" u="none">
              <a:solidFill>
                <a:srgbClr val="000000"/>
              </a:solidFill>
              <a:effectLst/>
              <a:uFillTx/>
              <a:latin typeface="Arial"/>
            </a:endParaRPr>
          </a:p>
          <a:p>
            <a:pPr marL="184680" indent="-172800" algn="ctr" defTabSz="914400">
              <a:lnSpc>
                <a:spcPts val="2271"/>
              </a:lnSpc>
              <a:spcBef>
                <a:spcPts val="380"/>
              </a:spcBef>
              <a:tabLst>
                <a:tab algn="l" pos="0"/>
              </a:tabLst>
            </a:pPr>
            <a:r>
              <a:rPr b="1" lang="it-IT" sz="1600" spc="-65" strike="noStrike" u="none">
                <a:solidFill>
                  <a:srgbClr val="000000"/>
                </a:solidFill>
                <a:effectLst/>
                <a:uFillTx/>
                <a:latin typeface="Comic Sans MS"/>
                <a:ea typeface="Times New Roman"/>
              </a:rPr>
              <a:t>RAGGRUPPAMENTO TEMPORANEO DI IMPRESE (RTI)</a:t>
            </a:r>
            <a:endParaRPr b="0" lang="it-IT" sz="1600" strike="noStrike" u="none">
              <a:solidFill>
                <a:srgbClr val="000000"/>
              </a:solidFill>
              <a:effectLst/>
              <a:uFillTx/>
              <a:latin typeface="Arial"/>
            </a:endParaRPr>
          </a:p>
          <a:p>
            <a:pPr marL="184680" indent="-172800" algn="ctr" defTabSz="914400">
              <a:lnSpc>
                <a:spcPts val="2271"/>
              </a:lnSpc>
              <a:spcBef>
                <a:spcPts val="380"/>
              </a:spcBef>
              <a:tabLst>
                <a:tab algn="l" pos="0"/>
              </a:tabLst>
            </a:pPr>
            <a:endParaRPr b="0" lang="it-IT" sz="1600" strike="noStrike" u="none">
              <a:solidFill>
                <a:srgbClr val="000000"/>
              </a:solidFill>
              <a:effectLst/>
              <a:uFillTx/>
              <a:latin typeface="Arial"/>
            </a:endParaRPr>
          </a:p>
          <a:p>
            <a:pPr marL="184680" indent="-172800" algn="just" defTabSz="914400">
              <a:lnSpc>
                <a:spcPts val="2271"/>
              </a:lnSpc>
              <a:spcBef>
                <a:spcPts val="380"/>
              </a:spcBef>
              <a:tabLst>
                <a:tab algn="l" pos="0"/>
              </a:tabLst>
            </a:pPr>
            <a:r>
              <a:rPr b="1" lang="it-IT" sz="1600" spc="-65" strike="noStrike" u="none">
                <a:solidFill>
                  <a:srgbClr val="000000"/>
                </a:solidFill>
                <a:effectLst/>
                <a:uFillTx/>
                <a:latin typeface="Comic Sans MS"/>
                <a:ea typeface="Times New Roman"/>
              </a:rPr>
              <a:t>Ogni soggetto può presentare una sola domanda di sostegno (singolarmente oppure come capofila o partner di RTI). </a:t>
            </a:r>
            <a:endParaRPr b="0" lang="it-IT" sz="1600" strike="noStrike" u="none">
              <a:solidFill>
                <a:srgbClr val="000000"/>
              </a:solidFill>
              <a:effectLst/>
              <a:uFillTx/>
              <a:latin typeface="Arial"/>
            </a:endParaRPr>
          </a:p>
          <a:p>
            <a:pPr marL="184680" indent="-172800" algn="just" defTabSz="914400">
              <a:lnSpc>
                <a:spcPts val="2271"/>
              </a:lnSpc>
              <a:spcBef>
                <a:spcPts val="380"/>
              </a:spcBef>
              <a:tabLst>
                <a:tab algn="l" pos="0"/>
              </a:tabLst>
            </a:pPr>
            <a:r>
              <a:rPr b="1" lang="it-IT" sz="1600" spc="-65" strike="noStrike" u="none">
                <a:solidFill>
                  <a:srgbClr val="000000"/>
                </a:solidFill>
                <a:effectLst/>
                <a:uFillTx/>
                <a:latin typeface="Comic Sans MS"/>
                <a:ea typeface="Times New Roman"/>
              </a:rPr>
              <a:t>Il mancato rispetto di questa prescrizione comporta l’esclusione delle domande di aiuto in cui è presente il soggetto che non ha rispettato il vincolo.</a:t>
            </a:r>
            <a:endParaRPr b="0" lang="it-IT" sz="1600" strike="noStrike" u="none">
              <a:solidFill>
                <a:srgbClr val="000000"/>
              </a:solidFill>
              <a:effectLst/>
              <a:uFillTx/>
              <a:latin typeface="Arial"/>
            </a:endParaRPr>
          </a:p>
          <a:p>
            <a:pPr marL="184680" indent="-172800" algn="just" defTabSz="914400">
              <a:lnSpc>
                <a:spcPts val="2271"/>
              </a:lnSpc>
              <a:spcBef>
                <a:spcPts val="380"/>
              </a:spcBef>
              <a:tabLst>
                <a:tab algn="l" pos="0"/>
              </a:tabLst>
            </a:pPr>
            <a:endParaRPr b="0" lang="it-IT" sz="1600" strike="noStrike" u="none">
              <a:solidFill>
                <a:srgbClr val="000000"/>
              </a:solidFill>
              <a:effectLst/>
              <a:uFillTx/>
              <a:latin typeface="Arial"/>
            </a:endParaRPr>
          </a:p>
          <a:p>
            <a:pPr marL="184680" indent="-172800" algn="ctr" defTabSz="914400">
              <a:lnSpc>
                <a:spcPts val="2271"/>
              </a:lnSpc>
              <a:spcBef>
                <a:spcPts val="380"/>
              </a:spcBef>
              <a:tabLst>
                <a:tab algn="l" pos="0"/>
              </a:tabLst>
            </a:pPr>
            <a:endParaRPr b="0" lang="it-IT"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 name="object 2"/>
          <p:cNvSpPr/>
          <p:nvPr/>
        </p:nvSpPr>
        <p:spPr>
          <a:xfrm>
            <a:off x="540000" y="1620000"/>
            <a:ext cx="8265600" cy="2602800"/>
          </a:xfrm>
          <a:prstGeom prst="rect">
            <a:avLst/>
          </a:prstGeom>
          <a:noFill/>
          <a:ln w="0">
            <a:noFill/>
          </a:ln>
        </p:spPr>
        <p:style>
          <a:lnRef idx="0"/>
          <a:fillRef idx="0"/>
          <a:effectRef idx="0"/>
          <a:fontRef idx="minor"/>
        </p:style>
        <p:txBody>
          <a:bodyPr lIns="0" rIns="0" tIns="12600" bIns="0" anchor="t">
            <a:spAutoFit/>
          </a:bodyPr>
          <a:p>
            <a:pPr algn="ctr" defTabSz="914400">
              <a:lnSpc>
                <a:spcPct val="100000"/>
              </a:lnSpc>
            </a:pPr>
            <a:r>
              <a:rPr b="1" lang="it-IT" sz="2200" spc="-65" strike="noStrike" u="none">
                <a:solidFill>
                  <a:srgbClr val="000000"/>
                </a:solidFill>
                <a:effectLst/>
                <a:uFillTx/>
                <a:latin typeface="Comic Sans MS"/>
              </a:rPr>
              <a:t>Imprenditori agricoli in forma singola o associata</a:t>
            </a:r>
            <a:endParaRPr b="0" lang="it-IT" sz="2200" strike="noStrike" u="none">
              <a:solidFill>
                <a:srgbClr val="000000"/>
              </a:solidFill>
              <a:effectLst/>
              <a:uFillTx/>
              <a:latin typeface="Arial"/>
            </a:endParaRPr>
          </a:p>
          <a:p>
            <a:pPr algn="just" defTabSz="914400">
              <a:lnSpc>
                <a:spcPct val="100000"/>
              </a:lnSpc>
            </a:pPr>
            <a:r>
              <a:rPr b="1" lang="it-IT" sz="2200" spc="-65" strike="noStrike" u="none">
                <a:solidFill>
                  <a:srgbClr val="006fc0"/>
                </a:solidFill>
                <a:effectLst/>
                <a:uFillTx/>
                <a:latin typeface="Comic Sans MS"/>
              </a:rPr>
              <a:t> </a:t>
            </a:r>
            <a:endParaRPr b="0" lang="it-IT" sz="2200" strike="noStrike" u="none">
              <a:solidFill>
                <a:srgbClr val="000000"/>
              </a:solidFill>
              <a:effectLst/>
              <a:uFillTx/>
              <a:latin typeface="Arial"/>
            </a:endParaRPr>
          </a:p>
          <a:p>
            <a:pPr marL="216000" indent="-216000" algn="just" defTabSz="914400">
              <a:lnSpc>
                <a:spcPct val="100000"/>
              </a:lnSpc>
              <a:buClr>
                <a:srgbClr val="000000"/>
              </a:buClr>
              <a:buSzPct val="45000"/>
              <a:buFont typeface="Wingdings" charset="2"/>
              <a:buChar char=""/>
            </a:pPr>
            <a:r>
              <a:rPr b="1" lang="it-IT" sz="1800" spc="-65" strike="noStrike" u="none">
                <a:solidFill>
                  <a:srgbClr val="000000"/>
                </a:solidFill>
                <a:effectLst/>
                <a:uFillTx/>
                <a:latin typeface="Comic Sans MS"/>
              </a:rPr>
              <a:t>operanti sul territorio della Regione Toscana</a:t>
            </a:r>
            <a:endParaRPr b="0" lang="it-IT" sz="1800" strike="noStrike" u="none">
              <a:solidFill>
                <a:srgbClr val="000000"/>
              </a:solidFill>
              <a:effectLst/>
              <a:uFillTx/>
              <a:latin typeface="Arial"/>
            </a:endParaRPr>
          </a:p>
          <a:p>
            <a:pPr algn="just" defTabSz="914400">
              <a:lnSpc>
                <a:spcPct val="100000"/>
              </a:lnSpc>
            </a:pPr>
            <a:endParaRPr b="0" lang="it-IT" sz="1800" strike="noStrike" u="none">
              <a:solidFill>
                <a:srgbClr val="000000"/>
              </a:solidFill>
              <a:effectLst/>
              <a:uFillTx/>
              <a:latin typeface="Arial"/>
            </a:endParaRPr>
          </a:p>
          <a:p>
            <a:pPr marL="216000" indent="-216000" algn="just" defTabSz="914400">
              <a:lnSpc>
                <a:spcPct val="100000"/>
              </a:lnSpc>
              <a:buClr>
                <a:srgbClr val="000000"/>
              </a:buClr>
              <a:buSzPct val="45000"/>
              <a:buFont typeface="Wingdings" charset="2"/>
              <a:buChar char=""/>
            </a:pPr>
            <a:r>
              <a:rPr b="1" lang="it-IT" sz="1800" spc="-65" strike="noStrike" u="none">
                <a:solidFill>
                  <a:srgbClr val="000000"/>
                </a:solidFill>
                <a:effectLst/>
                <a:uFillTx/>
                <a:latin typeface="Comic Sans MS"/>
                <a:ea typeface="Times New Roman"/>
              </a:rPr>
              <a:t>Iscritti al Registro delle Imprese e in possesso di partita IVA attiva</a:t>
            </a:r>
            <a:endParaRPr b="0" lang="it-IT" sz="1800" strike="noStrike" u="none">
              <a:solidFill>
                <a:srgbClr val="000000"/>
              </a:solidFill>
              <a:effectLst/>
              <a:uFillTx/>
              <a:latin typeface="Arial"/>
            </a:endParaRPr>
          </a:p>
          <a:p>
            <a:pPr algn="just" defTabSz="914400">
              <a:lnSpc>
                <a:spcPct val="100000"/>
              </a:lnSpc>
            </a:pPr>
            <a:endParaRPr b="0" lang="it-IT" sz="1800" strike="noStrike" u="none">
              <a:solidFill>
                <a:srgbClr val="000000"/>
              </a:solidFill>
              <a:effectLst/>
              <a:uFillTx/>
              <a:latin typeface="Arial"/>
            </a:endParaRPr>
          </a:p>
          <a:p>
            <a:pPr marL="216000" indent="-216000" algn="just" defTabSz="914400">
              <a:lnSpc>
                <a:spcPct val="100000"/>
              </a:lnSpc>
              <a:buClr>
                <a:srgbClr val="000000"/>
              </a:buClr>
              <a:buSzPct val="45000"/>
              <a:buFont typeface="Wingdings" charset="2"/>
              <a:buChar char=""/>
            </a:pPr>
            <a:r>
              <a:rPr b="1" lang="it-IT" sz="1800" spc="-65" strike="noStrike" u="none">
                <a:solidFill>
                  <a:srgbClr val="000000"/>
                </a:solidFill>
                <a:effectLst/>
                <a:uFillTx/>
                <a:latin typeface="Comic Sans MS"/>
                <a:ea typeface="Times New Roman"/>
              </a:rPr>
              <a:t>con sede legale e/o almeno una sede operativa o unità locale situata nel territorio della Regione Toscana, come risultante dal fascicolo aziendale e/o da visura camerale. </a:t>
            </a:r>
            <a:endParaRPr b="0" lang="it-IT" sz="1800" strike="noStrike" u="none">
              <a:solidFill>
                <a:srgbClr val="000000"/>
              </a:solidFill>
              <a:effectLst/>
              <a:uFillTx/>
              <a:latin typeface="Arial"/>
            </a:endParaRPr>
          </a:p>
        </p:txBody>
      </p:sp>
      <p:sp>
        <p:nvSpPr>
          <p:cNvPr id="255" name="PlaceHolder 1"/>
          <p:cNvSpPr>
            <a:spLocks noGrp="1"/>
          </p:cNvSpPr>
          <p:nvPr>
            <p:ph type="title"/>
          </p:nvPr>
        </p:nvSpPr>
        <p:spPr>
          <a:xfrm>
            <a:off x="450360" y="1080000"/>
            <a:ext cx="8184240" cy="354600"/>
          </a:xfrm>
          <a:prstGeom prst="rect">
            <a:avLst/>
          </a:prstGeom>
          <a:noFill/>
          <a:ln w="0">
            <a:noFill/>
          </a:ln>
        </p:spPr>
        <p:txBody>
          <a:bodyPr lIns="0" rIns="0" tIns="12600" bIns="0" anchor="t">
            <a:noAutofit/>
          </a:bodyPr>
          <a:p>
            <a:pPr marL="12600" indent="0" defTabSz="914400">
              <a:lnSpc>
                <a:spcPct val="100000"/>
              </a:lnSpc>
              <a:spcBef>
                <a:spcPts val="99"/>
              </a:spcBef>
              <a:buNone/>
              <a:tabLst>
                <a:tab algn="l" pos="0"/>
              </a:tabLst>
            </a:pPr>
            <a:r>
              <a:rPr b="1" lang="it-IT" sz="2400" strike="noStrike" u="none">
                <a:solidFill>
                  <a:srgbClr val="006fc0"/>
                </a:solidFill>
                <a:effectLst/>
                <a:uFillTx/>
                <a:latin typeface="Comic Sans MS"/>
              </a:rPr>
              <a:t>Destinatari finali della consulenza</a:t>
            </a:r>
            <a:endParaRPr b="0" lang="it-IT"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6" name="object 2"/>
          <p:cNvSpPr/>
          <p:nvPr/>
        </p:nvSpPr>
        <p:spPr>
          <a:xfrm>
            <a:off x="720000" y="1620000"/>
            <a:ext cx="7831800" cy="3161520"/>
          </a:xfrm>
          <a:prstGeom prst="rect">
            <a:avLst/>
          </a:prstGeom>
          <a:noFill/>
          <a:ln w="0">
            <a:noFill/>
          </a:ln>
        </p:spPr>
        <p:style>
          <a:lnRef idx="0"/>
          <a:fillRef idx="0"/>
          <a:effectRef idx="0"/>
          <a:fontRef idx="minor"/>
        </p:style>
        <p:txBody>
          <a:bodyPr lIns="0" rIns="0" tIns="43200" bIns="0" anchor="t">
            <a:spAutoFit/>
          </a:bodyPr>
          <a:p>
            <a:pPr algn="ctr" defTabSz="914400">
              <a:lnSpc>
                <a:spcPct val="90000"/>
              </a:lnSpc>
              <a:spcBef>
                <a:spcPts val="340"/>
              </a:spcBef>
              <a:tabLst>
                <a:tab algn="l" pos="492120"/>
              </a:tabLst>
            </a:pPr>
            <a:endParaRPr b="0" lang="it-IT" sz="2000" strike="noStrike" u="none">
              <a:solidFill>
                <a:srgbClr val="000000"/>
              </a:solidFill>
              <a:effectLst/>
              <a:uFillTx/>
              <a:latin typeface="Arial"/>
            </a:endParaRPr>
          </a:p>
          <a:p>
            <a:pPr marL="216000" indent="-216000" algn="just" defTabSz="914400">
              <a:lnSpc>
                <a:spcPct val="90000"/>
              </a:lnSpc>
              <a:spcBef>
                <a:spcPts val="340"/>
              </a:spcBef>
              <a:buClr>
                <a:srgbClr val="000000"/>
              </a:buClr>
              <a:buFont typeface="OpenSymbol"/>
              <a:buAutoNum type="arabicParenR"/>
              <a:tabLst>
                <a:tab algn="l" pos="492120"/>
              </a:tabLst>
            </a:pPr>
            <a:r>
              <a:rPr b="1" lang="it-IT" sz="2000" strike="noStrike" u="none">
                <a:solidFill>
                  <a:srgbClr val="001f5f"/>
                </a:solidFill>
                <a:effectLst/>
                <a:uFillTx/>
                <a:latin typeface="Comic Sans MS"/>
              </a:rPr>
              <a:t> SERVIZI DI CONSULENZA DI BASE </a:t>
            </a:r>
            <a:r>
              <a:rPr b="1" lang="it-IT" sz="1100" strike="noStrike" u="none">
                <a:solidFill>
                  <a:srgbClr val="001f5f"/>
                </a:solidFill>
                <a:effectLst/>
                <a:uFillTx/>
                <a:latin typeface="Comic Sans MS"/>
              </a:rPr>
              <a:t>(consigli, migliorie e aggiornamenti)</a:t>
            </a:r>
            <a:endParaRPr b="0" lang="it-IT" sz="1100" strike="noStrike" u="none">
              <a:solidFill>
                <a:srgbClr val="000000"/>
              </a:solidFill>
              <a:effectLst/>
              <a:uFillTx/>
              <a:latin typeface="Arial"/>
            </a:endParaRPr>
          </a:p>
          <a:p>
            <a:pPr marL="216000" indent="-216000" algn="just" defTabSz="914400">
              <a:lnSpc>
                <a:spcPct val="90000"/>
              </a:lnSpc>
              <a:spcBef>
                <a:spcPts val="340"/>
              </a:spcBef>
              <a:buClr>
                <a:srgbClr val="000000"/>
              </a:buClr>
              <a:buFont typeface="Symbol" charset="2"/>
              <a:buChar char=""/>
              <a:tabLst>
                <a:tab algn="l" pos="492120"/>
              </a:tabLst>
            </a:pPr>
            <a:r>
              <a:rPr b="1" lang="it-IT" sz="1400" strike="noStrike" u="none">
                <a:solidFill>
                  <a:srgbClr val="001f5f"/>
                </a:solidFill>
                <a:effectLst/>
                <a:uFillTx/>
                <a:latin typeface="Comic Sans MS"/>
                <a:ea typeface="Tahoma"/>
              </a:rPr>
              <a:t>Almeno una visita in azienda obbligatoriamente a fine percorso consulenziale.</a:t>
            </a:r>
            <a:endParaRPr b="0" lang="it-IT" sz="1400" strike="noStrike" u="none">
              <a:solidFill>
                <a:srgbClr val="000000"/>
              </a:solidFill>
              <a:effectLst/>
              <a:uFillTx/>
              <a:latin typeface="Arial"/>
            </a:endParaRPr>
          </a:p>
          <a:p>
            <a:pPr marL="216000" indent="-216000" algn="just" defTabSz="914400">
              <a:lnSpc>
                <a:spcPct val="90000"/>
              </a:lnSpc>
              <a:spcBef>
                <a:spcPts val="340"/>
              </a:spcBef>
              <a:buClr>
                <a:srgbClr val="000000"/>
              </a:buClr>
              <a:buFont typeface="Symbol" charset="2"/>
              <a:buChar char=""/>
              <a:tabLst>
                <a:tab algn="l" pos="492120"/>
              </a:tabLst>
            </a:pPr>
            <a:r>
              <a:rPr b="1" lang="it-IT" sz="1400" strike="noStrike" u="none">
                <a:solidFill>
                  <a:srgbClr val="001f5f"/>
                </a:solidFill>
                <a:effectLst/>
                <a:uFillTx/>
                <a:latin typeface="Comic Sans MS"/>
                <a:ea typeface="Tahoma"/>
              </a:rPr>
              <a:t>Impegno massimo ammissibile in termini di ore lavorative: 14</a:t>
            </a:r>
            <a:endParaRPr b="0" lang="it-IT" sz="1400" strike="noStrike" u="none">
              <a:solidFill>
                <a:srgbClr val="000000"/>
              </a:solidFill>
              <a:effectLst/>
              <a:uFillTx/>
              <a:latin typeface="Arial"/>
            </a:endParaRPr>
          </a:p>
          <a:p>
            <a:pPr algn="just" defTabSz="914400">
              <a:lnSpc>
                <a:spcPct val="90000"/>
              </a:lnSpc>
              <a:spcBef>
                <a:spcPts val="340"/>
              </a:spcBef>
              <a:tabLst>
                <a:tab algn="l" pos="492120"/>
              </a:tabLst>
            </a:pPr>
            <a:endParaRPr b="0" lang="it-IT" sz="1400" strike="noStrike" u="none">
              <a:solidFill>
                <a:srgbClr val="000000"/>
              </a:solidFill>
              <a:effectLst/>
              <a:uFillTx/>
              <a:latin typeface="Arial"/>
            </a:endParaRPr>
          </a:p>
          <a:p>
            <a:pPr marL="216000" indent="-216000" algn="just" defTabSz="914400">
              <a:lnSpc>
                <a:spcPct val="90000"/>
              </a:lnSpc>
              <a:spcBef>
                <a:spcPts val="340"/>
              </a:spcBef>
              <a:buClr>
                <a:srgbClr val="000000"/>
              </a:buClr>
              <a:buFont typeface="OpenSymbol"/>
              <a:buAutoNum type="arabicParenR" startAt="2"/>
              <a:tabLst>
                <a:tab algn="l" pos="492120"/>
              </a:tabLst>
            </a:pPr>
            <a:r>
              <a:rPr b="1" lang="it-IT" sz="2000" strike="noStrike" u="none">
                <a:solidFill>
                  <a:srgbClr val="001f5f"/>
                </a:solidFill>
                <a:effectLst/>
                <a:uFillTx/>
                <a:latin typeface="Comic Sans MS"/>
                <a:ea typeface="Tahoma"/>
              </a:rPr>
              <a:t> SERVIZI DI CONSULENZA SPECIALISTICA </a:t>
            </a:r>
            <a:r>
              <a:rPr b="1" lang="it-IT" sz="1100" strike="noStrike" u="none">
                <a:solidFill>
                  <a:srgbClr val="001f5f"/>
                </a:solidFill>
                <a:effectLst/>
                <a:uFillTx/>
                <a:latin typeface="Comic Sans MS"/>
                <a:ea typeface="Tahoma"/>
              </a:rPr>
              <a:t>(formule innovative)</a:t>
            </a:r>
            <a:endParaRPr b="0" lang="it-IT" sz="1100" strike="noStrike" u="none">
              <a:solidFill>
                <a:srgbClr val="000000"/>
              </a:solidFill>
              <a:effectLst/>
              <a:uFillTx/>
              <a:latin typeface="Arial"/>
            </a:endParaRPr>
          </a:p>
          <a:p>
            <a:pPr marL="216000" indent="-216000" algn="just" defTabSz="914400">
              <a:lnSpc>
                <a:spcPct val="100000"/>
              </a:lnSpc>
              <a:buClr>
                <a:srgbClr val="000000"/>
              </a:buClr>
              <a:buSzPct val="45000"/>
              <a:buFont typeface="Wingdings" charset="2"/>
              <a:buChar char=""/>
              <a:tabLst>
                <a:tab algn="l" pos="492120"/>
              </a:tabLst>
            </a:pPr>
            <a:r>
              <a:rPr b="1" lang="it-IT" sz="1400" strike="noStrike" u="none">
                <a:solidFill>
                  <a:srgbClr val="001f5f"/>
                </a:solidFill>
                <a:effectLst/>
                <a:uFillTx/>
                <a:latin typeface="Comic Sans MS"/>
                <a:ea typeface="Tahoma"/>
              </a:rPr>
              <a:t>Prova pratica presso l’azienda o presso soggetto terzo per verificare l'applicabilità della soluzione innovativa individuata.</a:t>
            </a:r>
            <a:endParaRPr b="0" lang="it-IT" sz="1400" strike="noStrike" u="none">
              <a:solidFill>
                <a:srgbClr val="000000"/>
              </a:solidFill>
              <a:effectLst/>
              <a:uFillTx/>
              <a:latin typeface="Arial"/>
            </a:endParaRPr>
          </a:p>
          <a:p>
            <a:pPr marL="216000" indent="-216000" algn="just" defTabSz="914400">
              <a:lnSpc>
                <a:spcPct val="100000"/>
              </a:lnSpc>
              <a:buClr>
                <a:srgbClr val="000000"/>
              </a:buClr>
              <a:buSzPct val="45000"/>
              <a:buFont typeface="Wingdings" charset="2"/>
              <a:buChar char=""/>
              <a:tabLst>
                <a:tab algn="l" pos="492120"/>
              </a:tabLst>
            </a:pPr>
            <a:r>
              <a:rPr b="1" lang="it-IT" sz="1400" strike="noStrike" u="none">
                <a:solidFill>
                  <a:srgbClr val="001f5f"/>
                </a:solidFill>
                <a:effectLst/>
                <a:uFillTx/>
                <a:latin typeface="Comic Sans MS"/>
                <a:ea typeface="Tahoma"/>
              </a:rPr>
              <a:t>Almeno due visite in azienda obbligatoriamente a fine percorso consulenziale e in occasione della prova pratica.</a:t>
            </a:r>
            <a:endParaRPr b="0" lang="it-IT" sz="1400" strike="noStrike" u="none">
              <a:solidFill>
                <a:srgbClr val="000000"/>
              </a:solidFill>
              <a:effectLst/>
              <a:uFillTx/>
              <a:latin typeface="Arial"/>
            </a:endParaRPr>
          </a:p>
          <a:p>
            <a:pPr marL="216000" indent="-216000" algn="just" defTabSz="914400">
              <a:lnSpc>
                <a:spcPct val="100000"/>
              </a:lnSpc>
              <a:buClr>
                <a:srgbClr val="000000"/>
              </a:buClr>
              <a:buSzPct val="45000"/>
              <a:buFont typeface="Wingdings" charset="2"/>
              <a:buChar char=""/>
              <a:tabLst>
                <a:tab algn="l" pos="492120"/>
              </a:tabLst>
            </a:pPr>
            <a:r>
              <a:rPr b="1" lang="it-IT" sz="1400" strike="noStrike" u="none">
                <a:solidFill>
                  <a:srgbClr val="001f5f"/>
                </a:solidFill>
                <a:effectLst/>
                <a:uFillTx/>
                <a:latin typeface="Comic Sans MS"/>
                <a:ea typeface="Tahoma"/>
              </a:rPr>
              <a:t>Impegno massimo ammissibile in termini di ore lavorative: 25</a:t>
            </a:r>
            <a:endParaRPr b="0" lang="it-IT" sz="1400" strike="noStrike" u="none">
              <a:solidFill>
                <a:srgbClr val="000000"/>
              </a:solidFill>
              <a:effectLst/>
              <a:uFillTx/>
              <a:latin typeface="Arial"/>
            </a:endParaRPr>
          </a:p>
          <a:p>
            <a:pPr marL="216000" indent="-216000" algn="just" defTabSz="914400">
              <a:lnSpc>
                <a:spcPct val="100000"/>
              </a:lnSpc>
              <a:buClr>
                <a:srgbClr val="000000"/>
              </a:buClr>
              <a:buSzPct val="45000"/>
              <a:buFont typeface="Wingdings" charset="2"/>
              <a:buChar char=""/>
              <a:tabLst>
                <a:tab algn="l" pos="492120"/>
              </a:tabLst>
            </a:pPr>
            <a:r>
              <a:rPr b="1" lang="it-IT" sz="1400" strike="noStrike" u="none">
                <a:solidFill>
                  <a:srgbClr val="001f5f"/>
                </a:solidFill>
                <a:effectLst/>
                <a:uFillTx/>
                <a:latin typeface="Comic Sans MS"/>
                <a:ea typeface="Tahoma"/>
              </a:rPr>
              <a:t>Ammessa solo per particolari tematiche espressamente indicate nel bando</a:t>
            </a:r>
            <a:endParaRPr b="0" lang="it-IT" sz="1400" strike="noStrike" u="none">
              <a:solidFill>
                <a:srgbClr val="000000"/>
              </a:solidFill>
              <a:effectLst/>
              <a:uFillTx/>
              <a:latin typeface="Arial"/>
            </a:endParaRPr>
          </a:p>
          <a:p>
            <a:pPr algn="just" defTabSz="914400">
              <a:lnSpc>
                <a:spcPct val="90000"/>
              </a:lnSpc>
              <a:spcBef>
                <a:spcPts val="340"/>
              </a:spcBef>
              <a:tabLst>
                <a:tab algn="l" pos="492120"/>
              </a:tabLst>
            </a:pPr>
            <a:endParaRPr b="0" lang="it-IT" sz="1400" strike="noStrike" u="none">
              <a:solidFill>
                <a:srgbClr val="000000"/>
              </a:solidFill>
              <a:effectLst/>
              <a:uFillTx/>
              <a:latin typeface="Arial"/>
            </a:endParaRPr>
          </a:p>
        </p:txBody>
      </p:sp>
      <p:sp>
        <p:nvSpPr>
          <p:cNvPr id="257" name="PlaceHolder 1"/>
          <p:cNvSpPr>
            <a:spLocks noGrp="1"/>
          </p:cNvSpPr>
          <p:nvPr>
            <p:ph/>
          </p:nvPr>
        </p:nvSpPr>
        <p:spPr>
          <a:xfrm>
            <a:off x="540000" y="1043280"/>
            <a:ext cx="8025480" cy="571320"/>
          </a:xfrm>
          <a:prstGeom prst="rect">
            <a:avLst/>
          </a:prstGeom>
          <a:noFill/>
          <a:ln w="0">
            <a:noFill/>
          </a:ln>
        </p:spPr>
        <p:txBody>
          <a:bodyPr lIns="0" rIns="0" tIns="48960" bIns="0" anchor="t">
            <a:noAutofit/>
          </a:bodyPr>
          <a:p>
            <a:pPr marL="184680" indent="-172800" algn="just" defTabSz="914400">
              <a:lnSpc>
                <a:spcPct val="90000"/>
              </a:lnSpc>
              <a:spcBef>
                <a:spcPts val="386"/>
              </a:spcBef>
              <a:buNone/>
              <a:tabLst>
                <a:tab algn="l" pos="0"/>
              </a:tabLst>
            </a:pPr>
            <a:r>
              <a:rPr b="1" lang="it-IT" sz="2400" strike="noStrike" u="none">
                <a:solidFill>
                  <a:srgbClr val="006fc0"/>
                </a:solidFill>
                <a:effectLst/>
                <a:uFillTx/>
                <a:latin typeface="Comic Sans MS"/>
              </a:rPr>
              <a:t>Attività finanziabili</a:t>
            </a:r>
            <a:endParaRPr b="0" lang="it-IT" sz="2400" strike="noStrike" u="none">
              <a:solidFill>
                <a:srgbClr val="000000"/>
              </a:solidFill>
              <a:effectLst/>
              <a:uFillTx/>
              <a:latin typeface="Arial"/>
            </a:endParaRPr>
          </a:p>
          <a:p>
            <a:pPr marL="184680" indent="-172800" algn="ctr" defTabSz="914400">
              <a:lnSpc>
                <a:spcPct val="90000"/>
              </a:lnSpc>
              <a:spcBef>
                <a:spcPts val="386"/>
              </a:spcBef>
              <a:buNone/>
              <a:tabLst>
                <a:tab algn="l" pos="0"/>
              </a:tabLst>
            </a:pPr>
            <a:endParaRPr b="0" lang="it-IT"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 name="object 2"/>
          <p:cNvSpPr/>
          <p:nvPr/>
        </p:nvSpPr>
        <p:spPr>
          <a:xfrm>
            <a:off x="78840" y="2026080"/>
            <a:ext cx="9041400" cy="4512960"/>
          </a:xfrm>
          <a:prstGeom prst="rect">
            <a:avLst/>
          </a:prstGeom>
          <a:noFill/>
          <a:ln w="0">
            <a:noFill/>
          </a:ln>
        </p:spPr>
        <p:style>
          <a:lnRef idx="0"/>
          <a:fillRef idx="0"/>
          <a:effectRef idx="0"/>
          <a:fontRef idx="minor"/>
        </p:style>
        <p:txBody>
          <a:bodyPr lIns="0" rIns="0" tIns="43920" bIns="0" anchor="t">
            <a:spAutoFit/>
          </a:bodyPr>
          <a:p>
            <a:pPr algn="just" defTabSz="914400">
              <a:lnSpc>
                <a:spcPts val="1939"/>
              </a:lnSpc>
              <a:spcBef>
                <a:spcPts val="346"/>
              </a:spcBef>
              <a:tabLst>
                <a:tab algn="l" pos="488880"/>
              </a:tabLst>
            </a:pPr>
            <a:r>
              <a:rPr b="1" lang="it-IT" sz="2600" strike="noStrike" u="none">
                <a:solidFill>
                  <a:srgbClr val="001f5f"/>
                </a:solidFill>
                <a:effectLst/>
                <a:uFillTx/>
                <a:latin typeface="Comic Sans MS"/>
                <a:ea typeface="Tahoma"/>
              </a:rPr>
              <a:t>Tematica 1 - </a:t>
            </a:r>
            <a:r>
              <a:rPr b="1" lang="it-IT" sz="2200" strike="noStrike" u="none">
                <a:solidFill>
                  <a:srgbClr val="001f5f"/>
                </a:solidFill>
                <a:effectLst/>
                <a:uFillTx/>
                <a:latin typeface="Comic Sans MS"/>
                <a:ea typeface="Tahoma"/>
              </a:rPr>
              <a:t>Prevenzione e Gestione del rischio</a:t>
            </a:r>
            <a:endParaRPr b="0" lang="it-IT" sz="2200" strike="noStrike" u="none">
              <a:solidFill>
                <a:srgbClr val="000000"/>
              </a:solidFill>
              <a:effectLst/>
              <a:uFillTx/>
              <a:latin typeface="Arial"/>
            </a:endParaRPr>
          </a:p>
          <a:p>
            <a:pPr algn="just" defTabSz="914400">
              <a:lnSpc>
                <a:spcPct val="100000"/>
              </a:lnSpc>
              <a:tabLst>
                <a:tab algn="l" pos="488880"/>
              </a:tabLst>
            </a:pPr>
            <a:r>
              <a:rPr b="1" lang="it-IT" sz="2600" strike="noStrike" u="none">
                <a:solidFill>
                  <a:srgbClr val="001f5f"/>
                </a:solidFill>
                <a:effectLst/>
                <a:uFillTx/>
                <a:latin typeface="Comic Sans MS"/>
                <a:ea typeface="Tahoma"/>
              </a:rPr>
              <a:t>Tematica 2 – </a:t>
            </a:r>
            <a:r>
              <a:rPr b="1" lang="it-IT" sz="2100" strike="noStrike" u="none">
                <a:solidFill>
                  <a:srgbClr val="001f5f"/>
                </a:solidFill>
                <a:effectLst/>
                <a:uFillTx/>
                <a:latin typeface="Comic Sans MS"/>
                <a:ea typeface="Tahoma"/>
              </a:rPr>
              <a:t>Legalità, salute e rispetto dei diritti in agricoltura</a:t>
            </a:r>
            <a:endParaRPr b="0" lang="it-IT" sz="2100" strike="noStrike" u="none">
              <a:solidFill>
                <a:srgbClr val="000000"/>
              </a:solidFill>
              <a:effectLst/>
              <a:uFillTx/>
              <a:latin typeface="Arial"/>
            </a:endParaRPr>
          </a:p>
          <a:p>
            <a:pPr algn="just" defTabSz="914400">
              <a:lnSpc>
                <a:spcPct val="100000"/>
              </a:lnSpc>
              <a:tabLst>
                <a:tab algn="l" pos="488880"/>
              </a:tabLst>
            </a:pPr>
            <a:r>
              <a:rPr b="1" lang="it-IT" sz="2600" strike="noStrike" u="none">
                <a:solidFill>
                  <a:srgbClr val="001f5f"/>
                </a:solidFill>
                <a:effectLst/>
                <a:uFillTx/>
                <a:latin typeface="Comic Sans MS"/>
                <a:ea typeface="Tahoma"/>
              </a:rPr>
              <a:t>Tematica 3 – </a:t>
            </a:r>
            <a:r>
              <a:rPr b="1" lang="it-IT" sz="2200" strike="noStrike" u="none">
                <a:solidFill>
                  <a:srgbClr val="001f5f"/>
                </a:solidFill>
                <a:effectLst/>
                <a:uFillTx/>
                <a:latin typeface="Comic Sans MS"/>
                <a:ea typeface="Tahoma"/>
              </a:rPr>
              <a:t>Sostenibilità ambientale </a:t>
            </a:r>
            <a:r>
              <a:rPr b="1" lang="it-IT" sz="1100" strike="noStrike" u="none">
                <a:solidFill>
                  <a:srgbClr val="001f5f"/>
                </a:solidFill>
                <a:effectLst/>
                <a:uFillTx/>
                <a:latin typeface="Comic Sans MS"/>
                <a:ea typeface="Tahoma"/>
              </a:rPr>
              <a:t>(</a:t>
            </a:r>
            <a:r>
              <a:rPr b="1" lang="it-IT" sz="1100" strike="noStrike" u="sng">
                <a:solidFill>
                  <a:srgbClr val="001f5f"/>
                </a:solidFill>
                <a:effectLst/>
                <a:uFillTx/>
                <a:latin typeface="Comic Sans MS"/>
                <a:ea typeface="Tahoma"/>
              </a:rPr>
              <a:t>valida per infrazioni non significative</a:t>
            </a:r>
            <a:r>
              <a:rPr b="1" lang="it-IT" sz="1100" strike="noStrike" u="none">
                <a:solidFill>
                  <a:srgbClr val="001f5f"/>
                </a:solidFill>
                <a:effectLst/>
                <a:uFillTx/>
                <a:latin typeface="Comic Sans MS"/>
                <a:ea typeface="Tahoma"/>
              </a:rPr>
              <a:t>)</a:t>
            </a:r>
            <a:endParaRPr b="0" lang="it-IT" sz="1100" strike="noStrike" u="none">
              <a:solidFill>
                <a:srgbClr val="000000"/>
              </a:solidFill>
              <a:effectLst/>
              <a:uFillTx/>
              <a:latin typeface="Arial"/>
            </a:endParaRPr>
          </a:p>
          <a:p>
            <a:pPr algn="just" defTabSz="914400">
              <a:lnSpc>
                <a:spcPct val="100000"/>
              </a:lnSpc>
              <a:tabLst>
                <a:tab algn="l" pos="488880"/>
              </a:tabLst>
            </a:pPr>
            <a:r>
              <a:rPr b="1" lang="it-IT" sz="2600" strike="noStrike" u="none">
                <a:solidFill>
                  <a:srgbClr val="001f5f"/>
                </a:solidFill>
                <a:effectLst/>
                <a:uFillTx/>
                <a:latin typeface="Comic Sans MS"/>
                <a:ea typeface="Tahoma"/>
              </a:rPr>
              <a:t>Tematica 4 – </a:t>
            </a:r>
            <a:r>
              <a:rPr b="1" lang="it-IT" sz="2200" strike="noStrike" u="none">
                <a:solidFill>
                  <a:srgbClr val="001f5f"/>
                </a:solidFill>
                <a:effectLst/>
                <a:uFillTx/>
                <a:latin typeface="Comic Sans MS"/>
                <a:ea typeface="Tahoma"/>
              </a:rPr>
              <a:t>Zootecnia e Benessere Animale</a:t>
            </a:r>
            <a:endParaRPr b="0" lang="it-IT" sz="2200" strike="noStrike" u="none">
              <a:solidFill>
                <a:srgbClr val="000000"/>
              </a:solidFill>
              <a:effectLst/>
              <a:uFillTx/>
              <a:latin typeface="Arial"/>
            </a:endParaRPr>
          </a:p>
          <a:p>
            <a:pPr algn="just" defTabSz="914400">
              <a:lnSpc>
                <a:spcPct val="100000"/>
              </a:lnSpc>
              <a:tabLst>
                <a:tab algn="l" pos="488880"/>
              </a:tabLst>
            </a:pPr>
            <a:r>
              <a:rPr b="1" lang="it-IT" sz="2600" strike="noStrike" u="none">
                <a:solidFill>
                  <a:srgbClr val="001f5f"/>
                </a:solidFill>
                <a:effectLst/>
                <a:uFillTx/>
                <a:latin typeface="Comic Sans MS"/>
                <a:ea typeface="Tahoma"/>
              </a:rPr>
              <a:t>Tematica 5 – </a:t>
            </a:r>
            <a:r>
              <a:rPr b="1" lang="it-IT" sz="2200" strike="noStrike" u="none">
                <a:solidFill>
                  <a:srgbClr val="001f5f"/>
                </a:solidFill>
                <a:effectLst/>
                <a:uFillTx/>
                <a:latin typeface="Comic Sans MS"/>
                <a:ea typeface="Tahoma"/>
              </a:rPr>
              <a:t>Competitività delle aziende</a:t>
            </a:r>
            <a:endParaRPr b="0" lang="it-IT" sz="2200" strike="noStrike" u="none">
              <a:solidFill>
                <a:srgbClr val="000000"/>
              </a:solidFill>
              <a:effectLst/>
              <a:uFillTx/>
              <a:latin typeface="Arial"/>
            </a:endParaRPr>
          </a:p>
          <a:p>
            <a:pPr algn="just" defTabSz="914400">
              <a:lnSpc>
                <a:spcPct val="100000"/>
              </a:lnSpc>
              <a:tabLst>
                <a:tab algn="l" pos="488880"/>
              </a:tabLst>
            </a:pPr>
            <a:endParaRPr b="0" lang="it-IT" sz="1800" strike="noStrike" u="none">
              <a:solidFill>
                <a:srgbClr val="000000"/>
              </a:solidFill>
              <a:effectLst/>
              <a:uFillTx/>
              <a:latin typeface="Arial"/>
            </a:endParaRPr>
          </a:p>
          <a:p>
            <a:pPr algn="just" defTabSz="914400">
              <a:lnSpc>
                <a:spcPct val="100000"/>
              </a:lnSpc>
              <a:tabLst>
                <a:tab algn="l" pos="488880"/>
              </a:tabLst>
            </a:pPr>
            <a:r>
              <a:rPr b="1" lang="it-IT" sz="1800" strike="noStrike" u="none">
                <a:solidFill>
                  <a:srgbClr val="001f5f"/>
                </a:solidFill>
                <a:effectLst/>
                <a:uFillTx/>
                <a:latin typeface="Comic Sans MS"/>
                <a:ea typeface="Tahoma"/>
              </a:rPr>
              <a:t>Al par. 3.1 del bando sono specificati i tematismi relativi a ciascuna area tematica sopraelencata.</a:t>
            </a:r>
            <a:endParaRPr b="0" lang="it-IT" sz="1800" strike="noStrike" u="none">
              <a:solidFill>
                <a:srgbClr val="000000"/>
              </a:solidFill>
              <a:effectLst/>
              <a:uFillTx/>
              <a:latin typeface="Arial"/>
            </a:endParaRPr>
          </a:p>
          <a:p>
            <a:pPr algn="just" defTabSz="914400">
              <a:lnSpc>
                <a:spcPct val="100000"/>
              </a:lnSpc>
              <a:tabLst>
                <a:tab algn="l" pos="488880"/>
              </a:tabLst>
            </a:pPr>
            <a:endParaRPr b="0" lang="it-IT" sz="2200" strike="noStrike" u="none">
              <a:solidFill>
                <a:srgbClr val="000000"/>
              </a:solidFill>
              <a:effectLst/>
              <a:uFillTx/>
              <a:latin typeface="Arial"/>
            </a:endParaRPr>
          </a:p>
          <a:p>
            <a:pPr algn="just" defTabSz="914400">
              <a:lnSpc>
                <a:spcPct val="100000"/>
              </a:lnSpc>
              <a:tabLst>
                <a:tab algn="l" pos="488880"/>
              </a:tabLst>
            </a:pPr>
            <a:endParaRPr b="0" lang="it-IT" sz="2600" strike="noStrike" u="none">
              <a:solidFill>
                <a:srgbClr val="000000"/>
              </a:solidFill>
              <a:effectLst/>
              <a:uFillTx/>
              <a:latin typeface="Arial"/>
            </a:endParaRPr>
          </a:p>
          <a:p>
            <a:pPr algn="just" defTabSz="914400">
              <a:lnSpc>
                <a:spcPct val="100000"/>
              </a:lnSpc>
              <a:tabLst>
                <a:tab algn="l" pos="488880"/>
              </a:tabLst>
            </a:pPr>
            <a:endParaRPr b="0" lang="it-IT" sz="1200" strike="noStrike" u="none">
              <a:solidFill>
                <a:srgbClr val="000000"/>
              </a:solidFill>
              <a:effectLst/>
              <a:uFillTx/>
              <a:latin typeface="Arial"/>
            </a:endParaRPr>
          </a:p>
          <a:p>
            <a:pPr algn="just" defTabSz="914400">
              <a:lnSpc>
                <a:spcPct val="100000"/>
              </a:lnSpc>
              <a:tabLst>
                <a:tab algn="l" pos="488880"/>
              </a:tabLst>
            </a:pPr>
            <a:endParaRPr b="0" lang="it-IT" sz="1200" strike="noStrike" u="none">
              <a:solidFill>
                <a:srgbClr val="000000"/>
              </a:solidFill>
              <a:effectLst/>
              <a:uFillTx/>
              <a:latin typeface="Arial"/>
            </a:endParaRPr>
          </a:p>
          <a:p>
            <a:pPr algn="just" defTabSz="914400">
              <a:lnSpc>
                <a:spcPct val="100000"/>
              </a:lnSpc>
              <a:tabLst>
                <a:tab algn="l" pos="488880"/>
              </a:tabLst>
            </a:pPr>
            <a:endParaRPr b="0" lang="it-IT" sz="1200" strike="noStrike" u="none">
              <a:solidFill>
                <a:srgbClr val="000000"/>
              </a:solidFill>
              <a:effectLst/>
              <a:uFillTx/>
              <a:latin typeface="Arial"/>
            </a:endParaRPr>
          </a:p>
          <a:p>
            <a:pPr defTabSz="914400">
              <a:lnSpc>
                <a:spcPts val="1939"/>
              </a:lnSpc>
              <a:spcBef>
                <a:spcPts val="346"/>
              </a:spcBef>
              <a:tabLst>
                <a:tab algn="l" pos="488880"/>
              </a:tabLst>
            </a:pPr>
            <a:endParaRPr b="0" lang="it-IT" sz="1800" strike="noStrike" u="none">
              <a:solidFill>
                <a:srgbClr val="000000"/>
              </a:solidFill>
              <a:effectLst/>
              <a:uFillTx/>
              <a:latin typeface="Arial"/>
            </a:endParaRPr>
          </a:p>
          <a:p>
            <a:pPr defTabSz="914400">
              <a:lnSpc>
                <a:spcPts val="1939"/>
              </a:lnSpc>
              <a:spcBef>
                <a:spcPts val="346"/>
              </a:spcBef>
              <a:tabLst>
                <a:tab algn="l" pos="488880"/>
              </a:tabLst>
            </a:pPr>
            <a:endParaRPr b="0" lang="it-IT" sz="1800" strike="noStrike" u="none">
              <a:solidFill>
                <a:srgbClr val="000000"/>
              </a:solidFill>
              <a:effectLst/>
              <a:uFillTx/>
              <a:latin typeface="Arial"/>
            </a:endParaRPr>
          </a:p>
        </p:txBody>
      </p:sp>
      <p:sp>
        <p:nvSpPr>
          <p:cNvPr id="259" name="PlaceHolder 1"/>
          <p:cNvSpPr>
            <a:spLocks noGrp="1"/>
          </p:cNvSpPr>
          <p:nvPr>
            <p:ph type="title"/>
          </p:nvPr>
        </p:nvSpPr>
        <p:spPr>
          <a:xfrm>
            <a:off x="78840" y="775080"/>
            <a:ext cx="8555760" cy="659520"/>
          </a:xfrm>
          <a:prstGeom prst="rect">
            <a:avLst/>
          </a:prstGeom>
          <a:noFill/>
          <a:ln w="0">
            <a:noFill/>
          </a:ln>
        </p:spPr>
        <p:txBody>
          <a:bodyPr lIns="0" rIns="0" tIns="43200" bIns="0" anchor="t">
            <a:noAutofit/>
          </a:bodyPr>
          <a:p>
            <a:pPr marL="184680" indent="-172800" algn="ctr" defTabSz="914400">
              <a:lnSpc>
                <a:spcPct val="90000"/>
              </a:lnSpc>
              <a:spcBef>
                <a:spcPts val="340"/>
              </a:spcBef>
              <a:buNone/>
              <a:tabLst>
                <a:tab algn="l" pos="0"/>
              </a:tabLst>
            </a:pPr>
            <a:r>
              <a:rPr b="1" lang="it-IT" sz="2000" strike="noStrike" u="none">
                <a:solidFill>
                  <a:srgbClr val="006fc0"/>
                </a:solidFill>
                <a:effectLst/>
                <a:uFillTx/>
                <a:latin typeface="Comic Sans MS"/>
              </a:rPr>
              <a:t> </a:t>
            </a:r>
            <a:br>
              <a:rPr sz="2000"/>
            </a:br>
            <a:r>
              <a:rPr b="1" lang="it-IT" sz="2600" strike="noStrike" u="none">
                <a:solidFill>
                  <a:srgbClr val="006fc0"/>
                </a:solidFill>
                <a:effectLst/>
                <a:uFillTx/>
                <a:latin typeface="Comic Sans MS"/>
              </a:rPr>
              <a:t>AREE</a:t>
            </a:r>
            <a:r>
              <a:rPr b="1" lang="it-IT" sz="2000" strike="noStrike" u="none">
                <a:solidFill>
                  <a:srgbClr val="006fc0"/>
                </a:solidFill>
                <a:effectLst/>
                <a:uFillTx/>
                <a:latin typeface="Comic Sans MS"/>
              </a:rPr>
              <a:t> </a:t>
            </a:r>
            <a:r>
              <a:rPr b="1" lang="it-IT" sz="2600" strike="noStrike" u="none">
                <a:solidFill>
                  <a:srgbClr val="006fc0"/>
                </a:solidFill>
                <a:effectLst/>
                <a:uFillTx/>
                <a:latin typeface="Comic Sans MS"/>
              </a:rPr>
              <a:t>TEMATICHE</a:t>
            </a:r>
            <a:br>
              <a:rPr sz="2600"/>
            </a:br>
            <a:endParaRPr b="0" lang="it-IT" sz="2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0" name="object 2"/>
          <p:cNvSpPr/>
          <p:nvPr/>
        </p:nvSpPr>
        <p:spPr>
          <a:xfrm>
            <a:off x="594360" y="2167560"/>
            <a:ext cx="7821000" cy="1482840"/>
          </a:xfrm>
          <a:prstGeom prst="rect">
            <a:avLst/>
          </a:prstGeom>
          <a:noFill/>
          <a:ln w="0">
            <a:noFill/>
          </a:ln>
        </p:spPr>
        <p:style>
          <a:lnRef idx="0"/>
          <a:fillRef idx="0"/>
          <a:effectRef idx="0"/>
          <a:fontRef idx="minor"/>
        </p:style>
        <p:txBody>
          <a:bodyPr lIns="0" rIns="0" tIns="97200" bIns="0" anchor="t">
            <a:spAutoFit/>
          </a:bodyPr>
          <a:p>
            <a:pPr lvl="1" marL="511920" indent="-498960" defTabSz="914400">
              <a:lnSpc>
                <a:spcPct val="100000"/>
              </a:lnSpc>
              <a:spcBef>
                <a:spcPts val="765"/>
              </a:spcBef>
              <a:buClr>
                <a:srgbClr val="001f5f"/>
              </a:buClr>
              <a:buSzPct val="90000"/>
              <a:buFont typeface="OpenSymbol"/>
              <a:buAutoNum type="arabicPeriod"/>
              <a:tabLst>
                <a:tab algn="l" pos="511920"/>
              </a:tabLst>
            </a:pPr>
            <a:r>
              <a:rPr b="1" lang="it-IT" sz="1600" strike="noStrike" u="none">
                <a:solidFill>
                  <a:srgbClr val="001f5f"/>
                </a:solidFill>
                <a:effectLst/>
                <a:uFillTx/>
                <a:latin typeface="Comic Sans MS"/>
              </a:rPr>
              <a:t>Dal 27 febbraio 2026 alle ore 13:00 del 31 marzo 2026</a:t>
            </a:r>
            <a:endParaRPr b="0" lang="it-IT" sz="1600" strike="noStrike" u="none">
              <a:solidFill>
                <a:srgbClr val="000000"/>
              </a:solidFill>
              <a:effectLst/>
              <a:uFillTx/>
              <a:latin typeface="Arial"/>
            </a:endParaRPr>
          </a:p>
          <a:p>
            <a:pPr lvl="1" marL="511920" indent="-498960" algn="just" defTabSz="914400">
              <a:lnSpc>
                <a:spcPct val="100000"/>
              </a:lnSpc>
              <a:spcBef>
                <a:spcPts val="765"/>
              </a:spcBef>
              <a:buClr>
                <a:srgbClr val="001f5f"/>
              </a:buClr>
              <a:buSzPct val="90000"/>
              <a:buFont typeface="OpenSymbol"/>
              <a:buAutoNum type="arabicPeriod"/>
              <a:tabLst>
                <a:tab algn="l" pos="511920"/>
              </a:tabLst>
            </a:pPr>
            <a:r>
              <a:rPr b="1" lang="it-IT" sz="1600" strike="noStrike" u="none">
                <a:solidFill>
                  <a:srgbClr val="001f5f"/>
                </a:solidFill>
                <a:effectLst/>
                <a:uFillTx/>
                <a:latin typeface="Comic Sans MS"/>
              </a:rPr>
              <a:t>Esclusivamente mediante procedura informatizzata impiegando la modulistica disponibile sulla piattaforma gestionale di ARTEA raggiungibile dal sito </a:t>
            </a:r>
            <a:r>
              <a:rPr b="1" lang="it-IT" sz="1600" strike="noStrike" u="none">
                <a:solidFill>
                  <a:srgbClr val="0000ff"/>
                </a:solidFill>
                <a:effectLst/>
                <a:uFillTx/>
                <a:latin typeface="Comic Sans MS"/>
                <a:hlinkClick r:id="rId1"/>
              </a:rPr>
              <a:t>www.artea.toscana.it</a:t>
            </a:r>
            <a:endParaRPr b="0" lang="it-IT" sz="1600" strike="noStrike" u="none">
              <a:solidFill>
                <a:srgbClr val="000000"/>
              </a:solidFill>
              <a:effectLst/>
              <a:uFillTx/>
              <a:latin typeface="Arial"/>
            </a:endParaRPr>
          </a:p>
          <a:p>
            <a:pPr defTabSz="914400">
              <a:lnSpc>
                <a:spcPct val="100000"/>
              </a:lnSpc>
              <a:spcBef>
                <a:spcPts val="765"/>
              </a:spcBef>
              <a:tabLst>
                <a:tab algn="l" pos="511920"/>
              </a:tabLst>
            </a:pPr>
            <a:endParaRPr b="0" lang="it-IT" sz="1800" strike="noStrike" u="none">
              <a:solidFill>
                <a:srgbClr val="000000"/>
              </a:solidFill>
              <a:effectLst/>
              <a:uFillTx/>
              <a:latin typeface="Arial"/>
            </a:endParaRPr>
          </a:p>
        </p:txBody>
      </p:sp>
      <p:sp>
        <p:nvSpPr>
          <p:cNvPr id="261" name="PlaceHolder 1"/>
          <p:cNvSpPr>
            <a:spLocks noGrp="1"/>
          </p:cNvSpPr>
          <p:nvPr>
            <p:ph type="title"/>
          </p:nvPr>
        </p:nvSpPr>
        <p:spPr>
          <a:xfrm>
            <a:off x="572040" y="1043280"/>
            <a:ext cx="7972560" cy="931320"/>
          </a:xfrm>
          <a:prstGeom prst="rect">
            <a:avLst/>
          </a:prstGeom>
          <a:noFill/>
          <a:ln w="0">
            <a:noFill/>
          </a:ln>
        </p:spPr>
        <p:txBody>
          <a:bodyPr lIns="0" rIns="0" tIns="213840" bIns="0" anchor="t">
            <a:noAutofit/>
          </a:bodyPr>
          <a:p>
            <a:pPr marL="199440" indent="-172800" defTabSz="914400">
              <a:lnSpc>
                <a:spcPts val="2591"/>
              </a:lnSpc>
              <a:spcBef>
                <a:spcPts val="425"/>
              </a:spcBef>
              <a:buNone/>
              <a:tabLst>
                <a:tab algn="l" pos="0"/>
              </a:tabLst>
            </a:pPr>
            <a:r>
              <a:rPr b="1" lang="it-IT" sz="2400" strike="noStrike" u="none">
                <a:solidFill>
                  <a:srgbClr val="006fc0"/>
                </a:solidFill>
                <a:effectLst/>
                <a:uFillTx/>
                <a:latin typeface="Comic Sans MS"/>
              </a:rPr>
              <a:t>Quando e come presentare la domanda di sostegno</a:t>
            </a:r>
            <a:endParaRPr b="0" lang="it-IT"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1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0.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2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6.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8.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itchFamily="0" charset="1"/>
        <a:ea typeface=""/>
        <a:cs typeface=""/>
      </a:majorFont>
      <a:minorFont>
        <a:latin typeface="Calibri"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l="0" t="0" r="0" b="0"/>
        </a:gradFill>
        <a:gradFill>
          <a:gsLst>
            <a:gs pos="0">
              <a:schemeClr val="phClr">
                <a:tint val="80000"/>
              </a:schemeClr>
            </a:gs>
            <a:gs pos="100000">
              <a:schemeClr val="phClr">
                <a:shade val="30000"/>
              </a:schemeClr>
            </a:gs>
          </a:gsLst>
          <a:path path="circle">
            <a:fillToRect l="50000" t="50000" r="50000" b="50000"/>
          </a:path>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229</TotalTime>
  <Application>LibreOffice/25.2.7.2$Windows_X86_64 LibreOffice_project/5cbfd1ab6520636bb5f7b99185aa69bd7456825d</Application>
  <AppVersion>15.0000</AppVersion>
  <Words>2147</Words>
  <Paragraphs>288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2025-07-08T09:10:47Z</dcterms:created>
  <dc:creator>GN13216@acidrt.regione.toscana.it</dc:creator>
  <dc:description/>
  <dc:language>it-IT</dc:language>
  <cp:lastModifiedBy/>
  <cp:lastPrinted>2026-02-02T09:49:32Z</cp:lastPrinted>
  <dcterms:modified xsi:type="dcterms:W3CDTF">2026-02-23T12:26:27Z</dcterms:modified>
  <cp:revision>48</cp:revision>
  <dc:subject/>
  <dc:title>ACA SRA 24  Pratiche agricoltura di precisione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2024-02-13T00:00:00Z</vt:filetime>
  </property>
  <property fmtid="{D5CDD505-2E9C-101B-9397-08002B2CF9AE}" pid="3" name="Creator">
    <vt:lpwstr>Microsoft® PowerPoint® 2019</vt:lpwstr>
  </property>
  <property fmtid="{D5CDD505-2E9C-101B-9397-08002B2CF9AE}" pid="4" name="LastSaved">
    <vt:filetime>2025-07-08T00:00:00Z</vt:filetime>
  </property>
  <property fmtid="{D5CDD505-2E9C-101B-9397-08002B2CF9AE}" pid="5" name="PresentationFormat">
    <vt:lpwstr>Presentazione su schermo (16:9)</vt:lpwstr>
  </property>
  <property fmtid="{D5CDD505-2E9C-101B-9397-08002B2CF9AE}" pid="6" name="Producer">
    <vt:lpwstr>Microsoft® PowerPoint® 2019</vt:lpwstr>
  </property>
  <property fmtid="{D5CDD505-2E9C-101B-9397-08002B2CF9AE}" pid="7" name="Slides">
    <vt:i4>17</vt:i4>
  </property>
</Properties>
</file>