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12.xml" ContentType="application/vnd.openxmlformats-officedocument.theme+xml"/>
  <Override PartName="/ppt/presentation.xml" ContentType="application/vnd.openxmlformats-officedocument.presentationml.presentation.main+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sldImg"/>
          </p:nvPr>
        </p:nvSpPr>
        <p:spPr>
          <a:xfrm>
            <a:off x="0" y="812520"/>
            <a:ext cx="0" cy="0"/>
          </a:xfrm>
          <a:prstGeom prst="rect">
            <a:avLst/>
          </a:prstGeom>
          <a:noFill/>
          <a:ln w="0">
            <a:noFill/>
          </a:ln>
        </p:spPr>
        <p:txBody>
          <a:bodyPr lIns="0" rIns="0" tIns="0" bIns="0" anchor="ctr">
            <a:noAutofit/>
          </a:bodyPr>
          <a:p>
            <a:r>
              <a:rPr lang="it-IT" sz="1800" b="0" u="none" strike="noStrike">
                <a:solidFill>
                  <a:schemeClr val="dk1"/>
                </a:solidFill>
                <a:effectLst/>
                <a:uFillTx/>
                <a:latin typeface="Aptos"/>
              </a:rPr>
              <a:t>Fai clic per spostare la diapositiva</a:t>
            </a:r>
            <a:endParaRPr lang="it-IT" sz="1800" b="0" u="none" strike="noStrike">
              <a:solidFill>
                <a:schemeClr val="dk1"/>
              </a:solidFill>
              <a:effectLst/>
              <a:uFillTx/>
              <a:latin typeface="Aptos"/>
            </a:endParaRPr>
          </a:p>
        </p:txBody>
      </p:sp>
      <p:sp>
        <p:nvSpPr>
          <p:cNvPr id="6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lang="it-IT" sz="2000" b="0" u="none" strike="noStrike">
                <a:solidFill>
                  <a:srgbClr val="000000"/>
                </a:solidFill>
                <a:effectLst/>
                <a:uFillTx/>
                <a:latin typeface="Arial"/>
              </a:rPr>
              <a:t>Fai clic per modificare il formato delle note</a:t>
            </a:r>
            <a:endParaRPr lang="it-IT" sz="2000" b="0" u="none" strike="noStrike">
              <a:solidFill>
                <a:srgbClr val="000000"/>
              </a:solidFill>
              <a:effectLst/>
              <a:uFillTx/>
              <a:latin typeface="Arial"/>
            </a:endParaRPr>
          </a:p>
        </p:txBody>
      </p:sp>
      <p:sp>
        <p:nvSpPr>
          <p:cNvPr id="62"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lang="it-IT" sz="1400" b="0" u="none" strike="noStrike">
                <a:solidFill>
                  <a:srgbClr val="000000"/>
                </a:solidFill>
                <a:effectLst/>
                <a:uFillTx/>
                <a:latin typeface="Times New Roman"/>
              </a:rPr>
              <a:t>&lt;intestazione&gt;</a:t>
            </a:r>
            <a:endParaRPr lang="it-IT" sz="1400" b="0" u="none" strike="noStrike">
              <a:solidFill>
                <a:srgbClr val="000000"/>
              </a:solidFill>
              <a:effectLst/>
              <a:uFillTx/>
              <a:latin typeface="Times New Roman"/>
            </a:endParaRPr>
          </a:p>
        </p:txBody>
      </p:sp>
      <p:sp>
        <p:nvSpPr>
          <p:cNvPr id="63" name="PlaceHolder 4"/>
          <p:cNvSpPr>
            <a:spLocks noGrp="1"/>
          </p:cNvSpPr>
          <p:nvPr>
            <p:ph type="dt" idx="34"/>
          </p:nvPr>
        </p:nvSpPr>
        <p:spPr>
          <a:xfrm>
            <a:off x="4278960" y="0"/>
            <a:ext cx="3280680" cy="534240"/>
          </a:xfrm>
          <a:prstGeom prst="rect">
            <a:avLst/>
          </a:prstGeom>
          <a:noFill/>
          <a:ln w="0">
            <a:noFill/>
          </a:ln>
        </p:spPr>
        <p:txBody>
          <a:bodyPr lIns="0" rIns="0" tIns="0" bIns="0" anchor="t">
            <a:noAutofit/>
          </a:bodyPr>
          <a:lstStyle>
            <a:lvl1pPr indent="0" algn="r">
              <a:buNone/>
              <a:defRPr lang="it-IT" sz="1400" b="0" u="none" strike="noStrike">
                <a:solidFill>
                  <a:srgbClr val="000000"/>
                </a:solidFill>
                <a:effectLst/>
                <a:uFillTx/>
                <a:latin typeface="Times New Roman"/>
              </a:defRPr>
            </a:lvl1pPr>
          </a:lstStyle>
          <a:p>
            <a:pPr indent="0" algn="r">
              <a:buNone/>
            </a:pPr>
            <a:r>
              <a:rPr lang="it-IT" sz="1400" b="0" u="none" strike="noStrike">
                <a:solidFill>
                  <a:srgbClr val="000000"/>
                </a:solidFill>
                <a:effectLst/>
                <a:uFillTx/>
                <a:latin typeface="Times New Roman"/>
              </a:rPr>
              <a:t>&lt;data/ora&gt;</a:t>
            </a:r>
            <a:endParaRPr lang="it-IT" sz="1400" b="0" u="none" strike="noStrike">
              <a:solidFill>
                <a:srgbClr val="000000"/>
              </a:solidFill>
              <a:effectLst/>
              <a:uFillTx/>
              <a:latin typeface="Times New Roman"/>
            </a:endParaRPr>
          </a:p>
        </p:txBody>
      </p:sp>
      <p:sp>
        <p:nvSpPr>
          <p:cNvPr id="64" name="PlaceHolder 5"/>
          <p:cNvSpPr>
            <a:spLocks noGrp="1"/>
          </p:cNvSpPr>
          <p:nvPr>
            <p:ph type="ftr" idx="35"/>
          </p:nvPr>
        </p:nvSpPr>
        <p:spPr>
          <a:xfrm>
            <a:off x="0" y="10157400"/>
            <a:ext cx="3280680" cy="534240"/>
          </a:xfrm>
          <a:prstGeom prst="rect">
            <a:avLst/>
          </a:prstGeom>
          <a:noFill/>
          <a:ln w="0">
            <a:noFill/>
          </a:ln>
        </p:spPr>
        <p:txBody>
          <a:bodyPr lIns="0" rIns="0" tIns="0" bIns="0" anchor="b">
            <a:noAutofit/>
          </a:bodyPr>
          <a:lstStyle>
            <a:lvl1pPr indent="0">
              <a:buNone/>
              <a:defRPr lang="it-IT" sz="1400" b="0" u="none" strike="noStrike">
                <a:solidFill>
                  <a:srgbClr val="000000"/>
                </a:solidFill>
                <a:effectLst/>
                <a:uFillTx/>
                <a:latin typeface="Times New Roman"/>
              </a:defRPr>
            </a:lvl1pPr>
          </a:lstStyle>
          <a:p>
            <a:pPr indent="0">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65" name="PlaceHolder 6"/>
          <p:cNvSpPr>
            <a:spLocks noGrp="1"/>
          </p:cNvSpPr>
          <p:nvPr>
            <p:ph type="sldNum" idx="36"/>
          </p:nvPr>
        </p:nvSpPr>
        <p:spPr>
          <a:xfrm>
            <a:off x="4278960" y="10157400"/>
            <a:ext cx="3280680" cy="534240"/>
          </a:xfrm>
          <a:prstGeom prst="rect">
            <a:avLst/>
          </a:prstGeom>
          <a:noFill/>
          <a:ln w="0">
            <a:noFill/>
          </a:ln>
        </p:spPr>
        <p:txBody>
          <a:bodyPr lIns="0" rIns="0" tIns="0" bIns="0" anchor="b">
            <a:noAutofit/>
          </a:bodyPr>
          <a:lstStyle>
            <a:lvl1pPr indent="0" algn="r">
              <a:buNone/>
              <a:defRPr lang="it-IT" sz="1400" b="0" u="none" strike="noStrike">
                <a:solidFill>
                  <a:srgbClr val="000000"/>
                </a:solidFill>
                <a:effectLst/>
                <a:uFillTx/>
                <a:latin typeface="Times New Roman"/>
              </a:defRPr>
            </a:lvl1pPr>
          </a:lstStyle>
          <a:p>
            <a:pPr indent="0" algn="r">
              <a:buNone/>
            </a:pPr>
            <a:fld id="{AE482462-D0A1-4C8D-AB91-E3296886CE88}" type="slidenum">
              <a:rPr lang="it-IT" sz="1400" b="0" u="none" strike="noStrike">
                <a:solidFill>
                  <a:srgbClr val="000000"/>
                </a:solidFill>
                <a:effectLst/>
                <a:uFillTx/>
                <a:latin typeface="Times New Roman"/>
              </a:rPr>
              <a:t>&lt;numero&gt;</a:t>
            </a:fld>
            <a:endParaRPr lang="it-IT" sz="1400" b="0" u="none" strike="noStrik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sldImg"/>
          </p:nvPr>
        </p:nvSpPr>
        <p:spPr>
          <a:xfrm>
            <a:off x="685800" y="1143000"/>
            <a:ext cx="5486040" cy="3085920"/>
          </a:xfrm>
          <a:prstGeom prst="rect">
            <a:avLst/>
          </a:prstGeom>
          <a:ln w="0">
            <a:noFill/>
          </a:ln>
        </p:spPr>
      </p:sp>
      <p:sp>
        <p:nvSpPr>
          <p:cNvPr id="236"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lnSpc>
                <a:spcPct val="100000"/>
              </a:lnSpc>
              <a:buNone/>
            </a:pPr>
            <a:r>
              <a:rPr lang="en-US" sz="1200" b="0" u="none" strike="noStrike">
                <a:solidFill>
                  <a:schemeClr val="dk1"/>
                </a:solidFill>
                <a:effectLst/>
                <a:uFillTx/>
                <a:latin typeface="+mn-lt"/>
                <a:ea typeface="+mn-ea"/>
              </a:rPr>
              <a:t>Zagata L., Sutherland L. A., 2015, </a:t>
            </a:r>
            <a:r>
              <a:rPr lang="en-US" sz="1200" b="0" i="1" u="none" strike="noStrike">
                <a:solidFill>
                  <a:schemeClr val="dk1"/>
                </a:solidFill>
                <a:effectLst/>
                <a:uFillTx/>
                <a:latin typeface="+mn-lt"/>
                <a:ea typeface="+mn-ea"/>
              </a:rPr>
              <a:t>Deconstructing the ‘young farmers problem in Europe’: Towards a research agenda</a:t>
            </a:r>
            <a:r>
              <a:rPr lang="en-US" sz="1200" b="0" u="none" strike="noStrike">
                <a:solidFill>
                  <a:schemeClr val="dk1"/>
                </a:solidFill>
                <a:effectLst/>
                <a:uFillTx/>
                <a:latin typeface="+mn-lt"/>
                <a:ea typeface="+mn-ea"/>
              </a:rPr>
              <a:t>, in «Journal of Rural Studies», 38, pp. 39-51.</a:t>
            </a:r>
            <a:r>
              <a:rPr lang="en-US" sz="2000" b="0" u="none" strike="noStrike">
                <a:solidFill>
                  <a:srgbClr val="000000"/>
                </a:solidFill>
                <a:effectLst/>
                <a:uFillTx/>
                <a:latin typeface="+mn-lt"/>
                <a:ea typeface="+mn-ea"/>
              </a:rPr>
              <a:t> </a:t>
            </a:r>
            <a:br>
              <a:rPr sz="2000"/>
            </a:br>
            <a:endParaRPr lang="it-IT" sz="2000" b="0" u="none" strike="noStrike">
              <a:solidFill>
                <a:srgbClr val="000000"/>
              </a:solidFill>
              <a:effectLst/>
              <a:uFillTx/>
              <a:latin typeface="Arial"/>
            </a:endParaRPr>
          </a:p>
        </p:txBody>
      </p:sp>
      <p:sp>
        <p:nvSpPr>
          <p:cNvPr id="237" name="PlaceHolder 3"/>
          <p:cNvSpPr>
            <a:spLocks noGrp="1"/>
          </p:cNvSpPr>
          <p:nvPr>
            <p:ph type="sldNum" idx="37"/>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lang="it-IT" sz="1200" b="0" u="none" strike="noStrike">
                <a:solidFill>
                  <a:srgbClr val="000000"/>
                </a:solidFill>
                <a:effectLst/>
                <a:uFillTx/>
                <a:latin typeface="Times New Roman"/>
              </a:defRPr>
            </a:lvl1pPr>
          </a:lstStyle>
          <a:p>
            <a:pPr indent="0" algn="r">
              <a:lnSpc>
                <a:spcPct val="100000"/>
              </a:lnSpc>
              <a:buNone/>
            </a:pPr>
            <a:fld id="{EA8B6611-4F28-4640-B682-31B76B2686F1}" type="slidenum">
              <a:rPr lang="it-IT" sz="1200" b="0" u="none" strike="noStrike">
                <a:solidFill>
                  <a:srgbClr val="000000"/>
                </a:solidFill>
                <a:effectLst/>
                <a:uFillTx/>
                <a:latin typeface="Times New Roman"/>
              </a:rPr>
              <a:t>&lt;numero&gt;</a:t>
            </a:fld>
            <a:endParaRPr lang="it-IT" sz="1200" b="0" u="none" strike="noStrike">
              <a:solidFill>
                <a:srgbClr val="000000"/>
              </a:solidFill>
              <a:effectLst/>
              <a:uFillTx/>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685800" y="1143000"/>
            <a:ext cx="5486040" cy="3085920"/>
          </a:xfrm>
          <a:prstGeom prst="rect">
            <a:avLst/>
          </a:prstGeom>
          <a:ln w="0">
            <a:noFill/>
          </a:ln>
        </p:spPr>
      </p:sp>
      <p:sp>
        <p:nvSpPr>
          <p:cNvPr id="239"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lnSpc>
                <a:spcPct val="100000"/>
              </a:lnSpc>
              <a:buNone/>
            </a:pPr>
            <a:r>
              <a:rPr lang="it-IT" sz="2000" b="0" u="none" strike="noStrike">
                <a:solidFill>
                  <a:srgbClr val="000000"/>
                </a:solidFill>
                <a:effectLst/>
                <a:uFillTx/>
                <a:latin typeface="Arial"/>
              </a:rPr>
              <a:t>P. Russo (2024), «Turnover tra generazioni nel settore agrario: il caso della mancata applicazione della misura PAC SRG004 ‘Cooperazione per il ricambio generazionale’», in SocietàMutamentoPolitica, 15 (30), 2024, pp. 227-238.</a:t>
            </a:r>
            <a:endParaRPr lang="it-IT" sz="2000" b="0" u="none" strike="noStrike">
              <a:solidFill>
                <a:srgbClr val="000000"/>
              </a:solidFill>
              <a:effectLst/>
              <a:uFillTx/>
              <a:latin typeface="Arial"/>
            </a:endParaRPr>
          </a:p>
        </p:txBody>
      </p:sp>
      <p:sp>
        <p:nvSpPr>
          <p:cNvPr id="240" name="PlaceHolder 3"/>
          <p:cNvSpPr>
            <a:spLocks noGrp="1"/>
          </p:cNvSpPr>
          <p:nvPr>
            <p:ph type="sldNum" idx="38"/>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lang="it-IT" sz="1200" b="0" u="none" strike="noStrike">
                <a:solidFill>
                  <a:srgbClr val="000000"/>
                </a:solidFill>
                <a:effectLst/>
                <a:uFillTx/>
                <a:latin typeface="Times New Roman"/>
              </a:defRPr>
            </a:lvl1pPr>
          </a:lstStyle>
          <a:p>
            <a:pPr indent="0" algn="r">
              <a:lnSpc>
                <a:spcPct val="100000"/>
              </a:lnSpc>
              <a:buNone/>
            </a:pPr>
            <a:fld id="{8A0CC778-DD7C-48C6-B368-13F3D7677CF3}" type="slidenum">
              <a:rPr lang="it-IT" sz="1200" b="0" u="none" strike="noStrike">
                <a:solidFill>
                  <a:srgbClr val="000000"/>
                </a:solidFill>
                <a:effectLst/>
                <a:uFillTx/>
                <a:latin typeface="Times New Roman"/>
              </a:rPr>
              <a:t>&lt;numero&gt;</a:t>
            </a:fld>
            <a:endParaRPr lang="it-IT" sz="1200" b="0" u="none" strike="noStrik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a titolo">
    <p:bg>
      <p:bgPr>
        <a:solidFill>
          <a:srgbClr val="ffffff"/>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640" cy="2387160"/>
          </a:xfrm>
          <a:prstGeom prst="rect">
            <a:avLst/>
          </a:prstGeom>
          <a:noFill/>
          <a:ln w="0">
            <a:noFill/>
          </a:ln>
        </p:spPr>
        <p:txBody>
          <a:bodyPr lIns="91440" rIns="91440" tIns="45720" bIns="45720" anchor="b">
            <a:noAutofit/>
          </a:bodyPr>
          <a:p>
            <a:pPr indent="0" algn="ctr" defTabSz="914400">
              <a:lnSpc>
                <a:spcPct val="90000"/>
              </a:lnSpc>
              <a:buNone/>
            </a:pPr>
            <a:r>
              <a:rPr lang="it-IT" sz="6000" b="0" u="none" strike="noStrike">
                <a:solidFill>
                  <a:schemeClr val="dk1"/>
                </a:solidFill>
                <a:effectLst/>
                <a:uFillTx/>
                <a:latin typeface="Aptos Display"/>
              </a:rPr>
              <a:t>Fare clic per modificare lo stile del titolo dello schema</a:t>
            </a:r>
            <a:endParaRPr lang="it-IT" sz="6000" b="0" u="none" strike="noStrike">
              <a:solidFill>
                <a:schemeClr val="dk1"/>
              </a:solidFill>
              <a:effectLst/>
              <a:uFillTx/>
              <a:latin typeface="Aptos"/>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72253A2A-86EA-4307-8637-2230EBA13D84}"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to con didascalia">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lang="it-IT" sz="3200" b="0" u="none" strike="noStrike">
                <a:solidFill>
                  <a:schemeClr val="dk1"/>
                </a:solidFill>
                <a:effectLst/>
                <a:uFillTx/>
                <a:latin typeface="Aptos Display"/>
              </a:rPr>
              <a:t>Fare clic per modificare lo stile del titolo dello schema</a:t>
            </a:r>
            <a:endParaRPr lang="it-IT" sz="3200" b="0" u="none" strike="noStrike">
              <a:solidFill>
                <a:schemeClr val="dk1"/>
              </a:solidFill>
              <a:effectLst/>
              <a:uFillTx/>
              <a:latin typeface="Aptos"/>
            </a:endParaRPr>
          </a:p>
        </p:txBody>
      </p:sp>
      <p:sp>
        <p:nvSpPr>
          <p:cNvPr id="49" name="PlaceHolder 2"/>
          <p:cNvSpPr>
            <a:spLocks noGrp="1"/>
          </p:cNvSpPr>
          <p:nvPr>
            <p:ph type="body"/>
          </p:nvPr>
        </p:nvSpPr>
        <p:spPr>
          <a:xfrm>
            <a:off x="5183280" y="987480"/>
            <a:ext cx="6171840" cy="48733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it-IT" sz="3200" b="0" u="none" strike="noStrike">
                <a:solidFill>
                  <a:schemeClr val="dk1"/>
                </a:solidFill>
                <a:effectLst/>
                <a:uFillTx/>
                <a:latin typeface="Aptos"/>
              </a:rPr>
              <a:t>Fare clic per modificare gli stili del testo dello schema</a:t>
            </a:r>
            <a:endParaRPr lang="it-IT" sz="3200" b="0" u="none" strike="noStrike">
              <a:solidFill>
                <a:schemeClr val="dk1"/>
              </a:solidFill>
              <a:effectLst/>
              <a:uFillTx/>
              <a:latin typeface="Aptos"/>
            </a:endParaRPr>
          </a:p>
          <a:p>
            <a:pPr marL="685800" lvl="1" indent="-228600" defTabSz="914400">
              <a:lnSpc>
                <a:spcPct val="90000"/>
              </a:lnSpc>
              <a:spcBef>
                <a:spcPts val="499"/>
              </a:spcBef>
              <a:buClr>
                <a:srgbClr val="000000"/>
              </a:buClr>
              <a:buFont typeface="Arial"/>
              <a:buChar char="•"/>
            </a:pPr>
            <a:r>
              <a:rPr lang="it-IT" sz="2800" b="0" u="none" strike="noStrike">
                <a:solidFill>
                  <a:schemeClr val="dk1"/>
                </a:solidFill>
                <a:effectLst/>
                <a:uFillTx/>
                <a:latin typeface="Aptos"/>
              </a:rPr>
              <a:t>Secondo livello</a:t>
            </a:r>
            <a:endParaRPr lang="it-IT" sz="2800" b="0" u="none" strike="noStrike">
              <a:solidFill>
                <a:schemeClr val="dk1"/>
              </a:solidFill>
              <a:effectLst/>
              <a:uFillTx/>
              <a:latin typeface="Aptos"/>
            </a:endParaRPr>
          </a:p>
          <a:p>
            <a:pPr marL="1143000" lvl="2" indent="-228600" defTabSz="914400">
              <a:lnSpc>
                <a:spcPct val="90000"/>
              </a:lnSpc>
              <a:spcBef>
                <a:spcPts val="499"/>
              </a:spcBef>
              <a:buClr>
                <a:srgbClr val="000000"/>
              </a:buClr>
              <a:buFont typeface="Arial"/>
              <a:buChar char="•"/>
            </a:pPr>
            <a:r>
              <a:rPr lang="it-IT" sz="2400" b="0" u="none" strike="noStrike">
                <a:solidFill>
                  <a:schemeClr val="dk1"/>
                </a:solidFill>
                <a:effectLst/>
                <a:uFillTx/>
                <a:latin typeface="Aptos"/>
              </a:rPr>
              <a:t>Terzo livello</a:t>
            </a:r>
            <a:endParaRPr lang="it-IT" sz="2400" b="0" u="none" strike="noStrike">
              <a:solidFill>
                <a:schemeClr val="dk1"/>
              </a:solidFill>
              <a:effectLst/>
              <a:uFillTx/>
              <a:latin typeface="Aptos"/>
            </a:endParaRPr>
          </a:p>
          <a:p>
            <a:pPr marL="1600200" lvl="3"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Quarto livello</a:t>
            </a:r>
            <a:endParaRPr lang="it-IT" sz="2000" b="0" u="none" strike="noStrike">
              <a:solidFill>
                <a:schemeClr val="dk1"/>
              </a:solidFill>
              <a:effectLst/>
              <a:uFillTx/>
              <a:latin typeface="Aptos"/>
            </a:endParaRPr>
          </a:p>
          <a:p>
            <a:pPr marL="2057400" lvl="4"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Quinto livello</a:t>
            </a:r>
            <a:endParaRPr lang="it-IT" sz="2000" b="0" u="none" strike="noStrike">
              <a:solidFill>
                <a:schemeClr val="dk1"/>
              </a:solidFill>
              <a:effectLst/>
              <a:uFillTx/>
              <a:latin typeface="Aptos"/>
            </a:endParaRPr>
          </a:p>
        </p:txBody>
      </p:sp>
      <p:sp>
        <p:nvSpPr>
          <p:cNvPr id="50" name="PlaceHolder 3"/>
          <p:cNvSpPr>
            <a:spLocks noGrp="1"/>
          </p:cNvSpPr>
          <p:nvPr>
            <p:ph type="body"/>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it-IT" sz="1600" b="0" u="none" strike="noStrike">
                <a:solidFill>
                  <a:schemeClr val="dk1"/>
                </a:solidFill>
                <a:effectLst/>
                <a:uFillTx/>
                <a:latin typeface="Aptos"/>
              </a:rPr>
              <a:t>Fare clic per modificare gli stili del testo dello schema</a:t>
            </a:r>
            <a:endParaRPr lang="it-IT" sz="1600" b="0" u="none" strike="noStrike">
              <a:solidFill>
                <a:schemeClr val="dk1"/>
              </a:solidFill>
              <a:effectLst/>
              <a:uFillTx/>
              <a:latin typeface="Aptos"/>
            </a:endParaRPr>
          </a:p>
        </p:txBody>
      </p:sp>
      <p:sp>
        <p:nvSpPr>
          <p:cNvPr id="51" name="PlaceHolder 4"/>
          <p:cNvSpPr>
            <a:spLocks noGrp="1"/>
          </p:cNvSpPr>
          <p:nvPr>
            <p:ph type="dt" idx="28"/>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52" name="PlaceHolder 5"/>
          <p:cNvSpPr>
            <a:spLocks noGrp="1"/>
          </p:cNvSpPr>
          <p:nvPr>
            <p:ph type="ftr" idx="29"/>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53" name="PlaceHolder 6"/>
          <p:cNvSpPr>
            <a:spLocks noGrp="1"/>
          </p:cNvSpPr>
          <p:nvPr>
            <p:ph type="sldNum" idx="30"/>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CA1EBE5F-9C53-4053-BF0A-88D00AD6E1A6}"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magine con didascalia">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lang="it-IT" sz="3200" b="0" u="none" strike="noStrike">
                <a:solidFill>
                  <a:schemeClr val="dk1"/>
                </a:solidFill>
                <a:effectLst/>
                <a:uFillTx/>
                <a:latin typeface="Aptos Display"/>
              </a:rPr>
              <a:t>Fare clic per modificare lo stile del titolo dello schema</a:t>
            </a:r>
            <a:endParaRPr lang="it-IT" sz="3200" b="0" u="none" strike="noStrike">
              <a:solidFill>
                <a:schemeClr val="dk1"/>
              </a:solidFill>
              <a:effectLst/>
              <a:uFillTx/>
              <a:latin typeface="Aptos"/>
            </a:endParaRPr>
          </a:p>
        </p:txBody>
      </p:sp>
      <p:sp>
        <p:nvSpPr>
          <p:cNvPr id="55" name="PlaceHolder 2"/>
          <p:cNvSpPr>
            <a:spLocks noGrp="1"/>
          </p:cNvSpPr>
          <p:nvPr>
            <p:ph type="body"/>
          </p:nvPr>
        </p:nvSpPr>
        <p:spPr>
          <a:xfrm>
            <a:off x="5183280" y="987480"/>
            <a:ext cx="6171840" cy="4873320"/>
          </a:xfrm>
          <a:prstGeom prst="rect">
            <a:avLst/>
          </a:prstGeom>
          <a:noFill/>
          <a:ln w="0">
            <a:noFill/>
          </a:ln>
        </p:spPr>
        <p:txBody>
          <a:bodyPr lIns="90000" rIns="90000" tIns="45000" bIns="45000" anchor="t">
            <a:noAutofit/>
          </a:bodyPr>
          <a:p>
            <a:pPr marL="432000" indent="-324000">
              <a:lnSpc>
                <a:spcPct val="90000"/>
              </a:lnSpc>
              <a:spcBef>
                <a:spcPts val="1417"/>
              </a:spcBef>
              <a:buClr>
                <a:srgbClr val="000000"/>
              </a:buClr>
              <a:buSzPct val="45000"/>
              <a:buFont typeface="Wingdings" charset="2"/>
              <a:buChar char=""/>
            </a:pPr>
            <a:r>
              <a:rPr lang="it-IT" sz="3200" b="0" u="none" strike="noStrike">
                <a:solidFill>
                  <a:schemeClr val="dk1"/>
                </a:solidFill>
                <a:effectLst/>
                <a:uFillTx/>
                <a:latin typeface="Aptos"/>
              </a:rPr>
              <a:t>Fai clic per modificare il formato del testo della struttura</a:t>
            </a:r>
            <a:endParaRPr lang="it-IT" sz="3200" b="0" u="none" strike="noStrike">
              <a:solidFill>
                <a:schemeClr val="dk1"/>
              </a:solidFill>
              <a:effectLst/>
              <a:uFillTx/>
              <a:latin typeface="Aptos"/>
            </a:endParaRPr>
          </a:p>
          <a:p>
            <a:pPr marL="864000" lvl="1" indent="-324000">
              <a:lnSpc>
                <a:spcPct val="90000"/>
              </a:lnSpc>
              <a:spcBef>
                <a:spcPts val="1134"/>
              </a:spcBef>
              <a:buClr>
                <a:srgbClr val="000000"/>
              </a:buClr>
              <a:buSzPct val="75000"/>
              <a:buFont typeface="Symbol" charset="2"/>
              <a:buChar char=""/>
            </a:pPr>
            <a:r>
              <a:rPr lang="it-IT" sz="3200" b="0" u="none" strike="noStrike">
                <a:solidFill>
                  <a:schemeClr val="dk1"/>
                </a:solidFill>
                <a:effectLst/>
                <a:uFillTx/>
                <a:latin typeface="Aptos"/>
              </a:rPr>
              <a:t>Secondo livello struttura</a:t>
            </a:r>
            <a:endParaRPr lang="it-IT" sz="3200" b="0" u="none" strike="noStrike">
              <a:solidFill>
                <a:schemeClr val="dk1"/>
              </a:solidFill>
              <a:effectLst/>
              <a:uFillTx/>
              <a:latin typeface="Aptos"/>
            </a:endParaRPr>
          </a:p>
          <a:p>
            <a:pPr marL="1296000" lvl="2" indent="-288000">
              <a:lnSpc>
                <a:spcPct val="90000"/>
              </a:lnSpc>
              <a:spcBef>
                <a:spcPts val="850"/>
              </a:spcBef>
              <a:buClr>
                <a:srgbClr val="000000"/>
              </a:buClr>
              <a:buSzPct val="45000"/>
              <a:buFont typeface="Wingdings" charset="2"/>
              <a:buChar char=""/>
            </a:pPr>
            <a:r>
              <a:rPr lang="it-IT" sz="3200" b="0" u="none" strike="noStrike">
                <a:solidFill>
                  <a:schemeClr val="dk1"/>
                </a:solidFill>
                <a:effectLst/>
                <a:uFillTx/>
                <a:latin typeface="Aptos"/>
              </a:rPr>
              <a:t>Terzo livello struttura</a:t>
            </a:r>
            <a:endParaRPr lang="it-IT" sz="3200" b="0" u="none" strike="noStrike">
              <a:solidFill>
                <a:schemeClr val="dk1"/>
              </a:solidFill>
              <a:effectLst/>
              <a:uFillTx/>
              <a:latin typeface="Aptos"/>
            </a:endParaRPr>
          </a:p>
          <a:p>
            <a:pPr marL="1728000" lvl="3" indent="-216000">
              <a:lnSpc>
                <a:spcPct val="90000"/>
              </a:lnSpc>
              <a:spcBef>
                <a:spcPts val="567"/>
              </a:spcBef>
              <a:buClr>
                <a:srgbClr val="000000"/>
              </a:buClr>
              <a:buSzPct val="75000"/>
              <a:buFont typeface="Symbol" charset="2"/>
              <a:buChar char=""/>
            </a:pPr>
            <a:r>
              <a:rPr lang="it-IT" sz="3200" b="0" u="none" strike="noStrike">
                <a:solidFill>
                  <a:schemeClr val="dk1"/>
                </a:solidFill>
                <a:effectLst/>
                <a:uFillTx/>
                <a:latin typeface="Aptos"/>
              </a:rPr>
              <a:t>Quarto livello struttura</a:t>
            </a:r>
            <a:endParaRPr lang="it-IT" sz="3200" b="0" u="none" strike="noStrike">
              <a:solidFill>
                <a:schemeClr val="dk1"/>
              </a:solidFill>
              <a:effectLst/>
              <a:uFillTx/>
              <a:latin typeface="Aptos"/>
            </a:endParaRPr>
          </a:p>
          <a:p>
            <a:pPr marL="2160000" lvl="4" indent="-216000">
              <a:lnSpc>
                <a:spcPct val="90000"/>
              </a:lnSpc>
              <a:spcBef>
                <a:spcPts val="283"/>
              </a:spcBef>
              <a:buClr>
                <a:srgbClr val="000000"/>
              </a:buClr>
              <a:buSzPct val="45000"/>
              <a:buFont typeface="Wingdings" charset="2"/>
              <a:buChar char=""/>
            </a:pPr>
            <a:r>
              <a:rPr lang="it-IT" sz="3200" b="0" u="none" strike="noStrike">
                <a:solidFill>
                  <a:schemeClr val="dk1"/>
                </a:solidFill>
                <a:effectLst/>
                <a:uFillTx/>
                <a:latin typeface="Aptos"/>
              </a:rPr>
              <a:t>Quinto livello struttura</a:t>
            </a:r>
            <a:endParaRPr lang="it-IT" sz="3200" b="0" u="none" strike="noStrike">
              <a:solidFill>
                <a:schemeClr val="dk1"/>
              </a:solidFill>
              <a:effectLst/>
              <a:uFillTx/>
              <a:latin typeface="Aptos"/>
            </a:endParaRPr>
          </a:p>
          <a:p>
            <a:pPr marL="2592000" lvl="5" indent="-216000">
              <a:lnSpc>
                <a:spcPct val="90000"/>
              </a:lnSpc>
              <a:spcBef>
                <a:spcPts val="283"/>
              </a:spcBef>
              <a:buClr>
                <a:srgbClr val="000000"/>
              </a:buClr>
              <a:buSzPct val="45000"/>
              <a:buFont typeface="Wingdings" charset="2"/>
              <a:buChar char=""/>
            </a:pPr>
            <a:r>
              <a:rPr lang="it-IT" sz="3200" b="0" u="none" strike="noStrike">
                <a:solidFill>
                  <a:schemeClr val="dk1"/>
                </a:solidFill>
                <a:effectLst/>
                <a:uFillTx/>
                <a:latin typeface="Aptos"/>
              </a:rPr>
              <a:t>Sesto livello struttura</a:t>
            </a:r>
            <a:endParaRPr lang="it-IT" sz="3200" b="0" u="none" strike="noStrike">
              <a:solidFill>
                <a:schemeClr val="dk1"/>
              </a:solidFill>
              <a:effectLst/>
              <a:uFillTx/>
              <a:latin typeface="Aptos"/>
            </a:endParaRPr>
          </a:p>
          <a:p>
            <a:pPr marL="3024000" lvl="6" indent="-216000">
              <a:lnSpc>
                <a:spcPct val="90000"/>
              </a:lnSpc>
              <a:spcBef>
                <a:spcPts val="283"/>
              </a:spcBef>
              <a:buClr>
                <a:srgbClr val="000000"/>
              </a:buClr>
              <a:buSzPct val="45000"/>
              <a:buFont typeface="Wingdings" charset="2"/>
              <a:buChar char=""/>
            </a:pPr>
            <a:r>
              <a:rPr lang="it-IT" sz="3200" b="0" u="none" strike="noStrike">
                <a:solidFill>
                  <a:schemeClr val="dk1"/>
                </a:solidFill>
                <a:effectLst/>
                <a:uFillTx/>
                <a:latin typeface="Aptos"/>
              </a:rPr>
              <a:t>Settimo livello struttura</a:t>
            </a:r>
            <a:endParaRPr lang="it-IT" sz="3200" b="0" u="none" strike="noStrike">
              <a:solidFill>
                <a:schemeClr val="dk1"/>
              </a:solidFill>
              <a:effectLst/>
              <a:uFillTx/>
              <a:latin typeface="Aptos"/>
            </a:endParaRPr>
          </a:p>
        </p:txBody>
      </p:sp>
      <p:sp>
        <p:nvSpPr>
          <p:cNvPr id="56" name="PlaceHolder 3"/>
          <p:cNvSpPr>
            <a:spLocks noGrp="1"/>
          </p:cNvSpPr>
          <p:nvPr>
            <p:ph type="body"/>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it-IT" sz="1600" b="0" u="none" strike="noStrike">
                <a:solidFill>
                  <a:schemeClr val="dk1"/>
                </a:solidFill>
                <a:effectLst/>
                <a:uFillTx/>
                <a:latin typeface="Aptos"/>
              </a:rPr>
              <a:t>Fare clic per modificare gli stili del testo dello schema</a:t>
            </a:r>
            <a:endParaRPr lang="it-IT" sz="1600" b="0" u="none" strike="noStrike">
              <a:solidFill>
                <a:schemeClr val="dk1"/>
              </a:solidFill>
              <a:effectLst/>
              <a:uFillTx/>
              <a:latin typeface="Aptos"/>
            </a:endParaRPr>
          </a:p>
        </p:txBody>
      </p:sp>
      <p:sp>
        <p:nvSpPr>
          <p:cNvPr id="57" name="PlaceHolder 4"/>
          <p:cNvSpPr>
            <a:spLocks noGrp="1"/>
          </p:cNvSpPr>
          <p:nvPr>
            <p:ph type="dt" idx="31"/>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58" name="PlaceHolder 5"/>
          <p:cNvSpPr>
            <a:spLocks noGrp="1"/>
          </p:cNvSpPr>
          <p:nvPr>
            <p:ph type="ftr" idx="32"/>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59" name="PlaceHolder 6"/>
          <p:cNvSpPr>
            <a:spLocks noGrp="1"/>
          </p:cNvSpPr>
          <p:nvPr>
            <p:ph type="sldNum" idx="33"/>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2F9106D9-796C-4612-AC00-04B2E8C4C88E}"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olo e testo verticale">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lang="it-IT" sz="4400" b="0" u="none" strike="noStrike">
                <a:solidFill>
                  <a:schemeClr val="dk1"/>
                </a:solidFill>
                <a:effectLst/>
                <a:uFillTx/>
                <a:latin typeface="Aptos Display"/>
              </a:rPr>
              <a:t>Fare clic per modificare lo stile del titolo dello schema</a:t>
            </a:r>
            <a:endParaRPr lang="it-IT" sz="4400" b="0" u="none" strike="noStrike">
              <a:solidFill>
                <a:schemeClr val="dk1"/>
              </a:solidFill>
              <a:effectLst/>
              <a:uFillTx/>
              <a:latin typeface="Aptos"/>
            </a:endParaRPr>
          </a:p>
        </p:txBody>
      </p:sp>
      <p:sp>
        <p:nvSpPr>
          <p:cNvPr id="7"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lang="it-IT" sz="2800" b="0" u="none" strike="noStrike">
                <a:solidFill>
                  <a:schemeClr val="dk1"/>
                </a:solidFill>
                <a:effectLst/>
                <a:uFillTx/>
                <a:latin typeface="Aptos"/>
              </a:rPr>
              <a:t>Fare clic per modificare gli stili del testo dello schema</a:t>
            </a:r>
            <a:endParaRPr lang="it-IT" sz="2800" b="0" u="none" strike="noStrike">
              <a:solidFill>
                <a:schemeClr val="dk1"/>
              </a:solidFill>
              <a:effectLst/>
              <a:uFillTx/>
              <a:latin typeface="Aptos"/>
            </a:endParaRPr>
          </a:p>
          <a:p>
            <a:pPr marL="685800" lvl="1" indent="-228600" defTabSz="914400">
              <a:lnSpc>
                <a:spcPct val="90000"/>
              </a:lnSpc>
              <a:spcBef>
                <a:spcPts val="499"/>
              </a:spcBef>
              <a:buClr>
                <a:srgbClr val="000000"/>
              </a:buClr>
              <a:buFont typeface="Arial"/>
              <a:buChar char="•"/>
            </a:pPr>
            <a:r>
              <a:rPr lang="it-IT" sz="2400" b="0" u="none" strike="noStrike">
                <a:solidFill>
                  <a:schemeClr val="dk1"/>
                </a:solidFill>
                <a:effectLst/>
                <a:uFillTx/>
                <a:latin typeface="Aptos"/>
              </a:rPr>
              <a:t>Secondo livello</a:t>
            </a:r>
            <a:endParaRPr lang="it-IT" sz="2400" b="0" u="none" strike="noStrike">
              <a:solidFill>
                <a:schemeClr val="dk1"/>
              </a:solidFill>
              <a:effectLst/>
              <a:uFillTx/>
              <a:latin typeface="Aptos"/>
            </a:endParaRPr>
          </a:p>
          <a:p>
            <a:pPr marL="1143000" lvl="2"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Terzo livello</a:t>
            </a:r>
            <a:endParaRPr lang="it-IT" sz="2000" b="0" u="none" strike="noStrike">
              <a:solidFill>
                <a:schemeClr val="dk1"/>
              </a:solidFill>
              <a:effectLst/>
              <a:uFillTx/>
              <a:latin typeface="Aptos"/>
            </a:endParaRPr>
          </a:p>
          <a:p>
            <a:pPr marL="1600200" lvl="3"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Quarto livello</a:t>
            </a:r>
            <a:endParaRPr lang="it-IT" sz="1800" b="0" u="none" strike="noStrike">
              <a:solidFill>
                <a:schemeClr val="dk1"/>
              </a:solidFill>
              <a:effectLst/>
              <a:uFillTx/>
              <a:latin typeface="Aptos"/>
            </a:endParaRPr>
          </a:p>
          <a:p>
            <a:pPr marL="2057400" lvl="4"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Quinto livello</a:t>
            </a:r>
            <a:endParaRPr lang="it-IT" sz="1800" b="0" u="none" strike="noStrike">
              <a:solidFill>
                <a:schemeClr val="dk1"/>
              </a:solidFill>
              <a:effectLst/>
              <a:uFillTx/>
              <a:latin typeface="Aptos"/>
            </a:endParaRPr>
          </a:p>
        </p:txBody>
      </p:sp>
      <p:sp>
        <p:nvSpPr>
          <p:cNvPr id="8" name="PlaceHolder 3"/>
          <p:cNvSpPr>
            <a:spLocks noGrp="1"/>
          </p:cNvSpPr>
          <p:nvPr>
            <p:ph type="dt" idx="4"/>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9" name="PlaceHolder 4"/>
          <p:cNvSpPr>
            <a:spLocks noGrp="1"/>
          </p:cNvSpPr>
          <p:nvPr>
            <p:ph type="ftr" idx="5"/>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10" name="PlaceHolder 5"/>
          <p:cNvSpPr>
            <a:spLocks noGrp="1"/>
          </p:cNvSpPr>
          <p:nvPr>
            <p:ph type="sldNum" idx="6"/>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12C53C09-C206-42B4-A9CD-83E18931B3B3}"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1_Titolo e testo verticale">
    <p:bg>
      <p:bgPr>
        <a:solidFill>
          <a:srgbClr val="ffffff"/>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8724960" y="365040"/>
            <a:ext cx="2628720" cy="5811480"/>
          </a:xfrm>
          <a:prstGeom prst="rect">
            <a:avLst/>
          </a:prstGeom>
          <a:noFill/>
          <a:ln w="0">
            <a:noFill/>
          </a:ln>
        </p:spPr>
        <p:txBody>
          <a:bodyPr lIns="91440" rIns="91440" tIns="45720" bIns="45720" anchor="ctr" vert="eaVert">
            <a:noAutofit/>
          </a:bodyPr>
          <a:p>
            <a:pPr indent="0" defTabSz="914400">
              <a:lnSpc>
                <a:spcPct val="90000"/>
              </a:lnSpc>
              <a:buNone/>
            </a:pPr>
            <a:r>
              <a:rPr lang="it-IT" sz="4400" b="0" u="none" strike="noStrike">
                <a:solidFill>
                  <a:schemeClr val="dk1"/>
                </a:solidFill>
                <a:effectLst/>
                <a:uFillTx/>
                <a:latin typeface="Aptos Display"/>
              </a:rPr>
              <a:t>Fare clic per modificare lo stile del titolo dello schema</a:t>
            </a:r>
            <a:endParaRPr lang="it-IT" sz="4400" b="0" u="none" strike="noStrike">
              <a:solidFill>
                <a:schemeClr val="dk1"/>
              </a:solidFill>
              <a:effectLst/>
              <a:uFillTx/>
              <a:latin typeface="Aptos"/>
            </a:endParaRPr>
          </a:p>
        </p:txBody>
      </p:sp>
      <p:sp>
        <p:nvSpPr>
          <p:cNvPr id="12" name="PlaceHolder 2"/>
          <p:cNvSpPr>
            <a:spLocks noGrp="1"/>
          </p:cNvSpPr>
          <p:nvPr>
            <p:ph type="body"/>
          </p:nvPr>
        </p:nvSpPr>
        <p:spPr>
          <a:xfrm>
            <a:off x="838080" y="365040"/>
            <a:ext cx="7733880" cy="581148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lang="it-IT" sz="2800" b="0" u="none" strike="noStrike">
                <a:solidFill>
                  <a:schemeClr val="dk1"/>
                </a:solidFill>
                <a:effectLst/>
                <a:uFillTx/>
                <a:latin typeface="Aptos"/>
              </a:rPr>
              <a:t>Fare clic per modificare gli stili del testo dello schema</a:t>
            </a:r>
            <a:endParaRPr lang="it-IT" sz="2800" b="0" u="none" strike="noStrike">
              <a:solidFill>
                <a:schemeClr val="dk1"/>
              </a:solidFill>
              <a:effectLst/>
              <a:uFillTx/>
              <a:latin typeface="Aptos"/>
            </a:endParaRPr>
          </a:p>
          <a:p>
            <a:pPr marL="685800" lvl="1" indent="-228600" defTabSz="914400">
              <a:lnSpc>
                <a:spcPct val="90000"/>
              </a:lnSpc>
              <a:spcBef>
                <a:spcPts val="499"/>
              </a:spcBef>
              <a:buClr>
                <a:srgbClr val="000000"/>
              </a:buClr>
              <a:buFont typeface="Arial"/>
              <a:buChar char="•"/>
            </a:pPr>
            <a:r>
              <a:rPr lang="it-IT" sz="2400" b="0" u="none" strike="noStrike">
                <a:solidFill>
                  <a:schemeClr val="dk1"/>
                </a:solidFill>
                <a:effectLst/>
                <a:uFillTx/>
                <a:latin typeface="Aptos"/>
              </a:rPr>
              <a:t>Secondo livello</a:t>
            </a:r>
            <a:endParaRPr lang="it-IT" sz="2400" b="0" u="none" strike="noStrike">
              <a:solidFill>
                <a:schemeClr val="dk1"/>
              </a:solidFill>
              <a:effectLst/>
              <a:uFillTx/>
              <a:latin typeface="Aptos"/>
            </a:endParaRPr>
          </a:p>
          <a:p>
            <a:pPr marL="1143000" lvl="2"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Terzo livello</a:t>
            </a:r>
            <a:endParaRPr lang="it-IT" sz="2000" b="0" u="none" strike="noStrike">
              <a:solidFill>
                <a:schemeClr val="dk1"/>
              </a:solidFill>
              <a:effectLst/>
              <a:uFillTx/>
              <a:latin typeface="Aptos"/>
            </a:endParaRPr>
          </a:p>
          <a:p>
            <a:pPr marL="1600200" lvl="3"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Quarto livello</a:t>
            </a:r>
            <a:endParaRPr lang="it-IT" sz="1800" b="0" u="none" strike="noStrike">
              <a:solidFill>
                <a:schemeClr val="dk1"/>
              </a:solidFill>
              <a:effectLst/>
              <a:uFillTx/>
              <a:latin typeface="Aptos"/>
            </a:endParaRPr>
          </a:p>
          <a:p>
            <a:pPr marL="2057400" lvl="4"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Quinto livello</a:t>
            </a:r>
            <a:endParaRPr lang="it-IT" sz="1800" b="0" u="none" strike="noStrike">
              <a:solidFill>
                <a:schemeClr val="dk1"/>
              </a:solidFill>
              <a:effectLst/>
              <a:uFillTx/>
              <a:latin typeface="Aptos"/>
            </a:endParaRPr>
          </a:p>
        </p:txBody>
      </p:sp>
      <p:sp>
        <p:nvSpPr>
          <p:cNvPr id="13" name="PlaceHolder 3"/>
          <p:cNvSpPr>
            <a:spLocks noGrp="1"/>
          </p:cNvSpPr>
          <p:nvPr>
            <p:ph type="dt" idx="7"/>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14" name="PlaceHolder 4"/>
          <p:cNvSpPr>
            <a:spLocks noGrp="1"/>
          </p:cNvSpPr>
          <p:nvPr>
            <p:ph type="ftr" idx="8"/>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15" name="PlaceHolder 5"/>
          <p:cNvSpPr>
            <a:spLocks noGrp="1"/>
          </p:cNvSpPr>
          <p:nvPr>
            <p:ph type="sldNum" idx="9"/>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28D3EE44-B83B-4312-8A38-59BA9AFC5D64}"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olo e contenuto">
    <p:bg>
      <p:bgPr>
        <a:solidFill>
          <a:srgbClr val="ffffff"/>
        </a:solid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lang="it-IT" sz="4400" b="0" u="none" strike="noStrike">
                <a:solidFill>
                  <a:schemeClr val="dk1"/>
                </a:solidFill>
                <a:effectLst/>
                <a:uFillTx/>
                <a:latin typeface="Aptos Display"/>
              </a:rPr>
              <a:t>Fare clic per modificare lo stile del titolo dello schema</a:t>
            </a:r>
            <a:endParaRPr lang="it-IT" sz="4400" b="0" u="none" strike="noStrike">
              <a:solidFill>
                <a:schemeClr val="dk1"/>
              </a:solidFill>
              <a:effectLst/>
              <a:uFillTx/>
              <a:latin typeface="Aptos"/>
            </a:endParaRPr>
          </a:p>
        </p:txBody>
      </p:sp>
      <p:sp>
        <p:nvSpPr>
          <p:cNvPr id="17"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it-IT" sz="2800" b="0" u="none" strike="noStrike">
                <a:solidFill>
                  <a:schemeClr val="dk1"/>
                </a:solidFill>
                <a:effectLst/>
                <a:uFillTx/>
                <a:latin typeface="Aptos"/>
              </a:rPr>
              <a:t>Fare clic per modificare gli stili del testo dello schema</a:t>
            </a:r>
            <a:endParaRPr lang="it-IT" sz="2800" b="0" u="none" strike="noStrike">
              <a:solidFill>
                <a:schemeClr val="dk1"/>
              </a:solidFill>
              <a:effectLst/>
              <a:uFillTx/>
              <a:latin typeface="Aptos"/>
            </a:endParaRPr>
          </a:p>
          <a:p>
            <a:pPr marL="685800" lvl="1" indent="-228600" defTabSz="914400">
              <a:lnSpc>
                <a:spcPct val="90000"/>
              </a:lnSpc>
              <a:spcBef>
                <a:spcPts val="499"/>
              </a:spcBef>
              <a:buClr>
                <a:srgbClr val="000000"/>
              </a:buClr>
              <a:buFont typeface="Arial"/>
              <a:buChar char="•"/>
            </a:pPr>
            <a:r>
              <a:rPr lang="it-IT" sz="2400" b="0" u="none" strike="noStrike">
                <a:solidFill>
                  <a:schemeClr val="dk1"/>
                </a:solidFill>
                <a:effectLst/>
                <a:uFillTx/>
                <a:latin typeface="Aptos"/>
              </a:rPr>
              <a:t>Secondo livello</a:t>
            </a:r>
            <a:endParaRPr lang="it-IT" sz="2400" b="0" u="none" strike="noStrike">
              <a:solidFill>
                <a:schemeClr val="dk1"/>
              </a:solidFill>
              <a:effectLst/>
              <a:uFillTx/>
              <a:latin typeface="Aptos"/>
            </a:endParaRPr>
          </a:p>
          <a:p>
            <a:pPr marL="1143000" lvl="2"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Terzo livello</a:t>
            </a:r>
            <a:endParaRPr lang="it-IT" sz="2000" b="0" u="none" strike="noStrike">
              <a:solidFill>
                <a:schemeClr val="dk1"/>
              </a:solidFill>
              <a:effectLst/>
              <a:uFillTx/>
              <a:latin typeface="Aptos"/>
            </a:endParaRPr>
          </a:p>
          <a:p>
            <a:pPr marL="1600200" lvl="3"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Quarto livello</a:t>
            </a:r>
            <a:endParaRPr lang="it-IT" sz="1800" b="0" u="none" strike="noStrike">
              <a:solidFill>
                <a:schemeClr val="dk1"/>
              </a:solidFill>
              <a:effectLst/>
              <a:uFillTx/>
              <a:latin typeface="Aptos"/>
            </a:endParaRPr>
          </a:p>
          <a:p>
            <a:pPr marL="2057400" lvl="4"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Quinto livello</a:t>
            </a:r>
            <a:endParaRPr lang="it-IT" sz="1800" b="0" u="none" strike="noStrike">
              <a:solidFill>
                <a:schemeClr val="dk1"/>
              </a:solidFill>
              <a:effectLst/>
              <a:uFillTx/>
              <a:latin typeface="Aptos"/>
            </a:endParaRPr>
          </a:p>
        </p:txBody>
      </p:sp>
      <p:sp>
        <p:nvSpPr>
          <p:cNvPr id="18" name="PlaceHolder 3"/>
          <p:cNvSpPr>
            <a:spLocks noGrp="1"/>
          </p:cNvSpPr>
          <p:nvPr>
            <p:ph type="dt" idx="10"/>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19" name="PlaceHolder 4"/>
          <p:cNvSpPr>
            <a:spLocks noGrp="1"/>
          </p:cNvSpPr>
          <p:nvPr>
            <p:ph type="ftr" idx="11"/>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20" name="PlaceHolder 5"/>
          <p:cNvSpPr>
            <a:spLocks noGrp="1"/>
          </p:cNvSpPr>
          <p:nvPr>
            <p:ph type="sldNum" idx="12"/>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89AF26C7-B192-441B-B37C-9AACDBBC06F2}"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testazione sezione">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90000"/>
              </a:lnSpc>
              <a:buNone/>
            </a:pPr>
            <a:r>
              <a:rPr lang="it-IT" sz="6000" b="0" u="none" strike="noStrike">
                <a:solidFill>
                  <a:schemeClr val="dk1"/>
                </a:solidFill>
                <a:effectLst/>
                <a:uFillTx/>
                <a:latin typeface="Aptos Display"/>
              </a:rPr>
              <a:t>Fare clic per modificare lo stile del titolo dello schema</a:t>
            </a:r>
            <a:endParaRPr lang="it-IT" sz="6000" b="0" u="none" strike="noStrike">
              <a:solidFill>
                <a:schemeClr val="dk1"/>
              </a:solidFill>
              <a:effectLst/>
              <a:uFillTx/>
              <a:latin typeface="Aptos"/>
            </a:endParaRPr>
          </a:p>
        </p:txBody>
      </p:sp>
      <p:sp>
        <p:nvSpPr>
          <p:cNvPr id="22" name="PlaceHolder 2"/>
          <p:cNvSpPr>
            <a:spLocks noGrp="1"/>
          </p:cNvSpPr>
          <p:nvPr>
            <p:ph type="body"/>
          </p:nvPr>
        </p:nvSpPr>
        <p:spPr>
          <a:xfrm>
            <a:off x="831960" y="4589640"/>
            <a:ext cx="1051524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Fare clic per modificare gli stili del testo dello schema</a:t>
            </a:r>
            <a:endParaRPr lang="it-IT" sz="2400" b="0" u="none" strike="noStrike">
              <a:solidFill>
                <a:schemeClr val="dk1"/>
              </a:solidFill>
              <a:effectLst/>
              <a:uFillTx/>
              <a:latin typeface="Aptos"/>
            </a:endParaRPr>
          </a:p>
        </p:txBody>
      </p:sp>
      <p:sp>
        <p:nvSpPr>
          <p:cNvPr id="23" name="PlaceHolder 3"/>
          <p:cNvSpPr>
            <a:spLocks noGrp="1"/>
          </p:cNvSpPr>
          <p:nvPr>
            <p:ph type="dt" idx="13"/>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24" name="PlaceHolder 4"/>
          <p:cNvSpPr>
            <a:spLocks noGrp="1"/>
          </p:cNvSpPr>
          <p:nvPr>
            <p:ph type="ftr" idx="14"/>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25" name="PlaceHolder 5"/>
          <p:cNvSpPr>
            <a:spLocks noGrp="1"/>
          </p:cNvSpPr>
          <p:nvPr>
            <p:ph type="sldNum" idx="15"/>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9BDB250F-EE13-419E-8180-79B0B7D631A5}"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ue contenuti">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lang="it-IT" sz="4400" b="0" u="none" strike="noStrike">
                <a:solidFill>
                  <a:schemeClr val="dk1"/>
                </a:solidFill>
                <a:effectLst/>
                <a:uFillTx/>
                <a:latin typeface="Aptos Display"/>
              </a:rPr>
              <a:t>Fare clic per modificare lo stile del titolo dello schema</a:t>
            </a:r>
            <a:endParaRPr lang="it-IT" sz="4400" b="0" u="none" strike="noStrike">
              <a:solidFill>
                <a:schemeClr val="dk1"/>
              </a:solidFill>
              <a:effectLst/>
              <a:uFillTx/>
              <a:latin typeface="Aptos"/>
            </a:endParaRPr>
          </a:p>
        </p:txBody>
      </p:sp>
      <p:sp>
        <p:nvSpPr>
          <p:cNvPr id="27" name="PlaceHolder 2"/>
          <p:cNvSpPr>
            <a:spLocks noGrp="1"/>
          </p:cNvSpPr>
          <p:nvPr>
            <p:ph type="body"/>
          </p:nvPr>
        </p:nvSpPr>
        <p:spPr>
          <a:xfrm>
            <a:off x="83808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it-IT" sz="2800" b="0" u="none" strike="noStrike">
                <a:solidFill>
                  <a:schemeClr val="dk1"/>
                </a:solidFill>
                <a:effectLst/>
                <a:uFillTx/>
                <a:latin typeface="Aptos"/>
              </a:rPr>
              <a:t>Fare clic per modificare gli stili del testo dello schema</a:t>
            </a:r>
            <a:endParaRPr lang="it-IT" sz="2800" b="0" u="none" strike="noStrike">
              <a:solidFill>
                <a:schemeClr val="dk1"/>
              </a:solidFill>
              <a:effectLst/>
              <a:uFillTx/>
              <a:latin typeface="Aptos"/>
            </a:endParaRPr>
          </a:p>
          <a:p>
            <a:pPr marL="685800" lvl="1" indent="-228600" defTabSz="914400">
              <a:lnSpc>
                <a:spcPct val="90000"/>
              </a:lnSpc>
              <a:spcBef>
                <a:spcPts val="499"/>
              </a:spcBef>
              <a:buClr>
                <a:srgbClr val="000000"/>
              </a:buClr>
              <a:buFont typeface="Arial"/>
              <a:buChar char="•"/>
            </a:pPr>
            <a:r>
              <a:rPr lang="it-IT" sz="2400" b="0" u="none" strike="noStrike">
                <a:solidFill>
                  <a:schemeClr val="dk1"/>
                </a:solidFill>
                <a:effectLst/>
                <a:uFillTx/>
                <a:latin typeface="Aptos"/>
              </a:rPr>
              <a:t>Secondo livello</a:t>
            </a:r>
            <a:endParaRPr lang="it-IT" sz="2400" b="0" u="none" strike="noStrike">
              <a:solidFill>
                <a:schemeClr val="dk1"/>
              </a:solidFill>
              <a:effectLst/>
              <a:uFillTx/>
              <a:latin typeface="Aptos"/>
            </a:endParaRPr>
          </a:p>
          <a:p>
            <a:pPr marL="1143000" lvl="2"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Terzo livello</a:t>
            </a:r>
            <a:endParaRPr lang="it-IT" sz="2000" b="0" u="none" strike="noStrike">
              <a:solidFill>
                <a:schemeClr val="dk1"/>
              </a:solidFill>
              <a:effectLst/>
              <a:uFillTx/>
              <a:latin typeface="Aptos"/>
            </a:endParaRPr>
          </a:p>
          <a:p>
            <a:pPr marL="1600200" lvl="3"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Quarto livello</a:t>
            </a:r>
            <a:endParaRPr lang="it-IT" sz="1800" b="0" u="none" strike="noStrike">
              <a:solidFill>
                <a:schemeClr val="dk1"/>
              </a:solidFill>
              <a:effectLst/>
              <a:uFillTx/>
              <a:latin typeface="Aptos"/>
            </a:endParaRPr>
          </a:p>
          <a:p>
            <a:pPr marL="2057400" lvl="4"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Quinto livello</a:t>
            </a:r>
            <a:endParaRPr lang="it-IT" sz="1800" b="0" u="none" strike="noStrike">
              <a:solidFill>
                <a:schemeClr val="dk1"/>
              </a:solidFill>
              <a:effectLst/>
              <a:uFillTx/>
              <a:latin typeface="Aptos"/>
            </a:endParaRPr>
          </a:p>
        </p:txBody>
      </p:sp>
      <p:sp>
        <p:nvSpPr>
          <p:cNvPr id="28" name="PlaceHolder 3"/>
          <p:cNvSpPr>
            <a:spLocks noGrp="1"/>
          </p:cNvSpPr>
          <p:nvPr>
            <p:ph type="body"/>
          </p:nvPr>
        </p:nvSpPr>
        <p:spPr>
          <a:xfrm>
            <a:off x="617220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it-IT" sz="2800" b="0" u="none" strike="noStrike">
                <a:solidFill>
                  <a:schemeClr val="dk1"/>
                </a:solidFill>
                <a:effectLst/>
                <a:uFillTx/>
                <a:latin typeface="Aptos"/>
              </a:rPr>
              <a:t>Fare clic per modificare gli stili del testo dello schema</a:t>
            </a:r>
            <a:endParaRPr lang="it-IT" sz="2800" b="0" u="none" strike="noStrike">
              <a:solidFill>
                <a:schemeClr val="dk1"/>
              </a:solidFill>
              <a:effectLst/>
              <a:uFillTx/>
              <a:latin typeface="Aptos"/>
            </a:endParaRPr>
          </a:p>
          <a:p>
            <a:pPr marL="685800" lvl="1" indent="-228600" defTabSz="914400">
              <a:lnSpc>
                <a:spcPct val="90000"/>
              </a:lnSpc>
              <a:spcBef>
                <a:spcPts val="499"/>
              </a:spcBef>
              <a:buClr>
                <a:srgbClr val="000000"/>
              </a:buClr>
              <a:buFont typeface="Arial"/>
              <a:buChar char="•"/>
            </a:pPr>
            <a:r>
              <a:rPr lang="it-IT" sz="2400" b="0" u="none" strike="noStrike">
                <a:solidFill>
                  <a:schemeClr val="dk1"/>
                </a:solidFill>
                <a:effectLst/>
                <a:uFillTx/>
                <a:latin typeface="Aptos"/>
              </a:rPr>
              <a:t>Secondo livello</a:t>
            </a:r>
            <a:endParaRPr lang="it-IT" sz="2400" b="0" u="none" strike="noStrike">
              <a:solidFill>
                <a:schemeClr val="dk1"/>
              </a:solidFill>
              <a:effectLst/>
              <a:uFillTx/>
              <a:latin typeface="Aptos"/>
            </a:endParaRPr>
          </a:p>
          <a:p>
            <a:pPr marL="1143000" lvl="2"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Terzo livello</a:t>
            </a:r>
            <a:endParaRPr lang="it-IT" sz="2000" b="0" u="none" strike="noStrike">
              <a:solidFill>
                <a:schemeClr val="dk1"/>
              </a:solidFill>
              <a:effectLst/>
              <a:uFillTx/>
              <a:latin typeface="Aptos"/>
            </a:endParaRPr>
          </a:p>
          <a:p>
            <a:pPr marL="1600200" lvl="3"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Quarto livello</a:t>
            </a:r>
            <a:endParaRPr lang="it-IT" sz="1800" b="0" u="none" strike="noStrike">
              <a:solidFill>
                <a:schemeClr val="dk1"/>
              </a:solidFill>
              <a:effectLst/>
              <a:uFillTx/>
              <a:latin typeface="Aptos"/>
            </a:endParaRPr>
          </a:p>
          <a:p>
            <a:pPr marL="2057400" lvl="4"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Quinto livello</a:t>
            </a:r>
            <a:endParaRPr lang="it-IT" sz="1800" b="0" u="none" strike="noStrike">
              <a:solidFill>
                <a:schemeClr val="dk1"/>
              </a:solidFill>
              <a:effectLst/>
              <a:uFillTx/>
              <a:latin typeface="Aptos"/>
            </a:endParaRPr>
          </a:p>
        </p:txBody>
      </p:sp>
      <p:sp>
        <p:nvSpPr>
          <p:cNvPr id="29" name="PlaceHolder 4"/>
          <p:cNvSpPr>
            <a:spLocks noGrp="1"/>
          </p:cNvSpPr>
          <p:nvPr>
            <p:ph type="dt" idx="16"/>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30" name="PlaceHolder 5"/>
          <p:cNvSpPr>
            <a:spLocks noGrp="1"/>
          </p:cNvSpPr>
          <p:nvPr>
            <p:ph type="ftr" idx="17"/>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31" name="PlaceHolder 6"/>
          <p:cNvSpPr>
            <a:spLocks noGrp="1"/>
          </p:cNvSpPr>
          <p:nvPr>
            <p:ph type="sldNum" idx="18"/>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268EE5B4-0D17-4012-9B3C-0263B0B7CE4F}"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fronto">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8398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lang="it-IT" sz="4400" b="0" u="none" strike="noStrike">
                <a:solidFill>
                  <a:schemeClr val="dk1"/>
                </a:solidFill>
                <a:effectLst/>
                <a:uFillTx/>
                <a:latin typeface="Aptos Display"/>
              </a:rPr>
              <a:t>Fare clic per modificare lo stile del titolo dello schema</a:t>
            </a:r>
            <a:endParaRPr lang="it-IT" sz="4400" b="0" u="none" strike="noStrike">
              <a:solidFill>
                <a:schemeClr val="dk1"/>
              </a:solidFill>
              <a:effectLst/>
              <a:uFillTx/>
              <a:latin typeface="Aptos"/>
            </a:endParaRPr>
          </a:p>
        </p:txBody>
      </p:sp>
      <p:sp>
        <p:nvSpPr>
          <p:cNvPr id="33" name="PlaceHolder 2"/>
          <p:cNvSpPr>
            <a:spLocks noGrp="1"/>
          </p:cNvSpPr>
          <p:nvPr>
            <p:ph type="body"/>
          </p:nvPr>
        </p:nvSpPr>
        <p:spPr>
          <a:xfrm>
            <a:off x="839880" y="168120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lang="it-IT" sz="2400" b="1" u="none" strike="noStrike">
                <a:solidFill>
                  <a:schemeClr val="dk1"/>
                </a:solidFill>
                <a:effectLst/>
                <a:uFillTx/>
                <a:latin typeface="Aptos"/>
              </a:rPr>
              <a:t>Fare clic per modificare gli stili del testo dello schema</a:t>
            </a:r>
            <a:endParaRPr lang="it-IT" sz="2400" b="0" u="none" strike="noStrike">
              <a:solidFill>
                <a:schemeClr val="dk1"/>
              </a:solidFill>
              <a:effectLst/>
              <a:uFillTx/>
              <a:latin typeface="Aptos"/>
            </a:endParaRPr>
          </a:p>
        </p:txBody>
      </p:sp>
      <p:sp>
        <p:nvSpPr>
          <p:cNvPr id="34" name="PlaceHolder 3"/>
          <p:cNvSpPr>
            <a:spLocks noGrp="1"/>
          </p:cNvSpPr>
          <p:nvPr>
            <p:ph type="body"/>
          </p:nvPr>
        </p:nvSpPr>
        <p:spPr>
          <a:xfrm>
            <a:off x="839880" y="2505240"/>
            <a:ext cx="515736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it-IT" sz="2800" b="0" u="none" strike="noStrike">
                <a:solidFill>
                  <a:schemeClr val="dk1"/>
                </a:solidFill>
                <a:effectLst/>
                <a:uFillTx/>
                <a:latin typeface="Aptos"/>
              </a:rPr>
              <a:t>Fare clic per modificare gli stili del testo dello schema</a:t>
            </a:r>
            <a:endParaRPr lang="it-IT" sz="2800" b="0" u="none" strike="noStrike">
              <a:solidFill>
                <a:schemeClr val="dk1"/>
              </a:solidFill>
              <a:effectLst/>
              <a:uFillTx/>
              <a:latin typeface="Aptos"/>
            </a:endParaRPr>
          </a:p>
          <a:p>
            <a:pPr marL="685800" lvl="1" indent="-228600" defTabSz="914400">
              <a:lnSpc>
                <a:spcPct val="90000"/>
              </a:lnSpc>
              <a:spcBef>
                <a:spcPts val="499"/>
              </a:spcBef>
              <a:buClr>
                <a:srgbClr val="000000"/>
              </a:buClr>
              <a:buFont typeface="Arial"/>
              <a:buChar char="•"/>
            </a:pPr>
            <a:r>
              <a:rPr lang="it-IT" sz="2400" b="0" u="none" strike="noStrike">
                <a:solidFill>
                  <a:schemeClr val="dk1"/>
                </a:solidFill>
                <a:effectLst/>
                <a:uFillTx/>
                <a:latin typeface="Aptos"/>
              </a:rPr>
              <a:t>Secondo livello</a:t>
            </a:r>
            <a:endParaRPr lang="it-IT" sz="2400" b="0" u="none" strike="noStrike">
              <a:solidFill>
                <a:schemeClr val="dk1"/>
              </a:solidFill>
              <a:effectLst/>
              <a:uFillTx/>
              <a:latin typeface="Aptos"/>
            </a:endParaRPr>
          </a:p>
          <a:p>
            <a:pPr marL="1143000" lvl="2"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Terzo livello</a:t>
            </a:r>
            <a:endParaRPr lang="it-IT" sz="2000" b="0" u="none" strike="noStrike">
              <a:solidFill>
                <a:schemeClr val="dk1"/>
              </a:solidFill>
              <a:effectLst/>
              <a:uFillTx/>
              <a:latin typeface="Aptos"/>
            </a:endParaRPr>
          </a:p>
          <a:p>
            <a:pPr marL="1600200" lvl="3"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Quarto livello</a:t>
            </a:r>
            <a:endParaRPr lang="it-IT" sz="1800" b="0" u="none" strike="noStrike">
              <a:solidFill>
                <a:schemeClr val="dk1"/>
              </a:solidFill>
              <a:effectLst/>
              <a:uFillTx/>
              <a:latin typeface="Aptos"/>
            </a:endParaRPr>
          </a:p>
          <a:p>
            <a:pPr marL="2057400" lvl="4"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Quinto livello</a:t>
            </a:r>
            <a:endParaRPr lang="it-IT" sz="1800" b="0" u="none" strike="noStrike">
              <a:solidFill>
                <a:schemeClr val="dk1"/>
              </a:solidFill>
              <a:effectLst/>
              <a:uFillTx/>
              <a:latin typeface="Aptos"/>
            </a:endParaRPr>
          </a:p>
        </p:txBody>
      </p:sp>
      <p:sp>
        <p:nvSpPr>
          <p:cNvPr id="35" name="PlaceHolder 4"/>
          <p:cNvSpPr>
            <a:spLocks noGrp="1"/>
          </p:cNvSpPr>
          <p:nvPr>
            <p:ph type="body"/>
          </p:nvPr>
        </p:nvSpPr>
        <p:spPr>
          <a:xfrm>
            <a:off x="6172200" y="168120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lang="it-IT" sz="2400" b="1" u="none" strike="noStrike">
                <a:solidFill>
                  <a:schemeClr val="dk1"/>
                </a:solidFill>
                <a:effectLst/>
                <a:uFillTx/>
                <a:latin typeface="Aptos"/>
              </a:rPr>
              <a:t>Fare clic per modificare gli stili del testo dello schema</a:t>
            </a:r>
            <a:endParaRPr lang="it-IT" sz="2400" b="0" u="none" strike="noStrike">
              <a:solidFill>
                <a:schemeClr val="dk1"/>
              </a:solidFill>
              <a:effectLst/>
              <a:uFillTx/>
              <a:latin typeface="Aptos"/>
            </a:endParaRPr>
          </a:p>
        </p:txBody>
      </p:sp>
      <p:sp>
        <p:nvSpPr>
          <p:cNvPr id="36" name="PlaceHolder 5"/>
          <p:cNvSpPr>
            <a:spLocks noGrp="1"/>
          </p:cNvSpPr>
          <p:nvPr>
            <p:ph type="body"/>
          </p:nvPr>
        </p:nvSpPr>
        <p:spPr>
          <a:xfrm>
            <a:off x="6172200" y="2505240"/>
            <a:ext cx="518292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lang="it-IT" sz="2800" b="0" u="none" strike="noStrike">
                <a:solidFill>
                  <a:schemeClr val="dk1"/>
                </a:solidFill>
                <a:effectLst/>
                <a:uFillTx/>
                <a:latin typeface="Aptos"/>
              </a:rPr>
              <a:t>Fare clic per modificare gli stili del testo dello schema</a:t>
            </a:r>
            <a:endParaRPr lang="it-IT" sz="2800" b="0" u="none" strike="noStrike">
              <a:solidFill>
                <a:schemeClr val="dk1"/>
              </a:solidFill>
              <a:effectLst/>
              <a:uFillTx/>
              <a:latin typeface="Aptos"/>
            </a:endParaRPr>
          </a:p>
          <a:p>
            <a:pPr marL="685800" lvl="1" indent="-228600" defTabSz="914400">
              <a:lnSpc>
                <a:spcPct val="90000"/>
              </a:lnSpc>
              <a:spcBef>
                <a:spcPts val="499"/>
              </a:spcBef>
              <a:buClr>
                <a:srgbClr val="000000"/>
              </a:buClr>
              <a:buFont typeface="Arial"/>
              <a:buChar char="•"/>
            </a:pPr>
            <a:r>
              <a:rPr lang="it-IT" sz="2400" b="0" u="none" strike="noStrike">
                <a:solidFill>
                  <a:schemeClr val="dk1"/>
                </a:solidFill>
                <a:effectLst/>
                <a:uFillTx/>
                <a:latin typeface="Aptos"/>
              </a:rPr>
              <a:t>Secondo livello</a:t>
            </a:r>
            <a:endParaRPr lang="it-IT" sz="2400" b="0" u="none" strike="noStrike">
              <a:solidFill>
                <a:schemeClr val="dk1"/>
              </a:solidFill>
              <a:effectLst/>
              <a:uFillTx/>
              <a:latin typeface="Aptos"/>
            </a:endParaRPr>
          </a:p>
          <a:p>
            <a:pPr marL="1143000" lvl="2" indent="-228600" defTabSz="914400">
              <a:lnSpc>
                <a:spcPct val="90000"/>
              </a:lnSpc>
              <a:spcBef>
                <a:spcPts val="499"/>
              </a:spcBef>
              <a:buClr>
                <a:srgbClr val="000000"/>
              </a:buClr>
              <a:buFont typeface="Arial"/>
              <a:buChar char="•"/>
            </a:pPr>
            <a:r>
              <a:rPr lang="it-IT" sz="2000" b="0" u="none" strike="noStrike">
                <a:solidFill>
                  <a:schemeClr val="dk1"/>
                </a:solidFill>
                <a:effectLst/>
                <a:uFillTx/>
                <a:latin typeface="Aptos"/>
              </a:rPr>
              <a:t>Terzo livello</a:t>
            </a:r>
            <a:endParaRPr lang="it-IT" sz="2000" b="0" u="none" strike="noStrike">
              <a:solidFill>
                <a:schemeClr val="dk1"/>
              </a:solidFill>
              <a:effectLst/>
              <a:uFillTx/>
              <a:latin typeface="Aptos"/>
            </a:endParaRPr>
          </a:p>
          <a:p>
            <a:pPr marL="1600200" lvl="3"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Quarto livello</a:t>
            </a:r>
            <a:endParaRPr lang="it-IT" sz="1800" b="0" u="none" strike="noStrike">
              <a:solidFill>
                <a:schemeClr val="dk1"/>
              </a:solidFill>
              <a:effectLst/>
              <a:uFillTx/>
              <a:latin typeface="Aptos"/>
            </a:endParaRPr>
          </a:p>
          <a:p>
            <a:pPr marL="2057400" lvl="4" indent="-228600" defTabSz="914400">
              <a:lnSpc>
                <a:spcPct val="90000"/>
              </a:lnSpc>
              <a:spcBef>
                <a:spcPts val="499"/>
              </a:spcBef>
              <a:buClr>
                <a:srgbClr val="000000"/>
              </a:buClr>
              <a:buFont typeface="Arial"/>
              <a:buChar char="•"/>
            </a:pPr>
            <a:r>
              <a:rPr lang="it-IT" sz="1800" b="0" u="none" strike="noStrike">
                <a:solidFill>
                  <a:schemeClr val="dk1"/>
                </a:solidFill>
                <a:effectLst/>
                <a:uFillTx/>
                <a:latin typeface="Aptos"/>
              </a:rPr>
              <a:t>Quinto livello</a:t>
            </a:r>
            <a:endParaRPr lang="it-IT" sz="1800" b="0" u="none" strike="noStrike">
              <a:solidFill>
                <a:schemeClr val="dk1"/>
              </a:solidFill>
              <a:effectLst/>
              <a:uFillTx/>
              <a:latin typeface="Aptos"/>
            </a:endParaRPr>
          </a:p>
        </p:txBody>
      </p:sp>
      <p:sp>
        <p:nvSpPr>
          <p:cNvPr id="37" name="PlaceHolder 6"/>
          <p:cNvSpPr>
            <a:spLocks noGrp="1"/>
          </p:cNvSpPr>
          <p:nvPr>
            <p:ph type="dt" idx="19"/>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38" name="PlaceHolder 7"/>
          <p:cNvSpPr>
            <a:spLocks noGrp="1"/>
          </p:cNvSpPr>
          <p:nvPr>
            <p:ph type="ftr" idx="20"/>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39" name="PlaceHolder 8"/>
          <p:cNvSpPr>
            <a:spLocks noGrp="1"/>
          </p:cNvSpPr>
          <p:nvPr>
            <p:ph type="sldNum" idx="21"/>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AA87C829-B796-4D1C-942B-93F1A6B69C38}"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olo titolo">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lang="it-IT" sz="4400" b="0" u="none" strike="noStrike">
                <a:solidFill>
                  <a:schemeClr val="dk1"/>
                </a:solidFill>
                <a:effectLst/>
                <a:uFillTx/>
                <a:latin typeface="Aptos Display"/>
              </a:rPr>
              <a:t>Fare clic per modificare lo stile del titolo dello schema</a:t>
            </a:r>
            <a:endParaRPr lang="it-IT" sz="4400" b="0" u="none" strike="noStrike">
              <a:solidFill>
                <a:schemeClr val="dk1"/>
              </a:solidFill>
              <a:effectLst/>
              <a:uFillTx/>
              <a:latin typeface="Aptos"/>
            </a:endParaRPr>
          </a:p>
        </p:txBody>
      </p:sp>
      <p:sp>
        <p:nvSpPr>
          <p:cNvPr id="41" name="PlaceHolder 2"/>
          <p:cNvSpPr>
            <a:spLocks noGrp="1"/>
          </p:cNvSpPr>
          <p:nvPr>
            <p:ph type="dt" idx="22"/>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42" name="PlaceHolder 3"/>
          <p:cNvSpPr>
            <a:spLocks noGrp="1"/>
          </p:cNvSpPr>
          <p:nvPr>
            <p:ph type="ftr" idx="23"/>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43" name="PlaceHolder 4"/>
          <p:cNvSpPr>
            <a:spLocks noGrp="1"/>
          </p:cNvSpPr>
          <p:nvPr>
            <p:ph type="sldNum" idx="24"/>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33873416-998F-4313-87F4-71522506DC92}"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
        <p:nvSpPr>
          <p:cNvPr id="44" name="Rettangolo 5"/>
          <p:cNvSpPr/>
          <p:nvPr/>
        </p:nvSpPr>
        <p:spPr>
          <a:xfrm>
            <a:off x="914400" y="457200"/>
            <a:ext cx="2597760" cy="994680"/>
          </a:xfrm>
          <a:prstGeom prst="rect">
            <a:avLst/>
          </a:prstGeom>
          <a:blipFill rotWithShape="0">
            <a:blip r:embed="rId2"/>
            <a:srcRect/>
            <a:stretch/>
          </a:blip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it-IT" sz="1800" b="0" u="none" strike="noStrike">
              <a:solidFill>
                <a:schemeClr val="lt1"/>
              </a:solidFill>
              <a:effectLst/>
              <a:uFillTx/>
              <a:latin typeface="Apto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uota">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dt" idx="25"/>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lang="it-IT" sz="1200" b="0" u="none" strike="noStrike">
                <a:solidFill>
                  <a:schemeClr val="dk1">
                    <a:tint val="82000"/>
                  </a:schemeClr>
                </a:solidFill>
                <a:effectLst/>
                <a:uFillTx/>
                <a:latin typeface="Aptos"/>
              </a:defRPr>
            </a:lvl1pPr>
          </a:lstStyle>
          <a:p>
            <a:pPr indent="0" defTabSz="914400">
              <a:lnSpc>
                <a:spcPct val="100000"/>
              </a:lnSpc>
              <a:buNone/>
            </a:pPr>
            <a:r>
              <a:rPr lang="it-IT" sz="1200" b="0" u="none" strike="noStrike">
                <a:solidFill>
                  <a:schemeClr val="dk1">
                    <a:tint val="82000"/>
                  </a:schemeClr>
                </a:solidFill>
                <a:effectLst/>
                <a:uFillTx/>
                <a:latin typeface="Aptos"/>
              </a:rPr>
              <a:t>&lt;data/ora&gt;</a:t>
            </a:r>
            <a:endParaRPr lang="it-IT" sz="1200" b="0" u="none" strike="noStrike">
              <a:solidFill>
                <a:srgbClr val="000000"/>
              </a:solidFill>
              <a:effectLst/>
              <a:uFillTx/>
              <a:latin typeface="Times New Roman"/>
            </a:endParaRPr>
          </a:p>
        </p:txBody>
      </p:sp>
      <p:sp>
        <p:nvSpPr>
          <p:cNvPr id="46" name="PlaceHolder 2"/>
          <p:cNvSpPr>
            <a:spLocks noGrp="1"/>
          </p:cNvSpPr>
          <p:nvPr>
            <p:ph type="ftr" idx="26"/>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endParaRPr lang="it-IT" sz="1400" b="0" u="none" strike="noStrike">
              <a:solidFill>
                <a:srgbClr val="000000"/>
              </a:solidFill>
              <a:effectLst/>
              <a:uFillTx/>
              <a:latin typeface="Times New Roman"/>
            </a:endParaRPr>
          </a:p>
        </p:txBody>
      </p:sp>
      <p:sp>
        <p:nvSpPr>
          <p:cNvPr id="47" name="PlaceHolder 3"/>
          <p:cNvSpPr>
            <a:spLocks noGrp="1"/>
          </p:cNvSpPr>
          <p:nvPr>
            <p:ph type="sldNum" idx="27"/>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lang="it-IT" sz="1200" b="0" u="none" strike="noStrike">
                <a:solidFill>
                  <a:schemeClr val="dk1">
                    <a:tint val="82000"/>
                  </a:schemeClr>
                </a:solidFill>
                <a:effectLst/>
                <a:uFillTx/>
                <a:latin typeface="Aptos"/>
              </a:defRPr>
            </a:lvl1pPr>
          </a:lstStyle>
          <a:p>
            <a:pPr indent="0" algn="r" defTabSz="914400">
              <a:lnSpc>
                <a:spcPct val="100000"/>
              </a:lnSpc>
              <a:buNone/>
            </a:pPr>
            <a:fld id="{EFF1F5BD-1F22-47B4-AA63-4B1A30870AC6}" type="slidenum">
              <a:rPr lang="it-IT" sz="1200" b="0" u="none" strike="noStrike">
                <a:solidFill>
                  <a:schemeClr val="dk1">
                    <a:tint val="82000"/>
                  </a:schemeClr>
                </a:solidFill>
                <a:effectLst/>
                <a:uFillTx/>
                <a:latin typeface="Aptos"/>
              </a:rPr>
              <a:t>&lt;numero&gt;</a:t>
            </a:fld>
            <a:endParaRPr lang="it-IT" sz="1200" b="0" u="none" strike="noStrik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jpeg"/><Relationship Id="rId3"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0.xml"/>
</Relationships>
</file>

<file path=ppt/slides/_rels/slide1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0.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0.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0.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0.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66" name="Slide Background Fill">
            <a:extLst>
              <a:ext uri="{C183D7F6-B498-43B3-948B-1728B52AA6E4}">
                <adec:decorative xmlns:adec="http://schemas.microsoft.com/office/drawing/2017/decorative" val="1"/>
              </a:ext>
            </a:extLst>
          </p:cNvPr>
          <p:cNvSpPr/>
          <p:nvPr/>
        </p:nvSpPr>
        <p:spPr>
          <a:xfrm>
            <a:off x="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67" name="Color Cover">
            <a:extLst>
              <a:ext uri="{C183D7F6-B498-43B3-948B-1728B52AA6E4}">
                <adec:decorative xmlns:adec="http://schemas.microsoft.com/office/drawing/2017/decorative" val="1"/>
              </a:ext>
            </a:extLst>
          </p:cNvPr>
          <p:cNvSpPr/>
          <p:nvPr/>
        </p:nvSpPr>
        <p:spPr>
          <a:xfrm>
            <a:off x="0" y="0"/>
            <a:ext cx="12188520" cy="6857640"/>
          </a:xfrm>
          <a:prstGeom prst="rect">
            <a:avLst/>
          </a:prstGeom>
          <a:solidFill>
            <a:schemeClr val="lt2">
              <a:alpha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68" name="Group 14">
            <a:extLst>
              <a:ext uri="{C183D7F6-B498-43B3-948B-1728B52AA6E4}">
                <adec:decorative xmlns:adec="http://schemas.microsoft.com/office/drawing/2017/decorative" val="1"/>
              </a:ext>
            </a:extLst>
          </p:cNvPr>
          <p:cNvGrpSpPr/>
          <p:nvPr/>
        </p:nvGrpSpPr>
        <p:grpSpPr>
          <a:xfrm>
            <a:off x="0" y="-360"/>
            <a:ext cx="12188520" cy="3490560"/>
            <a:chOff x="0" y="-360"/>
            <a:chExt cx="12188520" cy="3490560"/>
          </a:xfrm>
        </p:grpSpPr>
        <p:sp>
          <p:nvSpPr>
            <p:cNvPr id="69" name="Color">
              <a:extLst>
                <a:ext uri="{C183D7F6-B498-43B3-948B-1728B52AA6E4}">
                  <adec:decorative xmlns:adec="http://schemas.microsoft.com/office/drawing/2017/decorative" val="1"/>
                </a:ext>
              </a:extLst>
            </p:cNvPr>
            <p:cNvSpPr/>
            <p:nvPr/>
          </p:nvSpPr>
          <p:spPr>
            <a:xfrm>
              <a:off x="0" y="-360"/>
              <a:ext cx="12188520" cy="3490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70" name="Color">
              <a:extLst>
                <a:ext uri="{C183D7F6-B498-43B3-948B-1728B52AA6E4}">
                  <adec:decorative xmlns:adec="http://schemas.microsoft.com/office/drawing/2017/decorative" val="1"/>
                </a:ext>
              </a:extLst>
            </p:cNvPr>
            <p:cNvSpPr/>
            <p:nvPr/>
          </p:nvSpPr>
          <p:spPr>
            <a:xfrm>
              <a:off x="0" y="-360"/>
              <a:ext cx="12188520" cy="349056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pic>
        <p:nvPicPr>
          <p:cNvPr id="71" name="Segnaposto immagine 2" descr="Two people walking through a field of golden wheat, with a tractor in the background.&#10;&#10;Il contenuto generato dall'IA potrebbe non essere corretto."/>
          <p:cNvPicPr/>
          <p:nvPr/>
        </p:nvPicPr>
        <p:blipFill>
          <a:blip r:embed="rId1"/>
          <a:srcRect l="2040" t="0" r="10001" b="0"/>
          <a:stretch/>
        </p:blipFill>
        <p:spPr>
          <a:xfrm>
            <a:off x="6803640" y="1065240"/>
            <a:ext cx="4729680" cy="2363400"/>
          </a:xfrm>
          <a:prstGeom prst="rect">
            <a:avLst/>
          </a:prstGeom>
          <a:noFill/>
          <a:ln w="0">
            <a:noFill/>
          </a:ln>
        </p:spPr>
      </p:pic>
      <p:pic>
        <p:nvPicPr>
          <p:cNvPr id="72" name="Immagine 4"/>
          <p:cNvPicPr/>
          <p:nvPr/>
        </p:nvPicPr>
        <p:blipFill>
          <a:blip r:embed="rId2"/>
          <a:srcRect l="0" t="0" r="5756" b="0"/>
          <a:stretch/>
        </p:blipFill>
        <p:spPr>
          <a:xfrm>
            <a:off x="7549560" y="4879080"/>
            <a:ext cx="3568680" cy="1459440"/>
          </a:xfrm>
          <a:prstGeom prst="rect">
            <a:avLst/>
          </a:prstGeom>
          <a:noFill/>
          <a:ln w="0">
            <a:noFill/>
          </a:ln>
        </p:spPr>
      </p:pic>
      <p:grpSp>
        <p:nvGrpSpPr>
          <p:cNvPr id="73" name="Group 18">
            <a:extLst>
              <a:ext uri="{C183D7F6-B498-43B3-948B-1728B52AA6E4}">
                <adec:decorative xmlns:adec="http://schemas.microsoft.com/office/drawing/2017/decorative" val="1"/>
              </a:ext>
            </a:extLst>
          </p:cNvPr>
          <p:cNvGrpSpPr/>
          <p:nvPr/>
        </p:nvGrpSpPr>
        <p:grpSpPr>
          <a:xfrm>
            <a:off x="1440" y="0"/>
            <a:ext cx="12188520" cy="6857640"/>
            <a:chOff x="1440" y="0"/>
            <a:chExt cx="12188520" cy="6857640"/>
          </a:xfrm>
        </p:grpSpPr>
        <p:sp>
          <p:nvSpPr>
            <p:cNvPr id="74" name="Freeform: Shape 19">
              <a:extLst>
                <a:ext uri="{C183D7F6-B498-43B3-948B-1728B52AA6E4}">
                  <adec:decorative xmlns:adec="http://schemas.microsoft.com/office/drawing/2017/decorative" val="1"/>
                </a:ext>
              </a:extLst>
            </p:cNvPr>
            <p:cNvSpPr/>
            <p:nvPr/>
          </p:nvSpPr>
          <p:spPr>
            <a:xfrm>
              <a:off x="27720" y="6015600"/>
              <a:ext cx="2605320" cy="842040"/>
            </a:xfrm>
            <a:custGeom>
              <a:avLst/>
              <a:gdLst>
                <a:gd name="textAreaLeft" fmla="*/ 0 w 2605320"/>
                <a:gd name="textAreaRight" fmla="*/ 2605680 w 2605320"/>
                <a:gd name="textAreaTop" fmla="*/ 0 h 842040"/>
                <a:gd name="textAreaBottom" fmla="*/ 842400 h 842040"/>
                <a:gd name="GluePoint1X" fmla="*/ 1151220 w 3180577"/>
                <a:gd name="GluePoint1Y" fmla="*/ 1105 h 1033951"/>
                <a:gd name="GluePoint2X" fmla="*/ 1735251 w 3180577"/>
                <a:gd name="GluePoint2Y" fmla="*/ 77956 h 1033951"/>
                <a:gd name="GluePoint3X" fmla="*/ 2001894 w 3180577"/>
                <a:gd name="GluePoint3Y" fmla="*/ 123235 h 1033951"/>
                <a:gd name="GluePoint4X" fmla="*/ 2321364 w 3180577"/>
                <a:gd name="GluePoint4Y" fmla="*/ 128266 h 1033951"/>
                <a:gd name="GluePoint5X" fmla="*/ 2671019 w 3180577"/>
                <a:gd name="GluePoint5Y" fmla="*/ 55316 h 1033951"/>
                <a:gd name="GluePoint6X" fmla="*/ 2982942 w 3180577"/>
                <a:gd name="GluePoint6Y" fmla="*/ 326991 h 1033951"/>
                <a:gd name="GluePoint7X" fmla="*/ 3176430 w 3180577"/>
                <a:gd name="GluePoint7Y" fmla="*/ 1024557 h 1033951"/>
                <a:gd name="GluePoint8X" fmla="*/ 3174833 w 3180577"/>
                <a:gd name="GluePoint8Y" fmla="*/ 1033951 h 1033951"/>
                <a:gd name="GluePoint9X" fmla="*/ 23630 w 3180577"/>
                <a:gd name="GluePoint9Y" fmla="*/ 1033951 h 1033951"/>
                <a:gd name="GluePoint10X" fmla="*/ 11184 w 3180577"/>
                <a:gd name="GluePoint10Y" fmla="*/ 984167 h 1033951"/>
                <a:gd name="GluePoint11X" fmla="*/ 236008 w 3180577"/>
                <a:gd name="GluePoint11Y" fmla="*/ 289258 h 1033951"/>
                <a:gd name="GluePoint12X" fmla="*/ 1151220 w 3180577"/>
                <a:gd name="GluePoint12Y" fmla="*/ 1105 h 1033951"/>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75" name="Freeform: Shape 20">
              <a:extLst>
                <a:ext uri="{C183D7F6-B498-43B3-948B-1728B52AA6E4}">
                  <adec:decorative xmlns:adec="http://schemas.microsoft.com/office/drawing/2017/decorative" val="1"/>
                </a:ext>
              </a:extLst>
            </p:cNvPr>
            <p:cNvSpPr/>
            <p:nvPr/>
          </p:nvSpPr>
          <p:spPr>
            <a:xfrm>
              <a:off x="656640" y="5798160"/>
              <a:ext cx="2485080" cy="1059480"/>
            </a:xfrm>
            <a:custGeom>
              <a:avLst/>
              <a:gdLst>
                <a:gd name="textAreaLeft" fmla="*/ 0 w 2485080"/>
                <a:gd name="textAreaRight" fmla="*/ 2485440 w 2485080"/>
                <a:gd name="textAreaTop" fmla="*/ 0 h 1059480"/>
                <a:gd name="textAreaBottom" fmla="*/ 1059840 h 1059480"/>
                <a:gd name="GluePoint1X" fmla="*/ 1553968 w 2449768"/>
                <a:gd name="GluePoint1Y" fmla="*/ 1045598 h 1050628"/>
                <a:gd name="GluePoint2X" fmla="*/ 1561623 w 2449768"/>
                <a:gd name="GluePoint2Y" fmla="*/ 1050628 h 1050628"/>
                <a:gd name="GluePoint3X" fmla="*/ 1540857 w 2449768"/>
                <a:gd name="GluePoint3Y" fmla="*/ 1050628 h 1050628"/>
                <a:gd name="GluePoint4X" fmla="*/ 1542955 w 2449768"/>
                <a:gd name="GluePoint4Y" fmla="*/ 1048256 h 1050628"/>
                <a:gd name="GluePoint5X" fmla="*/ 1553968 w 2449768"/>
                <a:gd name="GluePoint5Y" fmla="*/ 1045598 h 1050628"/>
                <a:gd name="GluePoint6X" fmla="*/ 490647 w 2449768"/>
                <a:gd name="GluePoint6Y" fmla="*/ 1036483 h 1050628"/>
                <a:gd name="GluePoint7X" fmla="*/ 503939 w 2449768"/>
                <a:gd name="GluePoint7Y" fmla="*/ 1045217 h 1050628"/>
                <a:gd name="GluePoint8X" fmla="*/ 505485 w 2449768"/>
                <a:gd name="GluePoint8Y" fmla="*/ 1050628 h 1050628"/>
                <a:gd name="GluePoint9X" fmla="*/ 470645 w 2449768"/>
                <a:gd name="GluePoint9Y" fmla="*/ 1050628 h 1050628"/>
                <a:gd name="GluePoint10X" fmla="*/ 469761 w 2449768"/>
                <a:gd name="GluePoint10Y" fmla="*/ 1046736 h 1050628"/>
                <a:gd name="GluePoint11X" fmla="*/ 479634 w 2449768"/>
                <a:gd name="GluePoint11Y" fmla="*/ 1039141 h 1050628"/>
                <a:gd name="GluePoint12X" fmla="*/ 490647 w 2449768"/>
                <a:gd name="GluePoint12Y" fmla="*/ 1036483 h 1050628"/>
                <a:gd name="GluePoint13X" fmla="*/ 326591 w 2449768"/>
                <a:gd name="GluePoint13Y" fmla="*/ 1030407 h 1050628"/>
                <a:gd name="GluePoint14X" fmla="*/ 339883 w 2449768"/>
                <a:gd name="GluePoint14Y" fmla="*/ 1039141 h 1050628"/>
                <a:gd name="GluePoint15X" fmla="*/ 341999 w 2449768"/>
                <a:gd name="GluePoint15Y" fmla="*/ 1050628 h 1050628"/>
                <a:gd name="GluePoint16X" fmla="*/ 308260 w 2449768"/>
                <a:gd name="GluePoint16Y" fmla="*/ 1050628 h 1050628"/>
                <a:gd name="GluePoint17X" fmla="*/ 306844 w 2449768"/>
                <a:gd name="GluePoint17Y" fmla="*/ 1042939 h 1050628"/>
                <a:gd name="GluePoint18X" fmla="*/ 315578 w 2449768"/>
                <a:gd name="GluePoint18Y" fmla="*/ 1033065 h 1050628"/>
                <a:gd name="GluePoint19X" fmla="*/ 326591 w 2449768"/>
                <a:gd name="GluePoint19Y" fmla="*/ 1030407 h 1050628"/>
                <a:gd name="GluePoint20X" fmla="*/ 20886 w 2449768"/>
                <a:gd name="GluePoint20Y" fmla="*/ 1026229 h 1050628"/>
                <a:gd name="GluePoint21X" fmla="*/ 33039 w 2449768"/>
                <a:gd name="GluePoint21Y" fmla="*/ 1036103 h 1050628"/>
                <a:gd name="GluePoint22X" fmla="*/ 36837 w 2449768"/>
                <a:gd name="GluePoint22Y" fmla="*/ 1049395 h 1050628"/>
                <a:gd name="GluePoint23X" fmla="*/ 35731 w 2449768"/>
                <a:gd name="GluePoint23Y" fmla="*/ 1050628 h 1050628"/>
                <a:gd name="GluePoint24X" fmla="*/ 1976 w 2449768"/>
                <a:gd name="GluePoint24Y" fmla="*/ 1050628 h 1050628"/>
                <a:gd name="GluePoint25X" fmla="*/ 0 w 2449768"/>
                <a:gd name="GluePoint25Y" fmla="*/ 1039901 h 1050628"/>
                <a:gd name="GluePoint26X" fmla="*/ 8734 w 2449768"/>
                <a:gd name="GluePoint26Y" fmla="*/ 1030027 h 1050628"/>
                <a:gd name="GluePoint27X" fmla="*/ 20886 w 2449768"/>
                <a:gd name="GluePoint27Y" fmla="*/ 1026229 h 1050628"/>
                <a:gd name="GluePoint28X" fmla="*/ 2100819 w 2449768"/>
                <a:gd name="GluePoint28Y" fmla="*/ 1024331 h 1050628"/>
                <a:gd name="GluePoint29X" fmla="*/ 2114111 w 2449768"/>
                <a:gd name="GluePoint29Y" fmla="*/ 1033065 h 1050628"/>
                <a:gd name="GluePoint30X" fmla="*/ 2117909 w 2449768"/>
                <a:gd name="GluePoint30Y" fmla="*/ 1046357 h 1050628"/>
                <a:gd name="GluePoint31X" fmla="*/ 2114079 w 2449768"/>
                <a:gd name="GluePoint31Y" fmla="*/ 1050628 h 1050628"/>
                <a:gd name="GluePoint32X" fmla="*/ 2083616 w 2449768"/>
                <a:gd name="GluePoint32Y" fmla="*/ 1050628 h 1050628"/>
                <a:gd name="GluePoint33X" fmla="*/ 2081072 w 2449768"/>
                <a:gd name="GluePoint33Y" fmla="*/ 1035724 h 1050628"/>
                <a:gd name="GluePoint34X" fmla="*/ 2089806 w 2449768"/>
                <a:gd name="GluePoint34Y" fmla="*/ 1026989 h 1050628"/>
                <a:gd name="GluePoint35X" fmla="*/ 2100819 w 2449768"/>
                <a:gd name="GluePoint35Y" fmla="*/ 1024331 h 1050628"/>
                <a:gd name="GluePoint36X" fmla="*/ 1192439 w 2449768"/>
                <a:gd name="GluePoint36Y" fmla="*/ 1024331 h 1050628"/>
                <a:gd name="GluePoint37X" fmla="*/ 1205731 w 2449768"/>
                <a:gd name="GluePoint37Y" fmla="*/ 1033065 h 1050628"/>
                <a:gd name="GluePoint38X" fmla="*/ 1209529 w 2449768"/>
                <a:gd name="GluePoint38Y" fmla="*/ 1046357 h 1050628"/>
                <a:gd name="GluePoint39X" fmla="*/ 1205699 w 2449768"/>
                <a:gd name="GluePoint39Y" fmla="*/ 1050628 h 1050628"/>
                <a:gd name="GluePoint40X" fmla="*/ 1175227 w 2449768"/>
                <a:gd name="GluePoint40Y" fmla="*/ 1050628 h 1050628"/>
                <a:gd name="GluePoint41X" fmla="*/ 1172692 w 2449768"/>
                <a:gd name="GluePoint41Y" fmla="*/ 1036863 h 1050628"/>
                <a:gd name="GluePoint42X" fmla="*/ 1181426 w 2449768"/>
                <a:gd name="GluePoint42Y" fmla="*/ 1026989 h 1050628"/>
                <a:gd name="GluePoint43X" fmla="*/ 1192439 w 2449768"/>
                <a:gd name="GluePoint43Y" fmla="*/ 1024331 h 1050628"/>
                <a:gd name="GluePoint44X" fmla="*/ 788376 w 2449768"/>
                <a:gd name="GluePoint44Y" fmla="*/ 1024331 h 1050628"/>
                <a:gd name="GluePoint45X" fmla="*/ 801668 w 2449768"/>
                <a:gd name="GluePoint45Y" fmla="*/ 1033065 h 1050628"/>
                <a:gd name="GluePoint46X" fmla="*/ 805466 w 2449768"/>
                <a:gd name="GluePoint46Y" fmla="*/ 1046357 h 1050628"/>
                <a:gd name="GluePoint47X" fmla="*/ 801636 w 2449768"/>
                <a:gd name="GluePoint47Y" fmla="*/ 1050628 h 1050628"/>
                <a:gd name="GluePoint48X" fmla="*/ 771181 w 2449768"/>
                <a:gd name="GluePoint48Y" fmla="*/ 1050628 h 1050628"/>
                <a:gd name="GluePoint49X" fmla="*/ 768629 w 2449768"/>
                <a:gd name="GluePoint49Y" fmla="*/ 1034584 h 1050628"/>
                <a:gd name="GluePoint50X" fmla="*/ 777363 w 2449768"/>
                <a:gd name="GluePoint50Y" fmla="*/ 1026989 h 1050628"/>
                <a:gd name="GluePoint51X" fmla="*/ 788376 w 2449768"/>
                <a:gd name="GluePoint51Y" fmla="*/ 1024331 h 1050628"/>
                <a:gd name="GluePoint52X" fmla="*/ 138231 w 2449768"/>
                <a:gd name="GluePoint52Y" fmla="*/ 1024331 h 1050628"/>
                <a:gd name="GluePoint53X" fmla="*/ 151523 w 2449768"/>
                <a:gd name="GluePoint53Y" fmla="*/ 1033065 h 1050628"/>
                <a:gd name="GluePoint54X" fmla="*/ 154181 w 2449768"/>
                <a:gd name="GluePoint54Y" fmla="*/ 1047496 h 1050628"/>
                <a:gd name="GluePoint55X" fmla="*/ 151411 w 2449768"/>
                <a:gd name="GluePoint55Y" fmla="*/ 1050628 h 1050628"/>
                <a:gd name="GluePoint56X" fmla="*/ 121019 w 2449768"/>
                <a:gd name="GluePoint56Y" fmla="*/ 1050628 h 1050628"/>
                <a:gd name="GluePoint57X" fmla="*/ 118484 w 2449768"/>
                <a:gd name="GluePoint57Y" fmla="*/ 1036863 h 1050628"/>
                <a:gd name="GluePoint58X" fmla="*/ 127218 w 2449768"/>
                <a:gd name="GluePoint58Y" fmla="*/ 1026989 h 1050628"/>
                <a:gd name="GluePoint59X" fmla="*/ 138231 w 2449768"/>
                <a:gd name="GluePoint59Y" fmla="*/ 1024331 h 1050628"/>
                <a:gd name="GluePoint60X" fmla="*/ 894709 w 2449768"/>
                <a:gd name="GluePoint60Y" fmla="*/ 1021293 h 1050628"/>
                <a:gd name="GluePoint61X" fmla="*/ 908001 w 2449768"/>
                <a:gd name="GluePoint61Y" fmla="*/ 1030027 h 1050628"/>
                <a:gd name="GluePoint62X" fmla="*/ 911799 w 2449768"/>
                <a:gd name="GluePoint62Y" fmla="*/ 1043319 h 1050628"/>
                <a:gd name="GluePoint63X" fmla="*/ 905246 w 2449768"/>
                <a:gd name="GluePoint63Y" fmla="*/ 1050628 h 1050628"/>
                <a:gd name="GluePoint64X" fmla="*/ 880920 w 2449768"/>
                <a:gd name="GluePoint64Y" fmla="*/ 1050628 h 1050628"/>
                <a:gd name="GluePoint65X" fmla="*/ 877620 w 2449768"/>
                <a:gd name="GluePoint65Y" fmla="*/ 1048256 h 1050628"/>
                <a:gd name="GluePoint66X" fmla="*/ 883696 w 2449768"/>
                <a:gd name="GluePoint66Y" fmla="*/ 1023951 h 1050628"/>
                <a:gd name="GluePoint67X" fmla="*/ 894709 w 2449768"/>
                <a:gd name="GluePoint67Y" fmla="*/ 1021293 h 1050628"/>
                <a:gd name="GluePoint68X" fmla="*/ 694197 w 2449768"/>
                <a:gd name="GluePoint68Y" fmla="*/ 1021293 h 1050628"/>
                <a:gd name="GluePoint69X" fmla="*/ 707488 w 2449768"/>
                <a:gd name="GluePoint69Y" fmla="*/ 1030027 h 1050628"/>
                <a:gd name="GluePoint70X" fmla="*/ 711286 w 2449768"/>
                <a:gd name="GluePoint70Y" fmla="*/ 1043319 h 1050628"/>
                <a:gd name="GluePoint71X" fmla="*/ 704733 w 2449768"/>
                <a:gd name="GluePoint71Y" fmla="*/ 1050628 h 1050628"/>
                <a:gd name="GluePoint72X" fmla="*/ 680408 w 2449768"/>
                <a:gd name="GluePoint72Y" fmla="*/ 1050628 h 1050628"/>
                <a:gd name="GluePoint73X" fmla="*/ 677108 w 2449768"/>
                <a:gd name="GluePoint73Y" fmla="*/ 1048256 h 1050628"/>
                <a:gd name="GluePoint74X" fmla="*/ 683184 w 2449768"/>
                <a:gd name="GluePoint74Y" fmla="*/ 1023951 h 1050628"/>
                <a:gd name="GluePoint75X" fmla="*/ 694197 w 2449768"/>
                <a:gd name="GluePoint75Y" fmla="*/ 1021293 h 1050628"/>
                <a:gd name="GluePoint76X" fmla="*/ 596979 w 2449768"/>
                <a:gd name="GluePoint76Y" fmla="*/ 1021293 h 1050628"/>
                <a:gd name="GluePoint77X" fmla="*/ 610271 w 2449768"/>
                <a:gd name="GluePoint77Y" fmla="*/ 1030027 h 1050628"/>
                <a:gd name="GluePoint78X" fmla="*/ 614069 w 2449768"/>
                <a:gd name="GluePoint78Y" fmla="*/ 1043319 h 1050628"/>
                <a:gd name="GluePoint79X" fmla="*/ 607516 w 2449768"/>
                <a:gd name="GluePoint79Y" fmla="*/ 1050628 h 1050628"/>
                <a:gd name="GluePoint80X" fmla="*/ 583190 w 2449768"/>
                <a:gd name="GluePoint80Y" fmla="*/ 1050628 h 1050628"/>
                <a:gd name="GluePoint81X" fmla="*/ 579890 w 2449768"/>
                <a:gd name="GluePoint81Y" fmla="*/ 1048256 h 1050628"/>
                <a:gd name="GluePoint82X" fmla="*/ 585966 w 2449768"/>
                <a:gd name="GluePoint82Y" fmla="*/ 1023951 h 1050628"/>
                <a:gd name="GluePoint83X" fmla="*/ 596979 w 2449768"/>
                <a:gd name="GluePoint83Y" fmla="*/ 1021293 h 1050628"/>
                <a:gd name="GluePoint84X" fmla="*/ 1086106 w 2449768"/>
                <a:gd name="GluePoint84Y" fmla="*/ 1015217 h 1050628"/>
                <a:gd name="GluePoint85X" fmla="*/ 1099398 w 2449768"/>
                <a:gd name="GluePoint85Y" fmla="*/ 1023951 h 1050628"/>
                <a:gd name="GluePoint86X" fmla="*/ 1093322 w 2449768"/>
                <a:gd name="GluePoint86Y" fmla="*/ 1048256 h 1050628"/>
                <a:gd name="GluePoint87X" fmla="*/ 1082478 w 2449768"/>
                <a:gd name="GluePoint87Y" fmla="*/ 1050628 h 1050628"/>
                <a:gd name="GluePoint88X" fmla="*/ 1080771 w 2449768"/>
                <a:gd name="GluePoint88Y" fmla="*/ 1050628 h 1050628"/>
                <a:gd name="GluePoint89X" fmla="*/ 1069017 w 2449768"/>
                <a:gd name="GluePoint89Y" fmla="*/ 1042180 h 1050628"/>
                <a:gd name="GluePoint90X" fmla="*/ 1075093 w 2449768"/>
                <a:gd name="GluePoint90Y" fmla="*/ 1017875 h 1050628"/>
                <a:gd name="GluePoint91X" fmla="*/ 1086106 w 2449768"/>
                <a:gd name="GluePoint91Y" fmla="*/ 1015217 h 1050628"/>
                <a:gd name="GluePoint92X" fmla="*/ 1313961 w 2449768"/>
                <a:gd name="GluePoint92Y" fmla="*/ 1009141 h 1050628"/>
                <a:gd name="GluePoint93X" fmla="*/ 1327253 w 2449768"/>
                <a:gd name="GluePoint93Y" fmla="*/ 1017875 h 1050628"/>
                <a:gd name="GluePoint94X" fmla="*/ 1321177 w 2449768"/>
                <a:gd name="GluePoint94Y" fmla="*/ 1042180 h 1050628"/>
                <a:gd name="GluePoint95X" fmla="*/ 1296872 w 2449768"/>
                <a:gd name="GluePoint95Y" fmla="*/ 1036104 h 1050628"/>
                <a:gd name="GluePoint96X" fmla="*/ 1302948 w 2449768"/>
                <a:gd name="GluePoint96Y" fmla="*/ 1011799 h 1050628"/>
                <a:gd name="GluePoint97X" fmla="*/ 1313961 w 2449768"/>
                <a:gd name="GluePoint97Y" fmla="*/ 1009141 h 1050628"/>
                <a:gd name="GluePoint98X" fmla="*/ 2337788 w 2449768"/>
                <a:gd name="GluePoint98Y" fmla="*/ 996989 h 1050628"/>
                <a:gd name="GluePoint99X" fmla="*/ 2351080 w 2449768"/>
                <a:gd name="GluePoint99Y" fmla="*/ 1005723 h 1050628"/>
                <a:gd name="GluePoint100X" fmla="*/ 2345004 w 2449768"/>
                <a:gd name="GluePoint100Y" fmla="*/ 1030028 h 1050628"/>
                <a:gd name="GluePoint101X" fmla="*/ 2320699 w 2449768"/>
                <a:gd name="GluePoint101Y" fmla="*/ 1023952 h 1050628"/>
                <a:gd name="GluePoint102X" fmla="*/ 2326775 w 2449768"/>
                <a:gd name="GluePoint102Y" fmla="*/ 999647 h 1050628"/>
                <a:gd name="GluePoint103X" fmla="*/ 2337788 w 2449768"/>
                <a:gd name="GluePoint103Y" fmla="*/ 996989 h 1050628"/>
                <a:gd name="GluePoint104X" fmla="*/ 1429407 w 2449768"/>
                <a:gd name="GluePoint104Y" fmla="*/ 990912 h 1050628"/>
                <a:gd name="GluePoint105X" fmla="*/ 1442699 w 2449768"/>
                <a:gd name="GluePoint105Y" fmla="*/ 999646 h 1050628"/>
                <a:gd name="GluePoint106X" fmla="*/ 1436623 w 2449768"/>
                <a:gd name="GluePoint106Y" fmla="*/ 1023951 h 1050628"/>
                <a:gd name="GluePoint107X" fmla="*/ 1412318 w 2449768"/>
                <a:gd name="GluePoint107Y" fmla="*/ 1017875 h 1050628"/>
                <a:gd name="GluePoint108X" fmla="*/ 1418394 w 2449768"/>
                <a:gd name="GluePoint108Y" fmla="*/ 993570 h 1050628"/>
                <a:gd name="GluePoint109X" fmla="*/ 1429407 w 2449768"/>
                <a:gd name="GluePoint109Y" fmla="*/ 990912 h 1050628"/>
                <a:gd name="GluePoint110X" fmla="*/ 1672452 w 2449768"/>
                <a:gd name="GluePoint110Y" fmla="*/ 987874 h 1050628"/>
                <a:gd name="GluePoint111X" fmla="*/ 1685744 w 2449768"/>
                <a:gd name="GluePoint111Y" fmla="*/ 996608 h 1050628"/>
                <a:gd name="GluePoint112X" fmla="*/ 1679668 w 2449768"/>
                <a:gd name="GluePoint112Y" fmla="*/ 1020913 h 1050628"/>
                <a:gd name="GluePoint113X" fmla="*/ 1655363 w 2449768"/>
                <a:gd name="GluePoint113Y" fmla="*/ 1014837 h 1050628"/>
                <a:gd name="GluePoint114X" fmla="*/ 1661439 w 2449768"/>
                <a:gd name="GluePoint114Y" fmla="*/ 990532 h 1050628"/>
                <a:gd name="GluePoint115X" fmla="*/ 1672452 w 2449768"/>
                <a:gd name="GluePoint115Y" fmla="*/ 987874 h 1050628"/>
                <a:gd name="GluePoint116X" fmla="*/ 1803089 w 2449768"/>
                <a:gd name="GluePoint116Y" fmla="*/ 975722 h 1050628"/>
                <a:gd name="GluePoint117X" fmla="*/ 1816381 w 2449768"/>
                <a:gd name="GluePoint117Y" fmla="*/ 984456 h 1050628"/>
                <a:gd name="GluePoint118X" fmla="*/ 1810305 w 2449768"/>
                <a:gd name="GluePoint118Y" fmla="*/ 1008761 h 1050628"/>
                <a:gd name="GluePoint119X" fmla="*/ 1786000 w 2449768"/>
                <a:gd name="GluePoint119Y" fmla="*/ 1002685 h 1050628"/>
                <a:gd name="GluePoint120X" fmla="*/ 1792076 w 2449768"/>
                <a:gd name="GluePoint120Y" fmla="*/ 978380 h 1050628"/>
                <a:gd name="GluePoint121X" fmla="*/ 1803089 w 2449768"/>
                <a:gd name="GluePoint121Y" fmla="*/ 975722 h 1050628"/>
                <a:gd name="GluePoint122X" fmla="*/ 2030944 w 2449768"/>
                <a:gd name="GluePoint122Y" fmla="*/ 969646 h 1050628"/>
                <a:gd name="GluePoint123X" fmla="*/ 2044236 w 2449768"/>
                <a:gd name="GluePoint123Y" fmla="*/ 978380 h 1050628"/>
                <a:gd name="GluePoint124X" fmla="*/ 2038160 w 2449768"/>
                <a:gd name="GluePoint124Y" fmla="*/ 1002685 h 1050628"/>
                <a:gd name="GluePoint125X" fmla="*/ 2013855 w 2449768"/>
                <a:gd name="GluePoint125Y" fmla="*/ 996609 h 1050628"/>
                <a:gd name="GluePoint126X" fmla="*/ 2019931 w 2449768"/>
                <a:gd name="GluePoint126Y" fmla="*/ 972304 h 1050628"/>
                <a:gd name="GluePoint127X" fmla="*/ 2030944 w 2449768"/>
                <a:gd name="GluePoint127Y" fmla="*/ 969646 h 1050628"/>
                <a:gd name="GluePoint128X" fmla="*/ 405581 w 2449768"/>
                <a:gd name="GluePoint128Y" fmla="*/ 966608 h 1050628"/>
                <a:gd name="GluePoint129X" fmla="*/ 418873 w 2449768"/>
                <a:gd name="GluePoint129Y" fmla="*/ 975342 h 1050628"/>
                <a:gd name="GluePoint130X" fmla="*/ 412797 w 2449768"/>
                <a:gd name="GluePoint130Y" fmla="*/ 999647 h 1050628"/>
                <a:gd name="GluePoint131X" fmla="*/ 388492 w 2449768"/>
                <a:gd name="GluePoint131Y" fmla="*/ 993571 h 1050628"/>
                <a:gd name="GluePoint132X" fmla="*/ 394568 w 2449768"/>
                <a:gd name="GluePoint132Y" fmla="*/ 969266 h 1050628"/>
                <a:gd name="GluePoint133X" fmla="*/ 405581 w 2449768"/>
                <a:gd name="GluePoint133Y" fmla="*/ 966608 h 1050628"/>
                <a:gd name="GluePoint134X" fmla="*/ 2225380 w 2449768"/>
                <a:gd name="GluePoint134Y" fmla="*/ 957494 h 1050628"/>
                <a:gd name="GluePoint135X" fmla="*/ 2238671 w 2449768"/>
                <a:gd name="GluePoint135Y" fmla="*/ 966228 h 1050628"/>
                <a:gd name="GluePoint136X" fmla="*/ 2232595 w 2449768"/>
                <a:gd name="GluePoint136Y" fmla="*/ 990533 h 1050628"/>
                <a:gd name="GluePoint137X" fmla="*/ 2208290 w 2449768"/>
                <a:gd name="GluePoint137Y" fmla="*/ 984457 h 1050628"/>
                <a:gd name="GluePoint138X" fmla="*/ 2214366 w 2449768"/>
                <a:gd name="GluePoint138Y" fmla="*/ 960152 h 1050628"/>
                <a:gd name="GluePoint139X" fmla="*/ 2225380 w 2449768"/>
                <a:gd name="GluePoint139Y" fmla="*/ 957494 h 1050628"/>
                <a:gd name="GluePoint140X" fmla="*/ 1927649 w 2449768"/>
                <a:gd name="GluePoint140Y" fmla="*/ 954456 h 1050628"/>
                <a:gd name="GluePoint141X" fmla="*/ 1940941 w 2449768"/>
                <a:gd name="GluePoint141Y" fmla="*/ 963190 h 1050628"/>
                <a:gd name="GluePoint142X" fmla="*/ 1934865 w 2449768"/>
                <a:gd name="GluePoint142Y" fmla="*/ 987495 h 1050628"/>
                <a:gd name="GluePoint143X" fmla="*/ 1910560 w 2449768"/>
                <a:gd name="GluePoint143Y" fmla="*/ 981419 h 1050628"/>
                <a:gd name="GluePoint144X" fmla="*/ 1916636 w 2449768"/>
                <a:gd name="GluePoint144Y" fmla="*/ 957114 h 1050628"/>
                <a:gd name="GluePoint145X" fmla="*/ 1927649 w 2449768"/>
                <a:gd name="GluePoint145Y" fmla="*/ 954456 h 1050628"/>
                <a:gd name="GluePoint146X" fmla="*/ 244564 w 2449768"/>
                <a:gd name="GluePoint146Y" fmla="*/ 954456 h 1050628"/>
                <a:gd name="GluePoint147X" fmla="*/ 257856 w 2449768"/>
                <a:gd name="GluePoint147Y" fmla="*/ 963190 h 1050628"/>
                <a:gd name="GluePoint148X" fmla="*/ 251780 w 2449768"/>
                <a:gd name="GluePoint148Y" fmla="*/ 987495 h 1050628"/>
                <a:gd name="GluePoint149X" fmla="*/ 227475 w 2449768"/>
                <a:gd name="GluePoint149Y" fmla="*/ 981419 h 1050628"/>
                <a:gd name="GluePoint150X" fmla="*/ 233551 w 2449768"/>
                <a:gd name="GluePoint150Y" fmla="*/ 957114 h 1050628"/>
                <a:gd name="GluePoint151X" fmla="*/ 244564 w 2449768"/>
                <a:gd name="GluePoint151Y" fmla="*/ 954456 h 1050628"/>
                <a:gd name="GluePoint152X" fmla="*/ 2431968 w 2449768"/>
                <a:gd name="GluePoint152Y" fmla="*/ 951418 h 1050628"/>
                <a:gd name="GluePoint153X" fmla="*/ 2445260 w 2449768"/>
                <a:gd name="GluePoint153Y" fmla="*/ 960152 h 1050628"/>
                <a:gd name="GluePoint154X" fmla="*/ 2439184 w 2449768"/>
                <a:gd name="GluePoint154Y" fmla="*/ 984457 h 1050628"/>
                <a:gd name="GluePoint155X" fmla="*/ 2414879 w 2449768"/>
                <a:gd name="GluePoint155Y" fmla="*/ 978381 h 1050628"/>
                <a:gd name="GluePoint156X" fmla="*/ 2420955 w 2449768"/>
                <a:gd name="GluePoint156Y" fmla="*/ 954076 h 1050628"/>
                <a:gd name="GluePoint157X" fmla="*/ 2431968 w 2449768"/>
                <a:gd name="GluePoint157Y" fmla="*/ 951418 h 1050628"/>
                <a:gd name="GluePoint158X" fmla="*/ 1553968 w 2449768"/>
                <a:gd name="GluePoint158Y" fmla="*/ 948380 h 1050628"/>
                <a:gd name="GluePoint159X" fmla="*/ 1567259 w 2449768"/>
                <a:gd name="GluePoint159Y" fmla="*/ 957114 h 1050628"/>
                <a:gd name="GluePoint160X" fmla="*/ 1561183 w 2449768"/>
                <a:gd name="GluePoint160Y" fmla="*/ 981419 h 1050628"/>
                <a:gd name="GluePoint161X" fmla="*/ 1536879 w 2449768"/>
                <a:gd name="GluePoint161Y" fmla="*/ 975343 h 1050628"/>
                <a:gd name="GluePoint162X" fmla="*/ 1542955 w 2449768"/>
                <a:gd name="GluePoint162Y" fmla="*/ 951038 h 1050628"/>
                <a:gd name="GluePoint163X" fmla="*/ 1553968 w 2449768"/>
                <a:gd name="GluePoint163Y" fmla="*/ 948380 h 1050628"/>
                <a:gd name="GluePoint164X" fmla="*/ 1222819 w 2449768"/>
                <a:gd name="GluePoint164Y" fmla="*/ 933189 h 1050628"/>
                <a:gd name="GluePoint165X" fmla="*/ 1236111 w 2449768"/>
                <a:gd name="GluePoint165Y" fmla="*/ 941923 h 1050628"/>
                <a:gd name="GluePoint166X" fmla="*/ 1230035 w 2449768"/>
                <a:gd name="GluePoint166Y" fmla="*/ 966228 h 1050628"/>
                <a:gd name="GluePoint167X" fmla="*/ 1205730 w 2449768"/>
                <a:gd name="GluePoint167Y" fmla="*/ 960152 h 1050628"/>
                <a:gd name="GluePoint168X" fmla="*/ 1211806 w 2449768"/>
                <a:gd name="GluePoint168Y" fmla="*/ 935847 h 1050628"/>
                <a:gd name="GluePoint169X" fmla="*/ 1222819 w 2449768"/>
                <a:gd name="GluePoint169Y" fmla="*/ 933189 h 1050628"/>
                <a:gd name="GluePoint170X" fmla="*/ 1031421 w 2449768"/>
                <a:gd name="GluePoint170Y" fmla="*/ 930151 h 1050628"/>
                <a:gd name="GluePoint171X" fmla="*/ 1044713 w 2449768"/>
                <a:gd name="GluePoint171Y" fmla="*/ 938885 h 1050628"/>
                <a:gd name="GluePoint172X" fmla="*/ 1038637 w 2449768"/>
                <a:gd name="GluePoint172Y" fmla="*/ 963190 h 1050628"/>
                <a:gd name="GluePoint173X" fmla="*/ 1014332 w 2449768"/>
                <a:gd name="GluePoint173Y" fmla="*/ 957114 h 1050628"/>
                <a:gd name="GluePoint174X" fmla="*/ 1020408 w 2449768"/>
                <a:gd name="GluePoint174Y" fmla="*/ 932809 h 1050628"/>
                <a:gd name="GluePoint175X" fmla="*/ 1031421 w 2449768"/>
                <a:gd name="GluePoint175Y" fmla="*/ 930151 h 1050628"/>
                <a:gd name="GluePoint176X" fmla="*/ 931165 w 2449768"/>
                <a:gd name="GluePoint176Y" fmla="*/ 930151 h 1050628"/>
                <a:gd name="GluePoint177X" fmla="*/ 944457 w 2449768"/>
                <a:gd name="GluePoint177Y" fmla="*/ 938885 h 1050628"/>
                <a:gd name="GluePoint178X" fmla="*/ 938381 w 2449768"/>
                <a:gd name="GluePoint178Y" fmla="*/ 963190 h 1050628"/>
                <a:gd name="GluePoint179X" fmla="*/ 914076 w 2449768"/>
                <a:gd name="GluePoint179Y" fmla="*/ 957114 h 1050628"/>
                <a:gd name="GluePoint180X" fmla="*/ 920152 w 2449768"/>
                <a:gd name="GluePoint180Y" fmla="*/ 932809 h 1050628"/>
                <a:gd name="GluePoint181X" fmla="*/ 931165 w 2449768"/>
                <a:gd name="GluePoint181Y" fmla="*/ 930151 h 1050628"/>
                <a:gd name="GluePoint182X" fmla="*/ 123041 w 2449768"/>
                <a:gd name="GluePoint182Y" fmla="*/ 930151 h 1050628"/>
                <a:gd name="GluePoint183X" fmla="*/ 136333 w 2449768"/>
                <a:gd name="GluePoint183Y" fmla="*/ 938885 h 1050628"/>
                <a:gd name="GluePoint184X" fmla="*/ 130257 w 2449768"/>
                <a:gd name="GluePoint184Y" fmla="*/ 963190 h 1050628"/>
                <a:gd name="GluePoint185X" fmla="*/ 105952 w 2449768"/>
                <a:gd name="GluePoint185Y" fmla="*/ 957114 h 1050628"/>
                <a:gd name="GluePoint186X" fmla="*/ 112028 w 2449768"/>
                <a:gd name="GluePoint186Y" fmla="*/ 932809 h 1050628"/>
                <a:gd name="GluePoint187X" fmla="*/ 123041 w 2449768"/>
                <a:gd name="GluePoint187Y" fmla="*/ 930151 h 1050628"/>
                <a:gd name="GluePoint188X" fmla="*/ 524065 w 2449768"/>
                <a:gd name="GluePoint188Y" fmla="*/ 917999 h 1050628"/>
                <a:gd name="GluePoint189X" fmla="*/ 537357 w 2449768"/>
                <a:gd name="GluePoint189Y" fmla="*/ 926733 h 1050628"/>
                <a:gd name="GluePoint190X" fmla="*/ 531281 w 2449768"/>
                <a:gd name="GluePoint190Y" fmla="*/ 951038 h 1050628"/>
                <a:gd name="GluePoint191X" fmla="*/ 506976 w 2449768"/>
                <a:gd name="GluePoint191Y" fmla="*/ 944962 h 1050628"/>
                <a:gd name="GluePoint192X" fmla="*/ 513052 w 2449768"/>
                <a:gd name="GluePoint192Y" fmla="*/ 920657 h 1050628"/>
                <a:gd name="GluePoint193X" fmla="*/ 524065 w 2449768"/>
                <a:gd name="GluePoint193Y" fmla="*/ 917999 h 1050628"/>
                <a:gd name="GluePoint194X" fmla="*/ 824833 w 2449768"/>
                <a:gd name="GluePoint194Y" fmla="*/ 911923 h 1050628"/>
                <a:gd name="GluePoint195X" fmla="*/ 838125 w 2449768"/>
                <a:gd name="GluePoint195Y" fmla="*/ 920657 h 1050628"/>
                <a:gd name="GluePoint196X" fmla="*/ 832049 w 2449768"/>
                <a:gd name="GluePoint196Y" fmla="*/ 944962 h 1050628"/>
                <a:gd name="GluePoint197X" fmla="*/ 807744 w 2449768"/>
                <a:gd name="GluePoint197Y" fmla="*/ 938886 h 1050628"/>
                <a:gd name="GluePoint198X" fmla="*/ 813820 w 2449768"/>
                <a:gd name="GluePoint198Y" fmla="*/ 914581 h 1050628"/>
                <a:gd name="GluePoint199X" fmla="*/ 824833 w 2449768"/>
                <a:gd name="GluePoint199Y" fmla="*/ 911923 h 1050628"/>
                <a:gd name="GluePoint200X" fmla="*/ 2137276 w 2449768"/>
                <a:gd name="GluePoint200Y" fmla="*/ 905847 h 1050628"/>
                <a:gd name="GluePoint201X" fmla="*/ 2150567 w 2449768"/>
                <a:gd name="GluePoint201Y" fmla="*/ 914581 h 1050628"/>
                <a:gd name="GluePoint202X" fmla="*/ 2144491 w 2449768"/>
                <a:gd name="GluePoint202Y" fmla="*/ 938886 h 1050628"/>
                <a:gd name="GluePoint203X" fmla="*/ 2120187 w 2449768"/>
                <a:gd name="GluePoint203Y" fmla="*/ 932810 h 1050628"/>
                <a:gd name="GluePoint204X" fmla="*/ 2126263 w 2449768"/>
                <a:gd name="GluePoint204Y" fmla="*/ 908505 h 1050628"/>
                <a:gd name="GluePoint205X" fmla="*/ 2137276 w 2449768"/>
                <a:gd name="GluePoint205Y" fmla="*/ 905847 h 1050628"/>
                <a:gd name="GluePoint206X" fmla="*/ 630397 w 2449768"/>
                <a:gd name="GluePoint206Y" fmla="*/ 905847 h 1050628"/>
                <a:gd name="GluePoint207X" fmla="*/ 643689 w 2449768"/>
                <a:gd name="GluePoint207Y" fmla="*/ 914581 h 1050628"/>
                <a:gd name="GluePoint208X" fmla="*/ 637613 w 2449768"/>
                <a:gd name="GluePoint208Y" fmla="*/ 938886 h 1050628"/>
                <a:gd name="GluePoint209X" fmla="*/ 613308 w 2449768"/>
                <a:gd name="GluePoint209Y" fmla="*/ 932810 h 1050628"/>
                <a:gd name="GluePoint210X" fmla="*/ 619384 w 2449768"/>
                <a:gd name="GluePoint210Y" fmla="*/ 908505 h 1050628"/>
                <a:gd name="GluePoint211X" fmla="*/ 630397 w 2449768"/>
                <a:gd name="GluePoint211Y" fmla="*/ 905847 h 1050628"/>
                <a:gd name="GluePoint212X" fmla="*/ 1332189 w 2449768"/>
                <a:gd name="GluePoint212Y" fmla="*/ 896733 h 1050628"/>
                <a:gd name="GluePoint213X" fmla="*/ 1345481 w 2449768"/>
                <a:gd name="GluePoint213Y" fmla="*/ 905467 h 1050628"/>
                <a:gd name="GluePoint214X" fmla="*/ 1339405 w 2449768"/>
                <a:gd name="GluePoint214Y" fmla="*/ 929772 h 1050628"/>
                <a:gd name="GluePoint215X" fmla="*/ 1315100 w 2449768"/>
                <a:gd name="GluePoint215Y" fmla="*/ 923696 h 1050628"/>
                <a:gd name="GluePoint216X" fmla="*/ 1321176 w 2449768"/>
                <a:gd name="GluePoint216Y" fmla="*/ 899391 h 1050628"/>
                <a:gd name="GluePoint217X" fmla="*/ 1332189 w 2449768"/>
                <a:gd name="GluePoint217Y" fmla="*/ 896733 h 1050628"/>
                <a:gd name="GluePoint218X" fmla="*/ 724577 w 2449768"/>
                <a:gd name="GluePoint218Y" fmla="*/ 890656 h 1050628"/>
                <a:gd name="GluePoint219X" fmla="*/ 737869 w 2449768"/>
                <a:gd name="GluePoint219Y" fmla="*/ 899390 h 1050628"/>
                <a:gd name="GluePoint220X" fmla="*/ 731793 w 2449768"/>
                <a:gd name="GluePoint220Y" fmla="*/ 923695 h 1050628"/>
                <a:gd name="GluePoint221X" fmla="*/ 707488 w 2449768"/>
                <a:gd name="GluePoint221Y" fmla="*/ 917619 h 1050628"/>
                <a:gd name="GluePoint222X" fmla="*/ 713564 w 2449768"/>
                <a:gd name="GluePoint222Y" fmla="*/ 893314 h 1050628"/>
                <a:gd name="GluePoint223X" fmla="*/ 724577 w 2449768"/>
                <a:gd name="GluePoint223Y" fmla="*/ 890656 h 1050628"/>
                <a:gd name="GluePoint224X" fmla="*/ 1435484 w 2449768"/>
                <a:gd name="GluePoint224Y" fmla="*/ 884580 h 1050628"/>
                <a:gd name="GluePoint225X" fmla="*/ 1448776 w 2449768"/>
                <a:gd name="GluePoint225Y" fmla="*/ 893314 h 1050628"/>
                <a:gd name="GluePoint226X" fmla="*/ 1442700 w 2449768"/>
                <a:gd name="GluePoint226Y" fmla="*/ 917619 h 1050628"/>
                <a:gd name="GluePoint227X" fmla="*/ 1418395 w 2449768"/>
                <a:gd name="GluePoint227Y" fmla="*/ 911543 h 1050628"/>
                <a:gd name="GluePoint228X" fmla="*/ 1424471 w 2449768"/>
                <a:gd name="GluePoint228Y" fmla="*/ 887238 h 1050628"/>
                <a:gd name="GluePoint229X" fmla="*/ 1435484 w 2449768"/>
                <a:gd name="GluePoint229Y" fmla="*/ 884580 h 1050628"/>
                <a:gd name="GluePoint230X" fmla="*/ 1131677 w 2449768"/>
                <a:gd name="GluePoint230Y" fmla="*/ 884580 h 1050628"/>
                <a:gd name="GluePoint231X" fmla="*/ 1144969 w 2449768"/>
                <a:gd name="GluePoint231Y" fmla="*/ 893314 h 1050628"/>
                <a:gd name="GluePoint232X" fmla="*/ 1138893 w 2449768"/>
                <a:gd name="GluePoint232Y" fmla="*/ 917619 h 1050628"/>
                <a:gd name="GluePoint233X" fmla="*/ 1114588 w 2449768"/>
                <a:gd name="GluePoint233Y" fmla="*/ 911543 h 1050628"/>
                <a:gd name="GluePoint234X" fmla="*/ 1120664 w 2449768"/>
                <a:gd name="GluePoint234Y" fmla="*/ 887238 h 1050628"/>
                <a:gd name="GluePoint235X" fmla="*/ 1131677 w 2449768"/>
                <a:gd name="GluePoint235Y" fmla="*/ 884580 h 1050628"/>
                <a:gd name="GluePoint236X" fmla="*/ 1757518 w 2449768"/>
                <a:gd name="GluePoint236Y" fmla="*/ 881542 h 1050628"/>
                <a:gd name="GluePoint237X" fmla="*/ 1770810 w 2449768"/>
                <a:gd name="GluePoint237Y" fmla="*/ 890276 h 1050628"/>
                <a:gd name="GluePoint238X" fmla="*/ 1764734 w 2449768"/>
                <a:gd name="GluePoint238Y" fmla="*/ 914581 h 1050628"/>
                <a:gd name="GluePoint239X" fmla="*/ 1740429 w 2449768"/>
                <a:gd name="GluePoint239Y" fmla="*/ 908505 h 1050628"/>
                <a:gd name="GluePoint240X" fmla="*/ 1746505 w 2449768"/>
                <a:gd name="GluePoint240Y" fmla="*/ 884200 h 1050628"/>
                <a:gd name="GluePoint241X" fmla="*/ 1757518 w 2449768"/>
                <a:gd name="GluePoint241Y" fmla="*/ 881542 h 1050628"/>
                <a:gd name="GluePoint242X" fmla="*/ 1654224 w 2449768"/>
                <a:gd name="GluePoint242Y" fmla="*/ 881542 h 1050628"/>
                <a:gd name="GluePoint243X" fmla="*/ 1667516 w 2449768"/>
                <a:gd name="GluePoint243Y" fmla="*/ 890276 h 1050628"/>
                <a:gd name="GluePoint244X" fmla="*/ 1661440 w 2449768"/>
                <a:gd name="GluePoint244Y" fmla="*/ 914581 h 1050628"/>
                <a:gd name="GluePoint245X" fmla="*/ 1637135 w 2449768"/>
                <a:gd name="GluePoint245Y" fmla="*/ 908505 h 1050628"/>
                <a:gd name="GluePoint246X" fmla="*/ 1643211 w 2449768"/>
                <a:gd name="GluePoint246Y" fmla="*/ 884200 h 1050628"/>
                <a:gd name="GluePoint247X" fmla="*/ 1654224 w 2449768"/>
                <a:gd name="GluePoint247Y" fmla="*/ 881542 h 1050628"/>
                <a:gd name="GluePoint248X" fmla="*/ 2346903 w 2449768"/>
                <a:gd name="GluePoint248Y" fmla="*/ 878504 h 1050628"/>
                <a:gd name="GluePoint249X" fmla="*/ 2360194 w 2449768"/>
                <a:gd name="GluePoint249Y" fmla="*/ 887238 h 1050628"/>
                <a:gd name="GluePoint250X" fmla="*/ 2354118 w 2449768"/>
                <a:gd name="GluePoint250Y" fmla="*/ 911543 h 1050628"/>
                <a:gd name="GluePoint251X" fmla="*/ 2329813 w 2449768"/>
                <a:gd name="GluePoint251Y" fmla="*/ 905467 h 1050628"/>
                <a:gd name="GluePoint252X" fmla="*/ 2335889 w 2449768"/>
                <a:gd name="GluePoint252Y" fmla="*/ 881162 h 1050628"/>
                <a:gd name="GluePoint253X" fmla="*/ 2346903 w 2449768"/>
                <a:gd name="GluePoint253Y" fmla="*/ 878504 h 1050628"/>
                <a:gd name="GluePoint254X" fmla="*/ 320515 w 2449768"/>
                <a:gd name="GluePoint254Y" fmla="*/ 872428 h 1050628"/>
                <a:gd name="GluePoint255X" fmla="*/ 333807 w 2449768"/>
                <a:gd name="GluePoint255Y" fmla="*/ 881162 h 1050628"/>
                <a:gd name="GluePoint256X" fmla="*/ 327731 w 2449768"/>
                <a:gd name="GluePoint256Y" fmla="*/ 905467 h 1050628"/>
                <a:gd name="GluePoint257X" fmla="*/ 303426 w 2449768"/>
                <a:gd name="GluePoint257Y" fmla="*/ 899391 h 1050628"/>
                <a:gd name="GluePoint258X" fmla="*/ 309502 w 2449768"/>
                <a:gd name="GluePoint258Y" fmla="*/ 875086 h 1050628"/>
                <a:gd name="GluePoint259X" fmla="*/ 320515 w 2449768"/>
                <a:gd name="GluePoint259Y" fmla="*/ 872428 h 1050628"/>
                <a:gd name="GluePoint260X" fmla="*/ 1876003 w 2449768"/>
                <a:gd name="GluePoint260Y" fmla="*/ 866352 h 1050628"/>
                <a:gd name="GluePoint261X" fmla="*/ 1889294 w 2449768"/>
                <a:gd name="GluePoint261Y" fmla="*/ 875086 h 1050628"/>
                <a:gd name="GluePoint262X" fmla="*/ 1883218 w 2449768"/>
                <a:gd name="GluePoint262Y" fmla="*/ 899391 h 1050628"/>
                <a:gd name="GluePoint263X" fmla="*/ 1858913 w 2449768"/>
                <a:gd name="GluePoint263Y" fmla="*/ 893315 h 1050628"/>
                <a:gd name="GluePoint264X" fmla="*/ 1864989 w 2449768"/>
                <a:gd name="GluePoint264Y" fmla="*/ 869010 h 1050628"/>
                <a:gd name="GluePoint265X" fmla="*/ 1876003 w 2449768"/>
                <a:gd name="GluePoint265Y" fmla="*/ 866352 h 1050628"/>
                <a:gd name="GluePoint266X" fmla="*/ 2000563 w 2449768"/>
                <a:gd name="GluePoint266Y" fmla="*/ 857238 h 1050628"/>
                <a:gd name="GluePoint267X" fmla="*/ 2013855 w 2449768"/>
                <a:gd name="GluePoint267Y" fmla="*/ 865972 h 1050628"/>
                <a:gd name="GluePoint268X" fmla="*/ 2007779 w 2449768"/>
                <a:gd name="GluePoint268Y" fmla="*/ 890277 h 1050628"/>
                <a:gd name="GluePoint269X" fmla="*/ 1983474 w 2449768"/>
                <a:gd name="GluePoint269Y" fmla="*/ 884201 h 1050628"/>
                <a:gd name="GluePoint270X" fmla="*/ 1989550 w 2449768"/>
                <a:gd name="GluePoint270Y" fmla="*/ 859896 h 1050628"/>
                <a:gd name="GluePoint271X" fmla="*/ 2000563 w 2449768"/>
                <a:gd name="GluePoint271Y" fmla="*/ 857238 h 1050628"/>
                <a:gd name="GluePoint272X" fmla="*/ 420771 w 2449768"/>
                <a:gd name="GluePoint272Y" fmla="*/ 857238 h 1050628"/>
                <a:gd name="GluePoint273X" fmla="*/ 434062 w 2449768"/>
                <a:gd name="GluePoint273Y" fmla="*/ 865972 h 1050628"/>
                <a:gd name="GluePoint274X" fmla="*/ 427986 w 2449768"/>
                <a:gd name="GluePoint274Y" fmla="*/ 890277 h 1050628"/>
                <a:gd name="GluePoint275X" fmla="*/ 403682 w 2449768"/>
                <a:gd name="GluePoint275Y" fmla="*/ 884201 h 1050628"/>
                <a:gd name="GluePoint276X" fmla="*/ 409758 w 2449768"/>
                <a:gd name="GluePoint276Y" fmla="*/ 859896 h 1050628"/>
                <a:gd name="GluePoint277X" fmla="*/ 420771 w 2449768"/>
                <a:gd name="GluePoint277Y" fmla="*/ 857238 h 1050628"/>
                <a:gd name="GluePoint278X" fmla="*/ 2237532 w 2449768"/>
                <a:gd name="GluePoint278Y" fmla="*/ 848124 h 1050628"/>
                <a:gd name="GluePoint279X" fmla="*/ 2250824 w 2449768"/>
                <a:gd name="GluePoint279Y" fmla="*/ 856858 h 1050628"/>
                <a:gd name="GluePoint280X" fmla="*/ 2244748 w 2449768"/>
                <a:gd name="GluePoint280Y" fmla="*/ 881163 h 1050628"/>
                <a:gd name="GluePoint281X" fmla="*/ 2220443 w 2449768"/>
                <a:gd name="GluePoint281Y" fmla="*/ 875087 h 1050628"/>
                <a:gd name="GluePoint282X" fmla="*/ 2226519 w 2449768"/>
                <a:gd name="GluePoint282Y" fmla="*/ 850782 h 1050628"/>
                <a:gd name="GluePoint283X" fmla="*/ 2237532 w 2449768"/>
                <a:gd name="GluePoint283Y" fmla="*/ 848124 h 1050628"/>
                <a:gd name="GluePoint284X" fmla="*/ 211145 w 2449768"/>
                <a:gd name="GluePoint284Y" fmla="*/ 848124 h 1050628"/>
                <a:gd name="GluePoint285X" fmla="*/ 224436 w 2449768"/>
                <a:gd name="GluePoint285Y" fmla="*/ 856858 h 1050628"/>
                <a:gd name="GluePoint286X" fmla="*/ 218360 w 2449768"/>
                <a:gd name="GluePoint286Y" fmla="*/ 881163 h 1050628"/>
                <a:gd name="GluePoint287X" fmla="*/ 194056 w 2449768"/>
                <a:gd name="GluePoint287Y" fmla="*/ 875087 h 1050628"/>
                <a:gd name="GluePoint288X" fmla="*/ 200132 w 2449768"/>
                <a:gd name="GluePoint288Y" fmla="*/ 850782 h 1050628"/>
                <a:gd name="GluePoint289X" fmla="*/ 211145 w 2449768"/>
                <a:gd name="GluePoint289Y" fmla="*/ 848124 h 1050628"/>
                <a:gd name="GluePoint290X" fmla="*/ 1511435 w 2449768"/>
                <a:gd name="GluePoint290Y" fmla="*/ 839009 h 1050628"/>
                <a:gd name="GluePoint291X" fmla="*/ 1524727 w 2449768"/>
                <a:gd name="GluePoint291Y" fmla="*/ 847743 h 1050628"/>
                <a:gd name="GluePoint292X" fmla="*/ 1518651 w 2449768"/>
                <a:gd name="GluePoint292Y" fmla="*/ 872048 h 1050628"/>
                <a:gd name="GluePoint293X" fmla="*/ 1494346 w 2449768"/>
                <a:gd name="GluePoint293Y" fmla="*/ 865972 h 1050628"/>
                <a:gd name="GluePoint294X" fmla="*/ 1500422 w 2449768"/>
                <a:gd name="GluePoint294Y" fmla="*/ 841667 h 1050628"/>
                <a:gd name="GluePoint295X" fmla="*/ 1511435 w 2449768"/>
                <a:gd name="GluePoint295Y" fmla="*/ 839009 h 1050628"/>
                <a:gd name="GluePoint296X" fmla="*/ 1253200 w 2449768"/>
                <a:gd name="GluePoint296Y" fmla="*/ 826857 h 1050628"/>
                <a:gd name="GluePoint297X" fmla="*/ 1266492 w 2449768"/>
                <a:gd name="GluePoint297Y" fmla="*/ 835591 h 1050628"/>
                <a:gd name="GluePoint298X" fmla="*/ 1260416 w 2449768"/>
                <a:gd name="GluePoint298Y" fmla="*/ 859896 h 1050628"/>
                <a:gd name="GluePoint299X" fmla="*/ 1236111 w 2449768"/>
                <a:gd name="GluePoint299Y" fmla="*/ 853820 h 1050628"/>
                <a:gd name="GluePoint300X" fmla="*/ 1242187 w 2449768"/>
                <a:gd name="GluePoint300Y" fmla="*/ 829515 h 1050628"/>
                <a:gd name="GluePoint301X" fmla="*/ 1253200 w 2449768"/>
                <a:gd name="GluePoint301Y" fmla="*/ 826857 h 1050628"/>
                <a:gd name="GluePoint302X" fmla="*/ 2428930 w 2449768"/>
                <a:gd name="GluePoint302Y" fmla="*/ 814705 h 1050628"/>
                <a:gd name="GluePoint303X" fmla="*/ 2442221 w 2449768"/>
                <a:gd name="GluePoint303Y" fmla="*/ 823439 h 1050628"/>
                <a:gd name="GluePoint304X" fmla="*/ 2436145 w 2449768"/>
                <a:gd name="GluePoint304Y" fmla="*/ 847744 h 1050628"/>
                <a:gd name="GluePoint305X" fmla="*/ 2411841 w 2449768"/>
                <a:gd name="GluePoint305Y" fmla="*/ 841668 h 1050628"/>
                <a:gd name="GluePoint306X" fmla="*/ 2417917 w 2449768"/>
                <a:gd name="GluePoint306Y" fmla="*/ 817363 h 1050628"/>
                <a:gd name="GluePoint307X" fmla="*/ 2428930 w 2449768"/>
                <a:gd name="GluePoint307Y" fmla="*/ 814705 h 1050628"/>
                <a:gd name="GluePoint308X" fmla="*/ 991927 w 2449768"/>
                <a:gd name="GluePoint308Y" fmla="*/ 814705 h 1050628"/>
                <a:gd name="GluePoint309X" fmla="*/ 1005218 w 2449768"/>
                <a:gd name="GluePoint309Y" fmla="*/ 823439 h 1050628"/>
                <a:gd name="GluePoint310X" fmla="*/ 999142 w 2449768"/>
                <a:gd name="GluePoint310Y" fmla="*/ 847744 h 1050628"/>
                <a:gd name="GluePoint311X" fmla="*/ 974838 w 2449768"/>
                <a:gd name="GluePoint311Y" fmla="*/ 841668 h 1050628"/>
                <a:gd name="GluePoint312X" fmla="*/ 980914 w 2449768"/>
                <a:gd name="GluePoint312Y" fmla="*/ 817363 h 1050628"/>
                <a:gd name="GluePoint313X" fmla="*/ 991927 w 2449768"/>
                <a:gd name="GluePoint313Y" fmla="*/ 814705 h 1050628"/>
                <a:gd name="GluePoint314X" fmla="*/ 894709 w 2449768"/>
                <a:gd name="GluePoint314Y" fmla="*/ 814705 h 1050628"/>
                <a:gd name="GluePoint315X" fmla="*/ 908001 w 2449768"/>
                <a:gd name="GluePoint315Y" fmla="*/ 823439 h 1050628"/>
                <a:gd name="GluePoint316X" fmla="*/ 901925 w 2449768"/>
                <a:gd name="GluePoint316Y" fmla="*/ 847744 h 1050628"/>
                <a:gd name="GluePoint317X" fmla="*/ 877620 w 2449768"/>
                <a:gd name="GluePoint317Y" fmla="*/ 841668 h 1050628"/>
                <a:gd name="GluePoint318X" fmla="*/ 883696 w 2449768"/>
                <a:gd name="GluePoint318Y" fmla="*/ 817363 h 1050628"/>
                <a:gd name="GluePoint319X" fmla="*/ 894709 w 2449768"/>
                <a:gd name="GluePoint319Y" fmla="*/ 814705 h 1050628"/>
                <a:gd name="GluePoint320X" fmla="*/ 2088668 w 2449768"/>
                <a:gd name="GluePoint320Y" fmla="*/ 805591 h 1050628"/>
                <a:gd name="GluePoint321X" fmla="*/ 2101959 w 2449768"/>
                <a:gd name="GluePoint321Y" fmla="*/ 814325 h 1050628"/>
                <a:gd name="GluePoint322X" fmla="*/ 2095883 w 2449768"/>
                <a:gd name="GluePoint322Y" fmla="*/ 838630 h 1050628"/>
                <a:gd name="GluePoint323X" fmla="*/ 2071578 w 2449768"/>
                <a:gd name="GluePoint323Y" fmla="*/ 832554 h 1050628"/>
                <a:gd name="GluePoint324X" fmla="*/ 2077654 w 2449768"/>
                <a:gd name="GluePoint324Y" fmla="*/ 808249 h 1050628"/>
                <a:gd name="GluePoint325X" fmla="*/ 2088668 w 2449768"/>
                <a:gd name="GluePoint325Y" fmla="*/ 805591 h 1050628"/>
                <a:gd name="GluePoint326X" fmla="*/ 575712 w 2449768"/>
                <a:gd name="GluePoint326Y" fmla="*/ 802553 h 1050628"/>
                <a:gd name="GluePoint327X" fmla="*/ 589004 w 2449768"/>
                <a:gd name="GluePoint327Y" fmla="*/ 811287 h 1050628"/>
                <a:gd name="GluePoint328X" fmla="*/ 582928 w 2449768"/>
                <a:gd name="GluePoint328Y" fmla="*/ 835592 h 1050628"/>
                <a:gd name="GluePoint329X" fmla="*/ 558623 w 2449768"/>
                <a:gd name="GluePoint329Y" fmla="*/ 829516 h 1050628"/>
                <a:gd name="GluePoint330X" fmla="*/ 564699 w 2449768"/>
                <a:gd name="GluePoint330Y" fmla="*/ 805211 h 1050628"/>
                <a:gd name="GluePoint331X" fmla="*/ 575712 w 2449768"/>
                <a:gd name="GluePoint331Y" fmla="*/ 802553 h 1050628"/>
                <a:gd name="GluePoint332X" fmla="*/ 1602577 w 2449768"/>
                <a:gd name="GluePoint332Y" fmla="*/ 796477 h 1050628"/>
                <a:gd name="GluePoint333X" fmla="*/ 1615869 w 2449768"/>
                <a:gd name="GluePoint333Y" fmla="*/ 805211 h 1050628"/>
                <a:gd name="GluePoint334X" fmla="*/ 1609793 w 2449768"/>
                <a:gd name="GluePoint334Y" fmla="*/ 829516 h 1050628"/>
                <a:gd name="GluePoint335X" fmla="*/ 1585488 w 2449768"/>
                <a:gd name="GluePoint335Y" fmla="*/ 823440 h 1050628"/>
                <a:gd name="GluePoint336X" fmla="*/ 1591564 w 2449768"/>
                <a:gd name="GluePoint336Y" fmla="*/ 799135 h 1050628"/>
                <a:gd name="GluePoint337X" fmla="*/ 1602577 w 2449768"/>
                <a:gd name="GluePoint337Y" fmla="*/ 796477 h 1050628"/>
                <a:gd name="GluePoint338X" fmla="*/ 1104335 w 2449768"/>
                <a:gd name="GluePoint338Y" fmla="*/ 793438 h 1050628"/>
                <a:gd name="GluePoint339X" fmla="*/ 1117627 w 2449768"/>
                <a:gd name="GluePoint339Y" fmla="*/ 802172 h 1050628"/>
                <a:gd name="GluePoint340X" fmla="*/ 1111551 w 2449768"/>
                <a:gd name="GluePoint340Y" fmla="*/ 826477 h 1050628"/>
                <a:gd name="GluePoint341X" fmla="*/ 1087246 w 2449768"/>
                <a:gd name="GluePoint341Y" fmla="*/ 820401 h 1050628"/>
                <a:gd name="GluePoint342X" fmla="*/ 1093322 w 2449768"/>
                <a:gd name="GluePoint342Y" fmla="*/ 796096 h 1050628"/>
                <a:gd name="GluePoint343X" fmla="*/ 1104335 w 2449768"/>
                <a:gd name="GluePoint343Y" fmla="*/ 793438 h 1050628"/>
                <a:gd name="GluePoint344X" fmla="*/ 791415 w 2449768"/>
                <a:gd name="GluePoint344Y" fmla="*/ 793438 h 1050628"/>
                <a:gd name="GluePoint345X" fmla="*/ 804707 w 2449768"/>
                <a:gd name="GluePoint345Y" fmla="*/ 802172 h 1050628"/>
                <a:gd name="GluePoint346X" fmla="*/ 798631 w 2449768"/>
                <a:gd name="GluePoint346Y" fmla="*/ 826477 h 1050628"/>
                <a:gd name="GluePoint347X" fmla="*/ 774326 w 2449768"/>
                <a:gd name="GluePoint347Y" fmla="*/ 820401 h 1050628"/>
                <a:gd name="GluePoint348X" fmla="*/ 780402 w 2449768"/>
                <a:gd name="GluePoint348Y" fmla="*/ 796096 h 1050628"/>
                <a:gd name="GluePoint349X" fmla="*/ 791415 w 2449768"/>
                <a:gd name="GluePoint349Y" fmla="*/ 793438 h 1050628"/>
                <a:gd name="GluePoint350X" fmla="*/ 1371684 w 2449768"/>
                <a:gd name="GluePoint350Y" fmla="*/ 784324 h 1050628"/>
                <a:gd name="GluePoint351X" fmla="*/ 1384976 w 2449768"/>
                <a:gd name="GluePoint351Y" fmla="*/ 793058 h 1050628"/>
                <a:gd name="GluePoint352X" fmla="*/ 1378900 w 2449768"/>
                <a:gd name="GluePoint352Y" fmla="*/ 817363 h 1050628"/>
                <a:gd name="GluePoint353X" fmla="*/ 1354595 w 2449768"/>
                <a:gd name="GluePoint353Y" fmla="*/ 811287 h 1050628"/>
                <a:gd name="GluePoint354X" fmla="*/ 1360671 w 2449768"/>
                <a:gd name="GluePoint354Y" fmla="*/ 786982 h 1050628"/>
                <a:gd name="GluePoint355X" fmla="*/ 1371684 w 2449768"/>
                <a:gd name="GluePoint355Y" fmla="*/ 784324 h 1050628"/>
                <a:gd name="GluePoint356X" fmla="*/ 472418 w 2449768"/>
                <a:gd name="GluePoint356Y" fmla="*/ 781286 h 1050628"/>
                <a:gd name="GluePoint357X" fmla="*/ 485710 w 2449768"/>
                <a:gd name="GluePoint357Y" fmla="*/ 790020 h 1050628"/>
                <a:gd name="GluePoint358X" fmla="*/ 479634 w 2449768"/>
                <a:gd name="GluePoint358Y" fmla="*/ 814325 h 1050628"/>
                <a:gd name="GluePoint359X" fmla="*/ 455329 w 2449768"/>
                <a:gd name="GluePoint359Y" fmla="*/ 808249 h 1050628"/>
                <a:gd name="GluePoint360X" fmla="*/ 461405 w 2449768"/>
                <a:gd name="GluePoint360Y" fmla="*/ 783944 h 1050628"/>
                <a:gd name="GluePoint361X" fmla="*/ 472418 w 2449768"/>
                <a:gd name="GluePoint361Y" fmla="*/ 781286 h 1050628"/>
                <a:gd name="GluePoint362X" fmla="*/ 1803089 w 2449768"/>
                <a:gd name="GluePoint362Y" fmla="*/ 778248 h 1050628"/>
                <a:gd name="GluePoint363X" fmla="*/ 1816381 w 2449768"/>
                <a:gd name="GluePoint363Y" fmla="*/ 786982 h 1050628"/>
                <a:gd name="GluePoint364X" fmla="*/ 1810305 w 2449768"/>
                <a:gd name="GluePoint364Y" fmla="*/ 811287 h 1050628"/>
                <a:gd name="GluePoint365X" fmla="*/ 1786000 w 2449768"/>
                <a:gd name="GluePoint365Y" fmla="*/ 805211 h 1050628"/>
                <a:gd name="GluePoint366X" fmla="*/ 1792076 w 2449768"/>
                <a:gd name="GluePoint366Y" fmla="*/ 780906 h 1050628"/>
                <a:gd name="GluePoint367X" fmla="*/ 1803089 w 2449768"/>
                <a:gd name="GluePoint367Y" fmla="*/ 778248 h 1050628"/>
                <a:gd name="GluePoint368X" fmla="*/ 675968 w 2449768"/>
                <a:gd name="GluePoint368Y" fmla="*/ 772172 h 1050628"/>
                <a:gd name="GluePoint369X" fmla="*/ 689260 w 2449768"/>
                <a:gd name="GluePoint369Y" fmla="*/ 780906 h 1050628"/>
                <a:gd name="GluePoint370X" fmla="*/ 683184 w 2449768"/>
                <a:gd name="GluePoint370Y" fmla="*/ 805211 h 1050628"/>
                <a:gd name="GluePoint371X" fmla="*/ 658879 w 2449768"/>
                <a:gd name="GluePoint371Y" fmla="*/ 799135 h 1050628"/>
                <a:gd name="GluePoint372X" fmla="*/ 664955 w 2449768"/>
                <a:gd name="GluePoint372Y" fmla="*/ 774830 h 1050628"/>
                <a:gd name="GluePoint373X" fmla="*/ 675968 w 2449768"/>
                <a:gd name="GluePoint373Y" fmla="*/ 772172 h 1050628"/>
                <a:gd name="GluePoint374X" fmla="*/ 302287 w 2449768"/>
                <a:gd name="GluePoint374Y" fmla="*/ 769134 h 1050628"/>
                <a:gd name="GluePoint375X" fmla="*/ 315579 w 2449768"/>
                <a:gd name="GluePoint375Y" fmla="*/ 777868 h 1050628"/>
                <a:gd name="GluePoint376X" fmla="*/ 309503 w 2449768"/>
                <a:gd name="GluePoint376Y" fmla="*/ 802173 h 1050628"/>
                <a:gd name="GluePoint377X" fmla="*/ 285198 w 2449768"/>
                <a:gd name="GluePoint377Y" fmla="*/ 796097 h 1050628"/>
                <a:gd name="GluePoint378X" fmla="*/ 291274 w 2449768"/>
                <a:gd name="GluePoint378Y" fmla="*/ 771792 h 1050628"/>
                <a:gd name="GluePoint379X" fmla="*/ 302287 w 2449768"/>
                <a:gd name="GluePoint379Y" fmla="*/ 769134 h 1050628"/>
                <a:gd name="GluePoint380X" fmla="*/ 2313484 w 2449768"/>
                <a:gd name="GluePoint380Y" fmla="*/ 766096 h 1050628"/>
                <a:gd name="GluePoint381X" fmla="*/ 2326775 w 2449768"/>
                <a:gd name="GluePoint381Y" fmla="*/ 774830 h 1050628"/>
                <a:gd name="GluePoint382X" fmla="*/ 2320699 w 2449768"/>
                <a:gd name="GluePoint382Y" fmla="*/ 799135 h 1050628"/>
                <a:gd name="GluePoint383X" fmla="*/ 2296395 w 2449768"/>
                <a:gd name="GluePoint383Y" fmla="*/ 793059 h 1050628"/>
                <a:gd name="GluePoint384X" fmla="*/ 2302471 w 2449768"/>
                <a:gd name="GluePoint384Y" fmla="*/ 768754 h 1050628"/>
                <a:gd name="GluePoint385X" fmla="*/ 2313484 w 2449768"/>
                <a:gd name="GluePoint385Y" fmla="*/ 766096 h 1050628"/>
                <a:gd name="GluePoint386X" fmla="*/ 1921574 w 2449768"/>
                <a:gd name="GluePoint386Y" fmla="*/ 766096 h 1050628"/>
                <a:gd name="GluePoint387X" fmla="*/ 1934865 w 2449768"/>
                <a:gd name="GluePoint387Y" fmla="*/ 774830 h 1050628"/>
                <a:gd name="GluePoint388X" fmla="*/ 1928789 w 2449768"/>
                <a:gd name="GluePoint388Y" fmla="*/ 799135 h 1050628"/>
                <a:gd name="GluePoint389X" fmla="*/ 1904485 w 2449768"/>
                <a:gd name="GluePoint389Y" fmla="*/ 793059 h 1050628"/>
                <a:gd name="GluePoint390X" fmla="*/ 1910561 w 2449768"/>
                <a:gd name="GluePoint390Y" fmla="*/ 768754 h 1050628"/>
                <a:gd name="GluePoint391X" fmla="*/ 1921574 w 2449768"/>
                <a:gd name="GluePoint391Y" fmla="*/ 766096 h 1050628"/>
                <a:gd name="GluePoint392X" fmla="*/ 2176771 w 2449768"/>
                <a:gd name="GluePoint392Y" fmla="*/ 756982 h 1050628"/>
                <a:gd name="GluePoint393X" fmla="*/ 2190062 w 2449768"/>
                <a:gd name="GluePoint393Y" fmla="*/ 765716 h 1050628"/>
                <a:gd name="GluePoint394X" fmla="*/ 2183986 w 2449768"/>
                <a:gd name="GluePoint394Y" fmla="*/ 790021 h 1050628"/>
                <a:gd name="GluePoint395X" fmla="*/ 2159682 w 2449768"/>
                <a:gd name="GluePoint395Y" fmla="*/ 783945 h 1050628"/>
                <a:gd name="GluePoint396X" fmla="*/ 2165758 w 2449768"/>
                <a:gd name="GluePoint396Y" fmla="*/ 759640 h 1050628"/>
                <a:gd name="GluePoint397X" fmla="*/ 2176771 w 2449768"/>
                <a:gd name="GluePoint397Y" fmla="*/ 756982 h 1050628"/>
                <a:gd name="GluePoint398X" fmla="*/ 1702833 w 2449768"/>
                <a:gd name="GluePoint398Y" fmla="*/ 750906 h 1050628"/>
                <a:gd name="GluePoint399X" fmla="*/ 1716125 w 2449768"/>
                <a:gd name="GluePoint399Y" fmla="*/ 759640 h 1050628"/>
                <a:gd name="GluePoint400X" fmla="*/ 1710049 w 2449768"/>
                <a:gd name="GluePoint400Y" fmla="*/ 783945 h 1050628"/>
                <a:gd name="GluePoint401X" fmla="*/ 1685744 w 2449768"/>
                <a:gd name="GluePoint401Y" fmla="*/ 777869 h 1050628"/>
                <a:gd name="GluePoint402X" fmla="*/ 1691820 w 2449768"/>
                <a:gd name="GluePoint402Y" fmla="*/ 753564 h 1050628"/>
                <a:gd name="GluePoint403X" fmla="*/ 1702833 w 2449768"/>
                <a:gd name="GluePoint403Y" fmla="*/ 750906 h 1050628"/>
                <a:gd name="GluePoint404X" fmla="*/ 1210667 w 2449768"/>
                <a:gd name="GluePoint404Y" fmla="*/ 741791 h 1050628"/>
                <a:gd name="GluePoint405X" fmla="*/ 1223959 w 2449768"/>
                <a:gd name="GluePoint405Y" fmla="*/ 750525 h 1050628"/>
                <a:gd name="GluePoint406X" fmla="*/ 1217883 w 2449768"/>
                <a:gd name="GluePoint406Y" fmla="*/ 774830 h 1050628"/>
                <a:gd name="GluePoint407X" fmla="*/ 1193578 w 2449768"/>
                <a:gd name="GluePoint407Y" fmla="*/ 768754 h 1050628"/>
                <a:gd name="GluePoint408X" fmla="*/ 1199654 w 2449768"/>
                <a:gd name="GluePoint408Y" fmla="*/ 744449 h 1050628"/>
                <a:gd name="GluePoint409X" fmla="*/ 1210667 w 2449768"/>
                <a:gd name="GluePoint409Y" fmla="*/ 741791 h 1050628"/>
                <a:gd name="GluePoint410X" fmla="*/ 1450674 w 2449768"/>
                <a:gd name="GluePoint410Y" fmla="*/ 723563 h 1050628"/>
                <a:gd name="GluePoint411X" fmla="*/ 1463966 w 2449768"/>
                <a:gd name="GluePoint411Y" fmla="*/ 732297 h 1050628"/>
                <a:gd name="GluePoint412X" fmla="*/ 1457890 w 2449768"/>
                <a:gd name="GluePoint412Y" fmla="*/ 756602 h 1050628"/>
                <a:gd name="GluePoint413X" fmla="*/ 1433585 w 2449768"/>
                <a:gd name="GluePoint413Y" fmla="*/ 750526 h 1050628"/>
                <a:gd name="GluePoint414X" fmla="*/ 1439661 w 2449768"/>
                <a:gd name="GluePoint414Y" fmla="*/ 726221 h 1050628"/>
                <a:gd name="GluePoint415X" fmla="*/ 1450674 w 2449768"/>
                <a:gd name="GluePoint415Y" fmla="*/ 723563 h 1050628"/>
                <a:gd name="GluePoint416X" fmla="*/ 2021829 w 2449768"/>
                <a:gd name="GluePoint416Y" fmla="*/ 720525 h 1050628"/>
                <a:gd name="GluePoint417X" fmla="*/ 2035121 w 2449768"/>
                <a:gd name="GluePoint417Y" fmla="*/ 729259 h 1050628"/>
                <a:gd name="GluePoint418X" fmla="*/ 2029045 w 2449768"/>
                <a:gd name="GluePoint418Y" fmla="*/ 753564 h 1050628"/>
                <a:gd name="GluePoint419X" fmla="*/ 2004740 w 2449768"/>
                <a:gd name="GluePoint419Y" fmla="*/ 747488 h 1050628"/>
                <a:gd name="GluePoint420X" fmla="*/ 2010816 w 2449768"/>
                <a:gd name="GluePoint420Y" fmla="*/ 723183 h 1050628"/>
                <a:gd name="GluePoint421X" fmla="*/ 2021829 w 2449768"/>
                <a:gd name="GluePoint421Y" fmla="*/ 720525 h 1050628"/>
                <a:gd name="GluePoint422X" fmla="*/ 387352 w 2449768"/>
                <a:gd name="GluePoint422Y" fmla="*/ 720525 h 1050628"/>
                <a:gd name="GluePoint423X" fmla="*/ 400644 w 2449768"/>
                <a:gd name="GluePoint423Y" fmla="*/ 729259 h 1050628"/>
                <a:gd name="GluePoint424X" fmla="*/ 394568 w 2449768"/>
                <a:gd name="GluePoint424Y" fmla="*/ 753564 h 1050628"/>
                <a:gd name="GluePoint425X" fmla="*/ 370263 w 2449768"/>
                <a:gd name="GluePoint425Y" fmla="*/ 747488 h 1050628"/>
                <a:gd name="GluePoint426X" fmla="*/ 376339 w 2449768"/>
                <a:gd name="GluePoint426Y" fmla="*/ 723183 h 1050628"/>
                <a:gd name="GluePoint427X" fmla="*/ 387352 w 2449768"/>
                <a:gd name="GluePoint427Y" fmla="*/ 720525 h 1050628"/>
                <a:gd name="GluePoint428X" fmla="*/ 1049650 w 2449768"/>
                <a:gd name="GluePoint428Y" fmla="*/ 702297 h 1050628"/>
                <a:gd name="GluePoint429X" fmla="*/ 1062942 w 2449768"/>
                <a:gd name="GluePoint429Y" fmla="*/ 711031 h 1050628"/>
                <a:gd name="GluePoint430X" fmla="*/ 1056866 w 2449768"/>
                <a:gd name="GluePoint430Y" fmla="*/ 735336 h 1050628"/>
                <a:gd name="GluePoint431X" fmla="*/ 1032561 w 2449768"/>
                <a:gd name="GluePoint431Y" fmla="*/ 729260 h 1050628"/>
                <a:gd name="GluePoint432X" fmla="*/ 1038637 w 2449768"/>
                <a:gd name="GluePoint432Y" fmla="*/ 704955 h 1050628"/>
                <a:gd name="GluePoint433X" fmla="*/ 1049650 w 2449768"/>
                <a:gd name="GluePoint433Y" fmla="*/ 702297 h 1050628"/>
                <a:gd name="GluePoint434X" fmla="*/ 931165 w 2449768"/>
                <a:gd name="GluePoint434Y" fmla="*/ 702297 h 1050628"/>
                <a:gd name="GluePoint435X" fmla="*/ 944457 w 2449768"/>
                <a:gd name="GluePoint435Y" fmla="*/ 711031 h 1050628"/>
                <a:gd name="GluePoint436X" fmla="*/ 938381 w 2449768"/>
                <a:gd name="GluePoint436Y" fmla="*/ 735336 h 1050628"/>
                <a:gd name="GluePoint437X" fmla="*/ 914076 w 2449768"/>
                <a:gd name="GluePoint437Y" fmla="*/ 729260 h 1050628"/>
                <a:gd name="GluePoint438X" fmla="*/ 920152 w 2449768"/>
                <a:gd name="GluePoint438Y" fmla="*/ 704955 h 1050628"/>
                <a:gd name="GluePoint439X" fmla="*/ 931165 w 2449768"/>
                <a:gd name="GluePoint439Y" fmla="*/ 702297 h 1050628"/>
                <a:gd name="GluePoint440X" fmla="*/ 1547892 w 2449768"/>
                <a:gd name="GluePoint440Y" fmla="*/ 699259 h 1050628"/>
                <a:gd name="GluePoint441X" fmla="*/ 1561184 w 2449768"/>
                <a:gd name="GluePoint441Y" fmla="*/ 707993 h 1050628"/>
                <a:gd name="GluePoint442X" fmla="*/ 1555108 w 2449768"/>
                <a:gd name="GluePoint442Y" fmla="*/ 732298 h 1050628"/>
                <a:gd name="GluePoint443X" fmla="*/ 1530803 w 2449768"/>
                <a:gd name="GluePoint443Y" fmla="*/ 726222 h 1050628"/>
                <a:gd name="GluePoint444X" fmla="*/ 1536879 w 2449768"/>
                <a:gd name="GluePoint444Y" fmla="*/ 701917 h 1050628"/>
                <a:gd name="GluePoint445X" fmla="*/ 1547892 w 2449768"/>
                <a:gd name="GluePoint445Y" fmla="*/ 699259 h 1050628"/>
                <a:gd name="GluePoint446X" fmla="*/ 1313961 w 2449768"/>
                <a:gd name="GluePoint446Y" fmla="*/ 699259 h 1050628"/>
                <a:gd name="GluePoint447X" fmla="*/ 1327253 w 2449768"/>
                <a:gd name="GluePoint447Y" fmla="*/ 707993 h 1050628"/>
                <a:gd name="GluePoint448X" fmla="*/ 1321177 w 2449768"/>
                <a:gd name="GluePoint448Y" fmla="*/ 732298 h 1050628"/>
                <a:gd name="GluePoint449X" fmla="*/ 1296872 w 2449768"/>
                <a:gd name="GluePoint449Y" fmla="*/ 726222 h 1050628"/>
                <a:gd name="GluePoint450X" fmla="*/ 1302948 w 2449768"/>
                <a:gd name="GluePoint450Y" fmla="*/ 701917 h 1050628"/>
                <a:gd name="GluePoint451X" fmla="*/ 1313961 w 2449768"/>
                <a:gd name="GluePoint451Y" fmla="*/ 699259 h 1050628"/>
                <a:gd name="GluePoint452X" fmla="*/ 2413739 w 2449768"/>
                <a:gd name="GluePoint452Y" fmla="*/ 696220 h 1050628"/>
                <a:gd name="GluePoint453X" fmla="*/ 2427031 w 2449768"/>
                <a:gd name="GluePoint453Y" fmla="*/ 704954 h 1050628"/>
                <a:gd name="GluePoint454X" fmla="*/ 2420955 w 2449768"/>
                <a:gd name="GluePoint454Y" fmla="*/ 729259 h 1050628"/>
                <a:gd name="GluePoint455X" fmla="*/ 2396650 w 2449768"/>
                <a:gd name="GluePoint455Y" fmla="*/ 723183 h 1050628"/>
                <a:gd name="GluePoint456X" fmla="*/ 2402726 w 2449768"/>
                <a:gd name="GluePoint456Y" fmla="*/ 698878 h 1050628"/>
                <a:gd name="GluePoint457X" fmla="*/ 2413739 w 2449768"/>
                <a:gd name="GluePoint457Y" fmla="*/ 696220 h 1050628"/>
                <a:gd name="GluePoint458X" fmla="*/ 551408 w 2449768"/>
                <a:gd name="GluePoint458Y" fmla="*/ 690144 h 1050628"/>
                <a:gd name="GluePoint459X" fmla="*/ 564699 w 2449768"/>
                <a:gd name="GluePoint459Y" fmla="*/ 698878 h 1050628"/>
                <a:gd name="GluePoint460X" fmla="*/ 558623 w 2449768"/>
                <a:gd name="GluePoint460Y" fmla="*/ 723183 h 1050628"/>
                <a:gd name="GluePoint461X" fmla="*/ 534319 w 2449768"/>
                <a:gd name="GluePoint461Y" fmla="*/ 717107 h 1050628"/>
                <a:gd name="GluePoint462X" fmla="*/ 540395 w 2449768"/>
                <a:gd name="GluePoint462Y" fmla="*/ 692802 h 1050628"/>
                <a:gd name="GluePoint463X" fmla="*/ 551408 w 2449768"/>
                <a:gd name="GluePoint463Y" fmla="*/ 690144 h 1050628"/>
                <a:gd name="GluePoint464X" fmla="*/ 830909 w 2449768"/>
                <a:gd name="GluePoint464Y" fmla="*/ 684068 h 1050628"/>
                <a:gd name="GluePoint465X" fmla="*/ 844201 w 2449768"/>
                <a:gd name="GluePoint465Y" fmla="*/ 692802 h 1050628"/>
                <a:gd name="GluePoint466X" fmla="*/ 838125 w 2449768"/>
                <a:gd name="GluePoint466Y" fmla="*/ 717107 h 1050628"/>
                <a:gd name="GluePoint467X" fmla="*/ 813820 w 2449768"/>
                <a:gd name="GluePoint467Y" fmla="*/ 711031 h 1050628"/>
                <a:gd name="GluePoint468X" fmla="*/ 819896 w 2449768"/>
                <a:gd name="GluePoint468Y" fmla="*/ 686726 h 1050628"/>
                <a:gd name="GluePoint469X" fmla="*/ 830909 w 2449768"/>
                <a:gd name="GluePoint469Y" fmla="*/ 684068 h 1050628"/>
                <a:gd name="GluePoint470X" fmla="*/ 730653 w 2449768"/>
                <a:gd name="GluePoint470Y" fmla="*/ 677992 h 1050628"/>
                <a:gd name="GluePoint471X" fmla="*/ 743945 w 2449768"/>
                <a:gd name="GluePoint471Y" fmla="*/ 686726 h 1050628"/>
                <a:gd name="GluePoint472X" fmla="*/ 737869 w 2449768"/>
                <a:gd name="GluePoint472Y" fmla="*/ 711031 h 1050628"/>
                <a:gd name="GluePoint473X" fmla="*/ 713564 w 2449768"/>
                <a:gd name="GluePoint473Y" fmla="*/ 704955 h 1050628"/>
                <a:gd name="GluePoint474X" fmla="*/ 719640 w 2449768"/>
                <a:gd name="GluePoint474Y" fmla="*/ 680650 h 1050628"/>
                <a:gd name="GluePoint475X" fmla="*/ 730653 w 2449768"/>
                <a:gd name="GluePoint475Y" fmla="*/ 677992 h 1050628"/>
                <a:gd name="GluePoint476X" fmla="*/ 2228418 w 2449768"/>
                <a:gd name="GluePoint476Y" fmla="*/ 671916 h 1050628"/>
                <a:gd name="GluePoint477X" fmla="*/ 2241710 w 2449768"/>
                <a:gd name="GluePoint477Y" fmla="*/ 680650 h 1050628"/>
                <a:gd name="GluePoint478X" fmla="*/ 2235634 w 2449768"/>
                <a:gd name="GluePoint478Y" fmla="*/ 704955 h 1050628"/>
                <a:gd name="GluePoint479X" fmla="*/ 2211329 w 2449768"/>
                <a:gd name="GluePoint479Y" fmla="*/ 698879 h 1050628"/>
                <a:gd name="GluePoint480X" fmla="*/ 2217405 w 2449768"/>
                <a:gd name="GluePoint480Y" fmla="*/ 674574 h 1050628"/>
                <a:gd name="GluePoint481X" fmla="*/ 2228418 w 2449768"/>
                <a:gd name="GluePoint481Y" fmla="*/ 671916 h 1050628"/>
                <a:gd name="GluePoint482X" fmla="*/ 1839546 w 2449768"/>
                <a:gd name="GluePoint482Y" fmla="*/ 671916 h 1050628"/>
                <a:gd name="GluePoint483X" fmla="*/ 1852838 w 2449768"/>
                <a:gd name="GluePoint483Y" fmla="*/ 680650 h 1050628"/>
                <a:gd name="GluePoint484X" fmla="*/ 1846762 w 2449768"/>
                <a:gd name="GluePoint484Y" fmla="*/ 704955 h 1050628"/>
                <a:gd name="GluePoint485X" fmla="*/ 1822457 w 2449768"/>
                <a:gd name="GluePoint485Y" fmla="*/ 698879 h 1050628"/>
                <a:gd name="GluePoint486X" fmla="*/ 1828533 w 2449768"/>
                <a:gd name="GluePoint486Y" fmla="*/ 674574 h 1050628"/>
                <a:gd name="GluePoint487X" fmla="*/ 1839546 w 2449768"/>
                <a:gd name="GluePoint487Y" fmla="*/ 671916 h 1050628"/>
                <a:gd name="GluePoint488X" fmla="*/ 2109933 w 2449768"/>
                <a:gd name="GluePoint488Y" fmla="*/ 656726 h 1050628"/>
                <a:gd name="GluePoint489X" fmla="*/ 2123225 w 2449768"/>
                <a:gd name="GluePoint489Y" fmla="*/ 665460 h 1050628"/>
                <a:gd name="GluePoint490X" fmla="*/ 2117149 w 2449768"/>
                <a:gd name="GluePoint490Y" fmla="*/ 689765 h 1050628"/>
                <a:gd name="GluePoint491X" fmla="*/ 2092844 w 2449768"/>
                <a:gd name="GluePoint491Y" fmla="*/ 683689 h 1050628"/>
                <a:gd name="GluePoint492X" fmla="*/ 2098920 w 2449768"/>
                <a:gd name="GluePoint492Y" fmla="*/ 659384 h 1050628"/>
                <a:gd name="GluePoint493X" fmla="*/ 2109933 w 2449768"/>
                <a:gd name="GluePoint493Y" fmla="*/ 656726 h 1050628"/>
                <a:gd name="GluePoint494X" fmla="*/ 1632957 w 2449768"/>
                <a:gd name="GluePoint494Y" fmla="*/ 656726 h 1050628"/>
                <a:gd name="GluePoint495X" fmla="*/ 1646249 w 2449768"/>
                <a:gd name="GluePoint495Y" fmla="*/ 665460 h 1050628"/>
                <a:gd name="GluePoint496X" fmla="*/ 1640173 w 2449768"/>
                <a:gd name="GluePoint496Y" fmla="*/ 689765 h 1050628"/>
                <a:gd name="GluePoint497X" fmla="*/ 1615868 w 2449768"/>
                <a:gd name="GluePoint497Y" fmla="*/ 683689 h 1050628"/>
                <a:gd name="GluePoint498X" fmla="*/ 1621944 w 2449768"/>
                <a:gd name="GluePoint498Y" fmla="*/ 659384 h 1050628"/>
                <a:gd name="GluePoint499X" fmla="*/ 1632957 w 2449768"/>
                <a:gd name="GluePoint499Y" fmla="*/ 656726 h 1050628"/>
                <a:gd name="GluePoint500X" fmla="*/ 1165096 w 2449768"/>
                <a:gd name="GluePoint500Y" fmla="*/ 656726 h 1050628"/>
                <a:gd name="GluePoint501X" fmla="*/ 1178387 w 2449768"/>
                <a:gd name="GluePoint501Y" fmla="*/ 665460 h 1050628"/>
                <a:gd name="GluePoint502X" fmla="*/ 1172311 w 2449768"/>
                <a:gd name="GluePoint502Y" fmla="*/ 689765 h 1050628"/>
                <a:gd name="GluePoint503X" fmla="*/ 1148007 w 2449768"/>
                <a:gd name="GluePoint503Y" fmla="*/ 683689 h 1050628"/>
                <a:gd name="GluePoint504X" fmla="*/ 1154083 w 2449768"/>
                <a:gd name="GluePoint504Y" fmla="*/ 659384 h 1050628"/>
                <a:gd name="GluePoint505X" fmla="*/ 1165096 w 2449768"/>
                <a:gd name="GluePoint505Y" fmla="*/ 656726 h 1050628"/>
                <a:gd name="GluePoint506X" fmla="*/ 1948916 w 2449768"/>
                <a:gd name="GluePoint506Y" fmla="*/ 653688 h 1050628"/>
                <a:gd name="GluePoint507X" fmla="*/ 1962208 w 2449768"/>
                <a:gd name="GluePoint507Y" fmla="*/ 662422 h 1050628"/>
                <a:gd name="GluePoint508X" fmla="*/ 1956132 w 2449768"/>
                <a:gd name="GluePoint508Y" fmla="*/ 686727 h 1050628"/>
                <a:gd name="GluePoint509X" fmla="*/ 1931827 w 2449768"/>
                <a:gd name="GluePoint509Y" fmla="*/ 680651 h 1050628"/>
                <a:gd name="GluePoint510X" fmla="*/ 1937903 w 2449768"/>
                <a:gd name="GluePoint510Y" fmla="*/ 656346 h 1050628"/>
                <a:gd name="GluePoint511X" fmla="*/ 1948916 w 2449768"/>
                <a:gd name="GluePoint511Y" fmla="*/ 653688 h 1050628"/>
                <a:gd name="GluePoint512X" fmla="*/ 2328673 w 2449768"/>
                <a:gd name="GluePoint512Y" fmla="*/ 647611 h 1050628"/>
                <a:gd name="GluePoint513X" fmla="*/ 2341965 w 2449768"/>
                <a:gd name="GluePoint513Y" fmla="*/ 656345 h 1050628"/>
                <a:gd name="GluePoint514X" fmla="*/ 2335889 w 2449768"/>
                <a:gd name="GluePoint514Y" fmla="*/ 680650 h 1050628"/>
                <a:gd name="GluePoint515X" fmla="*/ 2311584 w 2449768"/>
                <a:gd name="GluePoint515Y" fmla="*/ 674574 h 1050628"/>
                <a:gd name="GluePoint516X" fmla="*/ 2317660 w 2449768"/>
                <a:gd name="GluePoint516Y" fmla="*/ 650269 h 1050628"/>
                <a:gd name="GluePoint517X" fmla="*/ 2328673 w 2449768"/>
                <a:gd name="GluePoint517Y" fmla="*/ 647611 h 1050628"/>
                <a:gd name="GluePoint518X" fmla="*/ 639512 w 2449768"/>
                <a:gd name="GluePoint518Y" fmla="*/ 641535 h 1050628"/>
                <a:gd name="GluePoint519X" fmla="*/ 652804 w 2449768"/>
                <a:gd name="GluePoint519Y" fmla="*/ 650269 h 1050628"/>
                <a:gd name="GluePoint520X" fmla="*/ 646728 w 2449768"/>
                <a:gd name="GluePoint520Y" fmla="*/ 674574 h 1050628"/>
                <a:gd name="GluePoint521X" fmla="*/ 622423 w 2449768"/>
                <a:gd name="GluePoint521Y" fmla="*/ 668498 h 1050628"/>
                <a:gd name="GluePoint522X" fmla="*/ 628499 w 2449768"/>
                <a:gd name="GluePoint522Y" fmla="*/ 644193 h 1050628"/>
                <a:gd name="GluePoint523X" fmla="*/ 639512 w 2449768"/>
                <a:gd name="GluePoint523Y" fmla="*/ 641535 h 1050628"/>
                <a:gd name="GluePoint524X" fmla="*/ 451152 w 2449768"/>
                <a:gd name="GluePoint524Y" fmla="*/ 641535 h 1050628"/>
                <a:gd name="GluePoint525X" fmla="*/ 464444 w 2449768"/>
                <a:gd name="GluePoint525Y" fmla="*/ 650269 h 1050628"/>
                <a:gd name="GluePoint526X" fmla="*/ 458368 w 2449768"/>
                <a:gd name="GluePoint526Y" fmla="*/ 674574 h 1050628"/>
                <a:gd name="GluePoint527X" fmla="*/ 434063 w 2449768"/>
                <a:gd name="GluePoint527Y" fmla="*/ 668498 h 1050628"/>
                <a:gd name="GluePoint528X" fmla="*/ 440139 w 2449768"/>
                <a:gd name="GluePoint528Y" fmla="*/ 644193 h 1050628"/>
                <a:gd name="GluePoint529X" fmla="*/ 451152 w 2449768"/>
                <a:gd name="GluePoint529Y" fmla="*/ 641535 h 1050628"/>
                <a:gd name="GluePoint530X" fmla="*/ 1739291 w 2449768"/>
                <a:gd name="GluePoint530Y" fmla="*/ 638497 h 1050628"/>
                <a:gd name="GluePoint531X" fmla="*/ 1752582 w 2449768"/>
                <a:gd name="GluePoint531Y" fmla="*/ 647231 h 1050628"/>
                <a:gd name="GluePoint532X" fmla="*/ 1746506 w 2449768"/>
                <a:gd name="GluePoint532Y" fmla="*/ 671536 h 1050628"/>
                <a:gd name="GluePoint533X" fmla="*/ 1722201 w 2449768"/>
                <a:gd name="GluePoint533Y" fmla="*/ 665460 h 1050628"/>
                <a:gd name="GluePoint534X" fmla="*/ 1728277 w 2449768"/>
                <a:gd name="GluePoint534Y" fmla="*/ 641155 h 1050628"/>
                <a:gd name="GluePoint535X" fmla="*/ 1739291 w 2449768"/>
                <a:gd name="GluePoint535Y" fmla="*/ 638497 h 1050628"/>
                <a:gd name="GluePoint536X" fmla="*/ 1429407 w 2449768"/>
                <a:gd name="GluePoint536Y" fmla="*/ 623307 h 1050628"/>
                <a:gd name="GluePoint537X" fmla="*/ 1442699 w 2449768"/>
                <a:gd name="GluePoint537Y" fmla="*/ 632041 h 1050628"/>
                <a:gd name="GluePoint538X" fmla="*/ 1436623 w 2449768"/>
                <a:gd name="GluePoint538Y" fmla="*/ 656346 h 1050628"/>
                <a:gd name="GluePoint539X" fmla="*/ 1412318 w 2449768"/>
                <a:gd name="GluePoint539Y" fmla="*/ 650270 h 1050628"/>
                <a:gd name="GluePoint540X" fmla="*/ 1418394 w 2449768"/>
                <a:gd name="GluePoint540Y" fmla="*/ 625965 h 1050628"/>
                <a:gd name="GluePoint541X" fmla="*/ 1429407 w 2449768"/>
                <a:gd name="GluePoint541Y" fmla="*/ 623307 h 1050628"/>
                <a:gd name="GluePoint542X" fmla="*/ 991927 w 2449768"/>
                <a:gd name="GluePoint542Y" fmla="*/ 614193 h 1050628"/>
                <a:gd name="GluePoint543X" fmla="*/ 1005219 w 2449768"/>
                <a:gd name="GluePoint543Y" fmla="*/ 622927 h 1050628"/>
                <a:gd name="GluePoint544X" fmla="*/ 999143 w 2449768"/>
                <a:gd name="GluePoint544Y" fmla="*/ 647232 h 1050628"/>
                <a:gd name="GluePoint545X" fmla="*/ 974838 w 2449768"/>
                <a:gd name="GluePoint545Y" fmla="*/ 641156 h 1050628"/>
                <a:gd name="GluePoint546X" fmla="*/ 980914 w 2449768"/>
                <a:gd name="GluePoint546Y" fmla="*/ 616851 h 1050628"/>
                <a:gd name="GluePoint547X" fmla="*/ 991927 w 2449768"/>
                <a:gd name="GluePoint547Y" fmla="*/ 614193 h 1050628"/>
                <a:gd name="GluePoint548X" fmla="*/ 1244086 w 2449768"/>
                <a:gd name="GluePoint548Y" fmla="*/ 589888 h 1050628"/>
                <a:gd name="GluePoint549X" fmla="*/ 1257378 w 2449768"/>
                <a:gd name="GluePoint549Y" fmla="*/ 598622 h 1050628"/>
                <a:gd name="GluePoint550X" fmla="*/ 1251302 w 2449768"/>
                <a:gd name="GluePoint550Y" fmla="*/ 622927 h 1050628"/>
                <a:gd name="GluePoint551X" fmla="*/ 1226997 w 2449768"/>
                <a:gd name="GluePoint551Y" fmla="*/ 616851 h 1050628"/>
                <a:gd name="GluePoint552X" fmla="*/ 1233073 w 2449768"/>
                <a:gd name="GluePoint552Y" fmla="*/ 592546 h 1050628"/>
                <a:gd name="GluePoint553X" fmla="*/ 1244086 w 2449768"/>
                <a:gd name="GluePoint553Y" fmla="*/ 589888 h 1050628"/>
                <a:gd name="GluePoint554X" fmla="*/ 1332189 w 2449768"/>
                <a:gd name="GluePoint554Y" fmla="*/ 586850 h 1050628"/>
                <a:gd name="GluePoint555X" fmla="*/ 1345481 w 2449768"/>
                <a:gd name="GluePoint555Y" fmla="*/ 595584 h 1050628"/>
                <a:gd name="GluePoint556X" fmla="*/ 1339405 w 2449768"/>
                <a:gd name="GluePoint556Y" fmla="*/ 619889 h 1050628"/>
                <a:gd name="GluePoint557X" fmla="*/ 1315100 w 2449768"/>
                <a:gd name="GluePoint557Y" fmla="*/ 613813 h 1050628"/>
                <a:gd name="GluePoint558X" fmla="*/ 1321176 w 2449768"/>
                <a:gd name="GluePoint558Y" fmla="*/ 589508 h 1050628"/>
                <a:gd name="GluePoint559X" fmla="*/ 1332189 w 2449768"/>
                <a:gd name="GluePoint559Y" fmla="*/ 586850 h 1050628"/>
                <a:gd name="GluePoint560X" fmla="*/ 867366 w 2449768"/>
                <a:gd name="GluePoint560Y" fmla="*/ 583812 h 1050628"/>
                <a:gd name="GluePoint561X" fmla="*/ 880658 w 2449768"/>
                <a:gd name="GluePoint561Y" fmla="*/ 592546 h 1050628"/>
                <a:gd name="GluePoint562X" fmla="*/ 874582 w 2449768"/>
                <a:gd name="GluePoint562Y" fmla="*/ 616851 h 1050628"/>
                <a:gd name="GluePoint563X" fmla="*/ 850277 w 2449768"/>
                <a:gd name="GluePoint563Y" fmla="*/ 610775 h 1050628"/>
                <a:gd name="GluePoint564X" fmla="*/ 856353 w 2449768"/>
                <a:gd name="GluePoint564Y" fmla="*/ 586470 h 1050628"/>
                <a:gd name="GluePoint565X" fmla="*/ 867366 w 2449768"/>
                <a:gd name="GluePoint565Y" fmla="*/ 583812 h 1050628"/>
                <a:gd name="GluePoint566X" fmla="*/ 2222342 w 2449768"/>
                <a:gd name="GluePoint566Y" fmla="*/ 576217 h 1050628"/>
                <a:gd name="GluePoint567X" fmla="*/ 2235633 w 2449768"/>
                <a:gd name="GluePoint567Y" fmla="*/ 586470 h 1050628"/>
                <a:gd name="GluePoint568X" fmla="*/ 2229557 w 2449768"/>
                <a:gd name="GluePoint568Y" fmla="*/ 610775 h 1050628"/>
                <a:gd name="GluePoint569X" fmla="*/ 2205253 w 2449768"/>
                <a:gd name="GluePoint569Y" fmla="*/ 604698 h 1050628"/>
                <a:gd name="GluePoint570X" fmla="*/ 2211329 w 2449768"/>
                <a:gd name="GluePoint570Y" fmla="*/ 577356 h 1050628"/>
                <a:gd name="GluePoint571X" fmla="*/ 2222342 w 2449768"/>
                <a:gd name="GluePoint571Y" fmla="*/ 576217 h 1050628"/>
                <a:gd name="GluePoint572X" fmla="*/ 1092183 w 2449768"/>
                <a:gd name="GluePoint572Y" fmla="*/ 571660 h 1050628"/>
                <a:gd name="GluePoint573X" fmla="*/ 1105475 w 2449768"/>
                <a:gd name="GluePoint573Y" fmla="*/ 580394 h 1050628"/>
                <a:gd name="GluePoint574X" fmla="*/ 1099399 w 2449768"/>
                <a:gd name="GluePoint574Y" fmla="*/ 604699 h 1050628"/>
                <a:gd name="GluePoint575X" fmla="*/ 1075094 w 2449768"/>
                <a:gd name="GluePoint575Y" fmla="*/ 598623 h 1050628"/>
                <a:gd name="GluePoint576X" fmla="*/ 1081170 w 2449768"/>
                <a:gd name="GluePoint576Y" fmla="*/ 574318 h 1050628"/>
                <a:gd name="GluePoint577X" fmla="*/ 1092183 w 2449768"/>
                <a:gd name="GluePoint577Y" fmla="*/ 571660 h 1050628"/>
                <a:gd name="GluePoint578X" fmla="*/ 2000563 w 2449768"/>
                <a:gd name="GluePoint578Y" fmla="*/ 568622 h 1050628"/>
                <a:gd name="GluePoint579X" fmla="*/ 2013855 w 2449768"/>
                <a:gd name="GluePoint579Y" fmla="*/ 577356 h 1050628"/>
                <a:gd name="GluePoint580X" fmla="*/ 2007779 w 2449768"/>
                <a:gd name="GluePoint580Y" fmla="*/ 601661 h 1050628"/>
                <a:gd name="GluePoint581X" fmla="*/ 1983474 w 2449768"/>
                <a:gd name="GluePoint581Y" fmla="*/ 595585 h 1050628"/>
                <a:gd name="GluePoint582X" fmla="*/ 1989550 w 2449768"/>
                <a:gd name="GluePoint582Y" fmla="*/ 571280 h 1050628"/>
                <a:gd name="GluePoint583X" fmla="*/ 2000563 w 2449768"/>
                <a:gd name="GluePoint583Y" fmla="*/ 568622 h 1050628"/>
                <a:gd name="GluePoint584X" fmla="*/ 745844 w 2449768"/>
                <a:gd name="GluePoint584Y" fmla="*/ 568622 h 1050628"/>
                <a:gd name="GluePoint585X" fmla="*/ 759136 w 2449768"/>
                <a:gd name="GluePoint585Y" fmla="*/ 577356 h 1050628"/>
                <a:gd name="GluePoint586X" fmla="*/ 753060 w 2449768"/>
                <a:gd name="GluePoint586Y" fmla="*/ 601661 h 1050628"/>
                <a:gd name="GluePoint587X" fmla="*/ 728755 w 2449768"/>
                <a:gd name="GluePoint587Y" fmla="*/ 595585 h 1050628"/>
                <a:gd name="GluePoint588X" fmla="*/ 734831 w 2449768"/>
                <a:gd name="GluePoint588Y" fmla="*/ 571280 h 1050628"/>
                <a:gd name="GluePoint589X" fmla="*/ 745844 w 2449768"/>
                <a:gd name="GluePoint589Y" fmla="*/ 568622 h 1050628"/>
                <a:gd name="GluePoint590X" fmla="*/ 533179 w 2449768"/>
                <a:gd name="GluePoint590Y" fmla="*/ 568622 h 1050628"/>
                <a:gd name="GluePoint591X" fmla="*/ 546471 w 2449768"/>
                <a:gd name="GluePoint591Y" fmla="*/ 577356 h 1050628"/>
                <a:gd name="GluePoint592X" fmla="*/ 540395 w 2449768"/>
                <a:gd name="GluePoint592Y" fmla="*/ 601661 h 1050628"/>
                <a:gd name="GluePoint593X" fmla="*/ 516090 w 2449768"/>
                <a:gd name="GluePoint593Y" fmla="*/ 595585 h 1050628"/>
                <a:gd name="GluePoint594X" fmla="*/ 522166 w 2449768"/>
                <a:gd name="GluePoint594Y" fmla="*/ 571280 h 1050628"/>
                <a:gd name="GluePoint595X" fmla="*/ 533179 w 2449768"/>
                <a:gd name="GluePoint595Y" fmla="*/ 568622 h 1050628"/>
                <a:gd name="GluePoint596X" fmla="*/ 1866889 w 2449768"/>
                <a:gd name="GluePoint596Y" fmla="*/ 565584 h 1050628"/>
                <a:gd name="GluePoint597X" fmla="*/ 1880180 w 2449768"/>
                <a:gd name="GluePoint597Y" fmla="*/ 574318 h 1050628"/>
                <a:gd name="GluePoint598X" fmla="*/ 1874104 w 2449768"/>
                <a:gd name="GluePoint598Y" fmla="*/ 598623 h 1050628"/>
                <a:gd name="GluePoint599X" fmla="*/ 1849800 w 2449768"/>
                <a:gd name="GluePoint599Y" fmla="*/ 592547 h 1050628"/>
                <a:gd name="GluePoint600X" fmla="*/ 1855876 w 2449768"/>
                <a:gd name="GluePoint600Y" fmla="*/ 568242 h 1050628"/>
                <a:gd name="GluePoint601X" fmla="*/ 1866889 w 2449768"/>
                <a:gd name="GluePoint601Y" fmla="*/ 565584 h 1050628"/>
                <a:gd name="GluePoint602X" fmla="*/ 1508397 w 2449768"/>
                <a:gd name="GluePoint602Y" fmla="*/ 565584 h 1050628"/>
                <a:gd name="GluePoint603X" fmla="*/ 1521689 w 2449768"/>
                <a:gd name="GluePoint603Y" fmla="*/ 574318 h 1050628"/>
                <a:gd name="GluePoint604X" fmla="*/ 1515613 w 2449768"/>
                <a:gd name="GluePoint604Y" fmla="*/ 598623 h 1050628"/>
                <a:gd name="GluePoint605X" fmla="*/ 1491308 w 2449768"/>
                <a:gd name="GluePoint605Y" fmla="*/ 592547 h 1050628"/>
                <a:gd name="GluePoint606X" fmla="*/ 1497384 w 2449768"/>
                <a:gd name="GluePoint606Y" fmla="*/ 568242 h 1050628"/>
                <a:gd name="GluePoint607X" fmla="*/ 1508397 w 2449768"/>
                <a:gd name="GluePoint607Y" fmla="*/ 565584 h 1050628"/>
                <a:gd name="GluePoint608X" fmla="*/ 2365130 w 2449768"/>
                <a:gd name="GluePoint608Y" fmla="*/ 556470 h 1050628"/>
                <a:gd name="GluePoint609X" fmla="*/ 2378422 w 2449768"/>
                <a:gd name="GluePoint609Y" fmla="*/ 565204 h 1050628"/>
                <a:gd name="GluePoint610X" fmla="*/ 2372346 w 2449768"/>
                <a:gd name="GluePoint610Y" fmla="*/ 589509 h 1050628"/>
                <a:gd name="GluePoint611X" fmla="*/ 2348041 w 2449768"/>
                <a:gd name="GluePoint611Y" fmla="*/ 583433 h 1050628"/>
                <a:gd name="GluePoint612X" fmla="*/ 2354117 w 2449768"/>
                <a:gd name="GluePoint612Y" fmla="*/ 559128 h 1050628"/>
                <a:gd name="GluePoint613X" fmla="*/ 2365130 w 2449768"/>
                <a:gd name="GluePoint613Y" fmla="*/ 556470 h 1050628"/>
                <a:gd name="GluePoint614X" fmla="*/ 1620805 w 2449768"/>
                <a:gd name="GluePoint614Y" fmla="*/ 550394 h 1050628"/>
                <a:gd name="GluePoint615X" fmla="*/ 1634097 w 2449768"/>
                <a:gd name="GluePoint615Y" fmla="*/ 559128 h 1050628"/>
                <a:gd name="GluePoint616X" fmla="*/ 1628021 w 2449768"/>
                <a:gd name="GluePoint616Y" fmla="*/ 583433 h 1050628"/>
                <a:gd name="GluePoint617X" fmla="*/ 1603716 w 2449768"/>
                <a:gd name="GluePoint617Y" fmla="*/ 577357 h 1050628"/>
                <a:gd name="GluePoint618X" fmla="*/ 1609792 w 2449768"/>
                <a:gd name="GluePoint618Y" fmla="*/ 553052 h 1050628"/>
                <a:gd name="GluePoint619X" fmla="*/ 1620805 w 2449768"/>
                <a:gd name="GluePoint619Y" fmla="*/ 550394 h 1050628"/>
                <a:gd name="GluePoint620X" fmla="*/ 2097781 w 2449768"/>
                <a:gd name="GluePoint620Y" fmla="*/ 544317 h 1050628"/>
                <a:gd name="GluePoint621X" fmla="*/ 2111073 w 2449768"/>
                <a:gd name="GluePoint621Y" fmla="*/ 553051 h 1050628"/>
                <a:gd name="GluePoint622X" fmla="*/ 2104997 w 2449768"/>
                <a:gd name="GluePoint622Y" fmla="*/ 577356 h 1050628"/>
                <a:gd name="GluePoint623X" fmla="*/ 2080692 w 2449768"/>
                <a:gd name="GluePoint623Y" fmla="*/ 571280 h 1050628"/>
                <a:gd name="GluePoint624X" fmla="*/ 2086768 w 2449768"/>
                <a:gd name="GluePoint624Y" fmla="*/ 546975 h 1050628"/>
                <a:gd name="GluePoint625X" fmla="*/ 2097781 w 2449768"/>
                <a:gd name="GluePoint625Y" fmla="*/ 544317 h 1050628"/>
                <a:gd name="GluePoint626X" fmla="*/ 1745366 w 2449768"/>
                <a:gd name="GluePoint626Y" fmla="*/ 538241 h 1050628"/>
                <a:gd name="GluePoint627X" fmla="*/ 1758658 w 2449768"/>
                <a:gd name="GluePoint627Y" fmla="*/ 546975 h 1050628"/>
                <a:gd name="GluePoint628X" fmla="*/ 1752582 w 2449768"/>
                <a:gd name="GluePoint628Y" fmla="*/ 571280 h 1050628"/>
                <a:gd name="GluePoint629X" fmla="*/ 1728277 w 2449768"/>
                <a:gd name="GluePoint629Y" fmla="*/ 565204 h 1050628"/>
                <a:gd name="GluePoint630X" fmla="*/ 1734353 w 2449768"/>
                <a:gd name="GluePoint630Y" fmla="*/ 540899 h 1050628"/>
                <a:gd name="GluePoint631X" fmla="*/ 1745366 w 2449768"/>
                <a:gd name="GluePoint631Y" fmla="*/ 538241 h 1050628"/>
                <a:gd name="GluePoint632X" fmla="*/ 624322 w 2449768"/>
                <a:gd name="GluePoint632Y" fmla="*/ 529127 h 1050628"/>
                <a:gd name="GluePoint633X" fmla="*/ 637613 w 2449768"/>
                <a:gd name="GluePoint633Y" fmla="*/ 537861 h 1050628"/>
                <a:gd name="GluePoint634X" fmla="*/ 631537 w 2449768"/>
                <a:gd name="GluePoint634Y" fmla="*/ 562166 h 1050628"/>
                <a:gd name="GluePoint635X" fmla="*/ 607233 w 2449768"/>
                <a:gd name="GluePoint635Y" fmla="*/ 556090 h 1050628"/>
                <a:gd name="GluePoint636X" fmla="*/ 613309 w 2449768"/>
                <a:gd name="GluePoint636Y" fmla="*/ 531785 h 1050628"/>
                <a:gd name="GluePoint637X" fmla="*/ 624322 w 2449768"/>
                <a:gd name="GluePoint637Y" fmla="*/ 529127 h 1050628"/>
                <a:gd name="GluePoint638X" fmla="*/ 958508 w 2449768"/>
                <a:gd name="GluePoint638Y" fmla="*/ 523051 h 1050628"/>
                <a:gd name="GluePoint639X" fmla="*/ 971800 w 2449768"/>
                <a:gd name="GluePoint639Y" fmla="*/ 531785 h 1050628"/>
                <a:gd name="GluePoint640X" fmla="*/ 965724 w 2449768"/>
                <a:gd name="GluePoint640Y" fmla="*/ 556090 h 1050628"/>
                <a:gd name="GluePoint641X" fmla="*/ 941419 w 2449768"/>
                <a:gd name="GluePoint641Y" fmla="*/ 550014 h 1050628"/>
                <a:gd name="GluePoint642X" fmla="*/ 947495 w 2449768"/>
                <a:gd name="GluePoint642Y" fmla="*/ 525709 h 1050628"/>
                <a:gd name="GluePoint643X" fmla="*/ 958508 w 2449768"/>
                <a:gd name="GluePoint643Y" fmla="*/ 523051 h 1050628"/>
                <a:gd name="GluePoint644X" fmla="*/ 1177248 w 2449768"/>
                <a:gd name="GluePoint644Y" fmla="*/ 507861 h 1050628"/>
                <a:gd name="GluePoint645X" fmla="*/ 1190540 w 2449768"/>
                <a:gd name="GluePoint645Y" fmla="*/ 516595 h 1050628"/>
                <a:gd name="GluePoint646X" fmla="*/ 1184464 w 2449768"/>
                <a:gd name="GluePoint646Y" fmla="*/ 540900 h 1050628"/>
                <a:gd name="GluePoint647X" fmla="*/ 1160159 w 2449768"/>
                <a:gd name="GluePoint647Y" fmla="*/ 534824 h 1050628"/>
                <a:gd name="GluePoint648X" fmla="*/ 1166235 w 2449768"/>
                <a:gd name="GluePoint648Y" fmla="*/ 510519 h 1050628"/>
                <a:gd name="GluePoint649X" fmla="*/ 1177248 w 2449768"/>
                <a:gd name="GluePoint649Y" fmla="*/ 507861 h 1050628"/>
                <a:gd name="GluePoint650X" fmla="*/ 1399027 w 2449768"/>
                <a:gd name="GluePoint650Y" fmla="*/ 504823 h 1050628"/>
                <a:gd name="GluePoint651X" fmla="*/ 1412319 w 2449768"/>
                <a:gd name="GluePoint651Y" fmla="*/ 513557 h 1050628"/>
                <a:gd name="GluePoint652X" fmla="*/ 1406243 w 2449768"/>
                <a:gd name="GluePoint652Y" fmla="*/ 537862 h 1050628"/>
                <a:gd name="GluePoint653X" fmla="*/ 1381938 w 2449768"/>
                <a:gd name="GluePoint653Y" fmla="*/ 531786 h 1050628"/>
                <a:gd name="GluePoint654X" fmla="*/ 1388014 w 2449768"/>
                <a:gd name="GluePoint654Y" fmla="*/ 507481 h 1050628"/>
                <a:gd name="GluePoint655X" fmla="*/ 1399027 w 2449768"/>
                <a:gd name="GluePoint655Y" fmla="*/ 504823 h 1050628"/>
                <a:gd name="GluePoint656X" fmla="*/ 2194999 w 2449768"/>
                <a:gd name="GluePoint656Y" fmla="*/ 492670 h 1050628"/>
                <a:gd name="GluePoint657X" fmla="*/ 2208291 w 2449768"/>
                <a:gd name="GluePoint657Y" fmla="*/ 501404 h 1050628"/>
                <a:gd name="GluePoint658X" fmla="*/ 2202214 w 2449768"/>
                <a:gd name="GluePoint658Y" fmla="*/ 525709 h 1050628"/>
                <a:gd name="GluePoint659X" fmla="*/ 2177910 w 2449768"/>
                <a:gd name="GluePoint659Y" fmla="*/ 519633 h 1050628"/>
                <a:gd name="GluePoint660X" fmla="*/ 2183986 w 2449768"/>
                <a:gd name="GluePoint660Y" fmla="*/ 495328 h 1050628"/>
                <a:gd name="GluePoint661X" fmla="*/ 2194999 w 2449768"/>
                <a:gd name="GluePoint661Y" fmla="*/ 492670 h 1050628"/>
                <a:gd name="GluePoint662X" fmla="*/ 1912459 w 2449768"/>
                <a:gd name="GluePoint662Y" fmla="*/ 480518 h 1050628"/>
                <a:gd name="GluePoint663X" fmla="*/ 1925751 w 2449768"/>
                <a:gd name="GluePoint663Y" fmla="*/ 489252 h 1050628"/>
                <a:gd name="GluePoint664X" fmla="*/ 1919675 w 2449768"/>
                <a:gd name="GluePoint664Y" fmla="*/ 513557 h 1050628"/>
                <a:gd name="GluePoint665X" fmla="*/ 1895370 w 2449768"/>
                <a:gd name="GluePoint665Y" fmla="*/ 507481 h 1050628"/>
                <a:gd name="GluePoint666X" fmla="*/ 1901446 w 2449768"/>
                <a:gd name="GluePoint666Y" fmla="*/ 483176 h 1050628"/>
                <a:gd name="GluePoint667X" fmla="*/ 1912459 w 2449768"/>
                <a:gd name="GluePoint667Y" fmla="*/ 480518 h 1050628"/>
                <a:gd name="GluePoint668X" fmla="*/ 803567 w 2449768"/>
                <a:gd name="GluePoint668Y" fmla="*/ 480518 h 1050628"/>
                <a:gd name="GluePoint669X" fmla="*/ 816859 w 2449768"/>
                <a:gd name="GluePoint669Y" fmla="*/ 489252 h 1050628"/>
                <a:gd name="GluePoint670X" fmla="*/ 810783 w 2449768"/>
                <a:gd name="GluePoint670Y" fmla="*/ 513557 h 1050628"/>
                <a:gd name="GluePoint671X" fmla="*/ 786478 w 2449768"/>
                <a:gd name="GluePoint671Y" fmla="*/ 507481 h 1050628"/>
                <a:gd name="GluePoint672X" fmla="*/ 792554 w 2449768"/>
                <a:gd name="GluePoint672Y" fmla="*/ 483176 h 1050628"/>
                <a:gd name="GluePoint673X" fmla="*/ 803567 w 2449768"/>
                <a:gd name="GluePoint673Y" fmla="*/ 480518 h 1050628"/>
                <a:gd name="GluePoint674X" fmla="*/ 1550930 w 2449768"/>
                <a:gd name="GluePoint674Y" fmla="*/ 471404 h 1050628"/>
                <a:gd name="GluePoint675X" fmla="*/ 1564222 w 2449768"/>
                <a:gd name="GluePoint675Y" fmla="*/ 480138 h 1050628"/>
                <a:gd name="GluePoint676X" fmla="*/ 1558146 w 2449768"/>
                <a:gd name="GluePoint676Y" fmla="*/ 504443 h 1050628"/>
                <a:gd name="GluePoint677X" fmla="*/ 1533841 w 2449768"/>
                <a:gd name="GluePoint677Y" fmla="*/ 498367 h 1050628"/>
                <a:gd name="GluePoint678X" fmla="*/ 1539917 w 2449768"/>
                <a:gd name="GluePoint678Y" fmla="*/ 474062 h 1050628"/>
                <a:gd name="GluePoint679X" fmla="*/ 1550930 w 2449768"/>
                <a:gd name="GluePoint679Y" fmla="*/ 471404 h 1050628"/>
                <a:gd name="GluePoint680X" fmla="*/ 2307407 w 2449768"/>
                <a:gd name="GluePoint680Y" fmla="*/ 465328 h 1050628"/>
                <a:gd name="GluePoint681X" fmla="*/ 2320698 w 2449768"/>
                <a:gd name="GluePoint681Y" fmla="*/ 474062 h 1050628"/>
                <a:gd name="GluePoint682X" fmla="*/ 2314622 w 2449768"/>
                <a:gd name="GluePoint682Y" fmla="*/ 498367 h 1050628"/>
                <a:gd name="GluePoint683X" fmla="*/ 2290318 w 2449768"/>
                <a:gd name="GluePoint683Y" fmla="*/ 492291 h 1050628"/>
                <a:gd name="GluePoint684X" fmla="*/ 2296394 w 2449768"/>
                <a:gd name="GluePoint684Y" fmla="*/ 467986 h 1050628"/>
                <a:gd name="GluePoint685X" fmla="*/ 2307407 w 2449768"/>
                <a:gd name="GluePoint685Y" fmla="*/ 465328 h 1050628"/>
                <a:gd name="GluePoint686X" fmla="*/ 1076992 w 2449768"/>
                <a:gd name="GluePoint686Y" fmla="*/ 462290 h 1050628"/>
                <a:gd name="GluePoint687X" fmla="*/ 1090284 w 2449768"/>
                <a:gd name="GluePoint687Y" fmla="*/ 471024 h 1050628"/>
                <a:gd name="GluePoint688X" fmla="*/ 1084208 w 2449768"/>
                <a:gd name="GluePoint688Y" fmla="*/ 495329 h 1050628"/>
                <a:gd name="GluePoint689X" fmla="*/ 1059903 w 2449768"/>
                <a:gd name="GluePoint689Y" fmla="*/ 489253 h 1050628"/>
                <a:gd name="GluePoint690X" fmla="*/ 1065979 w 2449768"/>
                <a:gd name="GluePoint690Y" fmla="*/ 464948 h 1050628"/>
                <a:gd name="GluePoint691X" fmla="*/ 1076992 w 2449768"/>
                <a:gd name="GluePoint691Y" fmla="*/ 462290 h 1050628"/>
                <a:gd name="GluePoint692X" fmla="*/ 2030944 w 2449768"/>
                <a:gd name="GluePoint692Y" fmla="*/ 456214 h 1050628"/>
                <a:gd name="GluePoint693X" fmla="*/ 2044236 w 2449768"/>
                <a:gd name="GluePoint693Y" fmla="*/ 464948 h 1050628"/>
                <a:gd name="GluePoint694X" fmla="*/ 2038160 w 2449768"/>
                <a:gd name="GluePoint694Y" fmla="*/ 489253 h 1050628"/>
                <a:gd name="GluePoint695X" fmla="*/ 2013855 w 2449768"/>
                <a:gd name="GluePoint695Y" fmla="*/ 483177 h 1050628"/>
                <a:gd name="GluePoint696X" fmla="*/ 2019931 w 2449768"/>
                <a:gd name="GluePoint696Y" fmla="*/ 458872 h 1050628"/>
                <a:gd name="GluePoint697X" fmla="*/ 2030944 w 2449768"/>
                <a:gd name="GluePoint697Y" fmla="*/ 456214 h 1050628"/>
                <a:gd name="GluePoint698X" fmla="*/ 1280542 w 2449768"/>
                <a:gd name="GluePoint698Y" fmla="*/ 453176 h 1050628"/>
                <a:gd name="GluePoint699X" fmla="*/ 1293834 w 2449768"/>
                <a:gd name="GluePoint699Y" fmla="*/ 461910 h 1050628"/>
                <a:gd name="GluePoint700X" fmla="*/ 1287758 w 2449768"/>
                <a:gd name="GluePoint700Y" fmla="*/ 486215 h 1050628"/>
                <a:gd name="GluePoint701X" fmla="*/ 1263453 w 2449768"/>
                <a:gd name="GluePoint701Y" fmla="*/ 480139 h 1050628"/>
                <a:gd name="GluePoint702X" fmla="*/ 1269529 w 2449768"/>
                <a:gd name="GluePoint702Y" fmla="*/ 455834 h 1050628"/>
                <a:gd name="GluePoint703X" fmla="*/ 1280542 w 2449768"/>
                <a:gd name="GluePoint703Y" fmla="*/ 453176 h 1050628"/>
                <a:gd name="GluePoint704X" fmla="*/ 679006 w 2449768"/>
                <a:gd name="GluePoint704Y" fmla="*/ 450138 h 1050628"/>
                <a:gd name="GluePoint705X" fmla="*/ 692298 w 2449768"/>
                <a:gd name="GluePoint705Y" fmla="*/ 458872 h 1050628"/>
                <a:gd name="GluePoint706X" fmla="*/ 686222 w 2449768"/>
                <a:gd name="GluePoint706Y" fmla="*/ 483177 h 1050628"/>
                <a:gd name="GluePoint707X" fmla="*/ 661917 w 2449768"/>
                <a:gd name="GluePoint707Y" fmla="*/ 477101 h 1050628"/>
                <a:gd name="GluePoint708X" fmla="*/ 667993 w 2449768"/>
                <a:gd name="GluePoint708Y" fmla="*/ 452796 h 1050628"/>
                <a:gd name="GluePoint709X" fmla="*/ 679006 w 2449768"/>
                <a:gd name="GluePoint709Y" fmla="*/ 450138 h 1050628"/>
                <a:gd name="GluePoint710X" fmla="*/ 1815242 w 2449768"/>
                <a:gd name="GluePoint710Y" fmla="*/ 447099 h 1050628"/>
                <a:gd name="GluePoint711X" fmla="*/ 1828533 w 2449768"/>
                <a:gd name="GluePoint711Y" fmla="*/ 455833 h 1050628"/>
                <a:gd name="GluePoint712X" fmla="*/ 1822457 w 2449768"/>
                <a:gd name="GluePoint712Y" fmla="*/ 480138 h 1050628"/>
                <a:gd name="GluePoint713X" fmla="*/ 1798152 w 2449768"/>
                <a:gd name="GluePoint713Y" fmla="*/ 474062 h 1050628"/>
                <a:gd name="GluePoint714X" fmla="*/ 1804228 w 2449768"/>
                <a:gd name="GluePoint714Y" fmla="*/ 449757 h 1050628"/>
                <a:gd name="GluePoint715X" fmla="*/ 1815242 w 2449768"/>
                <a:gd name="GluePoint715Y" fmla="*/ 447099 h 1050628"/>
                <a:gd name="GluePoint716X" fmla="*/ 1699795 w 2449768"/>
                <a:gd name="GluePoint716Y" fmla="*/ 444061 h 1050628"/>
                <a:gd name="GluePoint717X" fmla="*/ 1713087 w 2449768"/>
                <a:gd name="GluePoint717Y" fmla="*/ 452795 h 1050628"/>
                <a:gd name="GluePoint718X" fmla="*/ 1707011 w 2449768"/>
                <a:gd name="GluePoint718Y" fmla="*/ 477100 h 1050628"/>
                <a:gd name="GluePoint719X" fmla="*/ 1682706 w 2449768"/>
                <a:gd name="GluePoint719Y" fmla="*/ 471024 h 1050628"/>
                <a:gd name="GluePoint720X" fmla="*/ 1688782 w 2449768"/>
                <a:gd name="GluePoint720Y" fmla="*/ 446719 h 1050628"/>
                <a:gd name="GluePoint721X" fmla="*/ 1699795 w 2449768"/>
                <a:gd name="GluePoint721Y" fmla="*/ 444061 h 1050628"/>
                <a:gd name="GluePoint722X" fmla="*/ 888633 w 2449768"/>
                <a:gd name="GluePoint722Y" fmla="*/ 434947 h 1050628"/>
                <a:gd name="GluePoint723X" fmla="*/ 901925 w 2449768"/>
                <a:gd name="GluePoint723Y" fmla="*/ 443681 h 1050628"/>
                <a:gd name="GluePoint724X" fmla="*/ 895849 w 2449768"/>
                <a:gd name="GluePoint724Y" fmla="*/ 467986 h 1050628"/>
                <a:gd name="GluePoint725X" fmla="*/ 871544 w 2449768"/>
                <a:gd name="GluePoint725Y" fmla="*/ 461910 h 1050628"/>
                <a:gd name="GluePoint726X" fmla="*/ 877620 w 2449768"/>
                <a:gd name="GluePoint726Y" fmla="*/ 437605 h 1050628"/>
                <a:gd name="GluePoint727X" fmla="*/ 888633 w 2449768"/>
                <a:gd name="GluePoint727Y" fmla="*/ 434947 h 1050628"/>
                <a:gd name="GluePoint728X" fmla="*/ 2158542 w 2449768"/>
                <a:gd name="GluePoint728Y" fmla="*/ 407605 h 1050628"/>
                <a:gd name="GluePoint729X" fmla="*/ 2171833 w 2449768"/>
                <a:gd name="GluePoint729Y" fmla="*/ 416339 h 1050628"/>
                <a:gd name="GluePoint730X" fmla="*/ 2165757 w 2449768"/>
                <a:gd name="GluePoint730Y" fmla="*/ 440644 h 1050628"/>
                <a:gd name="GluePoint731X" fmla="*/ 2141453 w 2449768"/>
                <a:gd name="GluePoint731Y" fmla="*/ 434568 h 1050628"/>
                <a:gd name="GluePoint732X" fmla="*/ 2147529 w 2449768"/>
                <a:gd name="GluePoint732Y" fmla="*/ 410263 h 1050628"/>
                <a:gd name="GluePoint733X" fmla="*/ 2158542 w 2449768"/>
                <a:gd name="GluePoint733Y" fmla="*/ 407605 h 1050628"/>
                <a:gd name="GluePoint734X" fmla="*/ 1484092 w 2449768"/>
                <a:gd name="GluePoint734Y" fmla="*/ 407605 h 1050628"/>
                <a:gd name="GluePoint735X" fmla="*/ 1497384 w 2449768"/>
                <a:gd name="GluePoint735Y" fmla="*/ 416339 h 1050628"/>
                <a:gd name="GluePoint736X" fmla="*/ 1491308 w 2449768"/>
                <a:gd name="GluePoint736Y" fmla="*/ 440644 h 1050628"/>
                <a:gd name="GluePoint737X" fmla="*/ 1467003 w 2449768"/>
                <a:gd name="GluePoint737Y" fmla="*/ 434568 h 1050628"/>
                <a:gd name="GluePoint738X" fmla="*/ 1473079 w 2449768"/>
                <a:gd name="GluePoint738Y" fmla="*/ 410263 h 1050628"/>
                <a:gd name="GluePoint739X" fmla="*/ 1484092 w 2449768"/>
                <a:gd name="GluePoint739Y" fmla="*/ 407605 h 1050628"/>
                <a:gd name="GluePoint740X" fmla="*/ 1365608 w 2449768"/>
                <a:gd name="GluePoint740Y" fmla="*/ 404567 h 1050628"/>
                <a:gd name="GluePoint741X" fmla="*/ 1378900 w 2449768"/>
                <a:gd name="GluePoint741Y" fmla="*/ 413301 h 1050628"/>
                <a:gd name="GluePoint742X" fmla="*/ 1372824 w 2449768"/>
                <a:gd name="GluePoint742Y" fmla="*/ 437606 h 1050628"/>
                <a:gd name="GluePoint743X" fmla="*/ 1348519 w 2449768"/>
                <a:gd name="GluePoint743Y" fmla="*/ 431530 h 1050628"/>
                <a:gd name="GluePoint744X" fmla="*/ 1354595 w 2449768"/>
                <a:gd name="GluePoint744Y" fmla="*/ 407225 h 1050628"/>
                <a:gd name="GluePoint745X" fmla="*/ 1365608 w 2449768"/>
                <a:gd name="GluePoint745Y" fmla="*/ 404567 h 1050628"/>
                <a:gd name="GluePoint746X" fmla="*/ 988889 w 2449768"/>
                <a:gd name="GluePoint746Y" fmla="*/ 404567 h 1050628"/>
                <a:gd name="GluePoint747X" fmla="*/ 1002180 w 2449768"/>
                <a:gd name="GluePoint747Y" fmla="*/ 413301 h 1050628"/>
                <a:gd name="GluePoint748X" fmla="*/ 996104 w 2449768"/>
                <a:gd name="GluePoint748Y" fmla="*/ 437606 h 1050628"/>
                <a:gd name="GluePoint749X" fmla="*/ 971800 w 2449768"/>
                <a:gd name="GluePoint749Y" fmla="*/ 431530 h 1050628"/>
                <a:gd name="GluePoint750X" fmla="*/ 977876 w 2449768"/>
                <a:gd name="GluePoint750Y" fmla="*/ 407225 h 1050628"/>
                <a:gd name="GluePoint751X" fmla="*/ 988889 w 2449768"/>
                <a:gd name="GluePoint751Y" fmla="*/ 404567 h 1050628"/>
                <a:gd name="GluePoint752X" fmla="*/ 1182565 w 2449768"/>
                <a:gd name="GluePoint752Y" fmla="*/ 394312 h 1050628"/>
                <a:gd name="GluePoint753X" fmla="*/ 1193578 w 2449768"/>
                <a:gd name="GluePoint753Y" fmla="*/ 404186 h 1050628"/>
                <a:gd name="GluePoint754X" fmla="*/ 1187502 w 2449768"/>
                <a:gd name="GluePoint754Y" fmla="*/ 428491 h 1050628"/>
                <a:gd name="GluePoint755X" fmla="*/ 1163197 w 2449768"/>
                <a:gd name="GluePoint755Y" fmla="*/ 422415 h 1050628"/>
                <a:gd name="GluePoint756X" fmla="*/ 1169273 w 2449768"/>
                <a:gd name="GluePoint756Y" fmla="*/ 398110 h 1050628"/>
                <a:gd name="GluePoint757X" fmla="*/ 1182565 w 2449768"/>
                <a:gd name="GluePoint757Y" fmla="*/ 394312 h 1050628"/>
                <a:gd name="GluePoint758X" fmla="*/ 1620805 w 2449768"/>
                <a:gd name="GluePoint758Y" fmla="*/ 389376 h 1050628"/>
                <a:gd name="GluePoint759X" fmla="*/ 1634097 w 2449768"/>
                <a:gd name="GluePoint759Y" fmla="*/ 398110 h 1050628"/>
                <a:gd name="GluePoint760X" fmla="*/ 1628021 w 2449768"/>
                <a:gd name="GluePoint760Y" fmla="*/ 422415 h 1050628"/>
                <a:gd name="GluePoint761X" fmla="*/ 1603716 w 2449768"/>
                <a:gd name="GluePoint761Y" fmla="*/ 416339 h 1050628"/>
                <a:gd name="GluePoint762X" fmla="*/ 1609792 w 2449768"/>
                <a:gd name="GluePoint762Y" fmla="*/ 392034 h 1050628"/>
                <a:gd name="GluePoint763X" fmla="*/ 1620805 w 2449768"/>
                <a:gd name="GluePoint763Y" fmla="*/ 389376 h 1050628"/>
                <a:gd name="GluePoint764X" fmla="*/ 1961068 w 2449768"/>
                <a:gd name="GluePoint764Y" fmla="*/ 380262 h 1050628"/>
                <a:gd name="GluePoint765X" fmla="*/ 1974360 w 2449768"/>
                <a:gd name="GluePoint765Y" fmla="*/ 388996 h 1050628"/>
                <a:gd name="GluePoint766X" fmla="*/ 1968284 w 2449768"/>
                <a:gd name="GluePoint766Y" fmla="*/ 413301 h 1050628"/>
                <a:gd name="GluePoint767X" fmla="*/ 1943979 w 2449768"/>
                <a:gd name="GluePoint767Y" fmla="*/ 407225 h 1050628"/>
                <a:gd name="GluePoint768X" fmla="*/ 1950055 w 2449768"/>
                <a:gd name="GluePoint768Y" fmla="*/ 382920 h 1050628"/>
                <a:gd name="GluePoint769X" fmla="*/ 1961068 w 2449768"/>
                <a:gd name="GluePoint769Y" fmla="*/ 380262 h 1050628"/>
                <a:gd name="GluePoint770X" fmla="*/ 770148 w 2449768"/>
                <a:gd name="GluePoint770Y" fmla="*/ 380262 h 1050628"/>
                <a:gd name="GluePoint771X" fmla="*/ 783440 w 2449768"/>
                <a:gd name="GluePoint771Y" fmla="*/ 388996 h 1050628"/>
                <a:gd name="GluePoint772X" fmla="*/ 777364 w 2449768"/>
                <a:gd name="GluePoint772Y" fmla="*/ 413301 h 1050628"/>
                <a:gd name="GluePoint773X" fmla="*/ 753059 w 2449768"/>
                <a:gd name="GluePoint773Y" fmla="*/ 407225 h 1050628"/>
                <a:gd name="GluePoint774X" fmla="*/ 759135 w 2449768"/>
                <a:gd name="GluePoint774Y" fmla="*/ 382920 h 1050628"/>
                <a:gd name="GluePoint775X" fmla="*/ 770148 w 2449768"/>
                <a:gd name="GluePoint775Y" fmla="*/ 380262 h 1050628"/>
                <a:gd name="GluePoint776X" fmla="*/ 2240571 w 2449768"/>
                <a:gd name="GluePoint776Y" fmla="*/ 352920 h 1050628"/>
                <a:gd name="GluePoint777X" fmla="*/ 2253862 w 2449768"/>
                <a:gd name="GluePoint777Y" fmla="*/ 361654 h 1050628"/>
                <a:gd name="GluePoint778X" fmla="*/ 2247786 w 2449768"/>
                <a:gd name="GluePoint778Y" fmla="*/ 385959 h 1050628"/>
                <a:gd name="GluePoint779X" fmla="*/ 2223481 w 2449768"/>
                <a:gd name="GluePoint779Y" fmla="*/ 379883 h 1050628"/>
                <a:gd name="GluePoint780X" fmla="*/ 2229557 w 2449768"/>
                <a:gd name="GluePoint780Y" fmla="*/ 355578 h 1050628"/>
                <a:gd name="GluePoint781X" fmla="*/ 2240571 w 2449768"/>
                <a:gd name="GluePoint781Y" fmla="*/ 352920 h 1050628"/>
                <a:gd name="GluePoint782X" fmla="*/ 2082590 w 2449768"/>
                <a:gd name="GluePoint782Y" fmla="*/ 352920 h 1050628"/>
                <a:gd name="GluePoint783X" fmla="*/ 2095882 w 2449768"/>
                <a:gd name="GluePoint783Y" fmla="*/ 361654 h 1050628"/>
                <a:gd name="GluePoint784X" fmla="*/ 2089806 w 2449768"/>
                <a:gd name="GluePoint784Y" fmla="*/ 385959 h 1050628"/>
                <a:gd name="GluePoint785X" fmla="*/ 2065501 w 2449768"/>
                <a:gd name="GluePoint785Y" fmla="*/ 379883 h 1050628"/>
                <a:gd name="GluePoint786X" fmla="*/ 2071577 w 2449768"/>
                <a:gd name="GluePoint786Y" fmla="*/ 355578 h 1050628"/>
                <a:gd name="GluePoint787X" fmla="*/ 2082590 w 2449768"/>
                <a:gd name="GluePoint787Y" fmla="*/ 352920 h 1050628"/>
                <a:gd name="GluePoint788X" fmla="*/ 1080030 w 2449768"/>
                <a:gd name="GluePoint788Y" fmla="*/ 337729 h 1050628"/>
                <a:gd name="GluePoint789X" fmla="*/ 1093322 w 2449768"/>
                <a:gd name="GluePoint789Y" fmla="*/ 346463 h 1050628"/>
                <a:gd name="GluePoint790X" fmla="*/ 1087246 w 2449768"/>
                <a:gd name="GluePoint790Y" fmla="*/ 370768 h 1050628"/>
                <a:gd name="GluePoint791X" fmla="*/ 1062941 w 2449768"/>
                <a:gd name="GluePoint791Y" fmla="*/ 364692 h 1050628"/>
                <a:gd name="GluePoint792X" fmla="*/ 1069017 w 2449768"/>
                <a:gd name="GluePoint792Y" fmla="*/ 340387 h 1050628"/>
                <a:gd name="GluePoint793X" fmla="*/ 1080030 w 2449768"/>
                <a:gd name="GluePoint793Y" fmla="*/ 337729 h 1050628"/>
                <a:gd name="GluePoint794X" fmla="*/ 1787899 w 2449768"/>
                <a:gd name="GluePoint794Y" fmla="*/ 331653 h 1050628"/>
                <a:gd name="GluePoint795X" fmla="*/ 1801191 w 2449768"/>
                <a:gd name="GluePoint795Y" fmla="*/ 340387 h 1050628"/>
                <a:gd name="GluePoint796X" fmla="*/ 1795115 w 2449768"/>
                <a:gd name="GluePoint796Y" fmla="*/ 364692 h 1050628"/>
                <a:gd name="GluePoint797X" fmla="*/ 1770810 w 2449768"/>
                <a:gd name="GluePoint797Y" fmla="*/ 358616 h 1050628"/>
                <a:gd name="GluePoint798X" fmla="*/ 1776886 w 2449768"/>
                <a:gd name="GluePoint798Y" fmla="*/ 334311 h 1050628"/>
                <a:gd name="GluePoint799X" fmla="*/ 1787899 w 2449768"/>
                <a:gd name="GluePoint799Y" fmla="*/ 331653 h 1050628"/>
                <a:gd name="GluePoint800X" fmla="*/ 1879040 w 2449768"/>
                <a:gd name="GluePoint800Y" fmla="*/ 328615 h 1050628"/>
                <a:gd name="GluePoint801X" fmla="*/ 1892332 w 2449768"/>
                <a:gd name="GluePoint801Y" fmla="*/ 337349 h 1050628"/>
                <a:gd name="GluePoint802X" fmla="*/ 1886256 w 2449768"/>
                <a:gd name="GluePoint802Y" fmla="*/ 361654 h 1050628"/>
                <a:gd name="GluePoint803X" fmla="*/ 1861951 w 2449768"/>
                <a:gd name="GluePoint803Y" fmla="*/ 355578 h 1050628"/>
                <a:gd name="GluePoint804X" fmla="*/ 1868027 w 2449768"/>
                <a:gd name="GluePoint804Y" fmla="*/ 331273 h 1050628"/>
                <a:gd name="GluePoint805X" fmla="*/ 1879040 w 2449768"/>
                <a:gd name="GluePoint805Y" fmla="*/ 328615 h 1050628"/>
                <a:gd name="GluePoint806X" fmla="*/ 1265352 w 2449768"/>
                <a:gd name="GluePoint806Y" fmla="*/ 325577 h 1050628"/>
                <a:gd name="GluePoint807X" fmla="*/ 1278644 w 2449768"/>
                <a:gd name="GluePoint807Y" fmla="*/ 334311 h 1050628"/>
                <a:gd name="GluePoint808X" fmla="*/ 1272568 w 2449768"/>
                <a:gd name="GluePoint808Y" fmla="*/ 358616 h 1050628"/>
                <a:gd name="GluePoint809X" fmla="*/ 1248263 w 2449768"/>
                <a:gd name="GluePoint809Y" fmla="*/ 352540 h 1050628"/>
                <a:gd name="GluePoint810X" fmla="*/ 1254339 w 2449768"/>
                <a:gd name="GluePoint810Y" fmla="*/ 328235 h 1050628"/>
                <a:gd name="GluePoint811X" fmla="*/ 1265352 w 2449768"/>
                <a:gd name="GluePoint811Y" fmla="*/ 325577 h 1050628"/>
                <a:gd name="GluePoint812X" fmla="*/ 864328 w 2449768"/>
                <a:gd name="GluePoint812Y" fmla="*/ 319501 h 1050628"/>
                <a:gd name="GluePoint813X" fmla="*/ 877620 w 2449768"/>
                <a:gd name="GluePoint813Y" fmla="*/ 328235 h 1050628"/>
                <a:gd name="GluePoint814X" fmla="*/ 871544 w 2449768"/>
                <a:gd name="GluePoint814Y" fmla="*/ 352540 h 1050628"/>
                <a:gd name="GluePoint815X" fmla="*/ 847239 w 2449768"/>
                <a:gd name="GluePoint815Y" fmla="*/ 346464 h 1050628"/>
                <a:gd name="GluePoint816X" fmla="*/ 853315 w 2449768"/>
                <a:gd name="GluePoint816Y" fmla="*/ 322159 h 1050628"/>
                <a:gd name="GluePoint817X" fmla="*/ 864328 w 2449768"/>
                <a:gd name="GluePoint817Y" fmla="*/ 319501 h 1050628"/>
                <a:gd name="GluePoint818X" fmla="*/ 1459788 w 2449768"/>
                <a:gd name="GluePoint818Y" fmla="*/ 316463 h 1050628"/>
                <a:gd name="GluePoint819X" fmla="*/ 1473080 w 2449768"/>
                <a:gd name="GluePoint819Y" fmla="*/ 325197 h 1050628"/>
                <a:gd name="GluePoint820X" fmla="*/ 1467004 w 2449768"/>
                <a:gd name="GluePoint820Y" fmla="*/ 349502 h 1050628"/>
                <a:gd name="GluePoint821X" fmla="*/ 1442699 w 2449768"/>
                <a:gd name="GluePoint821Y" fmla="*/ 343426 h 1050628"/>
                <a:gd name="GluePoint822X" fmla="*/ 1448775 w 2449768"/>
                <a:gd name="GluePoint822Y" fmla="*/ 319121 h 1050628"/>
                <a:gd name="GluePoint823X" fmla="*/ 1459788 w 2449768"/>
                <a:gd name="GluePoint823Y" fmla="*/ 316463 h 1050628"/>
                <a:gd name="GluePoint824X" fmla="*/ 1702833 w 2449768"/>
                <a:gd name="GluePoint824Y" fmla="*/ 310387 h 1050628"/>
                <a:gd name="GluePoint825X" fmla="*/ 1716125 w 2449768"/>
                <a:gd name="GluePoint825Y" fmla="*/ 319121 h 1050628"/>
                <a:gd name="GluePoint826X" fmla="*/ 1710049 w 2449768"/>
                <a:gd name="GluePoint826Y" fmla="*/ 343426 h 1050628"/>
                <a:gd name="GluePoint827X" fmla="*/ 1685744 w 2449768"/>
                <a:gd name="GluePoint827Y" fmla="*/ 337350 h 1050628"/>
                <a:gd name="GluePoint828X" fmla="*/ 1691820 w 2449768"/>
                <a:gd name="GluePoint828Y" fmla="*/ 313045 h 1050628"/>
                <a:gd name="GluePoint829X" fmla="*/ 1702833 w 2449768"/>
                <a:gd name="GluePoint829Y" fmla="*/ 310387 h 1050628"/>
                <a:gd name="GluePoint830X" fmla="*/ 1577893 w 2449768"/>
                <a:gd name="GluePoint830Y" fmla="*/ 297095 h 1050628"/>
                <a:gd name="GluePoint831X" fmla="*/ 1591565 w 2449768"/>
                <a:gd name="GluePoint831Y" fmla="*/ 306969 h 1050628"/>
                <a:gd name="GluePoint832X" fmla="*/ 1585489 w 2449768"/>
                <a:gd name="GluePoint832Y" fmla="*/ 331274 h 1050628"/>
                <a:gd name="GluePoint833X" fmla="*/ 1561184 w 2449768"/>
                <a:gd name="GluePoint833Y" fmla="*/ 325198 h 1050628"/>
                <a:gd name="GluePoint834X" fmla="*/ 1564222 w 2449768"/>
                <a:gd name="GluePoint834Y" fmla="*/ 300893 h 1050628"/>
                <a:gd name="GluePoint835X" fmla="*/ 1577893 w 2449768"/>
                <a:gd name="GluePoint835Y" fmla="*/ 297095 h 1050628"/>
                <a:gd name="GluePoint836X" fmla="*/ 955470 w 2449768"/>
                <a:gd name="GluePoint836Y" fmla="*/ 295196 h 1050628"/>
                <a:gd name="GluePoint837X" fmla="*/ 968762 w 2449768"/>
                <a:gd name="GluePoint837Y" fmla="*/ 303930 h 1050628"/>
                <a:gd name="GluePoint838X" fmla="*/ 962686 w 2449768"/>
                <a:gd name="GluePoint838Y" fmla="*/ 328235 h 1050628"/>
                <a:gd name="GluePoint839X" fmla="*/ 938381 w 2449768"/>
                <a:gd name="GluePoint839Y" fmla="*/ 322159 h 1050628"/>
                <a:gd name="GluePoint840X" fmla="*/ 944457 w 2449768"/>
                <a:gd name="GluePoint840Y" fmla="*/ 297854 h 1050628"/>
                <a:gd name="GluePoint841X" fmla="*/ 955470 w 2449768"/>
                <a:gd name="GluePoint841Y" fmla="*/ 295196 h 1050628"/>
                <a:gd name="GluePoint842X" fmla="*/ 1365608 w 2449768"/>
                <a:gd name="GluePoint842Y" fmla="*/ 283044 h 1050628"/>
                <a:gd name="GluePoint843X" fmla="*/ 1378900 w 2449768"/>
                <a:gd name="GluePoint843Y" fmla="*/ 291778 h 1050628"/>
                <a:gd name="GluePoint844X" fmla="*/ 1372824 w 2449768"/>
                <a:gd name="GluePoint844Y" fmla="*/ 316083 h 1050628"/>
                <a:gd name="GluePoint845X" fmla="*/ 1348519 w 2449768"/>
                <a:gd name="GluePoint845Y" fmla="*/ 310007 h 1050628"/>
                <a:gd name="GluePoint846X" fmla="*/ 1354595 w 2449768"/>
                <a:gd name="GluePoint846Y" fmla="*/ 285702 h 1050628"/>
                <a:gd name="GluePoint847X" fmla="*/ 1365608 w 2449768"/>
                <a:gd name="GluePoint847Y" fmla="*/ 283044 h 1050628"/>
                <a:gd name="GluePoint848X" fmla="*/ 1979296 w 2449768"/>
                <a:gd name="GluePoint848Y" fmla="*/ 267854 h 1050628"/>
                <a:gd name="GluePoint849X" fmla="*/ 1992588 w 2449768"/>
                <a:gd name="GluePoint849Y" fmla="*/ 276588 h 1050628"/>
                <a:gd name="GluePoint850X" fmla="*/ 1986512 w 2449768"/>
                <a:gd name="GluePoint850Y" fmla="*/ 300893 h 1050628"/>
                <a:gd name="GluePoint851X" fmla="*/ 1962207 w 2449768"/>
                <a:gd name="GluePoint851Y" fmla="*/ 294817 h 1050628"/>
                <a:gd name="GluePoint852X" fmla="*/ 1968283 w 2449768"/>
                <a:gd name="GluePoint852Y" fmla="*/ 270512 h 1050628"/>
                <a:gd name="GluePoint853X" fmla="*/ 1979296 w 2449768"/>
                <a:gd name="GluePoint853Y" fmla="*/ 267854 h 1050628"/>
                <a:gd name="GluePoint854X" fmla="*/ 1173830 w 2449768"/>
                <a:gd name="GluePoint854Y" fmla="*/ 266714 h 1050628"/>
                <a:gd name="GluePoint855X" fmla="*/ 1187502 w 2449768"/>
                <a:gd name="GluePoint855Y" fmla="*/ 276588 h 1050628"/>
                <a:gd name="GluePoint856X" fmla="*/ 1181425 w 2449768"/>
                <a:gd name="GluePoint856Y" fmla="*/ 300893 h 1050628"/>
                <a:gd name="GluePoint857X" fmla="*/ 1157121 w 2449768"/>
                <a:gd name="GluePoint857Y" fmla="*/ 294817 h 1050628"/>
                <a:gd name="GluePoint858X" fmla="*/ 1160159 w 2449768"/>
                <a:gd name="GluePoint858Y" fmla="*/ 270512 h 1050628"/>
                <a:gd name="GluePoint859X" fmla="*/ 1173830 w 2449768"/>
                <a:gd name="GluePoint859Y" fmla="*/ 266714 h 1050628"/>
                <a:gd name="GluePoint860X" fmla="*/ 2167656 w 2449768"/>
                <a:gd name="GluePoint860Y" fmla="*/ 246587 h 1050628"/>
                <a:gd name="GluePoint861X" fmla="*/ 2180948 w 2449768"/>
                <a:gd name="GluePoint861Y" fmla="*/ 255321 h 1050628"/>
                <a:gd name="GluePoint862X" fmla="*/ 2174872 w 2449768"/>
                <a:gd name="GluePoint862Y" fmla="*/ 279626 h 1050628"/>
                <a:gd name="GluePoint863X" fmla="*/ 2150567 w 2449768"/>
                <a:gd name="GluePoint863Y" fmla="*/ 273550 h 1050628"/>
                <a:gd name="GluePoint864X" fmla="*/ 2156643 w 2449768"/>
                <a:gd name="GluePoint864Y" fmla="*/ 249245 h 1050628"/>
                <a:gd name="GluePoint865X" fmla="*/ 2167656 w 2449768"/>
                <a:gd name="GluePoint865Y" fmla="*/ 246587 h 1050628"/>
                <a:gd name="GluePoint866X" fmla="*/ 2073477 w 2449768"/>
                <a:gd name="GluePoint866Y" fmla="*/ 240511 h 1050628"/>
                <a:gd name="GluePoint867X" fmla="*/ 2086768 w 2449768"/>
                <a:gd name="GluePoint867Y" fmla="*/ 249245 h 1050628"/>
                <a:gd name="GluePoint868X" fmla="*/ 2080692 w 2449768"/>
                <a:gd name="GluePoint868Y" fmla="*/ 273550 h 1050628"/>
                <a:gd name="GluePoint869X" fmla="*/ 2056387 w 2449768"/>
                <a:gd name="GluePoint869Y" fmla="*/ 267474 h 1050628"/>
                <a:gd name="GluePoint870X" fmla="*/ 2062463 w 2449768"/>
                <a:gd name="GluePoint870Y" fmla="*/ 243169 h 1050628"/>
                <a:gd name="GluePoint871X" fmla="*/ 2073477 w 2449768"/>
                <a:gd name="GluePoint871Y" fmla="*/ 240511 h 1050628"/>
                <a:gd name="GluePoint872X" fmla="*/ 1505359 w 2449768"/>
                <a:gd name="GluePoint872Y" fmla="*/ 222283 h 1050628"/>
                <a:gd name="GluePoint873X" fmla="*/ 1518651 w 2449768"/>
                <a:gd name="GluePoint873Y" fmla="*/ 231017 h 1050628"/>
                <a:gd name="GluePoint874X" fmla="*/ 1512575 w 2449768"/>
                <a:gd name="GluePoint874Y" fmla="*/ 255322 h 1050628"/>
                <a:gd name="GluePoint875X" fmla="*/ 1488270 w 2449768"/>
                <a:gd name="GluePoint875Y" fmla="*/ 249246 h 1050628"/>
                <a:gd name="GluePoint876X" fmla="*/ 1494346 w 2449768"/>
                <a:gd name="GluePoint876Y" fmla="*/ 224941 h 1050628"/>
                <a:gd name="GluePoint877X" fmla="*/ 1505359 w 2449768"/>
                <a:gd name="GluePoint877Y" fmla="*/ 222283 h 1050628"/>
                <a:gd name="GluePoint878X" fmla="*/ 1007117 w 2449768"/>
                <a:gd name="GluePoint878Y" fmla="*/ 222283 h 1050628"/>
                <a:gd name="GluePoint879X" fmla="*/ 1020409 w 2449768"/>
                <a:gd name="GluePoint879Y" fmla="*/ 231017 h 1050628"/>
                <a:gd name="GluePoint880X" fmla="*/ 1014333 w 2449768"/>
                <a:gd name="GluePoint880Y" fmla="*/ 255322 h 1050628"/>
                <a:gd name="GluePoint881X" fmla="*/ 990028 w 2449768"/>
                <a:gd name="GluePoint881Y" fmla="*/ 249246 h 1050628"/>
                <a:gd name="GluePoint882X" fmla="*/ 996104 w 2449768"/>
                <a:gd name="GluePoint882Y" fmla="*/ 224941 h 1050628"/>
                <a:gd name="GluePoint883X" fmla="*/ 1007117 w 2449768"/>
                <a:gd name="GluePoint883Y" fmla="*/ 222283 h 1050628"/>
                <a:gd name="GluePoint884X" fmla="*/ 1298771 w 2449768"/>
                <a:gd name="GluePoint884Y" fmla="*/ 210131 h 1050628"/>
                <a:gd name="GluePoint885X" fmla="*/ 1312063 w 2449768"/>
                <a:gd name="GluePoint885Y" fmla="*/ 218865 h 1050628"/>
                <a:gd name="GluePoint886X" fmla="*/ 1305987 w 2449768"/>
                <a:gd name="GluePoint886Y" fmla="*/ 243170 h 1050628"/>
                <a:gd name="GluePoint887X" fmla="*/ 1281682 w 2449768"/>
                <a:gd name="GluePoint887Y" fmla="*/ 237094 h 1050628"/>
                <a:gd name="GluePoint888X" fmla="*/ 1287758 w 2449768"/>
                <a:gd name="GluePoint888Y" fmla="*/ 212789 h 1050628"/>
                <a:gd name="GluePoint889X" fmla="*/ 1298771 w 2449768"/>
                <a:gd name="GluePoint889Y" fmla="*/ 210131 h 1050628"/>
                <a:gd name="GluePoint890X" fmla="*/ 1881700 w 2449768"/>
                <a:gd name="GluePoint890Y" fmla="*/ 207472 h 1050628"/>
                <a:gd name="GluePoint891X" fmla="*/ 1895371 w 2449768"/>
                <a:gd name="GluePoint891Y" fmla="*/ 218865 h 1050628"/>
                <a:gd name="GluePoint892X" fmla="*/ 1889295 w 2449768"/>
                <a:gd name="GluePoint892Y" fmla="*/ 243170 h 1050628"/>
                <a:gd name="GluePoint893X" fmla="*/ 1864990 w 2449768"/>
                <a:gd name="GluePoint893Y" fmla="*/ 237094 h 1050628"/>
                <a:gd name="GluePoint894X" fmla="*/ 1868028 w 2449768"/>
                <a:gd name="GluePoint894Y" fmla="*/ 209751 h 1050628"/>
                <a:gd name="GluePoint895X" fmla="*/ 1881700 w 2449768"/>
                <a:gd name="GluePoint895Y" fmla="*/ 207472 h 1050628"/>
                <a:gd name="GluePoint896X" fmla="*/ 1657262 w 2449768"/>
                <a:gd name="GluePoint896Y" fmla="*/ 207093 h 1050628"/>
                <a:gd name="GluePoint897X" fmla="*/ 1670554 w 2449768"/>
                <a:gd name="GluePoint897Y" fmla="*/ 215827 h 1050628"/>
                <a:gd name="GluePoint898X" fmla="*/ 1664478 w 2449768"/>
                <a:gd name="GluePoint898Y" fmla="*/ 240132 h 1050628"/>
                <a:gd name="GluePoint899X" fmla="*/ 1637135 w 2449768"/>
                <a:gd name="GluePoint899Y" fmla="*/ 234056 h 1050628"/>
                <a:gd name="GluePoint900X" fmla="*/ 1646249 w 2449768"/>
                <a:gd name="GluePoint900Y" fmla="*/ 209751 h 1050628"/>
                <a:gd name="GluePoint901X" fmla="*/ 1657262 w 2449768"/>
                <a:gd name="GluePoint901Y" fmla="*/ 207093 h 1050628"/>
                <a:gd name="GluePoint902X" fmla="*/ 1769671 w 2449768"/>
                <a:gd name="GluePoint902Y" fmla="*/ 201017 h 1050628"/>
                <a:gd name="GluePoint903X" fmla="*/ 1782962 w 2449768"/>
                <a:gd name="GluePoint903Y" fmla="*/ 209751 h 1050628"/>
                <a:gd name="GluePoint904X" fmla="*/ 1776886 w 2449768"/>
                <a:gd name="GluePoint904Y" fmla="*/ 234056 h 1050628"/>
                <a:gd name="GluePoint905X" fmla="*/ 1752581 w 2449768"/>
                <a:gd name="GluePoint905Y" fmla="*/ 227980 h 1050628"/>
                <a:gd name="GluePoint906X" fmla="*/ 1758657 w 2449768"/>
                <a:gd name="GluePoint906Y" fmla="*/ 203675 h 1050628"/>
                <a:gd name="GluePoint907X" fmla="*/ 1769671 w 2449768"/>
                <a:gd name="GluePoint907Y" fmla="*/ 201017 h 1050628"/>
                <a:gd name="GluePoint908X" fmla="*/ 1089145 w 2449768"/>
                <a:gd name="GluePoint908Y" fmla="*/ 197978 h 1050628"/>
                <a:gd name="GluePoint909X" fmla="*/ 1102437 w 2449768"/>
                <a:gd name="GluePoint909Y" fmla="*/ 206712 h 1050628"/>
                <a:gd name="GluePoint910X" fmla="*/ 1096361 w 2449768"/>
                <a:gd name="GluePoint910Y" fmla="*/ 231017 h 1050628"/>
                <a:gd name="GluePoint911X" fmla="*/ 1072056 w 2449768"/>
                <a:gd name="GluePoint911Y" fmla="*/ 224941 h 1050628"/>
                <a:gd name="GluePoint912X" fmla="*/ 1078132 w 2449768"/>
                <a:gd name="GluePoint912Y" fmla="*/ 200636 h 1050628"/>
                <a:gd name="GluePoint913X" fmla="*/ 1089145 w 2449768"/>
                <a:gd name="GluePoint913Y" fmla="*/ 197978 h 1050628"/>
                <a:gd name="GluePoint914X" fmla="*/ 1395989 w 2449768"/>
                <a:gd name="GluePoint914Y" fmla="*/ 161522 h 1050628"/>
                <a:gd name="GluePoint915X" fmla="*/ 1409281 w 2449768"/>
                <a:gd name="GluePoint915Y" fmla="*/ 170256 h 1050628"/>
                <a:gd name="GluePoint916X" fmla="*/ 1403205 w 2449768"/>
                <a:gd name="GluePoint916Y" fmla="*/ 194561 h 1050628"/>
                <a:gd name="GluePoint917X" fmla="*/ 1378900 w 2449768"/>
                <a:gd name="GluePoint917Y" fmla="*/ 188485 h 1050628"/>
                <a:gd name="GluePoint918X" fmla="*/ 1384976 w 2449768"/>
                <a:gd name="GluePoint918Y" fmla="*/ 164180 h 1050628"/>
                <a:gd name="GluePoint919X" fmla="*/ 1395989 w 2449768"/>
                <a:gd name="GluePoint919Y" fmla="*/ 161522 h 1050628"/>
                <a:gd name="GluePoint920X" fmla="*/ 1967145 w 2449768"/>
                <a:gd name="GluePoint920Y" fmla="*/ 140255 h 1050628"/>
                <a:gd name="GluePoint921X" fmla="*/ 1980436 w 2449768"/>
                <a:gd name="GluePoint921Y" fmla="*/ 148989 h 1050628"/>
                <a:gd name="GluePoint922X" fmla="*/ 1974360 w 2449768"/>
                <a:gd name="GluePoint922Y" fmla="*/ 173294 h 1050628"/>
                <a:gd name="GluePoint923X" fmla="*/ 1950055 w 2449768"/>
                <a:gd name="GluePoint923Y" fmla="*/ 170256 h 1050628"/>
                <a:gd name="GluePoint924X" fmla="*/ 1956131 w 2449768"/>
                <a:gd name="GluePoint924Y" fmla="*/ 142913 h 1050628"/>
                <a:gd name="GluePoint925X" fmla="*/ 1967145 w 2449768"/>
                <a:gd name="GluePoint925Y" fmla="*/ 140255 h 1050628"/>
                <a:gd name="GluePoint926X" fmla="*/ 1234971 w 2449768"/>
                <a:gd name="GluePoint926Y" fmla="*/ 131141 h 1050628"/>
                <a:gd name="GluePoint927X" fmla="*/ 1248263 w 2449768"/>
                <a:gd name="GluePoint927Y" fmla="*/ 139875 h 1050628"/>
                <a:gd name="GluePoint928X" fmla="*/ 1242187 w 2449768"/>
                <a:gd name="GluePoint928Y" fmla="*/ 164180 h 1050628"/>
                <a:gd name="GluePoint929X" fmla="*/ 1217882 w 2449768"/>
                <a:gd name="GluePoint929Y" fmla="*/ 158104 h 1050628"/>
                <a:gd name="GluePoint930X" fmla="*/ 1223958 w 2449768"/>
                <a:gd name="GluePoint930Y" fmla="*/ 133799 h 1050628"/>
                <a:gd name="GluePoint931X" fmla="*/ 1234971 w 2449768"/>
                <a:gd name="GluePoint931Y" fmla="*/ 131141 h 1050628"/>
                <a:gd name="GluePoint932X" fmla="*/ 1149906 w 2449768"/>
                <a:gd name="GluePoint932Y" fmla="*/ 131141 h 1050628"/>
                <a:gd name="GluePoint933X" fmla="*/ 1163198 w 2449768"/>
                <a:gd name="GluePoint933Y" fmla="*/ 139875 h 1050628"/>
                <a:gd name="GluePoint934X" fmla="*/ 1157122 w 2449768"/>
                <a:gd name="GluePoint934Y" fmla="*/ 164180 h 1050628"/>
                <a:gd name="GluePoint935X" fmla="*/ 1132817 w 2449768"/>
                <a:gd name="GluePoint935Y" fmla="*/ 158104 h 1050628"/>
                <a:gd name="GluePoint936X" fmla="*/ 1138893 w 2449768"/>
                <a:gd name="GluePoint936Y" fmla="*/ 133799 h 1050628"/>
                <a:gd name="GluePoint937X" fmla="*/ 1149906 w 2449768"/>
                <a:gd name="GluePoint937Y" fmla="*/ 131141 h 1050628"/>
                <a:gd name="GluePoint938X" fmla="*/ 2064362 w 2449768"/>
                <a:gd name="GluePoint938Y" fmla="*/ 128103 h 1050628"/>
                <a:gd name="GluePoint939X" fmla="*/ 2077654 w 2449768"/>
                <a:gd name="GluePoint939Y" fmla="*/ 136837 h 1050628"/>
                <a:gd name="GluePoint940X" fmla="*/ 2071578 w 2449768"/>
                <a:gd name="GluePoint940Y" fmla="*/ 161142 h 1050628"/>
                <a:gd name="GluePoint941X" fmla="*/ 2047273 w 2449768"/>
                <a:gd name="GluePoint941Y" fmla="*/ 155066 h 1050628"/>
                <a:gd name="GluePoint942X" fmla="*/ 2053349 w 2449768"/>
                <a:gd name="GluePoint942Y" fmla="*/ 130761 h 1050628"/>
                <a:gd name="GluePoint943X" fmla="*/ 2064362 w 2449768"/>
                <a:gd name="GluePoint943Y" fmla="*/ 128103 h 1050628"/>
                <a:gd name="GluePoint944X" fmla="*/ 1496245 w 2449768"/>
                <a:gd name="GluePoint944Y" fmla="*/ 120887 h 1050628"/>
                <a:gd name="GluePoint945X" fmla="*/ 1509537 w 2449768"/>
                <a:gd name="GluePoint945Y" fmla="*/ 130761 h 1050628"/>
                <a:gd name="GluePoint946X" fmla="*/ 1503461 w 2449768"/>
                <a:gd name="GluePoint946Y" fmla="*/ 155066 h 1050628"/>
                <a:gd name="GluePoint947X" fmla="*/ 1479156 w 2449768"/>
                <a:gd name="GluePoint947Y" fmla="*/ 148990 h 1050628"/>
                <a:gd name="GluePoint948X" fmla="*/ 1485232 w 2449768"/>
                <a:gd name="GluePoint948Y" fmla="*/ 124685 h 1050628"/>
                <a:gd name="GluePoint949X" fmla="*/ 1496245 w 2449768"/>
                <a:gd name="GluePoint949Y" fmla="*/ 120887 h 1050628"/>
                <a:gd name="GluePoint950X" fmla="*/ 1599539 w 2449768"/>
                <a:gd name="GluePoint950Y" fmla="*/ 112913 h 1050628"/>
                <a:gd name="GluePoint951X" fmla="*/ 1612831 w 2449768"/>
                <a:gd name="GluePoint951Y" fmla="*/ 121647 h 1050628"/>
                <a:gd name="GluePoint952X" fmla="*/ 1606754 w 2449768"/>
                <a:gd name="GluePoint952Y" fmla="*/ 145952 h 1050628"/>
                <a:gd name="GluePoint953X" fmla="*/ 1582450 w 2449768"/>
                <a:gd name="GluePoint953Y" fmla="*/ 139876 h 1050628"/>
                <a:gd name="GluePoint954X" fmla="*/ 1588526 w 2449768"/>
                <a:gd name="GluePoint954Y" fmla="*/ 115571 h 1050628"/>
                <a:gd name="GluePoint955X" fmla="*/ 1599539 w 2449768"/>
                <a:gd name="GluePoint955Y" fmla="*/ 112913 h 1050628"/>
                <a:gd name="GluePoint956X" fmla="*/ 1836508 w 2449768"/>
                <a:gd name="GluePoint956Y" fmla="*/ 109875 h 1050628"/>
                <a:gd name="GluePoint957X" fmla="*/ 1849800 w 2449768"/>
                <a:gd name="GluePoint957Y" fmla="*/ 118609 h 1050628"/>
                <a:gd name="GluePoint958X" fmla="*/ 1843724 w 2449768"/>
                <a:gd name="GluePoint958Y" fmla="*/ 142914 h 1050628"/>
                <a:gd name="GluePoint959X" fmla="*/ 1819419 w 2449768"/>
                <a:gd name="GluePoint959Y" fmla="*/ 136838 h 1050628"/>
                <a:gd name="GluePoint960X" fmla="*/ 1825495 w 2449768"/>
                <a:gd name="GluePoint960Y" fmla="*/ 112533 h 1050628"/>
                <a:gd name="GluePoint961X" fmla="*/ 1836508 w 2449768"/>
                <a:gd name="GluePoint961Y" fmla="*/ 109875 h 1050628"/>
                <a:gd name="GluePoint962X" fmla="*/ 1708529 w 2449768"/>
                <a:gd name="GluePoint962Y" fmla="*/ 106837 h 1050628"/>
                <a:gd name="GluePoint963X" fmla="*/ 1722201 w 2449768"/>
                <a:gd name="GluePoint963Y" fmla="*/ 115571 h 1050628"/>
                <a:gd name="GluePoint964X" fmla="*/ 1716124 w 2449768"/>
                <a:gd name="GluePoint964Y" fmla="*/ 139876 h 1050628"/>
                <a:gd name="GluePoint965X" fmla="*/ 1691820 w 2449768"/>
                <a:gd name="GluePoint965Y" fmla="*/ 133800 h 1050628"/>
                <a:gd name="GluePoint966X" fmla="*/ 1694858 w 2449768"/>
                <a:gd name="GluePoint966Y" fmla="*/ 109495 h 1050628"/>
                <a:gd name="GluePoint967X" fmla="*/ 1708529 w 2449768"/>
                <a:gd name="GluePoint967Y" fmla="*/ 106837 h 1050628"/>
                <a:gd name="GluePoint968X" fmla="*/ 1301429 w 2449768"/>
                <a:gd name="GluePoint968Y" fmla="*/ 60126 h 1050628"/>
                <a:gd name="GluePoint969X" fmla="*/ 1315101 w 2449768"/>
                <a:gd name="GluePoint969Y" fmla="*/ 70000 h 1050628"/>
                <a:gd name="GluePoint970X" fmla="*/ 1309024 w 2449768"/>
                <a:gd name="GluePoint970Y" fmla="*/ 94305 h 1050628"/>
                <a:gd name="GluePoint971X" fmla="*/ 1284720 w 2449768"/>
                <a:gd name="GluePoint971Y" fmla="*/ 88229 h 1050628"/>
                <a:gd name="GluePoint972X" fmla="*/ 1287758 w 2449768"/>
                <a:gd name="GluePoint972Y" fmla="*/ 63924 h 1050628"/>
                <a:gd name="GluePoint973X" fmla="*/ 1301429 w 2449768"/>
                <a:gd name="GluePoint973Y" fmla="*/ 60126 h 1050628"/>
                <a:gd name="GluePoint974X" fmla="*/ 1930687 w 2449768"/>
                <a:gd name="GluePoint974Y" fmla="*/ 49113 h 1050628"/>
                <a:gd name="GluePoint975X" fmla="*/ 1943979 w 2449768"/>
                <a:gd name="GluePoint975Y" fmla="*/ 57847 h 1050628"/>
                <a:gd name="GluePoint976X" fmla="*/ 1937903 w 2449768"/>
                <a:gd name="GluePoint976Y" fmla="*/ 82152 h 1050628"/>
                <a:gd name="GluePoint977X" fmla="*/ 1913598 w 2449768"/>
                <a:gd name="GluePoint977Y" fmla="*/ 76076 h 1050628"/>
                <a:gd name="GluePoint978X" fmla="*/ 1919674 w 2449768"/>
                <a:gd name="GluePoint978Y" fmla="*/ 51771 h 1050628"/>
                <a:gd name="GluePoint979X" fmla="*/ 1930687 w 2449768"/>
                <a:gd name="GluePoint979Y" fmla="*/ 49113 h 1050628"/>
                <a:gd name="GluePoint980X" fmla="*/ 1402065 w 2449768"/>
                <a:gd name="GluePoint980Y" fmla="*/ 43037 h 1050628"/>
                <a:gd name="GluePoint981X" fmla="*/ 1415357 w 2449768"/>
                <a:gd name="GluePoint981Y" fmla="*/ 51771 h 1050628"/>
                <a:gd name="GluePoint982X" fmla="*/ 1409281 w 2449768"/>
                <a:gd name="GluePoint982Y" fmla="*/ 76076 h 1050628"/>
                <a:gd name="GluePoint983X" fmla="*/ 1384976 w 2449768"/>
                <a:gd name="GluePoint983Y" fmla="*/ 70000 h 1050628"/>
                <a:gd name="GluePoint984X" fmla="*/ 1391052 w 2449768"/>
                <a:gd name="GluePoint984Y" fmla="*/ 45695 h 1050628"/>
                <a:gd name="GluePoint985X" fmla="*/ 1402065 w 2449768"/>
                <a:gd name="GluePoint985Y" fmla="*/ 43037 h 1050628"/>
                <a:gd name="GluePoint986X" fmla="*/ 1806127 w 2449768"/>
                <a:gd name="GluePoint986Y" fmla="*/ 15695 h 1050628"/>
                <a:gd name="GluePoint987X" fmla="*/ 1819419 w 2449768"/>
                <a:gd name="GluePoint987Y" fmla="*/ 24429 h 1050628"/>
                <a:gd name="GluePoint988X" fmla="*/ 1813343 w 2449768"/>
                <a:gd name="GluePoint988Y" fmla="*/ 48734 h 1050628"/>
                <a:gd name="GluePoint989X" fmla="*/ 1789038 w 2449768"/>
                <a:gd name="GluePoint989Y" fmla="*/ 42658 h 1050628"/>
                <a:gd name="GluePoint990X" fmla="*/ 1795114 w 2449768"/>
                <a:gd name="GluePoint990Y" fmla="*/ 18353 h 1050628"/>
                <a:gd name="GluePoint991X" fmla="*/ 1806127 w 2449768"/>
                <a:gd name="GluePoint991Y" fmla="*/ 15695 h 1050628"/>
                <a:gd name="GluePoint992X" fmla="*/ 1499283 w 2449768"/>
                <a:gd name="GluePoint992Y" fmla="*/ 9619 h 1050628"/>
                <a:gd name="GluePoint993X" fmla="*/ 1512575 w 2449768"/>
                <a:gd name="GluePoint993Y" fmla="*/ 18353 h 1050628"/>
                <a:gd name="GluePoint994X" fmla="*/ 1506499 w 2449768"/>
                <a:gd name="GluePoint994Y" fmla="*/ 45696 h 1050628"/>
                <a:gd name="GluePoint995X" fmla="*/ 1482194 w 2449768"/>
                <a:gd name="GluePoint995Y" fmla="*/ 39620 h 1050628"/>
                <a:gd name="GluePoint996X" fmla="*/ 1488270 w 2449768"/>
                <a:gd name="GluePoint996Y" fmla="*/ 12277 h 1050628"/>
                <a:gd name="GluePoint997X" fmla="*/ 1499283 w 2449768"/>
                <a:gd name="GluePoint997Y" fmla="*/ 9619 h 1050628"/>
                <a:gd name="GluePoint998X" fmla="*/ 1699795 w 2449768"/>
                <a:gd name="GluePoint998Y" fmla="*/ 3543 h 1050628"/>
                <a:gd name="GluePoint999X" fmla="*/ 1713087 w 2449768"/>
                <a:gd name="GluePoint999Y" fmla="*/ 12277 h 1050628"/>
                <a:gd name="GluePoint1000X" fmla="*/ 1707011 w 2449768"/>
                <a:gd name="GluePoint1000Y" fmla="*/ 36582 h 1050628"/>
                <a:gd name="GluePoint1001X" fmla="*/ 1682706 w 2449768"/>
                <a:gd name="GluePoint1001Y" fmla="*/ 30506 h 1050628"/>
                <a:gd name="GluePoint1002X" fmla="*/ 1688782 w 2449768"/>
                <a:gd name="GluePoint1002Y" fmla="*/ 6201 h 1050628"/>
                <a:gd name="GluePoint1003X" fmla="*/ 1699795 w 2449768"/>
                <a:gd name="GluePoint1003Y" fmla="*/ 3543 h 1050628"/>
                <a:gd name="GluePoint1004X" fmla="*/ 1599539 w 2449768"/>
                <a:gd name="GluePoint1004Y" fmla="*/ 504 h 1050628"/>
                <a:gd name="GluePoint1005X" fmla="*/ 1612831 w 2449768"/>
                <a:gd name="GluePoint1005Y" fmla="*/ 9238 h 1050628"/>
                <a:gd name="GluePoint1006X" fmla="*/ 1606754 w 2449768"/>
                <a:gd name="GluePoint1006Y" fmla="*/ 33543 h 1050628"/>
                <a:gd name="GluePoint1007X" fmla="*/ 1582450 w 2449768"/>
                <a:gd name="GluePoint1007Y" fmla="*/ 27467 h 1050628"/>
                <a:gd name="GluePoint1008X" fmla="*/ 1588526 w 2449768"/>
                <a:gd name="GluePoint1008Y" fmla="*/ 3162 h 1050628"/>
                <a:gd name="GluePoint1009X" fmla="*/ 1599539 w 2449768"/>
                <a:gd name="GluePoint1009Y" fmla="*/ 504 h 105062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Lst>
              <a:rect l="textAreaLeft" t="textAreaTop" r="textAreaRight" b="textAreaBottom"/>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76" name="Freeform: Shape 21">
              <a:extLst>
                <a:ext uri="{C183D7F6-B498-43B3-948B-1728B52AA6E4}">
                  <adec:decorative xmlns:adec="http://schemas.microsoft.com/office/drawing/2017/decorative" val="1"/>
                </a:ext>
              </a:extLst>
            </p:cNvPr>
            <p:cNvSpPr/>
            <p:nvPr/>
          </p:nvSpPr>
          <p:spPr>
            <a:xfrm>
              <a:off x="3476160" y="0"/>
              <a:ext cx="6176880" cy="1778400"/>
            </a:xfrm>
            <a:custGeom>
              <a:avLst/>
              <a:gdLst>
                <a:gd name="textAreaLeft" fmla="*/ 0 w 6176880"/>
                <a:gd name="textAreaRight" fmla="*/ 6177240 w 6176880"/>
                <a:gd name="textAreaTop" fmla="*/ 0 h 1778400"/>
                <a:gd name="textAreaBottom" fmla="*/ 1778760 h 1778400"/>
                <a:gd name="GluePoint1X" fmla="*/ 4421987 w 6386648"/>
                <a:gd name="GluePoint1Y" fmla="*/ 1813377 h 1849426"/>
                <a:gd name="GluePoint2X" fmla="*/ 4440012 w 6386648"/>
                <a:gd name="GluePoint2Y" fmla="*/ 1831401 h 1849426"/>
                <a:gd name="GluePoint3X" fmla="*/ 4421987 w 6386648"/>
                <a:gd name="GluePoint3Y" fmla="*/ 1849426 h 1849426"/>
                <a:gd name="GluePoint4X" fmla="*/ 4403963 w 6386648"/>
                <a:gd name="GluePoint4Y" fmla="*/ 1831401 h 1849426"/>
                <a:gd name="GluePoint5X" fmla="*/ 4421987 w 6386648"/>
                <a:gd name="GluePoint5Y" fmla="*/ 1813377 h 1849426"/>
                <a:gd name="GluePoint6X" fmla="*/ 4235735 w 6386648"/>
                <a:gd name="GluePoint6Y" fmla="*/ 1807369 h 1849426"/>
                <a:gd name="GluePoint7X" fmla="*/ 4253760 w 6386648"/>
                <a:gd name="GluePoint7Y" fmla="*/ 1825393 h 1849426"/>
                <a:gd name="GluePoint8X" fmla="*/ 4235735 w 6386648"/>
                <a:gd name="GluePoint8Y" fmla="*/ 1843418 h 1849426"/>
                <a:gd name="GluePoint9X" fmla="*/ 4217711 w 6386648"/>
                <a:gd name="GluePoint9Y" fmla="*/ 1825393 h 1849426"/>
                <a:gd name="GluePoint10X" fmla="*/ 4235735 w 6386648"/>
                <a:gd name="GluePoint10Y" fmla="*/ 1807369 h 1849426"/>
                <a:gd name="GluePoint11X" fmla="*/ 4566182 w 6386648"/>
                <a:gd name="GluePoint11Y" fmla="*/ 1795353 h 1849426"/>
                <a:gd name="GluePoint12X" fmla="*/ 4584207 w 6386648"/>
                <a:gd name="GluePoint12Y" fmla="*/ 1813377 h 1849426"/>
                <a:gd name="GluePoint13X" fmla="*/ 4566182 w 6386648"/>
                <a:gd name="GluePoint13Y" fmla="*/ 1831402 h 1849426"/>
                <a:gd name="GluePoint14X" fmla="*/ 4548158 w 6386648"/>
                <a:gd name="GluePoint14Y" fmla="*/ 1813377 h 1849426"/>
                <a:gd name="GluePoint15X" fmla="*/ 4566182 w 6386648"/>
                <a:gd name="GluePoint15Y" fmla="*/ 1795353 h 1849426"/>
                <a:gd name="GluePoint16X" fmla="*/ 4698361 w 6386648"/>
                <a:gd name="GluePoint16Y" fmla="*/ 1777329 h 1849426"/>
                <a:gd name="GluePoint17X" fmla="*/ 4716386 w 6386648"/>
                <a:gd name="GluePoint17Y" fmla="*/ 1795353 h 1849426"/>
                <a:gd name="GluePoint18X" fmla="*/ 4698361 w 6386648"/>
                <a:gd name="GluePoint18Y" fmla="*/ 1813378 h 1849426"/>
                <a:gd name="GluePoint19X" fmla="*/ 4680336 w 6386648"/>
                <a:gd name="GluePoint19Y" fmla="*/ 1795353 h 1849426"/>
                <a:gd name="GluePoint20X" fmla="*/ 4698361 w 6386648"/>
                <a:gd name="GluePoint20Y" fmla="*/ 1777329 h 1849426"/>
                <a:gd name="GluePoint21X" fmla="*/ 4085531 w 6386648"/>
                <a:gd name="GluePoint21Y" fmla="*/ 1759304 h 1849426"/>
                <a:gd name="GluePoint22X" fmla="*/ 4103556 w 6386648"/>
                <a:gd name="GluePoint22Y" fmla="*/ 1777329 h 1849426"/>
                <a:gd name="GluePoint23X" fmla="*/ 4085531 w 6386648"/>
                <a:gd name="GluePoint23Y" fmla="*/ 1795353 h 1849426"/>
                <a:gd name="GluePoint24X" fmla="*/ 4067507 w 6386648"/>
                <a:gd name="GluePoint24Y" fmla="*/ 1777329 h 1849426"/>
                <a:gd name="GluePoint25X" fmla="*/ 4085531 w 6386648"/>
                <a:gd name="GluePoint25Y" fmla="*/ 1759304 h 1849426"/>
                <a:gd name="GluePoint26X" fmla="*/ 4301824 w 6386648"/>
                <a:gd name="GluePoint26Y" fmla="*/ 1723255 h 1849426"/>
                <a:gd name="GluePoint27X" fmla="*/ 4319849 w 6386648"/>
                <a:gd name="GluePoint27Y" fmla="*/ 1741279 h 1849426"/>
                <a:gd name="GluePoint28X" fmla="*/ 4301824 w 6386648"/>
                <a:gd name="GluePoint28Y" fmla="*/ 1759304 h 1849426"/>
                <a:gd name="GluePoint29X" fmla="*/ 4283800 w 6386648"/>
                <a:gd name="GluePoint29Y" fmla="*/ 1741279 h 1849426"/>
                <a:gd name="GluePoint30X" fmla="*/ 4301824 w 6386648"/>
                <a:gd name="GluePoint30Y" fmla="*/ 1723255 h 1849426"/>
                <a:gd name="GluePoint31X" fmla="*/ 4440011 w 6386648"/>
                <a:gd name="GluePoint31Y" fmla="*/ 1717247 h 1849426"/>
                <a:gd name="GluePoint32X" fmla="*/ 4458036 w 6386648"/>
                <a:gd name="GluePoint32Y" fmla="*/ 1735271 h 1849426"/>
                <a:gd name="GluePoint33X" fmla="*/ 4440011 w 6386648"/>
                <a:gd name="GluePoint33Y" fmla="*/ 1753296 h 1849426"/>
                <a:gd name="GluePoint34X" fmla="*/ 4421987 w 6386648"/>
                <a:gd name="GluePoint34Y" fmla="*/ 1735271 h 1849426"/>
                <a:gd name="GluePoint35X" fmla="*/ 4440011 w 6386648"/>
                <a:gd name="GluePoint35Y" fmla="*/ 1717247 h 1849426"/>
                <a:gd name="GluePoint36X" fmla="*/ 3965369 w 6386648"/>
                <a:gd name="GluePoint36Y" fmla="*/ 1711239 h 1849426"/>
                <a:gd name="GluePoint37X" fmla="*/ 3983394 w 6386648"/>
                <a:gd name="GluePoint37Y" fmla="*/ 1729263 h 1849426"/>
                <a:gd name="GluePoint38X" fmla="*/ 3965369 w 6386648"/>
                <a:gd name="GluePoint38Y" fmla="*/ 1747288 h 1849426"/>
                <a:gd name="GluePoint39X" fmla="*/ 3947345 w 6386648"/>
                <a:gd name="GluePoint39Y" fmla="*/ 1729263 h 1849426"/>
                <a:gd name="GluePoint40X" fmla="*/ 3965369 w 6386648"/>
                <a:gd name="GluePoint40Y" fmla="*/ 1711239 h 1849426"/>
                <a:gd name="GluePoint41X" fmla="*/ 4836548 w 6386648"/>
                <a:gd name="GluePoint41Y" fmla="*/ 1705231 h 1849426"/>
                <a:gd name="GluePoint42X" fmla="*/ 4854573 w 6386648"/>
                <a:gd name="GluePoint42Y" fmla="*/ 1723255 h 1849426"/>
                <a:gd name="GluePoint43X" fmla="*/ 4836548 w 6386648"/>
                <a:gd name="GluePoint43Y" fmla="*/ 1741280 h 1849426"/>
                <a:gd name="GluePoint44X" fmla="*/ 4818524 w 6386648"/>
                <a:gd name="GluePoint44Y" fmla="*/ 1723255 h 1849426"/>
                <a:gd name="GluePoint45X" fmla="*/ 4836548 w 6386648"/>
                <a:gd name="GluePoint45Y" fmla="*/ 1705231 h 1849426"/>
                <a:gd name="GluePoint46X" fmla="*/ 4175653 w 6386648"/>
                <a:gd name="GluePoint46Y" fmla="*/ 1681198 h 1849426"/>
                <a:gd name="GluePoint47X" fmla="*/ 4193678 w 6386648"/>
                <a:gd name="GluePoint47Y" fmla="*/ 1699222 h 1849426"/>
                <a:gd name="GluePoint48X" fmla="*/ 4175653 w 6386648"/>
                <a:gd name="GluePoint48Y" fmla="*/ 1717247 h 1849426"/>
                <a:gd name="GluePoint49X" fmla="*/ 4157629 w 6386648"/>
                <a:gd name="GluePoint49Y" fmla="*/ 1699222 h 1849426"/>
                <a:gd name="GluePoint50X" fmla="*/ 4175653 w 6386648"/>
                <a:gd name="GluePoint50Y" fmla="*/ 1681198 h 1849426"/>
                <a:gd name="GluePoint51X" fmla="*/ 4602231 w 6386648"/>
                <a:gd name="GluePoint51Y" fmla="*/ 1675190 h 1849426"/>
                <a:gd name="GluePoint52X" fmla="*/ 4620256 w 6386648"/>
                <a:gd name="GluePoint52Y" fmla="*/ 1693214 h 1849426"/>
                <a:gd name="GluePoint53X" fmla="*/ 4602231 w 6386648"/>
                <a:gd name="GluePoint53Y" fmla="*/ 1711239 h 1849426"/>
                <a:gd name="GluePoint54X" fmla="*/ 4584207 w 6386648"/>
                <a:gd name="GluePoint54Y" fmla="*/ 1693214 h 1849426"/>
                <a:gd name="GluePoint55X" fmla="*/ 4602231 w 6386648"/>
                <a:gd name="GluePoint55Y" fmla="*/ 1675190 h 1849426"/>
                <a:gd name="GluePoint56X" fmla="*/ 4734410 w 6386648"/>
                <a:gd name="GluePoint56Y" fmla="*/ 1663174 h 1849426"/>
                <a:gd name="GluePoint57X" fmla="*/ 4752435 w 6386648"/>
                <a:gd name="GluePoint57Y" fmla="*/ 1681198 h 1849426"/>
                <a:gd name="GluePoint58X" fmla="*/ 4734410 w 6386648"/>
                <a:gd name="GluePoint58Y" fmla="*/ 1699223 h 1849426"/>
                <a:gd name="GluePoint59X" fmla="*/ 4716386 w 6386648"/>
                <a:gd name="GluePoint59Y" fmla="*/ 1681198 h 1849426"/>
                <a:gd name="GluePoint60X" fmla="*/ 4734410 w 6386648"/>
                <a:gd name="GluePoint60Y" fmla="*/ 1663174 h 1849426"/>
                <a:gd name="GluePoint61X" fmla="*/ 3851214 w 6386648"/>
                <a:gd name="GluePoint61Y" fmla="*/ 1663174 h 1849426"/>
                <a:gd name="GluePoint62X" fmla="*/ 3869239 w 6386648"/>
                <a:gd name="GluePoint62Y" fmla="*/ 1681198 h 1849426"/>
                <a:gd name="GluePoint63X" fmla="*/ 3851214 w 6386648"/>
                <a:gd name="GluePoint63Y" fmla="*/ 1699223 h 1849426"/>
                <a:gd name="GluePoint64X" fmla="*/ 3833190 w 6386648"/>
                <a:gd name="GluePoint64Y" fmla="*/ 1681198 h 1849426"/>
                <a:gd name="GluePoint65X" fmla="*/ 3851214 w 6386648"/>
                <a:gd name="GluePoint65Y" fmla="*/ 1663174 h 1849426"/>
                <a:gd name="GluePoint66X" fmla="*/ 4061499 w 6386648"/>
                <a:gd name="GluePoint66Y" fmla="*/ 1627125 h 1849426"/>
                <a:gd name="GluePoint67X" fmla="*/ 4079524 w 6386648"/>
                <a:gd name="GluePoint67Y" fmla="*/ 1645149 h 1849426"/>
                <a:gd name="GluePoint68X" fmla="*/ 4061499 w 6386648"/>
                <a:gd name="GluePoint68Y" fmla="*/ 1663174 h 1849426"/>
                <a:gd name="GluePoint69X" fmla="*/ 4043475 w 6386648"/>
                <a:gd name="GluePoint69Y" fmla="*/ 1645149 h 1849426"/>
                <a:gd name="GluePoint70X" fmla="*/ 4061499 w 6386648"/>
                <a:gd name="GluePoint70Y" fmla="*/ 1627125 h 1849426"/>
                <a:gd name="GluePoint71X" fmla="*/ 4482068 w 6386648"/>
                <a:gd name="GluePoint71Y" fmla="*/ 1621117 h 1849426"/>
                <a:gd name="GluePoint72X" fmla="*/ 4500093 w 6386648"/>
                <a:gd name="GluePoint72Y" fmla="*/ 1639141 h 1849426"/>
                <a:gd name="GluePoint73X" fmla="*/ 4482068 w 6386648"/>
                <a:gd name="GluePoint73Y" fmla="*/ 1657166 h 1849426"/>
                <a:gd name="GluePoint74X" fmla="*/ 4464044 w 6386648"/>
                <a:gd name="GluePoint74Y" fmla="*/ 1639141 h 1849426"/>
                <a:gd name="GluePoint75X" fmla="*/ 4482068 w 6386648"/>
                <a:gd name="GluePoint75Y" fmla="*/ 1621117 h 1849426"/>
                <a:gd name="GluePoint76X" fmla="*/ 4926670 w 6386648"/>
                <a:gd name="GluePoint76Y" fmla="*/ 1615109 h 1849426"/>
                <a:gd name="GluePoint77X" fmla="*/ 4944695 w 6386648"/>
                <a:gd name="GluePoint77Y" fmla="*/ 1633133 h 1849426"/>
                <a:gd name="GluePoint78X" fmla="*/ 4926670 w 6386648"/>
                <a:gd name="GluePoint78Y" fmla="*/ 1651158 h 1849426"/>
                <a:gd name="GluePoint79X" fmla="*/ 4908646 w 6386648"/>
                <a:gd name="GluePoint79Y" fmla="*/ 1633133 h 1849426"/>
                <a:gd name="GluePoint80X" fmla="*/ 4926670 w 6386648"/>
                <a:gd name="GluePoint80Y" fmla="*/ 1615109 h 1849426"/>
                <a:gd name="GluePoint81X" fmla="*/ 3719035 w 6386648"/>
                <a:gd name="GluePoint81Y" fmla="*/ 1615109 h 1849426"/>
                <a:gd name="GluePoint82X" fmla="*/ 3737060 w 6386648"/>
                <a:gd name="GluePoint82Y" fmla="*/ 1633133 h 1849426"/>
                <a:gd name="GluePoint83X" fmla="*/ 3719035 w 6386648"/>
                <a:gd name="GluePoint83Y" fmla="*/ 1651158 h 1849426"/>
                <a:gd name="GluePoint84X" fmla="*/ 3701011 w 6386648"/>
                <a:gd name="GluePoint84Y" fmla="*/ 1633133 h 1849426"/>
                <a:gd name="GluePoint85X" fmla="*/ 3719035 w 6386648"/>
                <a:gd name="GluePoint85Y" fmla="*/ 1615109 h 1849426"/>
                <a:gd name="GluePoint86X" fmla="*/ 4343881 w 6386648"/>
                <a:gd name="GluePoint86Y" fmla="*/ 1603093 h 1849426"/>
                <a:gd name="GluePoint87X" fmla="*/ 4361906 w 6386648"/>
                <a:gd name="GluePoint87Y" fmla="*/ 1621117 h 1849426"/>
                <a:gd name="GluePoint88X" fmla="*/ 4343881 w 6386648"/>
                <a:gd name="GluePoint88Y" fmla="*/ 1639142 h 1849426"/>
                <a:gd name="GluePoint89X" fmla="*/ 4325857 w 6386648"/>
                <a:gd name="GluePoint89Y" fmla="*/ 1621117 h 1849426"/>
                <a:gd name="GluePoint90X" fmla="*/ 4343881 w 6386648"/>
                <a:gd name="GluePoint90Y" fmla="*/ 1603093 h 1849426"/>
                <a:gd name="GluePoint91X" fmla="*/ 4235735 w 6386648"/>
                <a:gd name="GluePoint91Y" fmla="*/ 1579060 h 1849426"/>
                <a:gd name="GluePoint92X" fmla="*/ 4253760 w 6386648"/>
                <a:gd name="GluePoint92Y" fmla="*/ 1597085 h 1849426"/>
                <a:gd name="GluePoint93X" fmla="*/ 4235735 w 6386648"/>
                <a:gd name="GluePoint93Y" fmla="*/ 1615109 h 1849426"/>
                <a:gd name="GluePoint94X" fmla="*/ 4217711 w 6386648"/>
                <a:gd name="GluePoint94Y" fmla="*/ 1597085 h 1849426"/>
                <a:gd name="GluePoint95X" fmla="*/ 4235735 w 6386648"/>
                <a:gd name="GluePoint95Y" fmla="*/ 1579060 h 1849426"/>
                <a:gd name="GluePoint96X" fmla="*/ 3941336 w 6386648"/>
                <a:gd name="GluePoint96Y" fmla="*/ 1573052 h 1849426"/>
                <a:gd name="GluePoint97X" fmla="*/ 3959361 w 6386648"/>
                <a:gd name="GluePoint97Y" fmla="*/ 1591076 h 1849426"/>
                <a:gd name="GluePoint98X" fmla="*/ 3941336 w 6386648"/>
                <a:gd name="GluePoint98Y" fmla="*/ 1609101 h 1849426"/>
                <a:gd name="GluePoint99X" fmla="*/ 3923312 w 6386648"/>
                <a:gd name="GluePoint99Y" fmla="*/ 1591076 h 1849426"/>
                <a:gd name="GluePoint100X" fmla="*/ 3941336 w 6386648"/>
                <a:gd name="GluePoint100Y" fmla="*/ 1573052 h 1849426"/>
                <a:gd name="GluePoint101X" fmla="*/ 1057431 w 6386648"/>
                <a:gd name="GluePoint101Y" fmla="*/ 1567044 h 1849426"/>
                <a:gd name="GluePoint102X" fmla="*/ 1075456 w 6386648"/>
                <a:gd name="GluePoint102Y" fmla="*/ 1585068 h 1849426"/>
                <a:gd name="GluePoint103X" fmla="*/ 1057431 w 6386648"/>
                <a:gd name="GluePoint103Y" fmla="*/ 1603093 h 1849426"/>
                <a:gd name="GluePoint104X" fmla="*/ 1039407 w 6386648"/>
                <a:gd name="GluePoint104Y" fmla="*/ 1585068 h 1849426"/>
                <a:gd name="GluePoint105X" fmla="*/ 1057431 w 6386648"/>
                <a:gd name="GluePoint105Y" fmla="*/ 1567044 h 1849426"/>
                <a:gd name="GluePoint106X" fmla="*/ 1201626 w 6386648"/>
                <a:gd name="GluePoint106Y" fmla="*/ 1561036 h 1849426"/>
                <a:gd name="GluePoint107X" fmla="*/ 1219651 w 6386648"/>
                <a:gd name="GluePoint107Y" fmla="*/ 1579060 h 1849426"/>
                <a:gd name="GluePoint108X" fmla="*/ 1201626 w 6386648"/>
                <a:gd name="GluePoint108Y" fmla="*/ 1597085 h 1849426"/>
                <a:gd name="GluePoint109X" fmla="*/ 1183602 w 6386648"/>
                <a:gd name="GluePoint109Y" fmla="*/ 1579060 h 1849426"/>
                <a:gd name="GluePoint110X" fmla="*/ 1201626 w 6386648"/>
                <a:gd name="GluePoint110Y" fmla="*/ 1561036 h 1849426"/>
                <a:gd name="GluePoint111X" fmla="*/ 4716385 w 6386648"/>
                <a:gd name="GluePoint111Y" fmla="*/ 1555028 h 1849426"/>
                <a:gd name="GluePoint112X" fmla="*/ 4734410 w 6386648"/>
                <a:gd name="GluePoint112Y" fmla="*/ 1573052 h 1849426"/>
                <a:gd name="GluePoint113X" fmla="*/ 4716385 w 6386648"/>
                <a:gd name="GluePoint113Y" fmla="*/ 1591077 h 1849426"/>
                <a:gd name="GluePoint114X" fmla="*/ 4698361 w 6386648"/>
                <a:gd name="GluePoint114Y" fmla="*/ 1573052 h 1849426"/>
                <a:gd name="GluePoint115X" fmla="*/ 4716385 w 6386648"/>
                <a:gd name="GluePoint115Y" fmla="*/ 1555028 h 1849426"/>
                <a:gd name="GluePoint116X" fmla="*/ 4578198 w 6386648"/>
                <a:gd name="GluePoint116Y" fmla="*/ 1555028 h 1849426"/>
                <a:gd name="GluePoint117X" fmla="*/ 4596223 w 6386648"/>
                <a:gd name="GluePoint117Y" fmla="*/ 1573052 h 1849426"/>
                <a:gd name="GluePoint118X" fmla="*/ 4578198 w 6386648"/>
                <a:gd name="GluePoint118Y" fmla="*/ 1591077 h 1849426"/>
                <a:gd name="GluePoint119X" fmla="*/ 4560173 w 6386648"/>
                <a:gd name="GluePoint119Y" fmla="*/ 1573052 h 1849426"/>
                <a:gd name="GluePoint120X" fmla="*/ 4578198 w 6386648"/>
                <a:gd name="GluePoint120Y" fmla="*/ 1555028 h 1849426"/>
                <a:gd name="GluePoint121X" fmla="*/ 1333805 w 6386648"/>
                <a:gd name="GluePoint121Y" fmla="*/ 1555028 h 1849426"/>
                <a:gd name="GluePoint122X" fmla="*/ 1351830 w 6386648"/>
                <a:gd name="GluePoint122Y" fmla="*/ 1573052 h 1849426"/>
                <a:gd name="GluePoint123X" fmla="*/ 1333805 w 6386648"/>
                <a:gd name="GluePoint123Y" fmla="*/ 1591077 h 1849426"/>
                <a:gd name="GluePoint124X" fmla="*/ 1315781 w 6386648"/>
                <a:gd name="GluePoint124Y" fmla="*/ 1573052 h 1849426"/>
                <a:gd name="GluePoint125X" fmla="*/ 1333805 w 6386648"/>
                <a:gd name="GluePoint125Y" fmla="*/ 1555028 h 1849426"/>
                <a:gd name="GluePoint126X" fmla="*/ 4842556 w 6386648"/>
                <a:gd name="GluePoint126Y" fmla="*/ 1543011 h 1849426"/>
                <a:gd name="GluePoint127X" fmla="*/ 4860581 w 6386648"/>
                <a:gd name="GluePoint127Y" fmla="*/ 1561035 h 1849426"/>
                <a:gd name="GluePoint128X" fmla="*/ 4842556 w 6386648"/>
                <a:gd name="GluePoint128Y" fmla="*/ 1579060 h 1849426"/>
                <a:gd name="GluePoint129X" fmla="*/ 4824532 w 6386648"/>
                <a:gd name="GluePoint129Y" fmla="*/ 1561035 h 1849426"/>
                <a:gd name="GluePoint130X" fmla="*/ 4842556 w 6386648"/>
                <a:gd name="GluePoint130Y" fmla="*/ 1543011 h 1849426"/>
                <a:gd name="GluePoint131X" fmla="*/ 3803149 w 6386648"/>
                <a:gd name="GluePoint131Y" fmla="*/ 1537003 h 1849426"/>
                <a:gd name="GluePoint132X" fmla="*/ 3821174 w 6386648"/>
                <a:gd name="GluePoint132Y" fmla="*/ 1555027 h 1849426"/>
                <a:gd name="GluePoint133X" fmla="*/ 3803149 w 6386648"/>
                <a:gd name="GluePoint133Y" fmla="*/ 1573052 h 1849426"/>
                <a:gd name="GluePoint134X" fmla="*/ 3785125 w 6386648"/>
                <a:gd name="GluePoint134Y" fmla="*/ 1555027 h 1849426"/>
                <a:gd name="GluePoint135X" fmla="*/ 3803149 w 6386648"/>
                <a:gd name="GluePoint135Y" fmla="*/ 1537003 h 1849426"/>
                <a:gd name="GluePoint136X" fmla="*/ 4127588 w 6386648"/>
                <a:gd name="GluePoint136Y" fmla="*/ 1530995 h 1849426"/>
                <a:gd name="GluePoint137X" fmla="*/ 4145613 w 6386648"/>
                <a:gd name="GluePoint137Y" fmla="*/ 1549019 h 1849426"/>
                <a:gd name="GluePoint138X" fmla="*/ 4127588 w 6386648"/>
                <a:gd name="GluePoint138Y" fmla="*/ 1567044 h 1849426"/>
                <a:gd name="GluePoint139X" fmla="*/ 4109563 w 6386648"/>
                <a:gd name="GluePoint139Y" fmla="*/ 1549019 h 1849426"/>
                <a:gd name="GluePoint140X" fmla="*/ 4127588 w 6386648"/>
                <a:gd name="GluePoint140Y" fmla="*/ 1530995 h 1849426"/>
                <a:gd name="GluePoint141X" fmla="*/ 3634921 w 6386648"/>
                <a:gd name="GluePoint141Y" fmla="*/ 1530995 h 1849426"/>
                <a:gd name="GluePoint142X" fmla="*/ 3652946 w 6386648"/>
                <a:gd name="GluePoint142Y" fmla="*/ 1549019 h 1849426"/>
                <a:gd name="GluePoint143X" fmla="*/ 3634921 w 6386648"/>
                <a:gd name="GluePoint143Y" fmla="*/ 1567044 h 1849426"/>
                <a:gd name="GluePoint144X" fmla="*/ 3616897 w 6386648"/>
                <a:gd name="GluePoint144Y" fmla="*/ 1549019 h 1849426"/>
                <a:gd name="GluePoint145X" fmla="*/ 3634921 w 6386648"/>
                <a:gd name="GluePoint145Y" fmla="*/ 1530995 h 1849426"/>
                <a:gd name="GluePoint146X" fmla="*/ 3532783 w 6386648"/>
                <a:gd name="GluePoint146Y" fmla="*/ 1530995 h 1849426"/>
                <a:gd name="GluePoint147X" fmla="*/ 3550808 w 6386648"/>
                <a:gd name="GluePoint147Y" fmla="*/ 1549019 h 1849426"/>
                <a:gd name="GluePoint148X" fmla="*/ 3532783 w 6386648"/>
                <a:gd name="GluePoint148Y" fmla="*/ 1567044 h 1849426"/>
                <a:gd name="GluePoint149X" fmla="*/ 3514759 w 6386648"/>
                <a:gd name="GluePoint149Y" fmla="*/ 1549019 h 1849426"/>
                <a:gd name="GluePoint150X" fmla="*/ 3532783 w 6386648"/>
                <a:gd name="GluePoint150Y" fmla="*/ 1530995 h 1849426"/>
                <a:gd name="GluePoint151X" fmla="*/ 1478000 w 6386648"/>
                <a:gd name="GluePoint151Y" fmla="*/ 1530995 h 1849426"/>
                <a:gd name="GluePoint152X" fmla="*/ 1496025 w 6386648"/>
                <a:gd name="GluePoint152Y" fmla="*/ 1549019 h 1849426"/>
                <a:gd name="GluePoint153X" fmla="*/ 1478000 w 6386648"/>
                <a:gd name="GluePoint153Y" fmla="*/ 1567044 h 1849426"/>
                <a:gd name="GluePoint154X" fmla="*/ 1459976 w 6386648"/>
                <a:gd name="GluePoint154Y" fmla="*/ 1549019 h 1849426"/>
                <a:gd name="GluePoint155X" fmla="*/ 1478000 w 6386648"/>
                <a:gd name="GluePoint155Y" fmla="*/ 1530995 h 1849426"/>
                <a:gd name="GluePoint156X" fmla="*/ 4427995 w 6386648"/>
                <a:gd name="GluePoint156Y" fmla="*/ 1518979 h 1849426"/>
                <a:gd name="GluePoint157X" fmla="*/ 4446020 w 6386648"/>
                <a:gd name="GluePoint157Y" fmla="*/ 1537004 h 1849426"/>
                <a:gd name="GluePoint158X" fmla="*/ 4427995 w 6386648"/>
                <a:gd name="GluePoint158Y" fmla="*/ 1555028 h 1849426"/>
                <a:gd name="GluePoint159X" fmla="*/ 4409970 w 6386648"/>
                <a:gd name="GluePoint159Y" fmla="*/ 1537004 h 1849426"/>
                <a:gd name="GluePoint160X" fmla="*/ 4427995 w 6386648"/>
                <a:gd name="GluePoint160Y" fmla="*/ 1518979 h 1849426"/>
                <a:gd name="GluePoint161X" fmla="*/ 4980743 w 6386648"/>
                <a:gd name="GluePoint161Y" fmla="*/ 1506962 h 1849426"/>
                <a:gd name="GluePoint162X" fmla="*/ 4998768 w 6386648"/>
                <a:gd name="GluePoint162Y" fmla="*/ 1524986 h 1849426"/>
                <a:gd name="GluePoint163X" fmla="*/ 4980743 w 6386648"/>
                <a:gd name="GluePoint163Y" fmla="*/ 1543011 h 1849426"/>
                <a:gd name="GluePoint164X" fmla="*/ 4962719 w 6386648"/>
                <a:gd name="GluePoint164Y" fmla="*/ 1524986 h 1849426"/>
                <a:gd name="GluePoint165X" fmla="*/ 4980743 w 6386648"/>
                <a:gd name="GluePoint165Y" fmla="*/ 1506962 h 1849426"/>
                <a:gd name="GluePoint166X" fmla="*/ 961301 w 6386648"/>
                <a:gd name="GluePoint166Y" fmla="*/ 1506962 h 1849426"/>
                <a:gd name="GluePoint167X" fmla="*/ 979326 w 6386648"/>
                <a:gd name="GluePoint167Y" fmla="*/ 1524986 h 1849426"/>
                <a:gd name="GluePoint168X" fmla="*/ 961301 w 6386648"/>
                <a:gd name="GluePoint168Y" fmla="*/ 1543011 h 1849426"/>
                <a:gd name="GluePoint169X" fmla="*/ 943277 w 6386648"/>
                <a:gd name="GluePoint169Y" fmla="*/ 1524986 h 1849426"/>
                <a:gd name="GluePoint170X" fmla="*/ 961301 w 6386648"/>
                <a:gd name="GluePoint170Y" fmla="*/ 1506962 h 1849426"/>
                <a:gd name="GluePoint171X" fmla="*/ 859163 w 6386648"/>
                <a:gd name="GluePoint171Y" fmla="*/ 1500954 h 1849426"/>
                <a:gd name="GluePoint172X" fmla="*/ 877188 w 6386648"/>
                <a:gd name="GluePoint172Y" fmla="*/ 1518978 h 1849426"/>
                <a:gd name="GluePoint173X" fmla="*/ 859163 w 6386648"/>
                <a:gd name="GluePoint173Y" fmla="*/ 1537003 h 1849426"/>
                <a:gd name="GluePoint174X" fmla="*/ 841139 w 6386648"/>
                <a:gd name="GluePoint174Y" fmla="*/ 1518978 h 1849426"/>
                <a:gd name="GluePoint175X" fmla="*/ 859163 w 6386648"/>
                <a:gd name="GluePoint175Y" fmla="*/ 1500954 h 1849426"/>
                <a:gd name="GluePoint176X" fmla="*/ 4013434 w 6386648"/>
                <a:gd name="GluePoint176Y" fmla="*/ 1482930 h 1849426"/>
                <a:gd name="GluePoint177X" fmla="*/ 4031459 w 6386648"/>
                <a:gd name="GluePoint177Y" fmla="*/ 1500954 h 1849426"/>
                <a:gd name="GluePoint178X" fmla="*/ 4013434 w 6386648"/>
                <a:gd name="GluePoint178Y" fmla="*/ 1518979 h 1849426"/>
                <a:gd name="GluePoint179X" fmla="*/ 3995410 w 6386648"/>
                <a:gd name="GluePoint179Y" fmla="*/ 1500954 h 1849426"/>
                <a:gd name="GluePoint180X" fmla="*/ 4013434 w 6386648"/>
                <a:gd name="GluePoint180Y" fmla="*/ 1482930 h 1849426"/>
                <a:gd name="GluePoint181X" fmla="*/ 3412620 w 6386648"/>
                <a:gd name="GluePoint181Y" fmla="*/ 1482930 h 1849426"/>
                <a:gd name="GluePoint182X" fmla="*/ 3430645 w 6386648"/>
                <a:gd name="GluePoint182Y" fmla="*/ 1500954 h 1849426"/>
                <a:gd name="GluePoint183X" fmla="*/ 3412620 w 6386648"/>
                <a:gd name="GluePoint183Y" fmla="*/ 1518979 h 1849426"/>
                <a:gd name="GluePoint184X" fmla="*/ 3394596 w 6386648"/>
                <a:gd name="GluePoint184Y" fmla="*/ 1500954 h 1849426"/>
                <a:gd name="GluePoint185X" fmla="*/ 3412620 w 6386648"/>
                <a:gd name="GluePoint185Y" fmla="*/ 1482930 h 1849426"/>
                <a:gd name="GluePoint186X" fmla="*/ 1586148 w 6386648"/>
                <a:gd name="GluePoint186Y" fmla="*/ 1476922 h 1849426"/>
                <a:gd name="GluePoint187X" fmla="*/ 1604172 w 6386648"/>
                <a:gd name="GluePoint187Y" fmla="*/ 1494946 h 1849426"/>
                <a:gd name="GluePoint188X" fmla="*/ 1586148 w 6386648"/>
                <a:gd name="GluePoint188Y" fmla="*/ 1512971 h 1849426"/>
                <a:gd name="GluePoint189X" fmla="*/ 1568123 w 6386648"/>
                <a:gd name="GluePoint189Y" fmla="*/ 1494946 h 1849426"/>
                <a:gd name="GluePoint190X" fmla="*/ 1586148 w 6386648"/>
                <a:gd name="GluePoint190Y" fmla="*/ 1476922 h 1849426"/>
                <a:gd name="GluePoint191X" fmla="*/ 4271783 w 6386648"/>
                <a:gd name="GluePoint191Y" fmla="*/ 1464906 h 1849426"/>
                <a:gd name="GluePoint192X" fmla="*/ 4289808 w 6386648"/>
                <a:gd name="GluePoint192Y" fmla="*/ 1482930 h 1849426"/>
                <a:gd name="GluePoint193X" fmla="*/ 4271783 w 6386648"/>
                <a:gd name="GluePoint193Y" fmla="*/ 1500955 h 1849426"/>
                <a:gd name="GluePoint194X" fmla="*/ 4253759 w 6386648"/>
                <a:gd name="GluePoint194Y" fmla="*/ 1482930 h 1849426"/>
                <a:gd name="GluePoint195X" fmla="*/ 4271783 w 6386648"/>
                <a:gd name="GluePoint195Y" fmla="*/ 1464906 h 1849426"/>
                <a:gd name="GluePoint196X" fmla="*/ 1105497 w 6386648"/>
                <a:gd name="GluePoint196Y" fmla="*/ 1464906 h 1849426"/>
                <a:gd name="GluePoint197X" fmla="*/ 1123521 w 6386648"/>
                <a:gd name="GluePoint197Y" fmla="*/ 1482930 h 1849426"/>
                <a:gd name="GluePoint198X" fmla="*/ 1105497 w 6386648"/>
                <a:gd name="GluePoint198Y" fmla="*/ 1500955 h 1849426"/>
                <a:gd name="GluePoint199X" fmla="*/ 1087472 w 6386648"/>
                <a:gd name="GluePoint199Y" fmla="*/ 1482930 h 1849426"/>
                <a:gd name="GluePoint200X" fmla="*/ 1105497 w 6386648"/>
                <a:gd name="GluePoint200Y" fmla="*/ 1464906 h 1849426"/>
                <a:gd name="GluePoint201X" fmla="*/ 4602231 w 6386648"/>
                <a:gd name="GluePoint201Y" fmla="*/ 1452889 h 1849426"/>
                <a:gd name="GluePoint202X" fmla="*/ 4620256 w 6386648"/>
                <a:gd name="GluePoint202Y" fmla="*/ 1470913 h 1849426"/>
                <a:gd name="GluePoint203X" fmla="*/ 4602231 w 6386648"/>
                <a:gd name="GluePoint203Y" fmla="*/ 1488938 h 1849426"/>
                <a:gd name="GluePoint204X" fmla="*/ 4584207 w 6386648"/>
                <a:gd name="GluePoint204Y" fmla="*/ 1470913 h 1849426"/>
                <a:gd name="GluePoint205X" fmla="*/ 4602231 w 6386648"/>
                <a:gd name="GluePoint205Y" fmla="*/ 1452889 h 1849426"/>
                <a:gd name="GluePoint206X" fmla="*/ 3875247 w 6386648"/>
                <a:gd name="GluePoint206Y" fmla="*/ 1452889 h 1849426"/>
                <a:gd name="GluePoint207X" fmla="*/ 3893272 w 6386648"/>
                <a:gd name="GluePoint207Y" fmla="*/ 1470913 h 1849426"/>
                <a:gd name="GluePoint208X" fmla="*/ 3875247 w 6386648"/>
                <a:gd name="GluePoint208Y" fmla="*/ 1488938 h 1849426"/>
                <a:gd name="GluePoint209X" fmla="*/ 3857223 w 6386648"/>
                <a:gd name="GluePoint209Y" fmla="*/ 1470913 h 1849426"/>
                <a:gd name="GluePoint210X" fmla="*/ 3875247 w 6386648"/>
                <a:gd name="GluePoint210Y" fmla="*/ 1452889 h 1849426"/>
                <a:gd name="GluePoint211X" fmla="*/ 1706311 w 6386648"/>
                <a:gd name="GluePoint211Y" fmla="*/ 1452889 h 1849426"/>
                <a:gd name="GluePoint212X" fmla="*/ 1724335 w 6386648"/>
                <a:gd name="GluePoint212Y" fmla="*/ 1470913 h 1849426"/>
                <a:gd name="GluePoint213X" fmla="*/ 1706311 w 6386648"/>
                <a:gd name="GluePoint213Y" fmla="*/ 1488938 h 1849426"/>
                <a:gd name="GluePoint214X" fmla="*/ 1688286 w 6386648"/>
                <a:gd name="GluePoint214Y" fmla="*/ 1470913 h 1849426"/>
                <a:gd name="GluePoint215X" fmla="*/ 1706311 w 6386648"/>
                <a:gd name="GluePoint215Y" fmla="*/ 1452889 h 1849426"/>
                <a:gd name="GluePoint216X" fmla="*/ 1411911 w 6386648"/>
                <a:gd name="GluePoint216Y" fmla="*/ 1452889 h 1849426"/>
                <a:gd name="GluePoint217X" fmla="*/ 1429936 w 6386648"/>
                <a:gd name="GluePoint217Y" fmla="*/ 1470913 h 1849426"/>
                <a:gd name="GluePoint218X" fmla="*/ 1411911 w 6386648"/>
                <a:gd name="GluePoint218Y" fmla="*/ 1488938 h 1849426"/>
                <a:gd name="GluePoint219X" fmla="*/ 1393887 w 6386648"/>
                <a:gd name="GluePoint219Y" fmla="*/ 1470913 h 1849426"/>
                <a:gd name="GluePoint220X" fmla="*/ 1411911 w 6386648"/>
                <a:gd name="GluePoint220Y" fmla="*/ 1452889 h 1849426"/>
                <a:gd name="GluePoint221X" fmla="*/ 1249691 w 6386648"/>
                <a:gd name="GluePoint221Y" fmla="*/ 1452889 h 1849426"/>
                <a:gd name="GluePoint222X" fmla="*/ 1267716 w 6386648"/>
                <a:gd name="GluePoint222Y" fmla="*/ 1470913 h 1849426"/>
                <a:gd name="GluePoint223X" fmla="*/ 1249691 w 6386648"/>
                <a:gd name="GluePoint223Y" fmla="*/ 1488938 h 1849426"/>
                <a:gd name="GluePoint224X" fmla="*/ 1231667 w 6386648"/>
                <a:gd name="GluePoint224Y" fmla="*/ 1470913 h 1849426"/>
                <a:gd name="GluePoint225X" fmla="*/ 1249691 w 6386648"/>
                <a:gd name="GluePoint225Y" fmla="*/ 1452889 h 1849426"/>
                <a:gd name="GluePoint226X" fmla="*/ 4764451 w 6386648"/>
                <a:gd name="GluePoint226Y" fmla="*/ 1446881 h 1849426"/>
                <a:gd name="GluePoint227X" fmla="*/ 4782476 w 6386648"/>
                <a:gd name="GluePoint227Y" fmla="*/ 1464905 h 1849426"/>
                <a:gd name="GluePoint228X" fmla="*/ 4764451 w 6386648"/>
                <a:gd name="GluePoint228Y" fmla="*/ 1482930 h 1849426"/>
                <a:gd name="GluePoint229X" fmla="*/ 4746427 w 6386648"/>
                <a:gd name="GluePoint229Y" fmla="*/ 1464905 h 1849426"/>
                <a:gd name="GluePoint230X" fmla="*/ 4764451 w 6386648"/>
                <a:gd name="GluePoint230Y" fmla="*/ 1446881 h 1849426"/>
                <a:gd name="GluePoint231X" fmla="*/ 763032 w 6386648"/>
                <a:gd name="GluePoint231Y" fmla="*/ 1446881 h 1849426"/>
                <a:gd name="GluePoint232X" fmla="*/ 781057 w 6386648"/>
                <a:gd name="GluePoint232Y" fmla="*/ 1464905 h 1849426"/>
                <a:gd name="GluePoint233X" fmla="*/ 763032 w 6386648"/>
                <a:gd name="GluePoint233Y" fmla="*/ 1482930 h 1849426"/>
                <a:gd name="GluePoint234X" fmla="*/ 745008 w 6386648"/>
                <a:gd name="GluePoint234Y" fmla="*/ 1464905 h 1849426"/>
                <a:gd name="GluePoint235X" fmla="*/ 763032 w 6386648"/>
                <a:gd name="GluePoint235Y" fmla="*/ 1446881 h 1849426"/>
                <a:gd name="GluePoint236X" fmla="*/ 3731051 w 6386648"/>
                <a:gd name="GluePoint236Y" fmla="*/ 1434865 h 1849426"/>
                <a:gd name="GluePoint237X" fmla="*/ 3749076 w 6386648"/>
                <a:gd name="GluePoint237Y" fmla="*/ 1452889 h 1849426"/>
                <a:gd name="GluePoint238X" fmla="*/ 3731051 w 6386648"/>
                <a:gd name="GluePoint238Y" fmla="*/ 1470914 h 1849426"/>
                <a:gd name="GluePoint239X" fmla="*/ 3713027 w 6386648"/>
                <a:gd name="GluePoint239Y" fmla="*/ 1452889 h 1849426"/>
                <a:gd name="GluePoint240X" fmla="*/ 3731051 w 6386648"/>
                <a:gd name="GluePoint240Y" fmla="*/ 1434865 h 1849426"/>
                <a:gd name="GluePoint241X" fmla="*/ 3304474 w 6386648"/>
                <a:gd name="GluePoint241Y" fmla="*/ 1422849 h 1849426"/>
                <a:gd name="GluePoint242X" fmla="*/ 3322499 w 6386648"/>
                <a:gd name="GluePoint242Y" fmla="*/ 1440873 h 1849426"/>
                <a:gd name="GluePoint243X" fmla="*/ 3304474 w 6386648"/>
                <a:gd name="GluePoint243Y" fmla="*/ 1458898 h 1849426"/>
                <a:gd name="GluePoint244X" fmla="*/ 3286450 w 6386648"/>
                <a:gd name="GluePoint244Y" fmla="*/ 1440873 h 1849426"/>
                <a:gd name="GluePoint245X" fmla="*/ 3304474 w 6386648"/>
                <a:gd name="GluePoint245Y" fmla="*/ 1422849 h 1849426"/>
                <a:gd name="GluePoint246X" fmla="*/ 4890621 w 6386648"/>
                <a:gd name="GluePoint246Y" fmla="*/ 1416840 h 1849426"/>
                <a:gd name="GluePoint247X" fmla="*/ 4908646 w 6386648"/>
                <a:gd name="GluePoint247Y" fmla="*/ 1434864 h 1849426"/>
                <a:gd name="GluePoint248X" fmla="*/ 4890621 w 6386648"/>
                <a:gd name="GluePoint248Y" fmla="*/ 1452889 h 1849426"/>
                <a:gd name="GluePoint249X" fmla="*/ 4872597 w 6386648"/>
                <a:gd name="GluePoint249Y" fmla="*/ 1434864 h 1849426"/>
                <a:gd name="GluePoint250X" fmla="*/ 4890621 w 6386648"/>
                <a:gd name="GluePoint250Y" fmla="*/ 1416840 h 1849426"/>
                <a:gd name="GluePoint251X" fmla="*/ 3544799 w 6386648"/>
                <a:gd name="GluePoint251Y" fmla="*/ 1410832 h 1849426"/>
                <a:gd name="GluePoint252X" fmla="*/ 3562824 w 6386648"/>
                <a:gd name="GluePoint252Y" fmla="*/ 1428856 h 1849426"/>
                <a:gd name="GluePoint253X" fmla="*/ 3544799 w 6386648"/>
                <a:gd name="GluePoint253Y" fmla="*/ 1446881 h 1849426"/>
                <a:gd name="GluePoint254X" fmla="*/ 3526775 w 6386648"/>
                <a:gd name="GluePoint254Y" fmla="*/ 1428856 h 1849426"/>
                <a:gd name="GluePoint255X" fmla="*/ 3544799 w 6386648"/>
                <a:gd name="GluePoint255Y" fmla="*/ 1410832 h 1849426"/>
                <a:gd name="GluePoint256X" fmla="*/ 4488076 w 6386648"/>
                <a:gd name="GluePoint256Y" fmla="*/ 1404824 h 1849426"/>
                <a:gd name="GluePoint257X" fmla="*/ 4506101 w 6386648"/>
                <a:gd name="GluePoint257Y" fmla="*/ 1422848 h 1849426"/>
                <a:gd name="GluePoint258X" fmla="*/ 4488076 w 6386648"/>
                <a:gd name="GluePoint258Y" fmla="*/ 1440873 h 1849426"/>
                <a:gd name="GluePoint259X" fmla="*/ 4470051 w 6386648"/>
                <a:gd name="GluePoint259Y" fmla="*/ 1422848 h 1849426"/>
                <a:gd name="GluePoint260X" fmla="*/ 4488076 w 6386648"/>
                <a:gd name="GluePoint260Y" fmla="*/ 1404824 h 1849426"/>
                <a:gd name="GluePoint261X" fmla="*/ 5028808 w 6386648"/>
                <a:gd name="GluePoint261Y" fmla="*/ 1398816 h 1849426"/>
                <a:gd name="GluePoint262X" fmla="*/ 5046833 w 6386648"/>
                <a:gd name="GluePoint262Y" fmla="*/ 1416841 h 1849426"/>
                <a:gd name="GluePoint263X" fmla="*/ 5028808 w 6386648"/>
                <a:gd name="GluePoint263Y" fmla="*/ 1434865 h 1849426"/>
                <a:gd name="GluePoint264X" fmla="*/ 5010783 w 6386648"/>
                <a:gd name="GluePoint264Y" fmla="*/ 1416841 h 1849426"/>
                <a:gd name="GluePoint265X" fmla="*/ 5028808 w 6386648"/>
                <a:gd name="GluePoint265Y" fmla="*/ 1398816 h 1849426"/>
                <a:gd name="GluePoint266X" fmla="*/ 4367914 w 6386648"/>
                <a:gd name="GluePoint266Y" fmla="*/ 1398816 h 1849426"/>
                <a:gd name="GluePoint267X" fmla="*/ 4385939 w 6386648"/>
                <a:gd name="GluePoint267Y" fmla="*/ 1416841 h 1849426"/>
                <a:gd name="GluePoint268X" fmla="*/ 4367914 w 6386648"/>
                <a:gd name="GluePoint268Y" fmla="*/ 1434865 h 1849426"/>
                <a:gd name="GluePoint269X" fmla="*/ 4349889 w 6386648"/>
                <a:gd name="GluePoint269Y" fmla="*/ 1416841 h 1849426"/>
                <a:gd name="GluePoint270X" fmla="*/ 4367914 w 6386648"/>
                <a:gd name="GluePoint270Y" fmla="*/ 1398816 h 1849426"/>
                <a:gd name="GluePoint271X" fmla="*/ 4163637 w 6386648"/>
                <a:gd name="GluePoint271Y" fmla="*/ 1398816 h 1849426"/>
                <a:gd name="GluePoint272X" fmla="*/ 4181662 w 6386648"/>
                <a:gd name="GluePoint272Y" fmla="*/ 1416841 h 1849426"/>
                <a:gd name="GluePoint273X" fmla="*/ 4163637 w 6386648"/>
                <a:gd name="GluePoint273Y" fmla="*/ 1434865 h 1849426"/>
                <a:gd name="GluePoint274X" fmla="*/ 4145613 w 6386648"/>
                <a:gd name="GluePoint274Y" fmla="*/ 1416841 h 1849426"/>
                <a:gd name="GluePoint275X" fmla="*/ 4163637 w 6386648"/>
                <a:gd name="GluePoint275Y" fmla="*/ 1398816 h 1849426"/>
                <a:gd name="GluePoint276X" fmla="*/ 672910 w 6386648"/>
                <a:gd name="GluePoint276Y" fmla="*/ 1398816 h 1849426"/>
                <a:gd name="GluePoint277X" fmla="*/ 690935 w 6386648"/>
                <a:gd name="GluePoint277Y" fmla="*/ 1416841 h 1849426"/>
                <a:gd name="GluePoint278X" fmla="*/ 672910 w 6386648"/>
                <a:gd name="GluePoint278Y" fmla="*/ 1434865 h 1849426"/>
                <a:gd name="GluePoint279X" fmla="*/ 654886 w 6386648"/>
                <a:gd name="GluePoint279Y" fmla="*/ 1416841 h 1849426"/>
                <a:gd name="GluePoint280X" fmla="*/ 672910 w 6386648"/>
                <a:gd name="GluePoint280Y" fmla="*/ 1398816 h 1849426"/>
                <a:gd name="GluePoint281X" fmla="*/ 3190319 w 6386648"/>
                <a:gd name="GluePoint281Y" fmla="*/ 1392808 h 1849426"/>
                <a:gd name="GluePoint282X" fmla="*/ 3208344 w 6386648"/>
                <a:gd name="GluePoint282Y" fmla="*/ 1410832 h 1849426"/>
                <a:gd name="GluePoint283X" fmla="*/ 3190319 w 6386648"/>
                <a:gd name="GluePoint283Y" fmla="*/ 1428857 h 1849426"/>
                <a:gd name="GluePoint284X" fmla="*/ 3172295 w 6386648"/>
                <a:gd name="GluePoint284Y" fmla="*/ 1410832 h 1849426"/>
                <a:gd name="GluePoint285X" fmla="*/ 3190319 w 6386648"/>
                <a:gd name="GluePoint285Y" fmla="*/ 1392808 h 1849426"/>
                <a:gd name="GluePoint286X" fmla="*/ 1814456 w 6386648"/>
                <a:gd name="GluePoint286Y" fmla="*/ 1392808 h 1849426"/>
                <a:gd name="GluePoint287X" fmla="*/ 1832481 w 6386648"/>
                <a:gd name="GluePoint287Y" fmla="*/ 1410832 h 1849426"/>
                <a:gd name="GluePoint288X" fmla="*/ 1814456 w 6386648"/>
                <a:gd name="GluePoint288Y" fmla="*/ 1428857 h 1849426"/>
                <a:gd name="GluePoint289X" fmla="*/ 1796432 w 6386648"/>
                <a:gd name="GluePoint289Y" fmla="*/ 1410832 h 1849426"/>
                <a:gd name="GluePoint290X" fmla="*/ 1814456 w 6386648"/>
                <a:gd name="GluePoint290Y" fmla="*/ 1392808 h 1849426"/>
                <a:gd name="GluePoint291X" fmla="*/ 967309 w 6386648"/>
                <a:gd name="GluePoint291Y" fmla="*/ 1386800 h 1849426"/>
                <a:gd name="GluePoint292X" fmla="*/ 985334 w 6386648"/>
                <a:gd name="GluePoint292Y" fmla="*/ 1404824 h 1849426"/>
                <a:gd name="GluePoint293X" fmla="*/ 967309 w 6386648"/>
                <a:gd name="GluePoint293Y" fmla="*/ 1422849 h 1849426"/>
                <a:gd name="GluePoint294X" fmla="*/ 949285 w 6386648"/>
                <a:gd name="GluePoint294Y" fmla="*/ 1404824 h 1849426"/>
                <a:gd name="GluePoint295X" fmla="*/ 967309 w 6386648"/>
                <a:gd name="GluePoint295Y" fmla="*/ 1386800 h 1849426"/>
                <a:gd name="GluePoint296X" fmla="*/ 4049482 w 6386648"/>
                <a:gd name="GluePoint296Y" fmla="*/ 1374784 h 1849426"/>
                <a:gd name="GluePoint297X" fmla="*/ 4067507 w 6386648"/>
                <a:gd name="GluePoint297Y" fmla="*/ 1392808 h 1849426"/>
                <a:gd name="GluePoint298X" fmla="*/ 4049482 w 6386648"/>
                <a:gd name="GluePoint298Y" fmla="*/ 1410833 h 1849426"/>
                <a:gd name="GluePoint299X" fmla="*/ 4031458 w 6386648"/>
                <a:gd name="GluePoint299Y" fmla="*/ 1392808 h 1849426"/>
                <a:gd name="GluePoint300X" fmla="*/ 4049482 w 6386648"/>
                <a:gd name="GluePoint300Y" fmla="*/ 1374784 h 1849426"/>
                <a:gd name="GluePoint301X" fmla="*/ 4674329 w 6386648"/>
                <a:gd name="GluePoint301Y" fmla="*/ 1368775 h 1849426"/>
                <a:gd name="GluePoint302X" fmla="*/ 4692354 w 6386648"/>
                <a:gd name="GluePoint302Y" fmla="*/ 1386800 h 1849426"/>
                <a:gd name="GluePoint303X" fmla="*/ 4674329 w 6386648"/>
                <a:gd name="GluePoint303Y" fmla="*/ 1404824 h 1849426"/>
                <a:gd name="GluePoint304X" fmla="*/ 4656305 w 6386648"/>
                <a:gd name="GluePoint304Y" fmla="*/ 1386800 h 1849426"/>
                <a:gd name="GluePoint305X" fmla="*/ 4674329 w 6386648"/>
                <a:gd name="GluePoint305Y" fmla="*/ 1368775 h 1849426"/>
                <a:gd name="GluePoint306X" fmla="*/ 1526067 w 6386648"/>
                <a:gd name="GluePoint306Y" fmla="*/ 1368775 h 1849426"/>
                <a:gd name="GluePoint307X" fmla="*/ 1544091 w 6386648"/>
                <a:gd name="GluePoint307Y" fmla="*/ 1386800 h 1849426"/>
                <a:gd name="GluePoint308X" fmla="*/ 1526067 w 6386648"/>
                <a:gd name="GluePoint308Y" fmla="*/ 1404824 h 1849426"/>
                <a:gd name="GluePoint309X" fmla="*/ 1508042 w 6386648"/>
                <a:gd name="GluePoint309Y" fmla="*/ 1386800 h 1849426"/>
                <a:gd name="GluePoint310X" fmla="*/ 1526067 w 6386648"/>
                <a:gd name="GluePoint310Y" fmla="*/ 1368775 h 1849426"/>
                <a:gd name="GluePoint311X" fmla="*/ 1369854 w 6386648"/>
                <a:gd name="GluePoint311Y" fmla="*/ 1368775 h 1849426"/>
                <a:gd name="GluePoint312X" fmla="*/ 1387879 w 6386648"/>
                <a:gd name="GluePoint312Y" fmla="*/ 1386800 h 1849426"/>
                <a:gd name="GluePoint313X" fmla="*/ 1369854 w 6386648"/>
                <a:gd name="GluePoint313Y" fmla="*/ 1404824 h 1849426"/>
                <a:gd name="GluePoint314X" fmla="*/ 1351830 w 6386648"/>
                <a:gd name="GluePoint314Y" fmla="*/ 1386800 h 1849426"/>
                <a:gd name="GluePoint315X" fmla="*/ 1369854 w 6386648"/>
                <a:gd name="GluePoint315Y" fmla="*/ 1368775 h 1849426"/>
                <a:gd name="GluePoint316X" fmla="*/ 3418628 w 6386648"/>
                <a:gd name="GluePoint316Y" fmla="*/ 1362767 h 1849426"/>
                <a:gd name="GluePoint317X" fmla="*/ 3436653 w 6386648"/>
                <a:gd name="GluePoint317Y" fmla="*/ 1380791 h 1849426"/>
                <a:gd name="GluePoint318X" fmla="*/ 3418628 w 6386648"/>
                <a:gd name="GluePoint318Y" fmla="*/ 1398816 h 1849426"/>
                <a:gd name="GluePoint319X" fmla="*/ 3400604 w 6386648"/>
                <a:gd name="GluePoint319Y" fmla="*/ 1380791 h 1849426"/>
                <a:gd name="GluePoint320X" fmla="*/ 3418628 w 6386648"/>
                <a:gd name="GluePoint320Y" fmla="*/ 1362767 h 1849426"/>
                <a:gd name="GluePoint321X" fmla="*/ 1147553 w 6386648"/>
                <a:gd name="GluePoint321Y" fmla="*/ 1362767 h 1849426"/>
                <a:gd name="GluePoint322X" fmla="*/ 1165578 w 6386648"/>
                <a:gd name="GluePoint322Y" fmla="*/ 1380791 h 1849426"/>
                <a:gd name="GluePoint323X" fmla="*/ 1147553 w 6386648"/>
                <a:gd name="GluePoint323Y" fmla="*/ 1398816 h 1849426"/>
                <a:gd name="GluePoint324X" fmla="*/ 1129529 w 6386648"/>
                <a:gd name="GluePoint324Y" fmla="*/ 1380791 h 1849426"/>
                <a:gd name="GluePoint325X" fmla="*/ 1147553 w 6386648"/>
                <a:gd name="GluePoint325Y" fmla="*/ 1362767 h 1849426"/>
                <a:gd name="GluePoint326X" fmla="*/ 3646937 w 6386648"/>
                <a:gd name="GluePoint326Y" fmla="*/ 1356759 h 1849426"/>
                <a:gd name="GluePoint327X" fmla="*/ 3664962 w 6386648"/>
                <a:gd name="GluePoint327Y" fmla="*/ 1374783 h 1849426"/>
                <a:gd name="GluePoint328X" fmla="*/ 3646937 w 6386648"/>
                <a:gd name="GluePoint328Y" fmla="*/ 1392808 h 1849426"/>
                <a:gd name="GluePoint329X" fmla="*/ 3628912 w 6386648"/>
                <a:gd name="GluePoint329Y" fmla="*/ 1374783 h 1849426"/>
                <a:gd name="GluePoint330X" fmla="*/ 3646937 w 6386648"/>
                <a:gd name="GluePoint330Y" fmla="*/ 1356759 h 1849426"/>
                <a:gd name="GluePoint331X" fmla="*/ 1946636 w 6386648"/>
                <a:gd name="GluePoint331Y" fmla="*/ 1356759 h 1849426"/>
                <a:gd name="GluePoint332X" fmla="*/ 1964660 w 6386648"/>
                <a:gd name="GluePoint332Y" fmla="*/ 1374783 h 1849426"/>
                <a:gd name="GluePoint333X" fmla="*/ 1946636 w 6386648"/>
                <a:gd name="GluePoint333Y" fmla="*/ 1392808 h 1849426"/>
                <a:gd name="GluePoint334X" fmla="*/ 1928611 w 6386648"/>
                <a:gd name="GluePoint334Y" fmla="*/ 1374783 h 1849426"/>
                <a:gd name="GluePoint335X" fmla="*/ 1946636 w 6386648"/>
                <a:gd name="GluePoint335Y" fmla="*/ 1356759 h 1849426"/>
                <a:gd name="GluePoint336X" fmla="*/ 1658245 w 6386648"/>
                <a:gd name="GluePoint336Y" fmla="*/ 1350751 h 1849426"/>
                <a:gd name="GluePoint337X" fmla="*/ 1676270 w 6386648"/>
                <a:gd name="GluePoint337Y" fmla="*/ 1368775 h 1849426"/>
                <a:gd name="GluePoint338X" fmla="*/ 1658245 w 6386648"/>
                <a:gd name="GluePoint338Y" fmla="*/ 1386800 h 1849426"/>
                <a:gd name="GluePoint339X" fmla="*/ 1640221 w 6386648"/>
                <a:gd name="GluePoint339Y" fmla="*/ 1368775 h 1849426"/>
                <a:gd name="GluePoint340X" fmla="*/ 1658245 w 6386648"/>
                <a:gd name="GluePoint340Y" fmla="*/ 1350751 h 1849426"/>
                <a:gd name="GluePoint341X" fmla="*/ 3929320 w 6386648"/>
                <a:gd name="GluePoint341Y" fmla="*/ 1344743 h 1849426"/>
                <a:gd name="GluePoint342X" fmla="*/ 3947345 w 6386648"/>
                <a:gd name="GluePoint342Y" fmla="*/ 1362767 h 1849426"/>
                <a:gd name="GluePoint343X" fmla="*/ 3929320 w 6386648"/>
                <a:gd name="GluePoint343Y" fmla="*/ 1380792 h 1849426"/>
                <a:gd name="GluePoint344X" fmla="*/ 3911296 w 6386648"/>
                <a:gd name="GluePoint344Y" fmla="*/ 1362767 h 1849426"/>
                <a:gd name="GluePoint345X" fmla="*/ 3929320 w 6386648"/>
                <a:gd name="GluePoint345Y" fmla="*/ 1344743 h 1849426"/>
                <a:gd name="GluePoint346X" fmla="*/ 3088181 w 6386648"/>
                <a:gd name="GluePoint346Y" fmla="*/ 1344743 h 1849426"/>
                <a:gd name="GluePoint347X" fmla="*/ 3106206 w 6386648"/>
                <a:gd name="GluePoint347Y" fmla="*/ 1362767 h 1849426"/>
                <a:gd name="GluePoint348X" fmla="*/ 3088181 w 6386648"/>
                <a:gd name="GluePoint348Y" fmla="*/ 1380792 h 1849426"/>
                <a:gd name="GluePoint349X" fmla="*/ 3070157 w 6386648"/>
                <a:gd name="GluePoint349Y" fmla="*/ 1362767 h 1849426"/>
                <a:gd name="GluePoint350X" fmla="*/ 3088181 w 6386648"/>
                <a:gd name="GluePoint350Y" fmla="*/ 1344743 h 1849426"/>
                <a:gd name="GluePoint351X" fmla="*/ 853154 w 6386648"/>
                <a:gd name="GluePoint351Y" fmla="*/ 1344743 h 1849426"/>
                <a:gd name="GluePoint352X" fmla="*/ 871179 w 6386648"/>
                <a:gd name="GluePoint352Y" fmla="*/ 1362767 h 1849426"/>
                <a:gd name="GluePoint353X" fmla="*/ 853154 w 6386648"/>
                <a:gd name="GluePoint353Y" fmla="*/ 1380792 h 1849426"/>
                <a:gd name="GluePoint354X" fmla="*/ 835130 w 6386648"/>
                <a:gd name="GluePoint354Y" fmla="*/ 1362767 h 1849426"/>
                <a:gd name="GluePoint355X" fmla="*/ 853154 w 6386648"/>
                <a:gd name="GluePoint355Y" fmla="*/ 1344743 h 1849426"/>
                <a:gd name="GluePoint356X" fmla="*/ 4283800 w 6386648"/>
                <a:gd name="GluePoint356Y" fmla="*/ 1326718 h 1849426"/>
                <a:gd name="GluePoint357X" fmla="*/ 4301825 w 6386648"/>
                <a:gd name="GluePoint357Y" fmla="*/ 1344742 h 1849426"/>
                <a:gd name="GluePoint358X" fmla="*/ 4283800 w 6386648"/>
                <a:gd name="GluePoint358Y" fmla="*/ 1362767 h 1849426"/>
                <a:gd name="GluePoint359X" fmla="*/ 4265776 w 6386648"/>
                <a:gd name="GluePoint359Y" fmla="*/ 1344742 h 1849426"/>
                <a:gd name="GluePoint360X" fmla="*/ 4283800 w 6386648"/>
                <a:gd name="GluePoint360Y" fmla="*/ 1326718 h 1849426"/>
                <a:gd name="GluePoint361X" fmla="*/ 3815165 w 6386648"/>
                <a:gd name="GluePoint361Y" fmla="*/ 1326718 h 1849426"/>
                <a:gd name="GluePoint362X" fmla="*/ 3833190 w 6386648"/>
                <a:gd name="GluePoint362Y" fmla="*/ 1344742 h 1849426"/>
                <a:gd name="GluePoint363X" fmla="*/ 3815165 w 6386648"/>
                <a:gd name="GluePoint363Y" fmla="*/ 1362767 h 1849426"/>
                <a:gd name="GluePoint364X" fmla="*/ 3797141 w 6386648"/>
                <a:gd name="GluePoint364Y" fmla="*/ 1344742 h 1849426"/>
                <a:gd name="GluePoint365X" fmla="*/ 3815165 w 6386648"/>
                <a:gd name="GluePoint365Y" fmla="*/ 1326718 h 1849426"/>
                <a:gd name="GluePoint366X" fmla="*/ 2980034 w 6386648"/>
                <a:gd name="GluePoint366Y" fmla="*/ 1326718 h 1849426"/>
                <a:gd name="GluePoint367X" fmla="*/ 2998059 w 6386648"/>
                <a:gd name="GluePoint367Y" fmla="*/ 1344742 h 1849426"/>
                <a:gd name="GluePoint368X" fmla="*/ 2980034 w 6386648"/>
                <a:gd name="GluePoint368Y" fmla="*/ 1362767 h 1849426"/>
                <a:gd name="GluePoint369X" fmla="*/ 2962010 w 6386648"/>
                <a:gd name="GluePoint369Y" fmla="*/ 1344742 h 1849426"/>
                <a:gd name="GluePoint370X" fmla="*/ 2980034 w 6386648"/>
                <a:gd name="GluePoint370Y" fmla="*/ 1326718 h 1849426"/>
                <a:gd name="GluePoint371X" fmla="*/ 594806 w 6386648"/>
                <a:gd name="GluePoint371Y" fmla="*/ 1326718 h 1849426"/>
                <a:gd name="GluePoint372X" fmla="*/ 612830 w 6386648"/>
                <a:gd name="GluePoint372Y" fmla="*/ 1344742 h 1849426"/>
                <a:gd name="GluePoint373X" fmla="*/ 594806 w 6386648"/>
                <a:gd name="GluePoint373Y" fmla="*/ 1362767 h 1849426"/>
                <a:gd name="GluePoint374X" fmla="*/ 576781 w 6386648"/>
                <a:gd name="GluePoint374Y" fmla="*/ 1344742 h 1849426"/>
                <a:gd name="GluePoint375X" fmla="*/ 594806 w 6386648"/>
                <a:gd name="GluePoint375Y" fmla="*/ 1326718 h 1849426"/>
                <a:gd name="GluePoint376X" fmla="*/ 4836548 w 6386648"/>
                <a:gd name="GluePoint376Y" fmla="*/ 1314702 h 1849426"/>
                <a:gd name="GluePoint377X" fmla="*/ 4854573 w 6386648"/>
                <a:gd name="GluePoint377Y" fmla="*/ 1332726 h 1849426"/>
                <a:gd name="GluePoint378X" fmla="*/ 4836548 w 6386648"/>
                <a:gd name="GluePoint378Y" fmla="*/ 1350751 h 1849426"/>
                <a:gd name="GluePoint379X" fmla="*/ 4818524 w 6386648"/>
                <a:gd name="GluePoint379Y" fmla="*/ 1332726 h 1849426"/>
                <a:gd name="GluePoint380X" fmla="*/ 4836548 w 6386648"/>
                <a:gd name="GluePoint380Y" fmla="*/ 1314702 h 1849426"/>
                <a:gd name="GluePoint381X" fmla="*/ 4980743 w 6386648"/>
                <a:gd name="GluePoint381Y" fmla="*/ 1308694 h 1849426"/>
                <a:gd name="GluePoint382X" fmla="*/ 4998768 w 6386648"/>
                <a:gd name="GluePoint382Y" fmla="*/ 1326719 h 1849426"/>
                <a:gd name="GluePoint383X" fmla="*/ 4980743 w 6386648"/>
                <a:gd name="GluePoint383Y" fmla="*/ 1344743 h 1849426"/>
                <a:gd name="GluePoint384X" fmla="*/ 4962719 w 6386648"/>
                <a:gd name="GluePoint384Y" fmla="*/ 1326719 h 1849426"/>
                <a:gd name="GluePoint385X" fmla="*/ 4980743 w 6386648"/>
                <a:gd name="GluePoint385Y" fmla="*/ 1308694 h 1849426"/>
                <a:gd name="GluePoint386X" fmla="*/ 2871888 w 6386648"/>
                <a:gd name="GluePoint386Y" fmla="*/ 1302686 h 1849426"/>
                <a:gd name="GluePoint387X" fmla="*/ 2889913 w 6386648"/>
                <a:gd name="GluePoint387Y" fmla="*/ 1320710 h 1849426"/>
                <a:gd name="GluePoint388X" fmla="*/ 2871888 w 6386648"/>
                <a:gd name="GluePoint388Y" fmla="*/ 1338735 h 1849426"/>
                <a:gd name="GluePoint389X" fmla="*/ 2853864 w 6386648"/>
                <a:gd name="GluePoint389Y" fmla="*/ 1320710 h 1849426"/>
                <a:gd name="GluePoint390X" fmla="*/ 2871888 w 6386648"/>
                <a:gd name="GluePoint390Y" fmla="*/ 1302686 h 1849426"/>
                <a:gd name="GluePoint391X" fmla="*/ 2102847 w 6386648"/>
                <a:gd name="GluePoint391Y" fmla="*/ 1302686 h 1849426"/>
                <a:gd name="GluePoint392X" fmla="*/ 2120872 w 6386648"/>
                <a:gd name="GluePoint392Y" fmla="*/ 1320710 h 1849426"/>
                <a:gd name="GluePoint393X" fmla="*/ 2102847 w 6386648"/>
                <a:gd name="GluePoint393Y" fmla="*/ 1338735 h 1849426"/>
                <a:gd name="GluePoint394X" fmla="*/ 2084823 w 6386648"/>
                <a:gd name="GluePoint394Y" fmla="*/ 1320710 h 1849426"/>
                <a:gd name="GluePoint395X" fmla="*/ 2102847 w 6386648"/>
                <a:gd name="GluePoint395Y" fmla="*/ 1302686 h 1849426"/>
                <a:gd name="GluePoint396X" fmla="*/ 1273724 w 6386648"/>
                <a:gd name="GluePoint396Y" fmla="*/ 1302686 h 1849426"/>
                <a:gd name="GluePoint397X" fmla="*/ 1291749 w 6386648"/>
                <a:gd name="GluePoint397Y" fmla="*/ 1320710 h 1849426"/>
                <a:gd name="GluePoint398X" fmla="*/ 1273724 w 6386648"/>
                <a:gd name="GluePoint398Y" fmla="*/ 1338735 h 1849426"/>
                <a:gd name="GluePoint399X" fmla="*/ 1255700 w 6386648"/>
                <a:gd name="GluePoint399Y" fmla="*/ 1320710 h 1849426"/>
                <a:gd name="GluePoint400X" fmla="*/ 1273724 w 6386648"/>
                <a:gd name="GluePoint400Y" fmla="*/ 1302686 h 1849426"/>
                <a:gd name="GluePoint401X" fmla="*/ 1033398 w 6386648"/>
                <a:gd name="GluePoint401Y" fmla="*/ 1302686 h 1849426"/>
                <a:gd name="GluePoint402X" fmla="*/ 1051423 w 6386648"/>
                <a:gd name="GluePoint402Y" fmla="*/ 1320710 h 1849426"/>
                <a:gd name="GluePoint403X" fmla="*/ 1033398 w 6386648"/>
                <a:gd name="GluePoint403Y" fmla="*/ 1338735 h 1849426"/>
                <a:gd name="GluePoint404X" fmla="*/ 1015374 w 6386648"/>
                <a:gd name="GluePoint404Y" fmla="*/ 1320710 h 1849426"/>
                <a:gd name="GluePoint405X" fmla="*/ 1033398 w 6386648"/>
                <a:gd name="GluePoint405Y" fmla="*/ 1302686 h 1849426"/>
                <a:gd name="GluePoint406X" fmla="*/ 4548158 w 6386648"/>
                <a:gd name="GluePoint406Y" fmla="*/ 1296678 h 1849426"/>
                <a:gd name="GluePoint407X" fmla="*/ 4566183 w 6386648"/>
                <a:gd name="GluePoint407Y" fmla="*/ 1314702 h 1849426"/>
                <a:gd name="GluePoint408X" fmla="*/ 4548158 w 6386648"/>
                <a:gd name="GluePoint408Y" fmla="*/ 1332727 h 1849426"/>
                <a:gd name="GluePoint409X" fmla="*/ 4530133 w 6386648"/>
                <a:gd name="GluePoint409Y" fmla="*/ 1314702 h 1849426"/>
                <a:gd name="GluePoint410X" fmla="*/ 4548158 w 6386648"/>
                <a:gd name="GluePoint410Y" fmla="*/ 1296678 h 1849426"/>
                <a:gd name="GluePoint411X" fmla="*/ 3520767 w 6386648"/>
                <a:gd name="GluePoint411Y" fmla="*/ 1290670 h 1849426"/>
                <a:gd name="GluePoint412X" fmla="*/ 3538792 w 6386648"/>
                <a:gd name="GluePoint412Y" fmla="*/ 1308694 h 1849426"/>
                <a:gd name="GluePoint413X" fmla="*/ 3520767 w 6386648"/>
                <a:gd name="GluePoint413Y" fmla="*/ 1326719 h 1849426"/>
                <a:gd name="GluePoint414X" fmla="*/ 3502743 w 6386648"/>
                <a:gd name="GluePoint414Y" fmla="*/ 1308694 h 1849426"/>
                <a:gd name="GluePoint415X" fmla="*/ 3520767 w 6386648"/>
                <a:gd name="GluePoint415Y" fmla="*/ 1290670 h 1849426"/>
                <a:gd name="GluePoint416X" fmla="*/ 3244392 w 6386648"/>
                <a:gd name="GluePoint416Y" fmla="*/ 1290670 h 1849426"/>
                <a:gd name="GluePoint417X" fmla="*/ 3262417 w 6386648"/>
                <a:gd name="GluePoint417Y" fmla="*/ 1308694 h 1849426"/>
                <a:gd name="GluePoint418X" fmla="*/ 3244392 w 6386648"/>
                <a:gd name="GluePoint418Y" fmla="*/ 1326719 h 1849426"/>
                <a:gd name="GluePoint419X" fmla="*/ 3226368 w 6386648"/>
                <a:gd name="GluePoint419Y" fmla="*/ 1308694 h 1849426"/>
                <a:gd name="GluePoint420X" fmla="*/ 3244392 w 6386648"/>
                <a:gd name="GluePoint420Y" fmla="*/ 1290670 h 1849426"/>
                <a:gd name="GluePoint421X" fmla="*/ 757024 w 6386648"/>
                <a:gd name="GluePoint421Y" fmla="*/ 1290670 h 1849426"/>
                <a:gd name="GluePoint422X" fmla="*/ 775049 w 6386648"/>
                <a:gd name="GluePoint422Y" fmla="*/ 1308694 h 1849426"/>
                <a:gd name="GluePoint423X" fmla="*/ 757024 w 6386648"/>
                <a:gd name="GluePoint423Y" fmla="*/ 1326719 h 1849426"/>
                <a:gd name="GluePoint424X" fmla="*/ 739000 w 6386648"/>
                <a:gd name="GluePoint424Y" fmla="*/ 1308694 h 1849426"/>
                <a:gd name="GluePoint425X" fmla="*/ 757024 w 6386648"/>
                <a:gd name="GluePoint425Y" fmla="*/ 1290670 h 1849426"/>
                <a:gd name="GluePoint426X" fmla="*/ 4427995 w 6386648"/>
                <a:gd name="GluePoint426Y" fmla="*/ 1284661 h 1849426"/>
                <a:gd name="GluePoint427X" fmla="*/ 4446020 w 6386648"/>
                <a:gd name="GluePoint427Y" fmla="*/ 1302685 h 1849426"/>
                <a:gd name="GluePoint428X" fmla="*/ 4427995 w 6386648"/>
                <a:gd name="GluePoint428Y" fmla="*/ 1320710 h 1849426"/>
                <a:gd name="GluePoint429X" fmla="*/ 4409970 w 6386648"/>
                <a:gd name="GluePoint429Y" fmla="*/ 1302685 h 1849426"/>
                <a:gd name="GluePoint430X" fmla="*/ 4427995 w 6386648"/>
                <a:gd name="GluePoint430Y" fmla="*/ 1284661 h 1849426"/>
                <a:gd name="GluePoint431X" fmla="*/ 2763741 w 6386648"/>
                <a:gd name="GluePoint431Y" fmla="*/ 1278653 h 1849426"/>
                <a:gd name="GluePoint432X" fmla="*/ 2781766 w 6386648"/>
                <a:gd name="GluePoint432Y" fmla="*/ 1296678 h 1849426"/>
                <a:gd name="GluePoint433X" fmla="*/ 2763741 w 6386648"/>
                <a:gd name="GluePoint433Y" fmla="*/ 1314702 h 1849426"/>
                <a:gd name="GluePoint434X" fmla="*/ 2745717 w 6386648"/>
                <a:gd name="GluePoint434Y" fmla="*/ 1296678 h 1849426"/>
                <a:gd name="GluePoint435X" fmla="*/ 2763741 w 6386648"/>
                <a:gd name="GluePoint435Y" fmla="*/ 1278653 h 1849426"/>
                <a:gd name="GluePoint436X" fmla="*/ 2217002 w 6386648"/>
                <a:gd name="GluePoint436Y" fmla="*/ 1272645 h 1849426"/>
                <a:gd name="GluePoint437X" fmla="*/ 2235026 w 6386648"/>
                <a:gd name="GluePoint437Y" fmla="*/ 1290669 h 1849426"/>
                <a:gd name="GluePoint438X" fmla="*/ 2217002 w 6386648"/>
                <a:gd name="GluePoint438Y" fmla="*/ 1308694 h 1849426"/>
                <a:gd name="GluePoint439X" fmla="*/ 2198977 w 6386648"/>
                <a:gd name="GluePoint439Y" fmla="*/ 1290669 h 1849426"/>
                <a:gd name="GluePoint440X" fmla="*/ 2217002 w 6386648"/>
                <a:gd name="GluePoint440Y" fmla="*/ 1272645 h 1849426"/>
                <a:gd name="GluePoint441X" fmla="*/ 1874537 w 6386648"/>
                <a:gd name="GluePoint441Y" fmla="*/ 1272645 h 1849426"/>
                <a:gd name="GluePoint442X" fmla="*/ 1892562 w 6386648"/>
                <a:gd name="GluePoint442Y" fmla="*/ 1290669 h 1849426"/>
                <a:gd name="GluePoint443X" fmla="*/ 1874537 w 6386648"/>
                <a:gd name="GluePoint443Y" fmla="*/ 1308694 h 1849426"/>
                <a:gd name="GluePoint444X" fmla="*/ 1856513 w 6386648"/>
                <a:gd name="GluePoint444Y" fmla="*/ 1290669 h 1849426"/>
                <a:gd name="GluePoint445X" fmla="*/ 1874537 w 6386648"/>
                <a:gd name="GluePoint445Y" fmla="*/ 1272645 h 1849426"/>
                <a:gd name="GluePoint446X" fmla="*/ 3376571 w 6386648"/>
                <a:gd name="GluePoint446Y" fmla="*/ 1266637 h 1849426"/>
                <a:gd name="GluePoint447X" fmla="*/ 3394596 w 6386648"/>
                <a:gd name="GluePoint447Y" fmla="*/ 1284661 h 1849426"/>
                <a:gd name="GluePoint448X" fmla="*/ 3376571 w 6386648"/>
                <a:gd name="GluePoint448Y" fmla="*/ 1302686 h 1849426"/>
                <a:gd name="GluePoint449X" fmla="*/ 3358546 w 6386648"/>
                <a:gd name="GluePoint449Y" fmla="*/ 1284661 h 1849426"/>
                <a:gd name="GluePoint450X" fmla="*/ 3376571 w 6386648"/>
                <a:gd name="GluePoint450Y" fmla="*/ 1266637 h 1849426"/>
                <a:gd name="GluePoint451X" fmla="*/ 2643579 w 6386648"/>
                <a:gd name="GluePoint451Y" fmla="*/ 1266637 h 1849426"/>
                <a:gd name="GluePoint452X" fmla="*/ 2661604 w 6386648"/>
                <a:gd name="GluePoint452Y" fmla="*/ 1284661 h 1849426"/>
                <a:gd name="GluePoint453X" fmla="*/ 2643579 w 6386648"/>
                <a:gd name="GluePoint453Y" fmla="*/ 1302686 h 1849426"/>
                <a:gd name="GluePoint454X" fmla="*/ 2625555 w 6386648"/>
                <a:gd name="GluePoint454Y" fmla="*/ 1284661 h 1849426"/>
                <a:gd name="GluePoint455X" fmla="*/ 2643579 w 6386648"/>
                <a:gd name="GluePoint455Y" fmla="*/ 1266637 h 1849426"/>
                <a:gd name="GluePoint456X" fmla="*/ 1754375 w 6386648"/>
                <a:gd name="GluePoint456Y" fmla="*/ 1266637 h 1849426"/>
                <a:gd name="GluePoint457X" fmla="*/ 1772400 w 6386648"/>
                <a:gd name="GluePoint457Y" fmla="*/ 1284661 h 1849426"/>
                <a:gd name="GluePoint458X" fmla="*/ 1754375 w 6386648"/>
                <a:gd name="GluePoint458Y" fmla="*/ 1302686 h 1849426"/>
                <a:gd name="GluePoint459X" fmla="*/ 1736351 w 6386648"/>
                <a:gd name="GluePoint459Y" fmla="*/ 1284661 h 1849426"/>
                <a:gd name="GluePoint460X" fmla="*/ 1754375 w 6386648"/>
                <a:gd name="GluePoint460Y" fmla="*/ 1266637 h 1849426"/>
                <a:gd name="GluePoint461X" fmla="*/ 4740418 w 6386648"/>
                <a:gd name="GluePoint461Y" fmla="*/ 1260629 h 1849426"/>
                <a:gd name="GluePoint462X" fmla="*/ 4758443 w 6386648"/>
                <a:gd name="GluePoint462Y" fmla="*/ 1278653 h 1849426"/>
                <a:gd name="GluePoint463X" fmla="*/ 4740418 w 6386648"/>
                <a:gd name="GluePoint463Y" fmla="*/ 1296678 h 1849426"/>
                <a:gd name="GluePoint464X" fmla="*/ 4722394 w 6386648"/>
                <a:gd name="GluePoint464Y" fmla="*/ 1278653 h 1849426"/>
                <a:gd name="GluePoint465X" fmla="*/ 4740418 w 6386648"/>
                <a:gd name="GluePoint465Y" fmla="*/ 1260629 h 1849426"/>
                <a:gd name="GluePoint466X" fmla="*/ 4103556 w 6386648"/>
                <a:gd name="GluePoint466Y" fmla="*/ 1260629 h 1849426"/>
                <a:gd name="GluePoint467X" fmla="*/ 4121581 w 6386648"/>
                <a:gd name="GluePoint467Y" fmla="*/ 1278653 h 1849426"/>
                <a:gd name="GluePoint468X" fmla="*/ 4103556 w 6386648"/>
                <a:gd name="GluePoint468Y" fmla="*/ 1296678 h 1849426"/>
                <a:gd name="GluePoint469X" fmla="*/ 4085532 w 6386648"/>
                <a:gd name="GluePoint469Y" fmla="*/ 1278653 h 1849426"/>
                <a:gd name="GluePoint470X" fmla="*/ 4103556 w 6386648"/>
                <a:gd name="GluePoint470Y" fmla="*/ 1260629 h 1849426"/>
                <a:gd name="GluePoint471X" fmla="*/ 3725043 w 6386648"/>
                <a:gd name="GluePoint471Y" fmla="*/ 1260629 h 1849426"/>
                <a:gd name="GluePoint472X" fmla="*/ 3743068 w 6386648"/>
                <a:gd name="GluePoint472Y" fmla="*/ 1278653 h 1849426"/>
                <a:gd name="GluePoint473X" fmla="*/ 3725043 w 6386648"/>
                <a:gd name="GluePoint473Y" fmla="*/ 1296678 h 1849426"/>
                <a:gd name="GluePoint474X" fmla="*/ 3707019 w 6386648"/>
                <a:gd name="GluePoint474Y" fmla="*/ 1278653 h 1849426"/>
                <a:gd name="GluePoint475X" fmla="*/ 3725043 w 6386648"/>
                <a:gd name="GluePoint475Y" fmla="*/ 1260629 h 1849426"/>
                <a:gd name="GluePoint476X" fmla="*/ 1405904 w 6386648"/>
                <a:gd name="GluePoint476Y" fmla="*/ 1260629 h 1849426"/>
                <a:gd name="GluePoint477X" fmla="*/ 1423928 w 6386648"/>
                <a:gd name="GluePoint477Y" fmla="*/ 1278653 h 1849426"/>
                <a:gd name="GluePoint478X" fmla="*/ 1405904 w 6386648"/>
                <a:gd name="GluePoint478Y" fmla="*/ 1296678 h 1849426"/>
                <a:gd name="GluePoint479X" fmla="*/ 1387879 w 6386648"/>
                <a:gd name="GluePoint479Y" fmla="*/ 1278653 h 1849426"/>
                <a:gd name="GluePoint480X" fmla="*/ 1405904 w 6386648"/>
                <a:gd name="GluePoint480Y" fmla="*/ 1260629 h 1849426"/>
                <a:gd name="GluePoint481X" fmla="*/ 492666 w 6386648"/>
                <a:gd name="GluePoint481Y" fmla="*/ 1260629 h 1849426"/>
                <a:gd name="GluePoint482X" fmla="*/ 510691 w 6386648"/>
                <a:gd name="GluePoint482Y" fmla="*/ 1278653 h 1849426"/>
                <a:gd name="GluePoint483X" fmla="*/ 492666 w 6386648"/>
                <a:gd name="GluePoint483Y" fmla="*/ 1296678 h 1849426"/>
                <a:gd name="GluePoint484X" fmla="*/ 474642 w 6386648"/>
                <a:gd name="GluePoint484Y" fmla="*/ 1278653 h 1849426"/>
                <a:gd name="GluePoint485X" fmla="*/ 492666 w 6386648"/>
                <a:gd name="GluePoint485Y" fmla="*/ 1260629 h 1849426"/>
                <a:gd name="GluePoint486X" fmla="*/ 4229726 w 6386648"/>
                <a:gd name="GluePoint486Y" fmla="*/ 1248613 h 1849426"/>
                <a:gd name="GluePoint487X" fmla="*/ 4247751 w 6386648"/>
                <a:gd name="GluePoint487Y" fmla="*/ 1266638 h 1849426"/>
                <a:gd name="GluePoint488X" fmla="*/ 4229726 w 6386648"/>
                <a:gd name="GluePoint488Y" fmla="*/ 1284662 h 1849426"/>
                <a:gd name="GluePoint489X" fmla="*/ 4211702 w 6386648"/>
                <a:gd name="GluePoint489Y" fmla="*/ 1266638 h 1849426"/>
                <a:gd name="GluePoint490X" fmla="*/ 4229726 w 6386648"/>
                <a:gd name="GluePoint490Y" fmla="*/ 1248613 h 1849426"/>
                <a:gd name="GluePoint491X" fmla="*/ 2439302 w 6386648"/>
                <a:gd name="GluePoint491Y" fmla="*/ 1248613 h 1849426"/>
                <a:gd name="GluePoint492X" fmla="*/ 2457327 w 6386648"/>
                <a:gd name="GluePoint492Y" fmla="*/ 1266638 h 1849426"/>
                <a:gd name="GluePoint493X" fmla="*/ 2439302 w 6386648"/>
                <a:gd name="GluePoint493Y" fmla="*/ 1284662 h 1849426"/>
                <a:gd name="GluePoint494X" fmla="*/ 2421278 w 6386648"/>
                <a:gd name="GluePoint494Y" fmla="*/ 1266638 h 1849426"/>
                <a:gd name="GluePoint495X" fmla="*/ 2439302 w 6386648"/>
                <a:gd name="GluePoint495Y" fmla="*/ 1248613 h 1849426"/>
                <a:gd name="GluePoint496X" fmla="*/ 2337165 w 6386648"/>
                <a:gd name="GluePoint496Y" fmla="*/ 1248613 h 1849426"/>
                <a:gd name="GluePoint497X" fmla="*/ 2355189 w 6386648"/>
                <a:gd name="GluePoint497Y" fmla="*/ 1266638 h 1849426"/>
                <a:gd name="GluePoint498X" fmla="*/ 2337165 w 6386648"/>
                <a:gd name="GluePoint498Y" fmla="*/ 1284662 h 1849426"/>
                <a:gd name="GluePoint499X" fmla="*/ 2319140 w 6386648"/>
                <a:gd name="GluePoint499Y" fmla="*/ 1266638 h 1849426"/>
                <a:gd name="GluePoint500X" fmla="*/ 2337165 w 6386648"/>
                <a:gd name="GluePoint500Y" fmla="*/ 1248613 h 1849426"/>
                <a:gd name="GluePoint501X" fmla="*/ 2012725 w 6386648"/>
                <a:gd name="GluePoint501Y" fmla="*/ 1248613 h 1849426"/>
                <a:gd name="GluePoint502X" fmla="*/ 2030750 w 6386648"/>
                <a:gd name="GluePoint502Y" fmla="*/ 1266638 h 1849426"/>
                <a:gd name="GluePoint503X" fmla="*/ 2012725 w 6386648"/>
                <a:gd name="GluePoint503Y" fmla="*/ 1284662 h 1849426"/>
                <a:gd name="GluePoint504X" fmla="*/ 1994701 w 6386648"/>
                <a:gd name="GluePoint504Y" fmla="*/ 1266638 h 1849426"/>
                <a:gd name="GluePoint505X" fmla="*/ 2012725 w 6386648"/>
                <a:gd name="GluePoint505Y" fmla="*/ 1248613 h 1849426"/>
                <a:gd name="GluePoint506X" fmla="*/ 1165578 w 6386648"/>
                <a:gd name="GluePoint506Y" fmla="*/ 1248613 h 1849426"/>
                <a:gd name="GluePoint507X" fmla="*/ 1183602 w 6386648"/>
                <a:gd name="GluePoint507Y" fmla="*/ 1266638 h 1849426"/>
                <a:gd name="GluePoint508X" fmla="*/ 1165578 w 6386648"/>
                <a:gd name="GluePoint508Y" fmla="*/ 1284662 h 1849426"/>
                <a:gd name="GluePoint509X" fmla="*/ 1147553 w 6386648"/>
                <a:gd name="GluePoint509Y" fmla="*/ 1266638 h 1849426"/>
                <a:gd name="GluePoint510X" fmla="*/ 1165578 w 6386648"/>
                <a:gd name="GluePoint510Y" fmla="*/ 1248613 h 1849426"/>
                <a:gd name="GluePoint511X" fmla="*/ 3989401 w 6386648"/>
                <a:gd name="GluePoint511Y" fmla="*/ 1242605 h 1849426"/>
                <a:gd name="GluePoint512X" fmla="*/ 4007426 w 6386648"/>
                <a:gd name="GluePoint512Y" fmla="*/ 1260629 h 1849426"/>
                <a:gd name="GluePoint513X" fmla="*/ 3989401 w 6386648"/>
                <a:gd name="GluePoint513Y" fmla="*/ 1278654 h 1849426"/>
                <a:gd name="GluePoint514X" fmla="*/ 3971377 w 6386648"/>
                <a:gd name="GluePoint514Y" fmla="*/ 1260629 h 1849426"/>
                <a:gd name="GluePoint515X" fmla="*/ 3989401 w 6386648"/>
                <a:gd name="GluePoint515Y" fmla="*/ 1242605 h 1849426"/>
                <a:gd name="GluePoint516X" fmla="*/ 1514049 w 6386648"/>
                <a:gd name="GluePoint516Y" fmla="*/ 1242605 h 1849426"/>
                <a:gd name="GluePoint517X" fmla="*/ 1532074 w 6386648"/>
                <a:gd name="GluePoint517Y" fmla="*/ 1260629 h 1849426"/>
                <a:gd name="GluePoint518X" fmla="*/ 1514049 w 6386648"/>
                <a:gd name="GluePoint518Y" fmla="*/ 1278654 h 1849426"/>
                <a:gd name="GluePoint519X" fmla="*/ 1496025 w 6386648"/>
                <a:gd name="GluePoint519Y" fmla="*/ 1260629 h 1849426"/>
                <a:gd name="GluePoint520X" fmla="*/ 1514049 w 6386648"/>
                <a:gd name="GluePoint520Y" fmla="*/ 1242605 h 1849426"/>
                <a:gd name="GluePoint521X" fmla="*/ 3088181 w 6386648"/>
                <a:gd name="GluePoint521Y" fmla="*/ 1230588 h 1849426"/>
                <a:gd name="GluePoint522X" fmla="*/ 3106206 w 6386648"/>
                <a:gd name="GluePoint522Y" fmla="*/ 1248612 h 1849426"/>
                <a:gd name="GluePoint523X" fmla="*/ 3088181 w 6386648"/>
                <a:gd name="GluePoint523Y" fmla="*/ 1266637 h 1849426"/>
                <a:gd name="GluePoint524X" fmla="*/ 3070157 w 6386648"/>
                <a:gd name="GluePoint524Y" fmla="*/ 1248612 h 1849426"/>
                <a:gd name="GluePoint525X" fmla="*/ 3088181 w 6386648"/>
                <a:gd name="GluePoint525Y" fmla="*/ 1230588 h 1849426"/>
                <a:gd name="GluePoint526X" fmla="*/ 895212 w 6386648"/>
                <a:gd name="GluePoint526Y" fmla="*/ 1230588 h 1849426"/>
                <a:gd name="GluePoint527X" fmla="*/ 913236 w 6386648"/>
                <a:gd name="GluePoint527Y" fmla="*/ 1248612 h 1849426"/>
                <a:gd name="GluePoint528X" fmla="*/ 895212 w 6386648"/>
                <a:gd name="GluePoint528Y" fmla="*/ 1266637 h 1849426"/>
                <a:gd name="GluePoint529X" fmla="*/ 877187 w 6386648"/>
                <a:gd name="GluePoint529Y" fmla="*/ 1248612 h 1849426"/>
                <a:gd name="GluePoint530X" fmla="*/ 895212 w 6386648"/>
                <a:gd name="GluePoint530Y" fmla="*/ 1230588 h 1849426"/>
                <a:gd name="GluePoint531X" fmla="*/ 4626263 w 6386648"/>
                <a:gd name="GluePoint531Y" fmla="*/ 1224580 h 1849426"/>
                <a:gd name="GluePoint532X" fmla="*/ 4644288 w 6386648"/>
                <a:gd name="GluePoint532Y" fmla="*/ 1242604 h 1849426"/>
                <a:gd name="GluePoint533X" fmla="*/ 4626263 w 6386648"/>
                <a:gd name="GluePoint533Y" fmla="*/ 1260629 h 1849426"/>
                <a:gd name="GluePoint534X" fmla="*/ 4608239 w 6386648"/>
                <a:gd name="GluePoint534Y" fmla="*/ 1242604 h 1849426"/>
                <a:gd name="GluePoint535X" fmla="*/ 4626263 w 6386648"/>
                <a:gd name="GluePoint535Y" fmla="*/ 1224580 h 1849426"/>
                <a:gd name="GluePoint536X" fmla="*/ 2547449 w 6386648"/>
                <a:gd name="GluePoint536Y" fmla="*/ 1224580 h 1849426"/>
                <a:gd name="GluePoint537X" fmla="*/ 2565474 w 6386648"/>
                <a:gd name="GluePoint537Y" fmla="*/ 1242604 h 1849426"/>
                <a:gd name="GluePoint538X" fmla="*/ 2547449 w 6386648"/>
                <a:gd name="GluePoint538Y" fmla="*/ 1260629 h 1849426"/>
                <a:gd name="GluePoint539X" fmla="*/ 2529425 w 6386648"/>
                <a:gd name="GluePoint539Y" fmla="*/ 1242604 h 1849426"/>
                <a:gd name="GluePoint540X" fmla="*/ 2547449 w 6386648"/>
                <a:gd name="GluePoint540Y" fmla="*/ 1224580 h 1849426"/>
                <a:gd name="GluePoint541X" fmla="*/ 1628204 w 6386648"/>
                <a:gd name="GluePoint541Y" fmla="*/ 1224580 h 1849426"/>
                <a:gd name="GluePoint542X" fmla="*/ 1646229 w 6386648"/>
                <a:gd name="GluePoint542Y" fmla="*/ 1242604 h 1849426"/>
                <a:gd name="GluePoint543X" fmla="*/ 1628204 w 6386648"/>
                <a:gd name="GluePoint543Y" fmla="*/ 1260629 h 1849426"/>
                <a:gd name="GluePoint544X" fmla="*/ 1610180 w 6386648"/>
                <a:gd name="GluePoint544Y" fmla="*/ 1242604 h 1849426"/>
                <a:gd name="GluePoint545X" fmla="*/ 1628204 w 6386648"/>
                <a:gd name="GluePoint545Y" fmla="*/ 1224580 h 1849426"/>
                <a:gd name="GluePoint546X" fmla="*/ 5052841 w 6386648"/>
                <a:gd name="GluePoint546Y" fmla="*/ 1212564 h 1849426"/>
                <a:gd name="GluePoint547X" fmla="*/ 5070866 w 6386648"/>
                <a:gd name="GluePoint547Y" fmla="*/ 1230588 h 1849426"/>
                <a:gd name="GluePoint548X" fmla="*/ 5052841 w 6386648"/>
                <a:gd name="GluePoint548Y" fmla="*/ 1248613 h 1849426"/>
                <a:gd name="GluePoint549X" fmla="*/ 5034817 w 6386648"/>
                <a:gd name="GluePoint549Y" fmla="*/ 1230588 h 1849426"/>
                <a:gd name="GluePoint550X" fmla="*/ 5052841 w 6386648"/>
                <a:gd name="GluePoint550Y" fmla="*/ 1212564 h 1849426"/>
                <a:gd name="GluePoint551X" fmla="*/ 3845206 w 6386648"/>
                <a:gd name="GluePoint551Y" fmla="*/ 1206556 h 1849426"/>
                <a:gd name="GluePoint552X" fmla="*/ 3863231 w 6386648"/>
                <a:gd name="GluePoint552Y" fmla="*/ 1224580 h 1849426"/>
                <a:gd name="GluePoint553X" fmla="*/ 3845206 w 6386648"/>
                <a:gd name="GluePoint553Y" fmla="*/ 1242605 h 1849426"/>
                <a:gd name="GluePoint554X" fmla="*/ 3827182 w 6386648"/>
                <a:gd name="GluePoint554Y" fmla="*/ 1224580 h 1849426"/>
                <a:gd name="GluePoint555X" fmla="*/ 3845206 w 6386648"/>
                <a:gd name="GluePoint555Y" fmla="*/ 1206556 h 1849426"/>
                <a:gd name="GluePoint556X" fmla="*/ 3604880 w 6386648"/>
                <a:gd name="GluePoint556Y" fmla="*/ 1206556 h 1849426"/>
                <a:gd name="GluePoint557X" fmla="*/ 3622905 w 6386648"/>
                <a:gd name="GluePoint557Y" fmla="*/ 1224580 h 1849426"/>
                <a:gd name="GluePoint558X" fmla="*/ 3604880 w 6386648"/>
                <a:gd name="GluePoint558Y" fmla="*/ 1242605 h 1849426"/>
                <a:gd name="GluePoint559X" fmla="*/ 3586856 w 6386648"/>
                <a:gd name="GluePoint559Y" fmla="*/ 1224580 h 1849426"/>
                <a:gd name="GluePoint560X" fmla="*/ 3604880 w 6386648"/>
                <a:gd name="GluePoint560Y" fmla="*/ 1206556 h 1849426"/>
                <a:gd name="GluePoint561X" fmla="*/ 600813 w 6386648"/>
                <a:gd name="GluePoint561Y" fmla="*/ 1200548 h 1849426"/>
                <a:gd name="GluePoint562X" fmla="*/ 618838 w 6386648"/>
                <a:gd name="GluePoint562Y" fmla="*/ 1218572 h 1849426"/>
                <a:gd name="GluePoint563X" fmla="*/ 600813 w 6386648"/>
                <a:gd name="GluePoint563Y" fmla="*/ 1236597 h 1849426"/>
                <a:gd name="GluePoint564X" fmla="*/ 582789 w 6386648"/>
                <a:gd name="GluePoint564Y" fmla="*/ 1218572 h 1849426"/>
                <a:gd name="GluePoint565X" fmla="*/ 600813 w 6386648"/>
                <a:gd name="GluePoint565Y" fmla="*/ 1200548 h 1849426"/>
                <a:gd name="GluePoint566X" fmla="*/ 2949994 w 6386648"/>
                <a:gd name="GluePoint566Y" fmla="*/ 1194539 h 1849426"/>
                <a:gd name="GluePoint567X" fmla="*/ 2968019 w 6386648"/>
                <a:gd name="GluePoint567Y" fmla="*/ 1212563 h 1849426"/>
                <a:gd name="GluePoint568X" fmla="*/ 2949994 w 6386648"/>
                <a:gd name="GluePoint568Y" fmla="*/ 1230588 h 1849426"/>
                <a:gd name="GluePoint569X" fmla="*/ 2931970 w 6386648"/>
                <a:gd name="GluePoint569Y" fmla="*/ 1212563 h 1849426"/>
                <a:gd name="GluePoint570X" fmla="*/ 2949994 w 6386648"/>
                <a:gd name="GluePoint570Y" fmla="*/ 1194539 h 1849426"/>
                <a:gd name="GluePoint571X" fmla="*/ 1009366 w 6386648"/>
                <a:gd name="GluePoint571Y" fmla="*/ 1194539 h 1849426"/>
                <a:gd name="GluePoint572X" fmla="*/ 1027391 w 6386648"/>
                <a:gd name="GluePoint572Y" fmla="*/ 1212563 h 1849426"/>
                <a:gd name="GluePoint573X" fmla="*/ 1009366 w 6386648"/>
                <a:gd name="GluePoint573Y" fmla="*/ 1230588 h 1849426"/>
                <a:gd name="GluePoint574X" fmla="*/ 991342 w 6386648"/>
                <a:gd name="GluePoint574Y" fmla="*/ 1212563 h 1849426"/>
                <a:gd name="GluePoint575X" fmla="*/ 1009366 w 6386648"/>
                <a:gd name="GluePoint575Y" fmla="*/ 1194539 h 1849426"/>
                <a:gd name="GluePoint576X" fmla="*/ 4932678 w 6386648"/>
                <a:gd name="GluePoint576Y" fmla="*/ 1188531 h 1849426"/>
                <a:gd name="GluePoint577X" fmla="*/ 4950703 w 6386648"/>
                <a:gd name="GluePoint577Y" fmla="*/ 1206556 h 1849426"/>
                <a:gd name="GluePoint578X" fmla="*/ 4932678 w 6386648"/>
                <a:gd name="GluePoint578Y" fmla="*/ 1224580 h 1849426"/>
                <a:gd name="GluePoint579X" fmla="*/ 4914654 w 6386648"/>
                <a:gd name="GluePoint579Y" fmla="*/ 1206556 h 1849426"/>
                <a:gd name="GluePoint580X" fmla="*/ 4932678 w 6386648"/>
                <a:gd name="GluePoint580Y" fmla="*/ 1188531 h 1849426"/>
                <a:gd name="GluePoint581X" fmla="*/ 4361905 w 6386648"/>
                <a:gd name="GluePoint581Y" fmla="*/ 1188531 h 1849426"/>
                <a:gd name="GluePoint582X" fmla="*/ 4379930 w 6386648"/>
                <a:gd name="GluePoint582Y" fmla="*/ 1206556 h 1849426"/>
                <a:gd name="GluePoint583X" fmla="*/ 4361905 w 6386648"/>
                <a:gd name="GluePoint583Y" fmla="*/ 1224580 h 1849426"/>
                <a:gd name="GluePoint584X" fmla="*/ 4343881 w 6386648"/>
                <a:gd name="GluePoint584Y" fmla="*/ 1206556 h 1849426"/>
                <a:gd name="GluePoint585X" fmla="*/ 4361905 w 6386648"/>
                <a:gd name="GluePoint585Y" fmla="*/ 1188531 h 1849426"/>
                <a:gd name="GluePoint586X" fmla="*/ 3220360 w 6386648"/>
                <a:gd name="GluePoint586Y" fmla="*/ 1188531 h 1849426"/>
                <a:gd name="GluePoint587X" fmla="*/ 3238385 w 6386648"/>
                <a:gd name="GluePoint587Y" fmla="*/ 1206556 h 1849426"/>
                <a:gd name="GluePoint588X" fmla="*/ 3220360 w 6386648"/>
                <a:gd name="GluePoint588Y" fmla="*/ 1224580 h 1849426"/>
                <a:gd name="GluePoint589X" fmla="*/ 3202336 w 6386648"/>
                <a:gd name="GluePoint589Y" fmla="*/ 1206556 h 1849426"/>
                <a:gd name="GluePoint590X" fmla="*/ 3220360 w 6386648"/>
                <a:gd name="GluePoint590Y" fmla="*/ 1188531 h 1849426"/>
                <a:gd name="GluePoint591X" fmla="*/ 708959 w 6386648"/>
                <a:gd name="GluePoint591Y" fmla="*/ 1188531 h 1849426"/>
                <a:gd name="GluePoint592X" fmla="*/ 726984 w 6386648"/>
                <a:gd name="GluePoint592Y" fmla="*/ 1206556 h 1849426"/>
                <a:gd name="GluePoint593X" fmla="*/ 708959 w 6386648"/>
                <a:gd name="GluePoint593Y" fmla="*/ 1224580 h 1849426"/>
                <a:gd name="GluePoint594X" fmla="*/ 690935 w 6386648"/>
                <a:gd name="GluePoint594Y" fmla="*/ 1206556 h 1849426"/>
                <a:gd name="GluePoint595X" fmla="*/ 708959 w 6386648"/>
                <a:gd name="GluePoint595Y" fmla="*/ 1188531 h 1849426"/>
                <a:gd name="GluePoint596X" fmla="*/ 4824532 w 6386648"/>
                <a:gd name="GluePoint596Y" fmla="*/ 1182523 h 1849426"/>
                <a:gd name="GluePoint597X" fmla="*/ 4842557 w 6386648"/>
                <a:gd name="GluePoint597Y" fmla="*/ 1200547 h 1849426"/>
                <a:gd name="GluePoint598X" fmla="*/ 4824532 w 6386648"/>
                <a:gd name="GluePoint598Y" fmla="*/ 1218572 h 1849426"/>
                <a:gd name="GluePoint599X" fmla="*/ 4806508 w 6386648"/>
                <a:gd name="GluePoint599Y" fmla="*/ 1200547 h 1849426"/>
                <a:gd name="GluePoint600X" fmla="*/ 4824532 w 6386648"/>
                <a:gd name="GluePoint600Y" fmla="*/ 1182523 h 1849426"/>
                <a:gd name="GluePoint601X" fmla="*/ 1279732 w 6386648"/>
                <a:gd name="GluePoint601Y" fmla="*/ 1170507 h 1849426"/>
                <a:gd name="GluePoint602X" fmla="*/ 1297757 w 6386648"/>
                <a:gd name="GluePoint602Y" fmla="*/ 1188531 h 1849426"/>
                <a:gd name="GluePoint603X" fmla="*/ 1279732 w 6386648"/>
                <a:gd name="GluePoint603Y" fmla="*/ 1206556 h 1849426"/>
                <a:gd name="GluePoint604X" fmla="*/ 1261708 w 6386648"/>
                <a:gd name="GluePoint604Y" fmla="*/ 1188531 h 1849426"/>
                <a:gd name="GluePoint605X" fmla="*/ 1279732 w 6386648"/>
                <a:gd name="GluePoint605Y" fmla="*/ 1170507 h 1849426"/>
                <a:gd name="GluePoint606X" fmla="*/ 3478710 w 6386648"/>
                <a:gd name="GluePoint606Y" fmla="*/ 1164499 h 1849426"/>
                <a:gd name="GluePoint607X" fmla="*/ 3496735 w 6386648"/>
                <a:gd name="GluePoint607Y" fmla="*/ 1182523 h 1849426"/>
                <a:gd name="GluePoint608X" fmla="*/ 3478710 w 6386648"/>
                <a:gd name="GluePoint608Y" fmla="*/ 1200548 h 1849426"/>
                <a:gd name="GluePoint609X" fmla="*/ 3460686 w 6386648"/>
                <a:gd name="GluePoint609Y" fmla="*/ 1182523 h 1849426"/>
                <a:gd name="GluePoint610X" fmla="*/ 3478710 w 6386648"/>
                <a:gd name="GluePoint610Y" fmla="*/ 1164499 h 1849426"/>
                <a:gd name="GluePoint611X" fmla="*/ 2703660 w 6386648"/>
                <a:gd name="GluePoint611Y" fmla="*/ 1164499 h 1849426"/>
                <a:gd name="GluePoint612X" fmla="*/ 2721685 w 6386648"/>
                <a:gd name="GluePoint612Y" fmla="*/ 1182523 h 1849426"/>
                <a:gd name="GluePoint613X" fmla="*/ 2703660 w 6386648"/>
                <a:gd name="GluePoint613Y" fmla="*/ 1200548 h 1849426"/>
                <a:gd name="GluePoint614X" fmla="*/ 2685636 w 6386648"/>
                <a:gd name="GluePoint614Y" fmla="*/ 1182523 h 1849426"/>
                <a:gd name="GluePoint615X" fmla="*/ 2703660 w 6386648"/>
                <a:gd name="GluePoint615Y" fmla="*/ 1164499 h 1849426"/>
                <a:gd name="GluePoint616X" fmla="*/ 4500093 w 6386648"/>
                <a:gd name="GluePoint616Y" fmla="*/ 1158491 h 1849426"/>
                <a:gd name="GluePoint617X" fmla="*/ 4518118 w 6386648"/>
                <a:gd name="GluePoint617Y" fmla="*/ 1176516 h 1849426"/>
                <a:gd name="GluePoint618X" fmla="*/ 4500093 w 6386648"/>
                <a:gd name="GluePoint618Y" fmla="*/ 1194540 h 1849426"/>
                <a:gd name="GluePoint619X" fmla="*/ 4482069 w 6386648"/>
                <a:gd name="GluePoint619Y" fmla="*/ 1176516 h 1849426"/>
                <a:gd name="GluePoint620X" fmla="*/ 4500093 w 6386648"/>
                <a:gd name="GluePoint620Y" fmla="*/ 1158491 h 1849426"/>
                <a:gd name="GluePoint621X" fmla="*/ 4199686 w 6386648"/>
                <a:gd name="GluePoint621Y" fmla="*/ 1158491 h 1849426"/>
                <a:gd name="GluePoint622X" fmla="*/ 4217711 w 6386648"/>
                <a:gd name="GluePoint622Y" fmla="*/ 1176516 h 1849426"/>
                <a:gd name="GluePoint623X" fmla="*/ 4199686 w 6386648"/>
                <a:gd name="GluePoint623Y" fmla="*/ 1194540 h 1849426"/>
                <a:gd name="GluePoint624X" fmla="*/ 4181662 w 6386648"/>
                <a:gd name="GluePoint624Y" fmla="*/ 1176516 h 1849426"/>
                <a:gd name="GluePoint625X" fmla="*/ 4199686 w 6386648"/>
                <a:gd name="GluePoint625Y" fmla="*/ 1158491 h 1849426"/>
                <a:gd name="GluePoint626X" fmla="*/ 2132887 w 6386648"/>
                <a:gd name="GluePoint626Y" fmla="*/ 1158491 h 1849426"/>
                <a:gd name="GluePoint627X" fmla="*/ 2150912 w 6386648"/>
                <a:gd name="GluePoint627Y" fmla="*/ 1176516 h 1849426"/>
                <a:gd name="GluePoint628X" fmla="*/ 2132887 w 6386648"/>
                <a:gd name="GluePoint628Y" fmla="*/ 1194540 h 1849426"/>
                <a:gd name="GluePoint629X" fmla="*/ 2114863 w 6386648"/>
                <a:gd name="GluePoint629Y" fmla="*/ 1176516 h 1849426"/>
                <a:gd name="GluePoint630X" fmla="*/ 2132887 w 6386648"/>
                <a:gd name="GluePoint630Y" fmla="*/ 1158491 h 1849426"/>
                <a:gd name="GluePoint631X" fmla="*/ 1850505 w 6386648"/>
                <a:gd name="GluePoint631Y" fmla="*/ 1158491 h 1849426"/>
                <a:gd name="GluePoint632X" fmla="*/ 1868530 w 6386648"/>
                <a:gd name="GluePoint632Y" fmla="*/ 1176516 h 1849426"/>
                <a:gd name="GluePoint633X" fmla="*/ 1850505 w 6386648"/>
                <a:gd name="GluePoint633Y" fmla="*/ 1194540 h 1849426"/>
                <a:gd name="GluePoint634X" fmla="*/ 1832481 w 6386648"/>
                <a:gd name="GluePoint634Y" fmla="*/ 1176516 h 1849426"/>
                <a:gd name="GluePoint635X" fmla="*/ 1850505 w 6386648"/>
                <a:gd name="GluePoint635Y" fmla="*/ 1158491 h 1849426"/>
                <a:gd name="GluePoint636X" fmla="*/ 3340522 w 6386648"/>
                <a:gd name="GluePoint636Y" fmla="*/ 1152483 h 1849426"/>
                <a:gd name="GluePoint637X" fmla="*/ 3358547 w 6386648"/>
                <a:gd name="GluePoint637Y" fmla="*/ 1170507 h 1849426"/>
                <a:gd name="GluePoint638X" fmla="*/ 3340522 w 6386648"/>
                <a:gd name="GluePoint638Y" fmla="*/ 1188532 h 1849426"/>
                <a:gd name="GluePoint639X" fmla="*/ 3322498 w 6386648"/>
                <a:gd name="GluePoint639Y" fmla="*/ 1170507 h 1849426"/>
                <a:gd name="GluePoint640X" fmla="*/ 3340522 w 6386648"/>
                <a:gd name="GluePoint640Y" fmla="*/ 1152483 h 1849426"/>
                <a:gd name="GluePoint641X" fmla="*/ 2829831 w 6386648"/>
                <a:gd name="GluePoint641Y" fmla="*/ 1152483 h 1849426"/>
                <a:gd name="GluePoint642X" fmla="*/ 2847856 w 6386648"/>
                <a:gd name="GluePoint642Y" fmla="*/ 1170507 h 1849426"/>
                <a:gd name="GluePoint643X" fmla="*/ 2829831 w 6386648"/>
                <a:gd name="GluePoint643Y" fmla="*/ 1188532 h 1849426"/>
                <a:gd name="GluePoint644X" fmla="*/ 2811807 w 6386648"/>
                <a:gd name="GluePoint644Y" fmla="*/ 1170507 h 1849426"/>
                <a:gd name="GluePoint645X" fmla="*/ 2829831 w 6386648"/>
                <a:gd name="GluePoint645Y" fmla="*/ 1152483 h 1849426"/>
                <a:gd name="GluePoint646X" fmla="*/ 2253050 w 6386648"/>
                <a:gd name="GluePoint646Y" fmla="*/ 1152483 h 1849426"/>
                <a:gd name="GluePoint647X" fmla="*/ 2271075 w 6386648"/>
                <a:gd name="GluePoint647Y" fmla="*/ 1170507 h 1849426"/>
                <a:gd name="GluePoint648X" fmla="*/ 2253050 w 6386648"/>
                <a:gd name="GluePoint648Y" fmla="*/ 1188532 h 1849426"/>
                <a:gd name="GluePoint649X" fmla="*/ 2235026 w 6386648"/>
                <a:gd name="GluePoint649Y" fmla="*/ 1170507 h 1849426"/>
                <a:gd name="GluePoint650X" fmla="*/ 2253050 w 6386648"/>
                <a:gd name="GluePoint650Y" fmla="*/ 1152483 h 1849426"/>
                <a:gd name="GluePoint651X" fmla="*/ 1994700 w 6386648"/>
                <a:gd name="GluePoint651Y" fmla="*/ 1146474 h 1849426"/>
                <a:gd name="GluePoint652X" fmla="*/ 2012725 w 6386648"/>
                <a:gd name="GluePoint652Y" fmla="*/ 1164498 h 1849426"/>
                <a:gd name="GluePoint653X" fmla="*/ 1994700 w 6386648"/>
                <a:gd name="GluePoint653Y" fmla="*/ 1182523 h 1849426"/>
                <a:gd name="GluePoint654X" fmla="*/ 1976676 w 6386648"/>
                <a:gd name="GluePoint654Y" fmla="*/ 1164498 h 1849426"/>
                <a:gd name="GluePoint655X" fmla="*/ 1994700 w 6386648"/>
                <a:gd name="GluePoint655Y" fmla="*/ 1146474 h 1849426"/>
                <a:gd name="GluePoint656X" fmla="*/ 1718326 w 6386648"/>
                <a:gd name="GluePoint656Y" fmla="*/ 1146474 h 1849426"/>
                <a:gd name="GluePoint657X" fmla="*/ 1736351 w 6386648"/>
                <a:gd name="GluePoint657Y" fmla="*/ 1164498 h 1849426"/>
                <a:gd name="GluePoint658X" fmla="*/ 1718326 w 6386648"/>
                <a:gd name="GluePoint658Y" fmla="*/ 1182523 h 1849426"/>
                <a:gd name="GluePoint659X" fmla="*/ 1700302 w 6386648"/>
                <a:gd name="GluePoint659Y" fmla="*/ 1164498 h 1849426"/>
                <a:gd name="GluePoint660X" fmla="*/ 1718326 w 6386648"/>
                <a:gd name="GluePoint660Y" fmla="*/ 1146474 h 1849426"/>
                <a:gd name="GluePoint661X" fmla="*/ 1129529 w 6386648"/>
                <a:gd name="GluePoint661Y" fmla="*/ 1146474 h 1849426"/>
                <a:gd name="GluePoint662X" fmla="*/ 1147554 w 6386648"/>
                <a:gd name="GluePoint662Y" fmla="*/ 1164498 h 1849426"/>
                <a:gd name="GluePoint663X" fmla="*/ 1129529 w 6386648"/>
                <a:gd name="GluePoint663Y" fmla="*/ 1182523 h 1849426"/>
                <a:gd name="GluePoint664X" fmla="*/ 1111505 w 6386648"/>
                <a:gd name="GluePoint664Y" fmla="*/ 1164498 h 1849426"/>
                <a:gd name="GluePoint665X" fmla="*/ 1129529 w 6386648"/>
                <a:gd name="GluePoint665Y" fmla="*/ 1146474 h 1849426"/>
                <a:gd name="GluePoint666X" fmla="*/ 498674 w 6386648"/>
                <a:gd name="GluePoint666Y" fmla="*/ 1140466 h 1849426"/>
                <a:gd name="GluePoint667X" fmla="*/ 516699 w 6386648"/>
                <a:gd name="GluePoint667Y" fmla="*/ 1158490 h 1849426"/>
                <a:gd name="GluePoint668X" fmla="*/ 498674 w 6386648"/>
                <a:gd name="GluePoint668Y" fmla="*/ 1176515 h 1849426"/>
                <a:gd name="GluePoint669X" fmla="*/ 480650 w 6386648"/>
                <a:gd name="GluePoint669Y" fmla="*/ 1158490 h 1849426"/>
                <a:gd name="GluePoint670X" fmla="*/ 498674 w 6386648"/>
                <a:gd name="GluePoint670Y" fmla="*/ 1140466 h 1849426"/>
                <a:gd name="GluePoint671X" fmla="*/ 3707019 w 6386648"/>
                <a:gd name="GluePoint671Y" fmla="*/ 1134458 h 1849426"/>
                <a:gd name="GluePoint672X" fmla="*/ 3725044 w 6386648"/>
                <a:gd name="GluePoint672Y" fmla="*/ 1152482 h 1849426"/>
                <a:gd name="GluePoint673X" fmla="*/ 3707019 w 6386648"/>
                <a:gd name="GluePoint673Y" fmla="*/ 1170507 h 1849426"/>
                <a:gd name="GluePoint674X" fmla="*/ 3688994 w 6386648"/>
                <a:gd name="GluePoint674Y" fmla="*/ 1152482 h 1849426"/>
                <a:gd name="GluePoint675X" fmla="*/ 3707019 w 6386648"/>
                <a:gd name="GluePoint675Y" fmla="*/ 1134458 h 1849426"/>
                <a:gd name="GluePoint676X" fmla="*/ 799081 w 6386648"/>
                <a:gd name="GluePoint676Y" fmla="*/ 1134458 h 1849426"/>
                <a:gd name="GluePoint677X" fmla="*/ 817106 w 6386648"/>
                <a:gd name="GluePoint677Y" fmla="*/ 1152482 h 1849426"/>
                <a:gd name="GluePoint678X" fmla="*/ 799081 w 6386648"/>
                <a:gd name="GluePoint678Y" fmla="*/ 1170507 h 1849426"/>
                <a:gd name="GluePoint679X" fmla="*/ 781057 w 6386648"/>
                <a:gd name="GluePoint679Y" fmla="*/ 1152482 h 1849426"/>
                <a:gd name="GluePoint680X" fmla="*/ 799081 w 6386648"/>
                <a:gd name="GluePoint680Y" fmla="*/ 1134458 h 1849426"/>
                <a:gd name="GluePoint681X" fmla="*/ 384520 w 6386648"/>
                <a:gd name="GluePoint681Y" fmla="*/ 1134458 h 1849426"/>
                <a:gd name="GluePoint682X" fmla="*/ 402545 w 6386648"/>
                <a:gd name="GluePoint682Y" fmla="*/ 1152482 h 1849426"/>
                <a:gd name="GluePoint683X" fmla="*/ 384520 w 6386648"/>
                <a:gd name="GluePoint683Y" fmla="*/ 1170507 h 1849426"/>
                <a:gd name="GluePoint684X" fmla="*/ 366496 w 6386648"/>
                <a:gd name="GluePoint684Y" fmla="*/ 1152482 h 1849426"/>
                <a:gd name="GluePoint685X" fmla="*/ 384520 w 6386648"/>
                <a:gd name="GluePoint685Y" fmla="*/ 1134458 h 1849426"/>
                <a:gd name="GluePoint686X" fmla="*/ 3935328 w 6386648"/>
                <a:gd name="GluePoint686Y" fmla="*/ 1128450 h 1849426"/>
                <a:gd name="GluePoint687X" fmla="*/ 3953353 w 6386648"/>
                <a:gd name="GluePoint687Y" fmla="*/ 1146475 h 1849426"/>
                <a:gd name="GluePoint688X" fmla="*/ 3935328 w 6386648"/>
                <a:gd name="GluePoint688Y" fmla="*/ 1164499 h 1849426"/>
                <a:gd name="GluePoint689X" fmla="*/ 3917304 w 6386648"/>
                <a:gd name="GluePoint689Y" fmla="*/ 1146475 h 1849426"/>
                <a:gd name="GluePoint690X" fmla="*/ 3935328 w 6386648"/>
                <a:gd name="GluePoint690Y" fmla="*/ 1128450 h 1849426"/>
                <a:gd name="GluePoint691X" fmla="*/ 1514049 w 6386648"/>
                <a:gd name="GluePoint691Y" fmla="*/ 1128450 h 1849426"/>
                <a:gd name="GluePoint692X" fmla="*/ 1532074 w 6386648"/>
                <a:gd name="GluePoint692Y" fmla="*/ 1146475 h 1849426"/>
                <a:gd name="GluePoint693X" fmla="*/ 1514049 w 6386648"/>
                <a:gd name="GluePoint693Y" fmla="*/ 1164499 h 1849426"/>
                <a:gd name="GluePoint694X" fmla="*/ 1496025 w 6386648"/>
                <a:gd name="GluePoint694Y" fmla="*/ 1146475 h 1849426"/>
                <a:gd name="GluePoint695X" fmla="*/ 1514049 w 6386648"/>
                <a:gd name="GluePoint695Y" fmla="*/ 1128450 h 1849426"/>
                <a:gd name="GluePoint696X" fmla="*/ 4650296 w 6386648"/>
                <a:gd name="GluePoint696Y" fmla="*/ 1122442 h 1849426"/>
                <a:gd name="GluePoint697X" fmla="*/ 4668321 w 6386648"/>
                <a:gd name="GluePoint697Y" fmla="*/ 1140466 h 1849426"/>
                <a:gd name="GluePoint698X" fmla="*/ 4650296 w 6386648"/>
                <a:gd name="GluePoint698Y" fmla="*/ 1158491 h 1849426"/>
                <a:gd name="GluePoint699X" fmla="*/ 4632272 w 6386648"/>
                <a:gd name="GluePoint699Y" fmla="*/ 1140466 h 1849426"/>
                <a:gd name="GluePoint700X" fmla="*/ 4650296 w 6386648"/>
                <a:gd name="GluePoint700Y" fmla="*/ 1122442 h 1849426"/>
                <a:gd name="GluePoint701X" fmla="*/ 4073515 w 6386648"/>
                <a:gd name="GluePoint701Y" fmla="*/ 1122442 h 1849426"/>
                <a:gd name="GluePoint702X" fmla="*/ 4091540 w 6386648"/>
                <a:gd name="GluePoint702Y" fmla="*/ 1140466 h 1849426"/>
                <a:gd name="GluePoint703X" fmla="*/ 4073515 w 6386648"/>
                <a:gd name="GluePoint703Y" fmla="*/ 1158491 h 1849426"/>
                <a:gd name="GluePoint704X" fmla="*/ 4055491 w 6386648"/>
                <a:gd name="GluePoint704Y" fmla="*/ 1140466 h 1849426"/>
                <a:gd name="GluePoint705X" fmla="*/ 4073515 w 6386648"/>
                <a:gd name="GluePoint705Y" fmla="*/ 1122442 h 1849426"/>
                <a:gd name="GluePoint706X" fmla="*/ 2475351 w 6386648"/>
                <a:gd name="GluePoint706Y" fmla="*/ 1122442 h 1849426"/>
                <a:gd name="GluePoint707X" fmla="*/ 2493376 w 6386648"/>
                <a:gd name="GluePoint707Y" fmla="*/ 1140466 h 1849426"/>
                <a:gd name="GluePoint708X" fmla="*/ 2475351 w 6386648"/>
                <a:gd name="GluePoint708Y" fmla="*/ 1158491 h 1849426"/>
                <a:gd name="GluePoint709X" fmla="*/ 2457326 w 6386648"/>
                <a:gd name="GluePoint709Y" fmla="*/ 1140466 h 1849426"/>
                <a:gd name="GluePoint710X" fmla="*/ 2475351 w 6386648"/>
                <a:gd name="GluePoint710Y" fmla="*/ 1122442 h 1849426"/>
                <a:gd name="GluePoint711X" fmla="*/ 1393887 w 6386648"/>
                <a:gd name="GluePoint711Y" fmla="*/ 1122442 h 1849426"/>
                <a:gd name="GluePoint712X" fmla="*/ 1411912 w 6386648"/>
                <a:gd name="GluePoint712Y" fmla="*/ 1140466 h 1849426"/>
                <a:gd name="GluePoint713X" fmla="*/ 1393887 w 6386648"/>
                <a:gd name="GluePoint713Y" fmla="*/ 1158491 h 1849426"/>
                <a:gd name="GluePoint714X" fmla="*/ 1375863 w 6386648"/>
                <a:gd name="GluePoint714Y" fmla="*/ 1140466 h 1849426"/>
                <a:gd name="GluePoint715X" fmla="*/ 1393887 w 6386648"/>
                <a:gd name="GluePoint715Y" fmla="*/ 1122442 h 1849426"/>
                <a:gd name="GluePoint716X" fmla="*/ 3058140 w 6386648"/>
                <a:gd name="GluePoint716Y" fmla="*/ 1116434 h 1849426"/>
                <a:gd name="GluePoint717X" fmla="*/ 3076165 w 6386648"/>
                <a:gd name="GluePoint717Y" fmla="*/ 1134458 h 1849426"/>
                <a:gd name="GluePoint718X" fmla="*/ 3058140 w 6386648"/>
                <a:gd name="GluePoint718Y" fmla="*/ 1152483 h 1849426"/>
                <a:gd name="GluePoint719X" fmla="*/ 3040116 w 6386648"/>
                <a:gd name="GluePoint719Y" fmla="*/ 1134458 h 1849426"/>
                <a:gd name="GluePoint720X" fmla="*/ 3058140 w 6386648"/>
                <a:gd name="GluePoint720Y" fmla="*/ 1116434 h 1849426"/>
                <a:gd name="GluePoint721X" fmla="*/ 4800499 w 6386648"/>
                <a:gd name="GluePoint721Y" fmla="*/ 1092401 h 1849426"/>
                <a:gd name="GluePoint722X" fmla="*/ 4818524 w 6386648"/>
                <a:gd name="GluePoint722Y" fmla="*/ 1110425 h 1849426"/>
                <a:gd name="GluePoint723X" fmla="*/ 4800499 w 6386648"/>
                <a:gd name="GluePoint723Y" fmla="*/ 1128450 h 1849426"/>
                <a:gd name="GluePoint724X" fmla="*/ 4782475 w 6386648"/>
                <a:gd name="GluePoint724Y" fmla="*/ 1110425 h 1849426"/>
                <a:gd name="GluePoint725X" fmla="*/ 4800499 w 6386648"/>
                <a:gd name="GluePoint725Y" fmla="*/ 1092401 h 1849426"/>
                <a:gd name="GluePoint726X" fmla="*/ 2349180 w 6386648"/>
                <a:gd name="GluePoint726Y" fmla="*/ 1092401 h 1849426"/>
                <a:gd name="GluePoint727X" fmla="*/ 2367205 w 6386648"/>
                <a:gd name="GluePoint727Y" fmla="*/ 1110425 h 1849426"/>
                <a:gd name="GluePoint728X" fmla="*/ 2349180 w 6386648"/>
                <a:gd name="GluePoint728Y" fmla="*/ 1128450 h 1849426"/>
                <a:gd name="GluePoint729X" fmla="*/ 2331156 w 6386648"/>
                <a:gd name="GluePoint729Y" fmla="*/ 1110425 h 1849426"/>
                <a:gd name="GluePoint730X" fmla="*/ 2349180 w 6386648"/>
                <a:gd name="GluePoint730Y" fmla="*/ 1092401 h 1849426"/>
                <a:gd name="GluePoint731X" fmla="*/ 931260 w 6386648"/>
                <a:gd name="GluePoint731Y" fmla="*/ 1092401 h 1849426"/>
                <a:gd name="GluePoint732X" fmla="*/ 949285 w 6386648"/>
                <a:gd name="GluePoint732Y" fmla="*/ 1110425 h 1849426"/>
                <a:gd name="GluePoint733X" fmla="*/ 931260 w 6386648"/>
                <a:gd name="GluePoint733Y" fmla="*/ 1128450 h 1849426"/>
                <a:gd name="GluePoint734X" fmla="*/ 913236 w 6386648"/>
                <a:gd name="GluePoint734Y" fmla="*/ 1110425 h 1849426"/>
                <a:gd name="GluePoint735X" fmla="*/ 931260 w 6386648"/>
                <a:gd name="GluePoint735Y" fmla="*/ 1092401 h 1849426"/>
                <a:gd name="GluePoint736X" fmla="*/ 4986752 w 6386648"/>
                <a:gd name="GluePoint736Y" fmla="*/ 1086393 h 1849426"/>
                <a:gd name="GluePoint737X" fmla="*/ 5004777 w 6386648"/>
                <a:gd name="GluePoint737Y" fmla="*/ 1104417 h 1849426"/>
                <a:gd name="GluePoint738X" fmla="*/ 4986752 w 6386648"/>
                <a:gd name="GluePoint738Y" fmla="*/ 1122442 h 1849426"/>
                <a:gd name="GluePoint739X" fmla="*/ 4968728 w 6386648"/>
                <a:gd name="GluePoint739Y" fmla="*/ 1104417 h 1849426"/>
                <a:gd name="GluePoint740X" fmla="*/ 4986752 w 6386648"/>
                <a:gd name="GluePoint740Y" fmla="*/ 1086393 h 1849426"/>
                <a:gd name="GluePoint741X" fmla="*/ 3815165 w 6386648"/>
                <a:gd name="GluePoint741Y" fmla="*/ 1086393 h 1849426"/>
                <a:gd name="GluePoint742X" fmla="*/ 3833190 w 6386648"/>
                <a:gd name="GluePoint742Y" fmla="*/ 1104417 h 1849426"/>
                <a:gd name="GluePoint743X" fmla="*/ 3815165 w 6386648"/>
                <a:gd name="GluePoint743Y" fmla="*/ 1122442 h 1849426"/>
                <a:gd name="GluePoint744X" fmla="*/ 3797141 w 6386648"/>
                <a:gd name="GluePoint744Y" fmla="*/ 1104417 h 1849426"/>
                <a:gd name="GluePoint745X" fmla="*/ 3815165 w 6386648"/>
                <a:gd name="GluePoint745Y" fmla="*/ 1086393 h 1849426"/>
                <a:gd name="GluePoint746X" fmla="*/ 3586856 w 6386648"/>
                <a:gd name="GluePoint746Y" fmla="*/ 1086393 h 1849426"/>
                <a:gd name="GluePoint747X" fmla="*/ 3604881 w 6386648"/>
                <a:gd name="GluePoint747Y" fmla="*/ 1104417 h 1849426"/>
                <a:gd name="GluePoint748X" fmla="*/ 3586856 w 6386648"/>
                <a:gd name="GluePoint748Y" fmla="*/ 1122442 h 1849426"/>
                <a:gd name="GluePoint749X" fmla="*/ 3568831 w 6386648"/>
                <a:gd name="GluePoint749Y" fmla="*/ 1104417 h 1849426"/>
                <a:gd name="GluePoint750X" fmla="*/ 3586856 w 6386648"/>
                <a:gd name="GluePoint750Y" fmla="*/ 1086393 h 1849426"/>
                <a:gd name="GluePoint751X" fmla="*/ 3166287 w 6386648"/>
                <a:gd name="GluePoint751Y" fmla="*/ 1086393 h 1849426"/>
                <a:gd name="GluePoint752X" fmla="*/ 3184312 w 6386648"/>
                <a:gd name="GluePoint752Y" fmla="*/ 1104417 h 1849426"/>
                <a:gd name="GluePoint753X" fmla="*/ 3166287 w 6386648"/>
                <a:gd name="GluePoint753Y" fmla="*/ 1122442 h 1849426"/>
                <a:gd name="GluePoint754X" fmla="*/ 3148262 w 6386648"/>
                <a:gd name="GluePoint754Y" fmla="*/ 1104417 h 1849426"/>
                <a:gd name="GluePoint755X" fmla="*/ 3166287 w 6386648"/>
                <a:gd name="GluePoint755Y" fmla="*/ 1086393 h 1849426"/>
                <a:gd name="GluePoint756X" fmla="*/ 2595514 w 6386648"/>
                <a:gd name="GluePoint756Y" fmla="*/ 1086393 h 1849426"/>
                <a:gd name="GluePoint757X" fmla="*/ 2613539 w 6386648"/>
                <a:gd name="GluePoint757Y" fmla="*/ 1104417 h 1849426"/>
                <a:gd name="GluePoint758X" fmla="*/ 2595514 w 6386648"/>
                <a:gd name="GluePoint758Y" fmla="*/ 1122442 h 1849426"/>
                <a:gd name="GluePoint759X" fmla="*/ 2577489 w 6386648"/>
                <a:gd name="GluePoint759Y" fmla="*/ 1104417 h 1849426"/>
                <a:gd name="GluePoint760X" fmla="*/ 2595514 w 6386648"/>
                <a:gd name="GluePoint760Y" fmla="*/ 1086393 h 1849426"/>
                <a:gd name="GluePoint761X" fmla="*/ 1628204 w 6386648"/>
                <a:gd name="GluePoint761Y" fmla="*/ 1074377 h 1849426"/>
                <a:gd name="GluePoint762X" fmla="*/ 1646229 w 6386648"/>
                <a:gd name="GluePoint762Y" fmla="*/ 1092401 h 1849426"/>
                <a:gd name="GluePoint763X" fmla="*/ 1628204 w 6386648"/>
                <a:gd name="GluePoint763Y" fmla="*/ 1110426 h 1849426"/>
                <a:gd name="GluePoint764X" fmla="*/ 1610180 w 6386648"/>
                <a:gd name="GluePoint764Y" fmla="*/ 1092401 h 1849426"/>
                <a:gd name="GluePoint765X" fmla="*/ 1628204 w 6386648"/>
                <a:gd name="GluePoint765Y" fmla="*/ 1074377 h 1849426"/>
                <a:gd name="GluePoint766X" fmla="*/ 642870 w 6386648"/>
                <a:gd name="GluePoint766Y" fmla="*/ 1074377 h 1849426"/>
                <a:gd name="GluePoint767X" fmla="*/ 660895 w 6386648"/>
                <a:gd name="GluePoint767Y" fmla="*/ 1092401 h 1849426"/>
                <a:gd name="GluePoint768X" fmla="*/ 642870 w 6386648"/>
                <a:gd name="GluePoint768Y" fmla="*/ 1110426 h 1849426"/>
                <a:gd name="GluePoint769X" fmla="*/ 624846 w 6386648"/>
                <a:gd name="GluePoint769Y" fmla="*/ 1092401 h 1849426"/>
                <a:gd name="GluePoint770X" fmla="*/ 642870 w 6386648"/>
                <a:gd name="GluePoint770Y" fmla="*/ 1074377 h 1849426"/>
                <a:gd name="GluePoint771X" fmla="*/ 2925961 w 6386648"/>
                <a:gd name="GluePoint771Y" fmla="*/ 1068369 h 1849426"/>
                <a:gd name="GluePoint772X" fmla="*/ 2943986 w 6386648"/>
                <a:gd name="GluePoint772Y" fmla="*/ 1086394 h 1849426"/>
                <a:gd name="GluePoint773X" fmla="*/ 2925961 w 6386648"/>
                <a:gd name="GluePoint773Y" fmla="*/ 1104418 h 1849426"/>
                <a:gd name="GluePoint774X" fmla="*/ 2907936 w 6386648"/>
                <a:gd name="GluePoint774Y" fmla="*/ 1086394 h 1849426"/>
                <a:gd name="GluePoint775X" fmla="*/ 2925961 w 6386648"/>
                <a:gd name="GluePoint775Y" fmla="*/ 1068369 h 1849426"/>
                <a:gd name="GluePoint776X" fmla="*/ 3424636 w 6386648"/>
                <a:gd name="GluePoint776Y" fmla="*/ 1062360 h 1849426"/>
                <a:gd name="GluePoint777X" fmla="*/ 3442661 w 6386648"/>
                <a:gd name="GluePoint777Y" fmla="*/ 1080384 h 1849426"/>
                <a:gd name="GluePoint778X" fmla="*/ 3424636 w 6386648"/>
                <a:gd name="GluePoint778Y" fmla="*/ 1098409 h 1849426"/>
                <a:gd name="GluePoint779X" fmla="*/ 3406612 w 6386648"/>
                <a:gd name="GluePoint779Y" fmla="*/ 1080384 h 1849426"/>
                <a:gd name="GluePoint780X" fmla="*/ 3424636 w 6386648"/>
                <a:gd name="GluePoint780Y" fmla="*/ 1062360 h 1849426"/>
                <a:gd name="GluePoint781X" fmla="*/ 1249691 w 6386648"/>
                <a:gd name="GluePoint781Y" fmla="*/ 1062360 h 1849426"/>
                <a:gd name="GluePoint782X" fmla="*/ 1267716 w 6386648"/>
                <a:gd name="GluePoint782Y" fmla="*/ 1080384 h 1849426"/>
                <a:gd name="GluePoint783X" fmla="*/ 1249691 w 6386648"/>
                <a:gd name="GluePoint783Y" fmla="*/ 1098409 h 1849426"/>
                <a:gd name="GluePoint784X" fmla="*/ 1231667 w 6386648"/>
                <a:gd name="GluePoint784Y" fmla="*/ 1080384 h 1849426"/>
                <a:gd name="GluePoint785X" fmla="*/ 1249691 w 6386648"/>
                <a:gd name="GluePoint785Y" fmla="*/ 1062360 h 1849426"/>
                <a:gd name="GluePoint786X" fmla="*/ 1075456 w 6386648"/>
                <a:gd name="GluePoint786Y" fmla="*/ 1062360 h 1849426"/>
                <a:gd name="GluePoint787X" fmla="*/ 1093480 w 6386648"/>
                <a:gd name="GluePoint787Y" fmla="*/ 1080384 h 1849426"/>
                <a:gd name="GluePoint788X" fmla="*/ 1075456 w 6386648"/>
                <a:gd name="GluePoint788Y" fmla="*/ 1098409 h 1849426"/>
                <a:gd name="GluePoint789X" fmla="*/ 1057431 w 6386648"/>
                <a:gd name="GluePoint789Y" fmla="*/ 1080384 h 1849426"/>
                <a:gd name="GluePoint790X" fmla="*/ 1075456 w 6386648"/>
                <a:gd name="GluePoint790Y" fmla="*/ 1062360 h 1849426"/>
                <a:gd name="GluePoint791X" fmla="*/ 1928611 w 6386648"/>
                <a:gd name="GluePoint791Y" fmla="*/ 1056352 h 1849426"/>
                <a:gd name="GluePoint792X" fmla="*/ 1946636 w 6386648"/>
                <a:gd name="GluePoint792Y" fmla="*/ 1074376 h 1849426"/>
                <a:gd name="GluePoint793X" fmla="*/ 1928611 w 6386648"/>
                <a:gd name="GluePoint793Y" fmla="*/ 1092401 h 1849426"/>
                <a:gd name="GluePoint794X" fmla="*/ 1910587 w 6386648"/>
                <a:gd name="GluePoint794Y" fmla="*/ 1074376 h 1849426"/>
                <a:gd name="GluePoint795X" fmla="*/ 1928611 w 6386648"/>
                <a:gd name="GluePoint795Y" fmla="*/ 1056352 h 1849426"/>
                <a:gd name="GluePoint796X" fmla="*/ 2709668 w 6386648"/>
                <a:gd name="GluePoint796Y" fmla="*/ 1044336 h 1849426"/>
                <a:gd name="GluePoint797X" fmla="*/ 2727693 w 6386648"/>
                <a:gd name="GluePoint797Y" fmla="*/ 1062360 h 1849426"/>
                <a:gd name="GluePoint798X" fmla="*/ 2709668 w 6386648"/>
                <a:gd name="GluePoint798Y" fmla="*/ 1080385 h 1849426"/>
                <a:gd name="GluePoint799X" fmla="*/ 2691644 w 6386648"/>
                <a:gd name="GluePoint799Y" fmla="*/ 1062360 h 1849426"/>
                <a:gd name="GluePoint800X" fmla="*/ 2709668 w 6386648"/>
                <a:gd name="GluePoint800Y" fmla="*/ 1044336 h 1849426"/>
                <a:gd name="GluePoint801X" fmla="*/ 1784415 w 6386648"/>
                <a:gd name="GluePoint801Y" fmla="*/ 1044336 h 1849426"/>
                <a:gd name="GluePoint802X" fmla="*/ 1802440 w 6386648"/>
                <a:gd name="GluePoint802Y" fmla="*/ 1062360 h 1849426"/>
                <a:gd name="GluePoint803X" fmla="*/ 1784415 w 6386648"/>
                <a:gd name="GluePoint803Y" fmla="*/ 1080385 h 1849426"/>
                <a:gd name="GluePoint804X" fmla="*/ 1766391 w 6386648"/>
                <a:gd name="GluePoint804Y" fmla="*/ 1062360 h 1849426"/>
                <a:gd name="GluePoint805X" fmla="*/ 1784415 w 6386648"/>
                <a:gd name="GluePoint805Y" fmla="*/ 1044336 h 1849426"/>
                <a:gd name="GluePoint806X" fmla="*/ 3292457 w 6386648"/>
                <a:gd name="GluePoint806Y" fmla="*/ 1038328 h 1849426"/>
                <a:gd name="GluePoint807X" fmla="*/ 3310482 w 6386648"/>
                <a:gd name="GluePoint807Y" fmla="*/ 1056353 h 1849426"/>
                <a:gd name="GluePoint808X" fmla="*/ 3292457 w 6386648"/>
                <a:gd name="GluePoint808Y" fmla="*/ 1074377 h 1849426"/>
                <a:gd name="GluePoint809X" fmla="*/ 3274433 w 6386648"/>
                <a:gd name="GluePoint809Y" fmla="*/ 1056353 h 1849426"/>
                <a:gd name="GluePoint810X" fmla="*/ 3292457 w 6386648"/>
                <a:gd name="GluePoint810Y" fmla="*/ 1038328 h 1849426"/>
                <a:gd name="GluePoint811X" fmla="*/ 2198977 w 6386648"/>
                <a:gd name="GluePoint811Y" fmla="*/ 1038328 h 1849426"/>
                <a:gd name="GluePoint812X" fmla="*/ 2217002 w 6386648"/>
                <a:gd name="GluePoint812Y" fmla="*/ 1056353 h 1849426"/>
                <a:gd name="GluePoint813X" fmla="*/ 2198977 w 6386648"/>
                <a:gd name="GluePoint813Y" fmla="*/ 1074377 h 1849426"/>
                <a:gd name="GluePoint814X" fmla="*/ 2180953 w 6386648"/>
                <a:gd name="GluePoint814Y" fmla="*/ 1056353 h 1849426"/>
                <a:gd name="GluePoint815X" fmla="*/ 2198977 w 6386648"/>
                <a:gd name="GluePoint815Y" fmla="*/ 1038328 h 1849426"/>
                <a:gd name="GluePoint816X" fmla="*/ 2078814 w 6386648"/>
                <a:gd name="GluePoint816Y" fmla="*/ 1032320 h 1849426"/>
                <a:gd name="GluePoint817X" fmla="*/ 2096839 w 6386648"/>
                <a:gd name="GluePoint817Y" fmla="*/ 1050344 h 1849426"/>
                <a:gd name="GluePoint818X" fmla="*/ 2078814 w 6386648"/>
                <a:gd name="GluePoint818Y" fmla="*/ 1068369 h 1849426"/>
                <a:gd name="GluePoint819X" fmla="*/ 2060790 w 6386648"/>
                <a:gd name="GluePoint819Y" fmla="*/ 1050344 h 1849426"/>
                <a:gd name="GluePoint820X" fmla="*/ 2078814 w 6386648"/>
                <a:gd name="GluePoint820Y" fmla="*/ 1032320 h 1849426"/>
                <a:gd name="GluePoint821X" fmla="*/ 3983393 w 6386648"/>
                <a:gd name="GluePoint821Y" fmla="*/ 1026312 h 1849426"/>
                <a:gd name="GluePoint822X" fmla="*/ 4001418 w 6386648"/>
                <a:gd name="GluePoint822Y" fmla="*/ 1044336 h 1849426"/>
                <a:gd name="GluePoint823X" fmla="*/ 3983393 w 6386648"/>
                <a:gd name="GluePoint823Y" fmla="*/ 1062361 h 1849426"/>
                <a:gd name="GluePoint824X" fmla="*/ 3965369 w 6386648"/>
                <a:gd name="GluePoint824Y" fmla="*/ 1044336 h 1849426"/>
                <a:gd name="GluePoint825X" fmla="*/ 3983393 w 6386648"/>
                <a:gd name="GluePoint825Y" fmla="*/ 1026312 h 1849426"/>
                <a:gd name="GluePoint826X" fmla="*/ 817106 w 6386648"/>
                <a:gd name="GluePoint826Y" fmla="*/ 1020304 h 1849426"/>
                <a:gd name="GluePoint827X" fmla="*/ 829123 w 6386648"/>
                <a:gd name="GluePoint827Y" fmla="*/ 1032320 h 1849426"/>
                <a:gd name="GluePoint828X" fmla="*/ 817106 w 6386648"/>
                <a:gd name="GluePoint828Y" fmla="*/ 1044336 h 1849426"/>
                <a:gd name="GluePoint829X" fmla="*/ 805090 w 6386648"/>
                <a:gd name="GluePoint829Y" fmla="*/ 1032320 h 1849426"/>
                <a:gd name="GluePoint830X" fmla="*/ 817106 w 6386648"/>
                <a:gd name="GluePoint830Y" fmla="*/ 1020304 h 1849426"/>
                <a:gd name="GluePoint831X" fmla="*/ 2817815 w 6386648"/>
                <a:gd name="GluePoint831Y" fmla="*/ 1014295 h 1849426"/>
                <a:gd name="GluePoint832X" fmla="*/ 2835840 w 6386648"/>
                <a:gd name="GluePoint832Y" fmla="*/ 1032319 h 1849426"/>
                <a:gd name="GluePoint833X" fmla="*/ 2817815 w 6386648"/>
                <a:gd name="GluePoint833Y" fmla="*/ 1050344 h 1849426"/>
                <a:gd name="GluePoint834X" fmla="*/ 2799791 w 6386648"/>
                <a:gd name="GluePoint834Y" fmla="*/ 1032319 h 1849426"/>
                <a:gd name="GluePoint835X" fmla="*/ 2817815 w 6386648"/>
                <a:gd name="GluePoint835Y" fmla="*/ 1014295 h 1849426"/>
                <a:gd name="GluePoint836X" fmla="*/ 2445310 w 6386648"/>
                <a:gd name="GluePoint836Y" fmla="*/ 1014295 h 1849426"/>
                <a:gd name="GluePoint837X" fmla="*/ 2463335 w 6386648"/>
                <a:gd name="GluePoint837Y" fmla="*/ 1032319 h 1849426"/>
                <a:gd name="GluePoint838X" fmla="*/ 2445310 w 6386648"/>
                <a:gd name="GluePoint838Y" fmla="*/ 1050344 h 1849426"/>
                <a:gd name="GluePoint839X" fmla="*/ 2427285 w 6386648"/>
                <a:gd name="GluePoint839Y" fmla="*/ 1032319 h 1849426"/>
                <a:gd name="GluePoint840X" fmla="*/ 2445310 w 6386648"/>
                <a:gd name="GluePoint840Y" fmla="*/ 1014295 h 1849426"/>
                <a:gd name="GluePoint841X" fmla="*/ 420569 w 6386648"/>
                <a:gd name="GluePoint841Y" fmla="*/ 1014295 h 1849426"/>
                <a:gd name="GluePoint842X" fmla="*/ 438594 w 6386648"/>
                <a:gd name="GluePoint842Y" fmla="*/ 1032319 h 1849426"/>
                <a:gd name="GluePoint843X" fmla="*/ 420569 w 6386648"/>
                <a:gd name="GluePoint843Y" fmla="*/ 1050344 h 1849426"/>
                <a:gd name="GluePoint844X" fmla="*/ 402545 w 6386648"/>
                <a:gd name="GluePoint844Y" fmla="*/ 1032319 h 1849426"/>
                <a:gd name="GluePoint845X" fmla="*/ 420569 w 6386648"/>
                <a:gd name="GluePoint845Y" fmla="*/ 1014295 h 1849426"/>
                <a:gd name="GluePoint846X" fmla="*/ 1520057 w 6386648"/>
                <a:gd name="GluePoint846Y" fmla="*/ 1008287 h 1849426"/>
                <a:gd name="GluePoint847X" fmla="*/ 1538082 w 6386648"/>
                <a:gd name="GluePoint847Y" fmla="*/ 1026312 h 1849426"/>
                <a:gd name="GluePoint848X" fmla="*/ 1520057 w 6386648"/>
                <a:gd name="GluePoint848Y" fmla="*/ 1044336 h 1849426"/>
                <a:gd name="GluePoint849X" fmla="*/ 1502033 w 6386648"/>
                <a:gd name="GluePoint849Y" fmla="*/ 1026312 h 1849426"/>
                <a:gd name="GluePoint850X" fmla="*/ 1520057 w 6386648"/>
                <a:gd name="GluePoint850Y" fmla="*/ 1008287 h 1849426"/>
                <a:gd name="GluePoint851X" fmla="*/ 1387878 w 6386648"/>
                <a:gd name="GluePoint851Y" fmla="*/ 1008287 h 1849426"/>
                <a:gd name="GluePoint852X" fmla="*/ 1405903 w 6386648"/>
                <a:gd name="GluePoint852Y" fmla="*/ 1026312 h 1849426"/>
                <a:gd name="GluePoint853X" fmla="*/ 1387878 w 6386648"/>
                <a:gd name="GluePoint853Y" fmla="*/ 1044336 h 1849426"/>
                <a:gd name="GluePoint854X" fmla="*/ 1369854 w 6386648"/>
                <a:gd name="GluePoint854Y" fmla="*/ 1026312 h 1849426"/>
                <a:gd name="GluePoint855X" fmla="*/ 1387878 w 6386648"/>
                <a:gd name="GluePoint855Y" fmla="*/ 1008287 h 1849426"/>
                <a:gd name="GluePoint856X" fmla="*/ 534724 w 6386648"/>
                <a:gd name="GluePoint856Y" fmla="*/ 1008287 h 1849426"/>
                <a:gd name="GluePoint857X" fmla="*/ 552748 w 6386648"/>
                <a:gd name="GluePoint857Y" fmla="*/ 1026312 h 1849426"/>
                <a:gd name="GluePoint858X" fmla="*/ 534724 w 6386648"/>
                <a:gd name="GluePoint858Y" fmla="*/ 1044336 h 1849426"/>
                <a:gd name="GluePoint859X" fmla="*/ 516699 w 6386648"/>
                <a:gd name="GluePoint859Y" fmla="*/ 1026312 h 1849426"/>
                <a:gd name="GluePoint860X" fmla="*/ 534724 w 6386648"/>
                <a:gd name="GluePoint860Y" fmla="*/ 1008287 h 1849426"/>
                <a:gd name="GluePoint861X" fmla="*/ 3016083 w 6386648"/>
                <a:gd name="GluePoint861Y" fmla="*/ 1002279 h 1849426"/>
                <a:gd name="GluePoint862X" fmla="*/ 3034108 w 6386648"/>
                <a:gd name="GluePoint862Y" fmla="*/ 1020303 h 1849426"/>
                <a:gd name="GluePoint863X" fmla="*/ 3016083 w 6386648"/>
                <a:gd name="GluePoint863Y" fmla="*/ 1038328 h 1849426"/>
                <a:gd name="GluePoint864X" fmla="*/ 2998058 w 6386648"/>
                <a:gd name="GluePoint864Y" fmla="*/ 1020303 h 1849426"/>
                <a:gd name="GluePoint865X" fmla="*/ 3016083 w 6386648"/>
                <a:gd name="GluePoint865Y" fmla="*/ 1002279 h 1849426"/>
                <a:gd name="GluePoint866X" fmla="*/ 294398 w 6386648"/>
                <a:gd name="GluePoint866Y" fmla="*/ 996271 h 1849426"/>
                <a:gd name="GluePoint867X" fmla="*/ 312423 w 6386648"/>
                <a:gd name="GluePoint867Y" fmla="*/ 1014295 h 1849426"/>
                <a:gd name="GluePoint868X" fmla="*/ 294398 w 6386648"/>
                <a:gd name="GluePoint868Y" fmla="*/ 1032320 h 1849426"/>
                <a:gd name="GluePoint869X" fmla="*/ 276374 w 6386648"/>
                <a:gd name="GluePoint869Y" fmla="*/ 1014295 h 1849426"/>
                <a:gd name="GluePoint870X" fmla="*/ 294398 w 6386648"/>
                <a:gd name="GluePoint870Y" fmla="*/ 996271 h 1849426"/>
                <a:gd name="GluePoint871X" fmla="*/ 3676978 w 6386648"/>
                <a:gd name="GluePoint871Y" fmla="*/ 990263 h 1849426"/>
                <a:gd name="GluePoint872X" fmla="*/ 3695003 w 6386648"/>
                <a:gd name="GluePoint872Y" fmla="*/ 1008287 h 1849426"/>
                <a:gd name="GluePoint873X" fmla="*/ 3676978 w 6386648"/>
                <a:gd name="GluePoint873Y" fmla="*/ 1026312 h 1849426"/>
                <a:gd name="GluePoint874X" fmla="*/ 3658953 w 6386648"/>
                <a:gd name="GluePoint874Y" fmla="*/ 1008287 h 1849426"/>
                <a:gd name="GluePoint875X" fmla="*/ 3676978 w 6386648"/>
                <a:gd name="GluePoint875Y" fmla="*/ 990263 h 1849426"/>
                <a:gd name="GluePoint876X" fmla="*/ 3544799 w 6386648"/>
                <a:gd name="GluePoint876Y" fmla="*/ 984255 h 1849426"/>
                <a:gd name="GluePoint877X" fmla="*/ 3562824 w 6386648"/>
                <a:gd name="GluePoint877Y" fmla="*/ 1002279 h 1849426"/>
                <a:gd name="GluePoint878X" fmla="*/ 3544799 w 6386648"/>
                <a:gd name="GluePoint878Y" fmla="*/ 1020304 h 1849426"/>
                <a:gd name="GluePoint879X" fmla="*/ 3526775 w 6386648"/>
                <a:gd name="GluePoint879Y" fmla="*/ 1002279 h 1849426"/>
                <a:gd name="GluePoint880X" fmla="*/ 3544799 w 6386648"/>
                <a:gd name="GluePoint880Y" fmla="*/ 984255 h 1849426"/>
                <a:gd name="GluePoint881X" fmla="*/ 708959 w 6386648"/>
                <a:gd name="GluePoint881Y" fmla="*/ 984255 h 1849426"/>
                <a:gd name="GluePoint882X" fmla="*/ 726984 w 6386648"/>
                <a:gd name="GluePoint882Y" fmla="*/ 1002279 h 1849426"/>
                <a:gd name="GluePoint883X" fmla="*/ 708959 w 6386648"/>
                <a:gd name="GluePoint883Y" fmla="*/ 1020304 h 1849426"/>
                <a:gd name="GluePoint884X" fmla="*/ 690935 w 6386648"/>
                <a:gd name="GluePoint884Y" fmla="*/ 1002279 h 1849426"/>
                <a:gd name="GluePoint885X" fmla="*/ 708959 w 6386648"/>
                <a:gd name="GluePoint885Y" fmla="*/ 984255 h 1849426"/>
                <a:gd name="GluePoint886X" fmla="*/ 3803149 w 6386648"/>
                <a:gd name="GluePoint886Y" fmla="*/ 978247 h 1849426"/>
                <a:gd name="GluePoint887X" fmla="*/ 3821174 w 6386648"/>
                <a:gd name="GluePoint887Y" fmla="*/ 996272 h 1849426"/>
                <a:gd name="GluePoint888X" fmla="*/ 3803149 w 6386648"/>
                <a:gd name="GluePoint888Y" fmla="*/ 1014296 h 1849426"/>
                <a:gd name="GluePoint889X" fmla="*/ 3785125 w 6386648"/>
                <a:gd name="GluePoint889Y" fmla="*/ 996272 h 1849426"/>
                <a:gd name="GluePoint890X" fmla="*/ 3803149 w 6386648"/>
                <a:gd name="GluePoint890Y" fmla="*/ 978247 h 1849426"/>
                <a:gd name="GluePoint891X" fmla="*/ 1003358 w 6386648"/>
                <a:gd name="GluePoint891Y" fmla="*/ 978247 h 1849426"/>
                <a:gd name="GluePoint892X" fmla="*/ 1021383 w 6386648"/>
                <a:gd name="GluePoint892Y" fmla="*/ 996272 h 1849426"/>
                <a:gd name="GluePoint893X" fmla="*/ 1003358 w 6386648"/>
                <a:gd name="GluePoint893Y" fmla="*/ 1014296 h 1849426"/>
                <a:gd name="GluePoint894X" fmla="*/ 985334 w 6386648"/>
                <a:gd name="GluePoint894Y" fmla="*/ 996272 h 1849426"/>
                <a:gd name="GluePoint895X" fmla="*/ 1003358 w 6386648"/>
                <a:gd name="GluePoint895Y" fmla="*/ 978247 h 1849426"/>
                <a:gd name="GluePoint896X" fmla="*/ 3196327 w 6386648"/>
                <a:gd name="GluePoint896Y" fmla="*/ 972238 h 1849426"/>
                <a:gd name="GluePoint897X" fmla="*/ 3214352 w 6386648"/>
                <a:gd name="GluePoint897Y" fmla="*/ 990262 h 1849426"/>
                <a:gd name="GluePoint898X" fmla="*/ 3196327 w 6386648"/>
                <a:gd name="GluePoint898Y" fmla="*/ 1008287 h 1849426"/>
                <a:gd name="GluePoint899X" fmla="*/ 3178302 w 6386648"/>
                <a:gd name="GluePoint899Y" fmla="*/ 990262 h 1849426"/>
                <a:gd name="GluePoint900X" fmla="*/ 3196327 w 6386648"/>
                <a:gd name="GluePoint900Y" fmla="*/ 972238 h 1849426"/>
                <a:gd name="GluePoint901X" fmla="*/ 1183602 w 6386648"/>
                <a:gd name="GluePoint901Y" fmla="*/ 972238 h 1849426"/>
                <a:gd name="GluePoint902X" fmla="*/ 1201627 w 6386648"/>
                <a:gd name="GluePoint902Y" fmla="*/ 990262 h 1849426"/>
                <a:gd name="GluePoint903X" fmla="*/ 1183602 w 6386648"/>
                <a:gd name="GluePoint903Y" fmla="*/ 1008287 h 1849426"/>
                <a:gd name="GluePoint904X" fmla="*/ 1165578 w 6386648"/>
                <a:gd name="GluePoint904Y" fmla="*/ 990262 h 1849426"/>
                <a:gd name="GluePoint905X" fmla="*/ 1183602 w 6386648"/>
                <a:gd name="GluePoint905Y" fmla="*/ 972238 h 1849426"/>
                <a:gd name="GluePoint906X" fmla="*/ 2271074 w 6386648"/>
                <a:gd name="GluePoint906Y" fmla="*/ 960222 h 1849426"/>
                <a:gd name="GluePoint907X" fmla="*/ 2289099 w 6386648"/>
                <a:gd name="GluePoint907Y" fmla="*/ 978246 h 1849426"/>
                <a:gd name="GluePoint908X" fmla="*/ 2271074 w 6386648"/>
                <a:gd name="GluePoint908Y" fmla="*/ 996271 h 1849426"/>
                <a:gd name="GluePoint909X" fmla="*/ 2253050 w 6386648"/>
                <a:gd name="GluePoint909Y" fmla="*/ 978246 h 1849426"/>
                <a:gd name="GluePoint910X" fmla="*/ 2271074 w 6386648"/>
                <a:gd name="GluePoint910Y" fmla="*/ 960222 h 1849426"/>
                <a:gd name="GluePoint911X" fmla="*/ 1658245 w 6386648"/>
                <a:gd name="GluePoint911Y" fmla="*/ 960222 h 1849426"/>
                <a:gd name="GluePoint912X" fmla="*/ 1676270 w 6386648"/>
                <a:gd name="GluePoint912Y" fmla="*/ 978246 h 1849426"/>
                <a:gd name="GluePoint913X" fmla="*/ 1658245 w 6386648"/>
                <a:gd name="GluePoint913Y" fmla="*/ 996271 h 1849426"/>
                <a:gd name="GluePoint914X" fmla="*/ 1640221 w 6386648"/>
                <a:gd name="GluePoint914Y" fmla="*/ 978246 h 1849426"/>
                <a:gd name="GluePoint915X" fmla="*/ 1658245 w 6386648"/>
                <a:gd name="GluePoint915Y" fmla="*/ 960222 h 1849426"/>
                <a:gd name="GluePoint916X" fmla="*/ 1958651 w 6386648"/>
                <a:gd name="GluePoint916Y" fmla="*/ 954214 h 1849426"/>
                <a:gd name="GluePoint917X" fmla="*/ 1976676 w 6386648"/>
                <a:gd name="GluePoint917Y" fmla="*/ 972238 h 1849426"/>
                <a:gd name="GluePoint918X" fmla="*/ 1958651 w 6386648"/>
                <a:gd name="GluePoint918Y" fmla="*/ 990263 h 1849426"/>
                <a:gd name="GluePoint919X" fmla="*/ 1940627 w 6386648"/>
                <a:gd name="GluePoint919Y" fmla="*/ 972238 h 1849426"/>
                <a:gd name="GluePoint920X" fmla="*/ 1958651 w 6386648"/>
                <a:gd name="GluePoint920Y" fmla="*/ 954214 h 1849426"/>
                <a:gd name="GluePoint921X" fmla="*/ 2631562 w 6386648"/>
                <a:gd name="GluePoint921Y" fmla="*/ 948206 h 1849426"/>
                <a:gd name="GluePoint922X" fmla="*/ 2649587 w 6386648"/>
                <a:gd name="GluePoint922Y" fmla="*/ 966231 h 1849426"/>
                <a:gd name="GluePoint923X" fmla="*/ 2631562 w 6386648"/>
                <a:gd name="GluePoint923Y" fmla="*/ 984255 h 1849426"/>
                <a:gd name="GluePoint924X" fmla="*/ 2613538 w 6386648"/>
                <a:gd name="GluePoint924Y" fmla="*/ 966231 h 1849426"/>
                <a:gd name="GluePoint925X" fmla="*/ 2631562 w 6386648"/>
                <a:gd name="GluePoint925Y" fmla="*/ 948206 h 1849426"/>
                <a:gd name="GluePoint926X" fmla="*/ 1838489 w 6386648"/>
                <a:gd name="GluePoint926Y" fmla="*/ 948206 h 1849426"/>
                <a:gd name="GluePoint927X" fmla="*/ 1856514 w 6386648"/>
                <a:gd name="GluePoint927Y" fmla="*/ 966231 h 1849426"/>
                <a:gd name="GluePoint928X" fmla="*/ 1838489 w 6386648"/>
                <a:gd name="GluePoint928Y" fmla="*/ 984255 h 1849426"/>
                <a:gd name="GluePoint929X" fmla="*/ 1820465 w 6386648"/>
                <a:gd name="GluePoint929Y" fmla="*/ 966231 h 1849426"/>
                <a:gd name="GluePoint930X" fmla="*/ 1838489 w 6386648"/>
                <a:gd name="GluePoint930Y" fmla="*/ 948206 h 1849426"/>
                <a:gd name="GluePoint931X" fmla="*/ 3430644 w 6386648"/>
                <a:gd name="GluePoint931Y" fmla="*/ 942198 h 1849426"/>
                <a:gd name="GluePoint932X" fmla="*/ 3448669 w 6386648"/>
                <a:gd name="GluePoint932Y" fmla="*/ 960222 h 1849426"/>
                <a:gd name="GluePoint933X" fmla="*/ 3430644 w 6386648"/>
                <a:gd name="GluePoint933Y" fmla="*/ 978247 h 1849426"/>
                <a:gd name="GluePoint934X" fmla="*/ 3412620 w 6386648"/>
                <a:gd name="GluePoint934Y" fmla="*/ 960222 h 1849426"/>
                <a:gd name="GluePoint935X" fmla="*/ 3430644 w 6386648"/>
                <a:gd name="GluePoint935Y" fmla="*/ 942198 h 1849426"/>
                <a:gd name="GluePoint936X" fmla="*/ 2529424 w 6386648"/>
                <a:gd name="GluePoint936Y" fmla="*/ 942198 h 1849426"/>
                <a:gd name="GluePoint937X" fmla="*/ 2547449 w 6386648"/>
                <a:gd name="GluePoint937Y" fmla="*/ 960222 h 1849426"/>
                <a:gd name="GluePoint938X" fmla="*/ 2529424 w 6386648"/>
                <a:gd name="GluePoint938Y" fmla="*/ 978247 h 1849426"/>
                <a:gd name="GluePoint939X" fmla="*/ 2511400 w 6386648"/>
                <a:gd name="GluePoint939Y" fmla="*/ 960222 h 1849426"/>
                <a:gd name="GluePoint940X" fmla="*/ 2529424 w 6386648"/>
                <a:gd name="GluePoint940Y" fmla="*/ 942198 h 1849426"/>
                <a:gd name="GluePoint941X" fmla="*/ 889203 w 6386648"/>
                <a:gd name="GluePoint941Y" fmla="*/ 942198 h 1849426"/>
                <a:gd name="GluePoint942X" fmla="*/ 907228 w 6386648"/>
                <a:gd name="GluePoint942Y" fmla="*/ 960222 h 1849426"/>
                <a:gd name="GluePoint943X" fmla="*/ 889203 w 6386648"/>
                <a:gd name="GluePoint943Y" fmla="*/ 978247 h 1849426"/>
                <a:gd name="GluePoint944X" fmla="*/ 871179 w 6386648"/>
                <a:gd name="GluePoint944Y" fmla="*/ 960222 h 1849426"/>
                <a:gd name="GluePoint945X" fmla="*/ 889203 w 6386648"/>
                <a:gd name="GluePoint945Y" fmla="*/ 942198 h 1849426"/>
                <a:gd name="GluePoint946X" fmla="*/ 3935328 w 6386648"/>
                <a:gd name="GluePoint946Y" fmla="*/ 936190 h 1849426"/>
                <a:gd name="GluePoint947X" fmla="*/ 3953353 w 6386648"/>
                <a:gd name="GluePoint947Y" fmla="*/ 954214 h 1849426"/>
                <a:gd name="GluePoint948X" fmla="*/ 3935328 w 6386648"/>
                <a:gd name="GluePoint948Y" fmla="*/ 972239 h 1849426"/>
                <a:gd name="GluePoint949X" fmla="*/ 3917304 w 6386648"/>
                <a:gd name="GluePoint949Y" fmla="*/ 954214 h 1849426"/>
                <a:gd name="GluePoint950X" fmla="*/ 3935328 w 6386648"/>
                <a:gd name="GluePoint950Y" fmla="*/ 936190 h 1849426"/>
                <a:gd name="GluePoint951X" fmla="*/ 1303765 w 6386648"/>
                <a:gd name="GluePoint951Y" fmla="*/ 936190 h 1849426"/>
                <a:gd name="GluePoint952X" fmla="*/ 1321790 w 6386648"/>
                <a:gd name="GluePoint952Y" fmla="*/ 954214 h 1849426"/>
                <a:gd name="GluePoint953X" fmla="*/ 1303765 w 6386648"/>
                <a:gd name="GluePoint953Y" fmla="*/ 972239 h 1849426"/>
                <a:gd name="GluePoint954X" fmla="*/ 1285741 w 6386648"/>
                <a:gd name="GluePoint954Y" fmla="*/ 954214 h 1849426"/>
                <a:gd name="GluePoint955X" fmla="*/ 1303765 w 6386648"/>
                <a:gd name="GluePoint955Y" fmla="*/ 936190 h 1849426"/>
                <a:gd name="GluePoint956X" fmla="*/ 600813 w 6386648"/>
                <a:gd name="GluePoint956Y" fmla="*/ 924173 h 1849426"/>
                <a:gd name="GluePoint957X" fmla="*/ 618838 w 6386648"/>
                <a:gd name="GluePoint957Y" fmla="*/ 942197 h 1849426"/>
                <a:gd name="GluePoint958X" fmla="*/ 600813 w 6386648"/>
                <a:gd name="GluePoint958Y" fmla="*/ 960222 h 1849426"/>
                <a:gd name="GluePoint959X" fmla="*/ 582789 w 6386648"/>
                <a:gd name="GluePoint959Y" fmla="*/ 942197 h 1849426"/>
                <a:gd name="GluePoint960X" fmla="*/ 600813 w 6386648"/>
                <a:gd name="GluePoint960Y" fmla="*/ 924173 h 1849426"/>
                <a:gd name="GluePoint961X" fmla="*/ 3088181 w 6386648"/>
                <a:gd name="GluePoint961Y" fmla="*/ 918165 h 1849426"/>
                <a:gd name="GluePoint962X" fmla="*/ 3106206 w 6386648"/>
                <a:gd name="GluePoint962Y" fmla="*/ 936190 h 1849426"/>
                <a:gd name="GluePoint963X" fmla="*/ 3088181 w 6386648"/>
                <a:gd name="GluePoint963Y" fmla="*/ 954214 h 1849426"/>
                <a:gd name="GluePoint964X" fmla="*/ 3070157 w 6386648"/>
                <a:gd name="GluePoint964Y" fmla="*/ 936190 h 1849426"/>
                <a:gd name="GluePoint965X" fmla="*/ 3088181 w 6386648"/>
                <a:gd name="GluePoint965Y" fmla="*/ 918165 h 1849426"/>
                <a:gd name="GluePoint966X" fmla="*/ 2883904 w 6386648"/>
                <a:gd name="GluePoint966Y" fmla="*/ 918165 h 1849426"/>
                <a:gd name="GluePoint967X" fmla="*/ 2901929 w 6386648"/>
                <a:gd name="GluePoint967Y" fmla="*/ 936190 h 1849426"/>
                <a:gd name="GluePoint968X" fmla="*/ 2883904 w 6386648"/>
                <a:gd name="GluePoint968Y" fmla="*/ 954214 h 1849426"/>
                <a:gd name="GluePoint969X" fmla="*/ 2865880 w 6386648"/>
                <a:gd name="GluePoint969Y" fmla="*/ 936190 h 1849426"/>
                <a:gd name="GluePoint970X" fmla="*/ 2883904 w 6386648"/>
                <a:gd name="GluePoint970Y" fmla="*/ 918165 h 1849426"/>
                <a:gd name="GluePoint971X" fmla="*/ 2379221 w 6386648"/>
                <a:gd name="GluePoint971Y" fmla="*/ 918165 h 1849426"/>
                <a:gd name="GluePoint972X" fmla="*/ 2397246 w 6386648"/>
                <a:gd name="GluePoint972Y" fmla="*/ 936190 h 1849426"/>
                <a:gd name="GluePoint973X" fmla="*/ 2379221 w 6386648"/>
                <a:gd name="GluePoint973Y" fmla="*/ 954214 h 1849426"/>
                <a:gd name="GluePoint974X" fmla="*/ 2361197 w 6386648"/>
                <a:gd name="GluePoint974Y" fmla="*/ 936190 h 1849426"/>
                <a:gd name="GluePoint975X" fmla="*/ 2379221 w 6386648"/>
                <a:gd name="GluePoint975Y" fmla="*/ 918165 h 1849426"/>
                <a:gd name="GluePoint976X" fmla="*/ 2120871 w 6386648"/>
                <a:gd name="GluePoint976Y" fmla="*/ 918165 h 1849426"/>
                <a:gd name="GluePoint977X" fmla="*/ 2138896 w 6386648"/>
                <a:gd name="GluePoint977Y" fmla="*/ 936190 h 1849426"/>
                <a:gd name="GluePoint978X" fmla="*/ 2120871 w 6386648"/>
                <a:gd name="GluePoint978Y" fmla="*/ 954214 h 1849426"/>
                <a:gd name="GluePoint979X" fmla="*/ 2102847 w 6386648"/>
                <a:gd name="GluePoint979Y" fmla="*/ 936190 h 1849426"/>
                <a:gd name="GluePoint980X" fmla="*/ 2120871 w 6386648"/>
                <a:gd name="GluePoint980Y" fmla="*/ 918165 h 1849426"/>
                <a:gd name="GluePoint981X" fmla="*/ 3328506 w 6386648"/>
                <a:gd name="GluePoint981Y" fmla="*/ 906149 h 1849426"/>
                <a:gd name="GluePoint982X" fmla="*/ 3346531 w 6386648"/>
                <a:gd name="GluePoint982Y" fmla="*/ 924173 h 1849426"/>
                <a:gd name="GluePoint983X" fmla="*/ 3328506 w 6386648"/>
                <a:gd name="GluePoint983Y" fmla="*/ 942198 h 1849426"/>
                <a:gd name="GluePoint984X" fmla="*/ 3310482 w 6386648"/>
                <a:gd name="GluePoint984Y" fmla="*/ 924173 h 1849426"/>
                <a:gd name="GluePoint985X" fmla="*/ 3328506 w 6386648"/>
                <a:gd name="GluePoint985Y" fmla="*/ 906149 h 1849426"/>
                <a:gd name="GluePoint986X" fmla="*/ 1508041 w 6386648"/>
                <a:gd name="GluePoint986Y" fmla="*/ 900141 h 1849426"/>
                <a:gd name="GluePoint987X" fmla="*/ 1526066 w 6386648"/>
                <a:gd name="GluePoint987Y" fmla="*/ 918165 h 1849426"/>
                <a:gd name="GluePoint988X" fmla="*/ 1508041 w 6386648"/>
                <a:gd name="GluePoint988Y" fmla="*/ 936190 h 1849426"/>
                <a:gd name="GluePoint989X" fmla="*/ 1490017 w 6386648"/>
                <a:gd name="GluePoint989Y" fmla="*/ 918165 h 1849426"/>
                <a:gd name="GluePoint990X" fmla="*/ 1508041 w 6386648"/>
                <a:gd name="GluePoint990Y" fmla="*/ 900141 h 1849426"/>
                <a:gd name="GluePoint991X" fmla="*/ 2739709 w 6386648"/>
                <a:gd name="GluePoint991Y" fmla="*/ 894133 h 1849426"/>
                <a:gd name="GluePoint992X" fmla="*/ 2757734 w 6386648"/>
                <a:gd name="GluePoint992Y" fmla="*/ 912157 h 1849426"/>
                <a:gd name="GluePoint993X" fmla="*/ 2739709 w 6386648"/>
                <a:gd name="GluePoint993Y" fmla="*/ 930182 h 1849426"/>
                <a:gd name="GluePoint994X" fmla="*/ 2721685 w 6386648"/>
                <a:gd name="GluePoint994Y" fmla="*/ 912157 h 1849426"/>
                <a:gd name="GluePoint995X" fmla="*/ 2739709 w 6386648"/>
                <a:gd name="GluePoint995Y" fmla="*/ 894133 h 1849426"/>
                <a:gd name="GluePoint996X" fmla="*/ 360487 w 6386648"/>
                <a:gd name="GluePoint996Y" fmla="*/ 894133 h 1849426"/>
                <a:gd name="GluePoint997X" fmla="*/ 378512 w 6386648"/>
                <a:gd name="GluePoint997Y" fmla="*/ 912157 h 1849426"/>
                <a:gd name="GluePoint998X" fmla="*/ 360487 w 6386648"/>
                <a:gd name="GluePoint998Y" fmla="*/ 930182 h 1849426"/>
                <a:gd name="GluePoint999X" fmla="*/ 342463 w 6386648"/>
                <a:gd name="GluePoint999Y" fmla="*/ 912157 h 1849426"/>
                <a:gd name="GluePoint1000X" fmla="*/ 360487 w 6386648"/>
                <a:gd name="GluePoint1000Y" fmla="*/ 894133 h 1849426"/>
                <a:gd name="GluePoint1001X" fmla="*/ 1093480 w 6386648"/>
                <a:gd name="GluePoint1001Y" fmla="*/ 888125 h 1849426"/>
                <a:gd name="GluePoint1002X" fmla="*/ 1111505 w 6386648"/>
                <a:gd name="GluePoint1002Y" fmla="*/ 906150 h 1849426"/>
                <a:gd name="GluePoint1003X" fmla="*/ 1093480 w 6386648"/>
                <a:gd name="GluePoint1003Y" fmla="*/ 924174 h 1849426"/>
                <a:gd name="GluePoint1004X" fmla="*/ 1075456 w 6386648"/>
                <a:gd name="GluePoint1004Y" fmla="*/ 906150 h 1849426"/>
                <a:gd name="GluePoint1005X" fmla="*/ 1093480 w 6386648"/>
                <a:gd name="GluePoint1005Y" fmla="*/ 888125 h 1849426"/>
                <a:gd name="GluePoint1006X" fmla="*/ 3707019 w 6386648"/>
                <a:gd name="GluePoint1006Y" fmla="*/ 882116 h 1849426"/>
                <a:gd name="GluePoint1007X" fmla="*/ 3725044 w 6386648"/>
                <a:gd name="GluePoint1007Y" fmla="*/ 900140 h 1849426"/>
                <a:gd name="GluePoint1008X" fmla="*/ 3707019 w 6386648"/>
                <a:gd name="GluePoint1008Y" fmla="*/ 918165 h 1849426"/>
                <a:gd name="GluePoint1009X" fmla="*/ 3688994 w 6386648"/>
                <a:gd name="GluePoint1009Y" fmla="*/ 900140 h 1849426"/>
                <a:gd name="GluePoint1010X" fmla="*/ 3707019 w 6386648"/>
                <a:gd name="GluePoint1010Y" fmla="*/ 882116 h 1849426"/>
                <a:gd name="GluePoint1011X" fmla="*/ 1742358 w 6386648"/>
                <a:gd name="GluePoint1011Y" fmla="*/ 882116 h 1849426"/>
                <a:gd name="GluePoint1012X" fmla="*/ 1760383 w 6386648"/>
                <a:gd name="GluePoint1012Y" fmla="*/ 900140 h 1849426"/>
                <a:gd name="GluePoint1013X" fmla="*/ 1742358 w 6386648"/>
                <a:gd name="GluePoint1013Y" fmla="*/ 918165 h 1849426"/>
                <a:gd name="GluePoint1014X" fmla="*/ 1724334 w 6386648"/>
                <a:gd name="GluePoint1014Y" fmla="*/ 900140 h 1849426"/>
                <a:gd name="GluePoint1015X" fmla="*/ 1742358 w 6386648"/>
                <a:gd name="GluePoint1015Y" fmla="*/ 882116 h 1849426"/>
                <a:gd name="GluePoint1016X" fmla="*/ 757024 w 6386648"/>
                <a:gd name="GluePoint1016Y" fmla="*/ 876108 h 1849426"/>
                <a:gd name="GluePoint1017X" fmla="*/ 775049 w 6386648"/>
                <a:gd name="GluePoint1017Y" fmla="*/ 894132 h 1849426"/>
                <a:gd name="GluePoint1018X" fmla="*/ 757024 w 6386648"/>
                <a:gd name="GluePoint1018Y" fmla="*/ 912157 h 1849426"/>
                <a:gd name="GluePoint1019X" fmla="*/ 739000 w 6386648"/>
                <a:gd name="GluePoint1019Y" fmla="*/ 894132 h 1849426"/>
                <a:gd name="GluePoint1020X" fmla="*/ 757024 w 6386648"/>
                <a:gd name="GluePoint1020Y" fmla="*/ 876108 h 1849426"/>
                <a:gd name="GluePoint1021X" fmla="*/ 6104265 w 6386648"/>
                <a:gd name="GluePoint1021Y" fmla="*/ 870100 h 1849426"/>
                <a:gd name="GluePoint1022X" fmla="*/ 6122290 w 6386648"/>
                <a:gd name="GluePoint1022Y" fmla="*/ 888124 h 1849426"/>
                <a:gd name="GluePoint1023X" fmla="*/ 6104265 w 6386648"/>
                <a:gd name="GluePoint1023Y" fmla="*/ 906149 h 1849426"/>
                <a:gd name="GluePoint1024X" fmla="*/ 6086241 w 6386648"/>
                <a:gd name="GluePoint1024Y" fmla="*/ 888124 h 1849426"/>
                <a:gd name="GluePoint1025X" fmla="*/ 6104265 w 6386648"/>
                <a:gd name="GluePoint1025Y" fmla="*/ 870100 h 1849426"/>
                <a:gd name="GluePoint1026X" fmla="*/ 474642 w 6386648"/>
                <a:gd name="GluePoint1026Y" fmla="*/ 870100 h 1849426"/>
                <a:gd name="GluePoint1027X" fmla="*/ 492667 w 6386648"/>
                <a:gd name="GluePoint1027Y" fmla="*/ 888124 h 1849426"/>
                <a:gd name="GluePoint1028X" fmla="*/ 474642 w 6386648"/>
                <a:gd name="GluePoint1028Y" fmla="*/ 906149 h 1849426"/>
                <a:gd name="GluePoint1029X" fmla="*/ 456618 w 6386648"/>
                <a:gd name="GluePoint1029Y" fmla="*/ 888124 h 1849426"/>
                <a:gd name="GluePoint1030X" fmla="*/ 474642 w 6386648"/>
                <a:gd name="GluePoint1030Y" fmla="*/ 870100 h 1849426"/>
                <a:gd name="GluePoint1031X" fmla="*/ 3568832 w 6386648"/>
                <a:gd name="GluePoint1031Y" fmla="*/ 864092 h 1849426"/>
                <a:gd name="GluePoint1032X" fmla="*/ 3586857 w 6386648"/>
                <a:gd name="GluePoint1032Y" fmla="*/ 882116 h 1849426"/>
                <a:gd name="GluePoint1033X" fmla="*/ 3568832 w 6386648"/>
                <a:gd name="GluePoint1033Y" fmla="*/ 900141 h 1849426"/>
                <a:gd name="GluePoint1034X" fmla="*/ 3550808 w 6386648"/>
                <a:gd name="GluePoint1034Y" fmla="*/ 882116 h 1849426"/>
                <a:gd name="GluePoint1035X" fmla="*/ 3568832 w 6386648"/>
                <a:gd name="GluePoint1035Y" fmla="*/ 864092 h 1849426"/>
                <a:gd name="GluePoint1036X" fmla="*/ 2980034 w 6386648"/>
                <a:gd name="GluePoint1036Y" fmla="*/ 864092 h 1849426"/>
                <a:gd name="GluePoint1037X" fmla="*/ 2998059 w 6386648"/>
                <a:gd name="GluePoint1037Y" fmla="*/ 882116 h 1849426"/>
                <a:gd name="GluePoint1038X" fmla="*/ 2980034 w 6386648"/>
                <a:gd name="GluePoint1038Y" fmla="*/ 900141 h 1849426"/>
                <a:gd name="GluePoint1039X" fmla="*/ 2962010 w 6386648"/>
                <a:gd name="GluePoint1039Y" fmla="*/ 882116 h 1849426"/>
                <a:gd name="GluePoint1040X" fmla="*/ 2980034 w 6386648"/>
                <a:gd name="GluePoint1040Y" fmla="*/ 864092 h 1849426"/>
                <a:gd name="GluePoint1041X" fmla="*/ 2012725 w 6386648"/>
                <a:gd name="GluePoint1041Y" fmla="*/ 864092 h 1849426"/>
                <a:gd name="GluePoint1042X" fmla="*/ 2030750 w 6386648"/>
                <a:gd name="GluePoint1042Y" fmla="*/ 882116 h 1849426"/>
                <a:gd name="GluePoint1043X" fmla="*/ 2012725 w 6386648"/>
                <a:gd name="GluePoint1043Y" fmla="*/ 900141 h 1849426"/>
                <a:gd name="GluePoint1044X" fmla="*/ 1994701 w 6386648"/>
                <a:gd name="GluePoint1044Y" fmla="*/ 882116 h 1849426"/>
                <a:gd name="GluePoint1045X" fmla="*/ 2012725 w 6386648"/>
                <a:gd name="GluePoint1045Y" fmla="*/ 864092 h 1849426"/>
                <a:gd name="GluePoint1046X" fmla="*/ 3857222 w 6386648"/>
                <a:gd name="GluePoint1046Y" fmla="*/ 858084 h 1849426"/>
                <a:gd name="GluePoint1047X" fmla="*/ 3875247 w 6386648"/>
                <a:gd name="GluePoint1047Y" fmla="*/ 876109 h 1849426"/>
                <a:gd name="GluePoint1048X" fmla="*/ 3857222 w 6386648"/>
                <a:gd name="GluePoint1048Y" fmla="*/ 894133 h 1849426"/>
                <a:gd name="GluePoint1049X" fmla="*/ 3839197 w 6386648"/>
                <a:gd name="GluePoint1049Y" fmla="*/ 876109 h 1849426"/>
                <a:gd name="GluePoint1050X" fmla="*/ 3857222 w 6386648"/>
                <a:gd name="GluePoint1050Y" fmla="*/ 858084 h 1849426"/>
                <a:gd name="GluePoint1051X" fmla="*/ 1387878 w 6386648"/>
                <a:gd name="GluePoint1051Y" fmla="*/ 858084 h 1849426"/>
                <a:gd name="GluePoint1052X" fmla="*/ 1405903 w 6386648"/>
                <a:gd name="GluePoint1052Y" fmla="*/ 876109 h 1849426"/>
                <a:gd name="GluePoint1053X" fmla="*/ 1387878 w 6386648"/>
                <a:gd name="GluePoint1053Y" fmla="*/ 894133 h 1849426"/>
                <a:gd name="GluePoint1054X" fmla="*/ 1369854 w 6386648"/>
                <a:gd name="GluePoint1054Y" fmla="*/ 876109 h 1849426"/>
                <a:gd name="GluePoint1055X" fmla="*/ 1387878 w 6386648"/>
                <a:gd name="GluePoint1055Y" fmla="*/ 858084 h 1849426"/>
                <a:gd name="GluePoint1056X" fmla="*/ 973317 w 6386648"/>
                <a:gd name="GluePoint1056Y" fmla="*/ 852076 h 1849426"/>
                <a:gd name="GluePoint1057X" fmla="*/ 991342 w 6386648"/>
                <a:gd name="GluePoint1057Y" fmla="*/ 870100 h 1849426"/>
                <a:gd name="GluePoint1058X" fmla="*/ 973317 w 6386648"/>
                <a:gd name="GluePoint1058Y" fmla="*/ 888125 h 1849426"/>
                <a:gd name="GluePoint1059X" fmla="*/ 955293 w 6386648"/>
                <a:gd name="GluePoint1059Y" fmla="*/ 870100 h 1849426"/>
                <a:gd name="GluePoint1060X" fmla="*/ 973317 w 6386648"/>
                <a:gd name="GluePoint1060Y" fmla="*/ 852076 h 1849426"/>
                <a:gd name="GluePoint1061X" fmla="*/ 228308 w 6386648"/>
                <a:gd name="GluePoint1061Y" fmla="*/ 852076 h 1849426"/>
                <a:gd name="GluePoint1062X" fmla="*/ 246333 w 6386648"/>
                <a:gd name="GluePoint1062Y" fmla="*/ 870100 h 1849426"/>
                <a:gd name="GluePoint1063X" fmla="*/ 228308 w 6386648"/>
                <a:gd name="GluePoint1063Y" fmla="*/ 888125 h 1849426"/>
                <a:gd name="GluePoint1064X" fmla="*/ 210284 w 6386648"/>
                <a:gd name="GluePoint1064Y" fmla="*/ 870100 h 1849426"/>
                <a:gd name="GluePoint1065X" fmla="*/ 228308 w 6386648"/>
                <a:gd name="GluePoint1065Y" fmla="*/ 852076 h 1849426"/>
                <a:gd name="GluePoint1066X" fmla="*/ 3196327 w 6386648"/>
                <a:gd name="GluePoint1066Y" fmla="*/ 846068 h 1849426"/>
                <a:gd name="GluePoint1067X" fmla="*/ 3214352 w 6386648"/>
                <a:gd name="GluePoint1067Y" fmla="*/ 864092 h 1849426"/>
                <a:gd name="GluePoint1068X" fmla="*/ 3196327 w 6386648"/>
                <a:gd name="GluePoint1068Y" fmla="*/ 882117 h 1849426"/>
                <a:gd name="GluePoint1069X" fmla="*/ 3178302 w 6386648"/>
                <a:gd name="GluePoint1069Y" fmla="*/ 864092 h 1849426"/>
                <a:gd name="GluePoint1070X" fmla="*/ 3196327 w 6386648"/>
                <a:gd name="GluePoint1070Y" fmla="*/ 846068 h 1849426"/>
                <a:gd name="GluePoint1071X" fmla="*/ 6218419 w 6386648"/>
                <a:gd name="GluePoint1071Y" fmla="*/ 840059 h 1849426"/>
                <a:gd name="GluePoint1072X" fmla="*/ 6236444 w 6386648"/>
                <a:gd name="GluePoint1072Y" fmla="*/ 858083 h 1849426"/>
                <a:gd name="GluePoint1073X" fmla="*/ 6218419 w 6386648"/>
                <a:gd name="GluePoint1073Y" fmla="*/ 876108 h 1849426"/>
                <a:gd name="GluePoint1074X" fmla="*/ 6200395 w 6386648"/>
                <a:gd name="GluePoint1074Y" fmla="*/ 858083 h 1849426"/>
                <a:gd name="GluePoint1075X" fmla="*/ 6218419 w 6386648"/>
                <a:gd name="GluePoint1075Y" fmla="*/ 840059 h 1849426"/>
                <a:gd name="GluePoint1076X" fmla="*/ 5978094 w 6386648"/>
                <a:gd name="GluePoint1076Y" fmla="*/ 834051 h 1849426"/>
                <a:gd name="GluePoint1077X" fmla="*/ 5996119 w 6386648"/>
                <a:gd name="GluePoint1077Y" fmla="*/ 852075 h 1849426"/>
                <a:gd name="GluePoint1078X" fmla="*/ 5978094 w 6386648"/>
                <a:gd name="GluePoint1078Y" fmla="*/ 870100 h 1849426"/>
                <a:gd name="GluePoint1079X" fmla="*/ 5960070 w 6386648"/>
                <a:gd name="GluePoint1079Y" fmla="*/ 852075 h 1849426"/>
                <a:gd name="GluePoint1080X" fmla="*/ 5978094 w 6386648"/>
                <a:gd name="GluePoint1080Y" fmla="*/ 834051 h 1849426"/>
                <a:gd name="GluePoint1081X" fmla="*/ 2198977 w 6386648"/>
                <a:gd name="GluePoint1081Y" fmla="*/ 834051 h 1849426"/>
                <a:gd name="GluePoint1082X" fmla="*/ 2217002 w 6386648"/>
                <a:gd name="GluePoint1082Y" fmla="*/ 852075 h 1849426"/>
                <a:gd name="GluePoint1083X" fmla="*/ 2198977 w 6386648"/>
                <a:gd name="GluePoint1083Y" fmla="*/ 870100 h 1849426"/>
                <a:gd name="GluePoint1084X" fmla="*/ 2180953 w 6386648"/>
                <a:gd name="GluePoint1084Y" fmla="*/ 852075 h 1849426"/>
                <a:gd name="GluePoint1085X" fmla="*/ 2198977 w 6386648"/>
                <a:gd name="GluePoint1085Y" fmla="*/ 834051 h 1849426"/>
                <a:gd name="GluePoint1086X" fmla="*/ 1622196 w 6386648"/>
                <a:gd name="GluePoint1086Y" fmla="*/ 834051 h 1849426"/>
                <a:gd name="GluePoint1087X" fmla="*/ 1640221 w 6386648"/>
                <a:gd name="GluePoint1087Y" fmla="*/ 852075 h 1849426"/>
                <a:gd name="GluePoint1088X" fmla="*/ 1622196 w 6386648"/>
                <a:gd name="GluePoint1088Y" fmla="*/ 870100 h 1849426"/>
                <a:gd name="GluePoint1089X" fmla="*/ 1604172 w 6386648"/>
                <a:gd name="GluePoint1089Y" fmla="*/ 852075 h 1849426"/>
                <a:gd name="GluePoint1090X" fmla="*/ 1622196 w 6386648"/>
                <a:gd name="GluePoint1090Y" fmla="*/ 834051 h 1849426"/>
                <a:gd name="GluePoint1091X" fmla="*/ 1201626 w 6386648"/>
                <a:gd name="GluePoint1091Y" fmla="*/ 834051 h 1849426"/>
                <a:gd name="GluePoint1092X" fmla="*/ 1219651 w 6386648"/>
                <a:gd name="GluePoint1092Y" fmla="*/ 852075 h 1849426"/>
                <a:gd name="GluePoint1093X" fmla="*/ 1201626 w 6386648"/>
                <a:gd name="GluePoint1093Y" fmla="*/ 870100 h 1849426"/>
                <a:gd name="GluePoint1094X" fmla="*/ 1183602 w 6386648"/>
                <a:gd name="GluePoint1094Y" fmla="*/ 852075 h 1849426"/>
                <a:gd name="GluePoint1095X" fmla="*/ 1201626 w 6386648"/>
                <a:gd name="GluePoint1095Y" fmla="*/ 834051 h 1849426"/>
                <a:gd name="GluePoint1096X" fmla="*/ 2469343 w 6386648"/>
                <a:gd name="GluePoint1096Y" fmla="*/ 828043 h 1849426"/>
                <a:gd name="GluePoint1097X" fmla="*/ 2487368 w 6386648"/>
                <a:gd name="GluePoint1097Y" fmla="*/ 846068 h 1849426"/>
                <a:gd name="GluePoint1098X" fmla="*/ 2469343 w 6386648"/>
                <a:gd name="GluePoint1098Y" fmla="*/ 864092 h 1849426"/>
                <a:gd name="GluePoint1099X" fmla="*/ 2451319 w 6386648"/>
                <a:gd name="GluePoint1099Y" fmla="*/ 846068 h 1849426"/>
                <a:gd name="GluePoint1100X" fmla="*/ 2469343 w 6386648"/>
                <a:gd name="GluePoint1100Y" fmla="*/ 828043 h 1849426"/>
                <a:gd name="GluePoint1101X" fmla="*/ 3448669 w 6386648"/>
                <a:gd name="GluePoint1101Y" fmla="*/ 822035 h 1849426"/>
                <a:gd name="GluePoint1102X" fmla="*/ 3466694 w 6386648"/>
                <a:gd name="GluePoint1102Y" fmla="*/ 840059 h 1849426"/>
                <a:gd name="GluePoint1103X" fmla="*/ 3448669 w 6386648"/>
                <a:gd name="GluePoint1103Y" fmla="*/ 858084 h 1849426"/>
                <a:gd name="GluePoint1104X" fmla="*/ 3430645 w 6386648"/>
                <a:gd name="GluePoint1104Y" fmla="*/ 840059 h 1849426"/>
                <a:gd name="GluePoint1105X" fmla="*/ 3448669 w 6386648"/>
                <a:gd name="GluePoint1105Y" fmla="*/ 822035 h 1849426"/>
                <a:gd name="GluePoint1106X" fmla="*/ 1874537 w 6386648"/>
                <a:gd name="GluePoint1106Y" fmla="*/ 822035 h 1849426"/>
                <a:gd name="GluePoint1107X" fmla="*/ 1892562 w 6386648"/>
                <a:gd name="GluePoint1107Y" fmla="*/ 840059 h 1849426"/>
                <a:gd name="GluePoint1108X" fmla="*/ 1874537 w 6386648"/>
                <a:gd name="GluePoint1108Y" fmla="*/ 858084 h 1849426"/>
                <a:gd name="GluePoint1109X" fmla="*/ 1856513 w 6386648"/>
                <a:gd name="GluePoint1109Y" fmla="*/ 840059 h 1849426"/>
                <a:gd name="GluePoint1110X" fmla="*/ 1874537 w 6386648"/>
                <a:gd name="GluePoint1110Y" fmla="*/ 822035 h 1849426"/>
                <a:gd name="GluePoint1111X" fmla="*/ 2823823 w 6386648"/>
                <a:gd name="GluePoint1111Y" fmla="*/ 816027 h 1849426"/>
                <a:gd name="GluePoint1112X" fmla="*/ 2841848 w 6386648"/>
                <a:gd name="GluePoint1112Y" fmla="*/ 834051 h 1849426"/>
                <a:gd name="GluePoint1113X" fmla="*/ 2823823 w 6386648"/>
                <a:gd name="GluePoint1113Y" fmla="*/ 852076 h 1849426"/>
                <a:gd name="GluePoint1114X" fmla="*/ 2805799 w 6386648"/>
                <a:gd name="GluePoint1114Y" fmla="*/ 834051 h 1849426"/>
                <a:gd name="GluePoint1115X" fmla="*/ 2823823 w 6386648"/>
                <a:gd name="GluePoint1115Y" fmla="*/ 816027 h 1849426"/>
                <a:gd name="GluePoint1116X" fmla="*/ 2595514 w 6386648"/>
                <a:gd name="GluePoint1116Y" fmla="*/ 816027 h 1849426"/>
                <a:gd name="GluePoint1117X" fmla="*/ 2613539 w 6386648"/>
                <a:gd name="GluePoint1117Y" fmla="*/ 834051 h 1849426"/>
                <a:gd name="GluePoint1118X" fmla="*/ 2595514 w 6386648"/>
                <a:gd name="GluePoint1118Y" fmla="*/ 852076 h 1849426"/>
                <a:gd name="GluePoint1119X" fmla="*/ 2577489 w 6386648"/>
                <a:gd name="GluePoint1119Y" fmla="*/ 834051 h 1849426"/>
                <a:gd name="GluePoint1120X" fmla="*/ 2595514 w 6386648"/>
                <a:gd name="GluePoint1120Y" fmla="*/ 816027 h 1849426"/>
                <a:gd name="GluePoint1121X" fmla="*/ 2307124 w 6386648"/>
                <a:gd name="GluePoint1121Y" fmla="*/ 816027 h 1849426"/>
                <a:gd name="GluePoint1122X" fmla="*/ 2325148 w 6386648"/>
                <a:gd name="GluePoint1122Y" fmla="*/ 834051 h 1849426"/>
                <a:gd name="GluePoint1123X" fmla="*/ 2307124 w 6386648"/>
                <a:gd name="GluePoint1123Y" fmla="*/ 852076 h 1849426"/>
                <a:gd name="GluePoint1124X" fmla="*/ 2289099 w 6386648"/>
                <a:gd name="GluePoint1124Y" fmla="*/ 834051 h 1849426"/>
                <a:gd name="GluePoint1125X" fmla="*/ 2307124 w 6386648"/>
                <a:gd name="GluePoint1125Y" fmla="*/ 816027 h 1849426"/>
                <a:gd name="GluePoint1126X" fmla="*/ 606821 w 6386648"/>
                <a:gd name="GluePoint1126Y" fmla="*/ 816027 h 1849426"/>
                <a:gd name="GluePoint1127X" fmla="*/ 624846 w 6386648"/>
                <a:gd name="GluePoint1127Y" fmla="*/ 834051 h 1849426"/>
                <a:gd name="GluePoint1128X" fmla="*/ 606821 w 6386648"/>
                <a:gd name="GluePoint1128Y" fmla="*/ 852076 h 1849426"/>
                <a:gd name="GluePoint1129X" fmla="*/ 588797 w 6386648"/>
                <a:gd name="GluePoint1129Y" fmla="*/ 834051 h 1849426"/>
                <a:gd name="GluePoint1130X" fmla="*/ 606821 w 6386648"/>
                <a:gd name="GluePoint1130Y" fmla="*/ 816027 h 1849426"/>
                <a:gd name="GluePoint1131X" fmla="*/ 3292457 w 6386648"/>
                <a:gd name="GluePoint1131Y" fmla="*/ 791994 h 1849426"/>
                <a:gd name="GluePoint1132X" fmla="*/ 3310482 w 6386648"/>
                <a:gd name="GluePoint1132Y" fmla="*/ 810018 h 1849426"/>
                <a:gd name="GluePoint1133X" fmla="*/ 3292457 w 6386648"/>
                <a:gd name="GluePoint1133Y" fmla="*/ 828043 h 1849426"/>
                <a:gd name="GluePoint1134X" fmla="*/ 3274433 w 6386648"/>
                <a:gd name="GluePoint1134Y" fmla="*/ 810018 h 1849426"/>
                <a:gd name="GluePoint1135X" fmla="*/ 3292457 w 6386648"/>
                <a:gd name="GluePoint1135Y" fmla="*/ 791994 h 1849426"/>
                <a:gd name="GluePoint1136X" fmla="*/ 859163 w 6386648"/>
                <a:gd name="GluePoint1136Y" fmla="*/ 791994 h 1849426"/>
                <a:gd name="GluePoint1137X" fmla="*/ 877188 w 6386648"/>
                <a:gd name="GluePoint1137Y" fmla="*/ 810018 h 1849426"/>
                <a:gd name="GluePoint1138X" fmla="*/ 859163 w 6386648"/>
                <a:gd name="GluePoint1138Y" fmla="*/ 828043 h 1849426"/>
                <a:gd name="GluePoint1139X" fmla="*/ 841139 w 6386648"/>
                <a:gd name="GluePoint1139Y" fmla="*/ 810018 h 1849426"/>
                <a:gd name="GluePoint1140X" fmla="*/ 859163 w 6386648"/>
                <a:gd name="GluePoint1140Y" fmla="*/ 791994 h 1849426"/>
                <a:gd name="GluePoint1141X" fmla="*/ 1297756 w 6386648"/>
                <a:gd name="GluePoint1141Y" fmla="*/ 785986 h 1849426"/>
                <a:gd name="GluePoint1142X" fmla="*/ 1315781 w 6386648"/>
                <a:gd name="GluePoint1142Y" fmla="*/ 804010 h 1849426"/>
                <a:gd name="GluePoint1143X" fmla="*/ 1297756 w 6386648"/>
                <a:gd name="GluePoint1143Y" fmla="*/ 822035 h 1849426"/>
                <a:gd name="GluePoint1144X" fmla="*/ 1279732 w 6386648"/>
                <a:gd name="GluePoint1144Y" fmla="*/ 804010 h 1849426"/>
                <a:gd name="GluePoint1145X" fmla="*/ 1297756 w 6386648"/>
                <a:gd name="GluePoint1145Y" fmla="*/ 785986 h 1849426"/>
                <a:gd name="GluePoint1146X" fmla="*/ 324438 w 6386648"/>
                <a:gd name="GluePoint1146Y" fmla="*/ 785986 h 1849426"/>
                <a:gd name="GluePoint1147X" fmla="*/ 342463 w 6386648"/>
                <a:gd name="GluePoint1147Y" fmla="*/ 804010 h 1849426"/>
                <a:gd name="GluePoint1148X" fmla="*/ 324438 w 6386648"/>
                <a:gd name="GluePoint1148Y" fmla="*/ 822035 h 1849426"/>
                <a:gd name="GluePoint1149X" fmla="*/ 306414 w 6386648"/>
                <a:gd name="GluePoint1149Y" fmla="*/ 804010 h 1849426"/>
                <a:gd name="GluePoint1150X" fmla="*/ 324438 w 6386648"/>
                <a:gd name="GluePoint1150Y" fmla="*/ 785986 h 1849426"/>
                <a:gd name="GluePoint1151X" fmla="*/ 3755084 w 6386648"/>
                <a:gd name="GluePoint1151Y" fmla="*/ 779978 h 1849426"/>
                <a:gd name="GluePoint1152X" fmla="*/ 3773109 w 6386648"/>
                <a:gd name="GluePoint1152Y" fmla="*/ 798002 h 1849426"/>
                <a:gd name="GluePoint1153X" fmla="*/ 3755084 w 6386648"/>
                <a:gd name="GluePoint1153Y" fmla="*/ 816027 h 1849426"/>
                <a:gd name="GluePoint1154X" fmla="*/ 3737060 w 6386648"/>
                <a:gd name="GluePoint1154Y" fmla="*/ 798002 h 1849426"/>
                <a:gd name="GluePoint1155X" fmla="*/ 3755084 w 6386648"/>
                <a:gd name="GluePoint1155Y" fmla="*/ 779978 h 1849426"/>
                <a:gd name="GluePoint1156X" fmla="*/ 1496026 w 6386648"/>
                <a:gd name="GluePoint1156Y" fmla="*/ 779978 h 1849426"/>
                <a:gd name="GluePoint1157X" fmla="*/ 1514050 w 6386648"/>
                <a:gd name="GluePoint1157Y" fmla="*/ 798002 h 1849426"/>
                <a:gd name="GluePoint1158X" fmla="*/ 1496026 w 6386648"/>
                <a:gd name="GluePoint1158Y" fmla="*/ 816027 h 1849426"/>
                <a:gd name="GluePoint1159X" fmla="*/ 1478001 w 6386648"/>
                <a:gd name="GluePoint1159Y" fmla="*/ 798002 h 1849426"/>
                <a:gd name="GluePoint1160X" fmla="*/ 1496026 w 6386648"/>
                <a:gd name="GluePoint1160Y" fmla="*/ 779978 h 1849426"/>
                <a:gd name="GluePoint1161X" fmla="*/ 3622905 w 6386648"/>
                <a:gd name="GluePoint1161Y" fmla="*/ 767962 h 1849426"/>
                <a:gd name="GluePoint1162X" fmla="*/ 3640930 w 6386648"/>
                <a:gd name="GluePoint1162Y" fmla="*/ 785987 h 1849426"/>
                <a:gd name="GluePoint1163X" fmla="*/ 3622905 w 6386648"/>
                <a:gd name="GluePoint1163Y" fmla="*/ 804011 h 1849426"/>
                <a:gd name="GluePoint1164X" fmla="*/ 3604881 w 6386648"/>
                <a:gd name="GluePoint1164Y" fmla="*/ 785987 h 1849426"/>
                <a:gd name="GluePoint1165X" fmla="*/ 3622905 w 6386648"/>
                <a:gd name="GluePoint1165Y" fmla="*/ 767962 h 1849426"/>
                <a:gd name="GluePoint1166X" fmla="*/ 3112213 w 6386648"/>
                <a:gd name="GluePoint1166Y" fmla="*/ 767962 h 1849426"/>
                <a:gd name="GluePoint1167X" fmla="*/ 3130238 w 6386648"/>
                <a:gd name="GluePoint1167Y" fmla="*/ 785987 h 1849426"/>
                <a:gd name="GluePoint1168X" fmla="*/ 3112213 w 6386648"/>
                <a:gd name="GluePoint1168Y" fmla="*/ 804011 h 1849426"/>
                <a:gd name="GluePoint1169X" fmla="*/ 3094189 w 6386648"/>
                <a:gd name="GluePoint1169Y" fmla="*/ 785987 h 1849426"/>
                <a:gd name="GluePoint1170X" fmla="*/ 3112213 w 6386648"/>
                <a:gd name="GluePoint1170Y" fmla="*/ 767962 h 1849426"/>
                <a:gd name="GluePoint1171X" fmla="*/ 714968 w 6386648"/>
                <a:gd name="GluePoint1171Y" fmla="*/ 767962 h 1849426"/>
                <a:gd name="GluePoint1172X" fmla="*/ 732992 w 6386648"/>
                <a:gd name="GluePoint1172Y" fmla="*/ 785987 h 1849426"/>
                <a:gd name="GluePoint1173X" fmla="*/ 714968 w 6386648"/>
                <a:gd name="GluePoint1173Y" fmla="*/ 804011 h 1849426"/>
                <a:gd name="GluePoint1174X" fmla="*/ 696943 w 6386648"/>
                <a:gd name="GluePoint1174Y" fmla="*/ 785987 h 1849426"/>
                <a:gd name="GluePoint1175X" fmla="*/ 714968 w 6386648"/>
                <a:gd name="GluePoint1175Y" fmla="*/ 767962 h 1849426"/>
                <a:gd name="GluePoint1176X" fmla="*/ 2986042 w 6386648"/>
                <a:gd name="GluePoint1176Y" fmla="*/ 761954 h 1849426"/>
                <a:gd name="GluePoint1177X" fmla="*/ 3004067 w 6386648"/>
                <a:gd name="GluePoint1177Y" fmla="*/ 779978 h 1849426"/>
                <a:gd name="GluePoint1178X" fmla="*/ 2986042 w 6386648"/>
                <a:gd name="GluePoint1178Y" fmla="*/ 798003 h 1849426"/>
                <a:gd name="GluePoint1179X" fmla="*/ 2968017 w 6386648"/>
                <a:gd name="GluePoint1179Y" fmla="*/ 779978 h 1849426"/>
                <a:gd name="GluePoint1180X" fmla="*/ 2986042 w 6386648"/>
                <a:gd name="GluePoint1180Y" fmla="*/ 761954 h 1849426"/>
                <a:gd name="GluePoint1181X" fmla="*/ 1736351 w 6386648"/>
                <a:gd name="GluePoint1181Y" fmla="*/ 761954 h 1849426"/>
                <a:gd name="GluePoint1182X" fmla="*/ 1754375 w 6386648"/>
                <a:gd name="GluePoint1182Y" fmla="*/ 779978 h 1849426"/>
                <a:gd name="GluePoint1183X" fmla="*/ 1736351 w 6386648"/>
                <a:gd name="GluePoint1183Y" fmla="*/ 798003 h 1849426"/>
                <a:gd name="GluePoint1184X" fmla="*/ 1718326 w 6386648"/>
                <a:gd name="GluePoint1184Y" fmla="*/ 779978 h 1849426"/>
                <a:gd name="GluePoint1185X" fmla="*/ 1736351 w 6386648"/>
                <a:gd name="GluePoint1185Y" fmla="*/ 761954 h 1849426"/>
                <a:gd name="GluePoint1186X" fmla="*/ 5863939 w 6386648"/>
                <a:gd name="GluePoint1186Y" fmla="*/ 755946 h 1849426"/>
                <a:gd name="GluePoint1187X" fmla="*/ 5881964 w 6386648"/>
                <a:gd name="GluePoint1187Y" fmla="*/ 773970 h 1849426"/>
                <a:gd name="GluePoint1188X" fmla="*/ 5863939 w 6386648"/>
                <a:gd name="GluePoint1188Y" fmla="*/ 791995 h 1849426"/>
                <a:gd name="GluePoint1189X" fmla="*/ 5845915 w 6386648"/>
                <a:gd name="GluePoint1189Y" fmla="*/ 773970 h 1849426"/>
                <a:gd name="GluePoint1190X" fmla="*/ 5863939 w 6386648"/>
                <a:gd name="GluePoint1190Y" fmla="*/ 755946 h 1849426"/>
                <a:gd name="GluePoint1191X" fmla="*/ 2685636 w 6386648"/>
                <a:gd name="GluePoint1191Y" fmla="*/ 755946 h 1849426"/>
                <a:gd name="GluePoint1192X" fmla="*/ 2703661 w 6386648"/>
                <a:gd name="GluePoint1192Y" fmla="*/ 773970 h 1849426"/>
                <a:gd name="GluePoint1193X" fmla="*/ 2685636 w 6386648"/>
                <a:gd name="GluePoint1193Y" fmla="*/ 791995 h 1849426"/>
                <a:gd name="GluePoint1194X" fmla="*/ 2667611 w 6386648"/>
                <a:gd name="GluePoint1194Y" fmla="*/ 773970 h 1849426"/>
                <a:gd name="GluePoint1195X" fmla="*/ 2685636 w 6386648"/>
                <a:gd name="GluePoint1195Y" fmla="*/ 755946 h 1849426"/>
                <a:gd name="GluePoint1196X" fmla="*/ 1069447 w 6386648"/>
                <a:gd name="GluePoint1196Y" fmla="*/ 755946 h 1849426"/>
                <a:gd name="GluePoint1197X" fmla="*/ 1087472 w 6386648"/>
                <a:gd name="GluePoint1197Y" fmla="*/ 773970 h 1849426"/>
                <a:gd name="GluePoint1198X" fmla="*/ 1069447 w 6386648"/>
                <a:gd name="GluePoint1198Y" fmla="*/ 791995 h 1849426"/>
                <a:gd name="GluePoint1199X" fmla="*/ 1051423 w 6386648"/>
                <a:gd name="GluePoint1199Y" fmla="*/ 773970 h 1849426"/>
                <a:gd name="GluePoint1200X" fmla="*/ 1069447 w 6386648"/>
                <a:gd name="GluePoint1200Y" fmla="*/ 755946 h 1849426"/>
                <a:gd name="GluePoint1201X" fmla="*/ 3935328 w 6386648"/>
                <a:gd name="GluePoint1201Y" fmla="*/ 749937 h 1849426"/>
                <a:gd name="GluePoint1202X" fmla="*/ 3953353 w 6386648"/>
                <a:gd name="GluePoint1202Y" fmla="*/ 767961 h 1849426"/>
                <a:gd name="GluePoint1203X" fmla="*/ 3935328 w 6386648"/>
                <a:gd name="GluePoint1203Y" fmla="*/ 785986 h 1849426"/>
                <a:gd name="GluePoint1204X" fmla="*/ 3917304 w 6386648"/>
                <a:gd name="GluePoint1204Y" fmla="*/ 767961 h 1849426"/>
                <a:gd name="GluePoint1205X" fmla="*/ 3935328 w 6386648"/>
                <a:gd name="GluePoint1205Y" fmla="*/ 749937 h 1849426"/>
                <a:gd name="GluePoint1206X" fmla="*/ 2114863 w 6386648"/>
                <a:gd name="GluePoint1206Y" fmla="*/ 749937 h 1849426"/>
                <a:gd name="GluePoint1207X" fmla="*/ 2132888 w 6386648"/>
                <a:gd name="GluePoint1207Y" fmla="*/ 767961 h 1849426"/>
                <a:gd name="GluePoint1208X" fmla="*/ 2114863 w 6386648"/>
                <a:gd name="GluePoint1208Y" fmla="*/ 785986 h 1849426"/>
                <a:gd name="GluePoint1209X" fmla="*/ 2096839 w 6386648"/>
                <a:gd name="GluePoint1209Y" fmla="*/ 767961 h 1849426"/>
                <a:gd name="GluePoint1210X" fmla="*/ 2114863 w 6386648"/>
                <a:gd name="GluePoint1210Y" fmla="*/ 749937 h 1849426"/>
                <a:gd name="GluePoint1211X" fmla="*/ 2006717 w 6386648"/>
                <a:gd name="GluePoint1211Y" fmla="*/ 749937 h 1849426"/>
                <a:gd name="GluePoint1212X" fmla="*/ 2024741 w 6386648"/>
                <a:gd name="GluePoint1212Y" fmla="*/ 767961 h 1849426"/>
                <a:gd name="GluePoint1213X" fmla="*/ 2006717 w 6386648"/>
                <a:gd name="GluePoint1213Y" fmla="*/ 785986 h 1849426"/>
                <a:gd name="GluePoint1214X" fmla="*/ 1988692 w 6386648"/>
                <a:gd name="GluePoint1214Y" fmla="*/ 767961 h 1849426"/>
                <a:gd name="GluePoint1215X" fmla="*/ 2006717 w 6386648"/>
                <a:gd name="GluePoint1215Y" fmla="*/ 749937 h 1849426"/>
                <a:gd name="GluePoint1216X" fmla="*/ 6116281 w 6386648"/>
                <a:gd name="GluePoint1216Y" fmla="*/ 737921 h 1849426"/>
                <a:gd name="GluePoint1217X" fmla="*/ 6134306 w 6386648"/>
                <a:gd name="GluePoint1217Y" fmla="*/ 755946 h 1849426"/>
                <a:gd name="GluePoint1218X" fmla="*/ 6116281 w 6386648"/>
                <a:gd name="GluePoint1218Y" fmla="*/ 773970 h 1849426"/>
                <a:gd name="GluePoint1219X" fmla="*/ 6098257 w 6386648"/>
                <a:gd name="GluePoint1219Y" fmla="*/ 755946 h 1849426"/>
                <a:gd name="GluePoint1220X" fmla="*/ 6116281 w 6386648"/>
                <a:gd name="GluePoint1220Y" fmla="*/ 737921 h 1849426"/>
                <a:gd name="GluePoint1221X" fmla="*/ 2397246 w 6386648"/>
                <a:gd name="GluePoint1221Y" fmla="*/ 737921 h 1849426"/>
                <a:gd name="GluePoint1222X" fmla="*/ 2415270 w 6386648"/>
                <a:gd name="GluePoint1222Y" fmla="*/ 755946 h 1849426"/>
                <a:gd name="GluePoint1223X" fmla="*/ 2397246 w 6386648"/>
                <a:gd name="GluePoint1223Y" fmla="*/ 773970 h 1849426"/>
                <a:gd name="GluePoint1224X" fmla="*/ 2379221 w 6386648"/>
                <a:gd name="GluePoint1224Y" fmla="*/ 755946 h 1849426"/>
                <a:gd name="GluePoint1225X" fmla="*/ 2397246 w 6386648"/>
                <a:gd name="GluePoint1225Y" fmla="*/ 737921 h 1849426"/>
                <a:gd name="GluePoint1226X" fmla="*/ 522707 w 6386648"/>
                <a:gd name="GluePoint1226Y" fmla="*/ 731913 h 1849426"/>
                <a:gd name="GluePoint1227X" fmla="*/ 540732 w 6386648"/>
                <a:gd name="GluePoint1227Y" fmla="*/ 749937 h 1849426"/>
                <a:gd name="GluePoint1228X" fmla="*/ 522707 w 6386648"/>
                <a:gd name="GluePoint1228Y" fmla="*/ 767962 h 1849426"/>
                <a:gd name="GluePoint1229X" fmla="*/ 504683 w 6386648"/>
                <a:gd name="GluePoint1229Y" fmla="*/ 749937 h 1849426"/>
                <a:gd name="GluePoint1230X" fmla="*/ 522707 w 6386648"/>
                <a:gd name="GluePoint1230Y" fmla="*/ 731913 h 1849426"/>
                <a:gd name="GluePoint1231X" fmla="*/ 414561 w 6386648"/>
                <a:gd name="GluePoint1231Y" fmla="*/ 731913 h 1849426"/>
                <a:gd name="GluePoint1232X" fmla="*/ 432586 w 6386648"/>
                <a:gd name="GluePoint1232Y" fmla="*/ 749937 h 1849426"/>
                <a:gd name="GluePoint1233X" fmla="*/ 414561 w 6386648"/>
                <a:gd name="GluePoint1233Y" fmla="*/ 767962 h 1849426"/>
                <a:gd name="GluePoint1234X" fmla="*/ 396537 w 6386648"/>
                <a:gd name="GluePoint1234Y" fmla="*/ 749937 h 1849426"/>
                <a:gd name="GluePoint1235X" fmla="*/ 414561 w 6386648"/>
                <a:gd name="GluePoint1235Y" fmla="*/ 731913 h 1849426"/>
                <a:gd name="GluePoint1236X" fmla="*/ 6236444 w 6386648"/>
                <a:gd name="GluePoint1236Y" fmla="*/ 725905 h 1849426"/>
                <a:gd name="GluePoint1237X" fmla="*/ 6254469 w 6386648"/>
                <a:gd name="GluePoint1237Y" fmla="*/ 743929 h 1849426"/>
                <a:gd name="GluePoint1238X" fmla="*/ 6236444 w 6386648"/>
                <a:gd name="GluePoint1238Y" fmla="*/ 761954 h 1849426"/>
                <a:gd name="GluePoint1239X" fmla="*/ 6218420 w 6386648"/>
                <a:gd name="GluePoint1239Y" fmla="*/ 743929 h 1849426"/>
                <a:gd name="GluePoint1240X" fmla="*/ 6236444 w 6386648"/>
                <a:gd name="GluePoint1240Y" fmla="*/ 725905 h 1849426"/>
                <a:gd name="GluePoint1241X" fmla="*/ 961301 w 6386648"/>
                <a:gd name="GluePoint1241Y" fmla="*/ 725905 h 1849426"/>
                <a:gd name="GluePoint1242X" fmla="*/ 979326 w 6386648"/>
                <a:gd name="GluePoint1242Y" fmla="*/ 743929 h 1849426"/>
                <a:gd name="GluePoint1243X" fmla="*/ 961301 w 6386648"/>
                <a:gd name="GluePoint1243Y" fmla="*/ 761954 h 1849426"/>
                <a:gd name="GluePoint1244X" fmla="*/ 943277 w 6386648"/>
                <a:gd name="GluePoint1244Y" fmla="*/ 743929 h 1849426"/>
                <a:gd name="GluePoint1245X" fmla="*/ 961301 w 6386648"/>
                <a:gd name="GluePoint1245Y" fmla="*/ 725905 h 1849426"/>
                <a:gd name="GluePoint1246X" fmla="*/ 3400604 w 6386648"/>
                <a:gd name="GluePoint1246Y" fmla="*/ 719897 h 1849426"/>
                <a:gd name="GluePoint1247X" fmla="*/ 3418629 w 6386648"/>
                <a:gd name="GluePoint1247Y" fmla="*/ 737921 h 1849426"/>
                <a:gd name="GluePoint1248X" fmla="*/ 3400604 w 6386648"/>
                <a:gd name="GluePoint1248Y" fmla="*/ 755946 h 1849426"/>
                <a:gd name="GluePoint1249X" fmla="*/ 3382580 w 6386648"/>
                <a:gd name="GluePoint1249Y" fmla="*/ 737921 h 1849426"/>
                <a:gd name="GluePoint1250X" fmla="*/ 3400604 w 6386648"/>
                <a:gd name="GluePoint1250Y" fmla="*/ 719897 h 1849426"/>
                <a:gd name="GluePoint1251X" fmla="*/ 6002126 w 6386648"/>
                <a:gd name="GluePoint1251Y" fmla="*/ 713889 h 1849426"/>
                <a:gd name="GluePoint1252X" fmla="*/ 6020151 w 6386648"/>
                <a:gd name="GluePoint1252Y" fmla="*/ 731913 h 1849426"/>
                <a:gd name="GluePoint1253X" fmla="*/ 6002126 w 6386648"/>
                <a:gd name="GluePoint1253Y" fmla="*/ 749938 h 1849426"/>
                <a:gd name="GluePoint1254X" fmla="*/ 5984102 w 6386648"/>
                <a:gd name="GluePoint1254Y" fmla="*/ 731913 h 1849426"/>
                <a:gd name="GluePoint1255X" fmla="*/ 6002126 w 6386648"/>
                <a:gd name="GluePoint1255Y" fmla="*/ 713889 h 1849426"/>
                <a:gd name="GluePoint1256X" fmla="*/ 1610179 w 6386648"/>
                <a:gd name="GluePoint1256Y" fmla="*/ 713889 h 1849426"/>
                <a:gd name="GluePoint1257X" fmla="*/ 1628204 w 6386648"/>
                <a:gd name="GluePoint1257Y" fmla="*/ 731913 h 1849426"/>
                <a:gd name="GluePoint1258X" fmla="*/ 1610179 w 6386648"/>
                <a:gd name="GluePoint1258Y" fmla="*/ 749938 h 1849426"/>
                <a:gd name="GluePoint1259X" fmla="*/ 1592155 w 6386648"/>
                <a:gd name="GluePoint1259Y" fmla="*/ 731913 h 1849426"/>
                <a:gd name="GluePoint1260X" fmla="*/ 1610179 w 6386648"/>
                <a:gd name="GluePoint1260Y" fmla="*/ 713889 h 1849426"/>
                <a:gd name="GluePoint1261X" fmla="*/ 3520767 w 6386648"/>
                <a:gd name="GluePoint1261Y" fmla="*/ 707881 h 1849426"/>
                <a:gd name="GluePoint1262X" fmla="*/ 3538792 w 6386648"/>
                <a:gd name="GluePoint1262Y" fmla="*/ 725906 h 1849426"/>
                <a:gd name="GluePoint1263X" fmla="*/ 3520767 w 6386648"/>
                <a:gd name="GluePoint1263Y" fmla="*/ 743930 h 1849426"/>
                <a:gd name="GluePoint1264X" fmla="*/ 3502743 w 6386648"/>
                <a:gd name="GluePoint1264Y" fmla="*/ 725906 h 1849426"/>
                <a:gd name="GluePoint1265X" fmla="*/ 3520767 w 6386648"/>
                <a:gd name="GluePoint1265Y" fmla="*/ 707881 h 1849426"/>
                <a:gd name="GluePoint1266X" fmla="*/ 2895920 w 6386648"/>
                <a:gd name="GluePoint1266Y" fmla="*/ 701872 h 1849426"/>
                <a:gd name="GluePoint1267X" fmla="*/ 2913945 w 6386648"/>
                <a:gd name="GluePoint1267Y" fmla="*/ 719896 h 1849426"/>
                <a:gd name="GluePoint1268X" fmla="*/ 2895920 w 6386648"/>
                <a:gd name="GluePoint1268Y" fmla="*/ 737921 h 1849426"/>
                <a:gd name="GluePoint1269X" fmla="*/ 2877895 w 6386648"/>
                <a:gd name="GluePoint1269Y" fmla="*/ 719896 h 1849426"/>
                <a:gd name="GluePoint1270X" fmla="*/ 2895920 w 6386648"/>
                <a:gd name="GluePoint1270Y" fmla="*/ 701872 h 1849426"/>
                <a:gd name="GluePoint1271X" fmla="*/ 2547449 w 6386648"/>
                <a:gd name="GluePoint1271Y" fmla="*/ 701872 h 1849426"/>
                <a:gd name="GluePoint1272X" fmla="*/ 2565474 w 6386648"/>
                <a:gd name="GluePoint1272Y" fmla="*/ 719896 h 1849426"/>
                <a:gd name="GluePoint1273X" fmla="*/ 2547449 w 6386648"/>
                <a:gd name="GluePoint1273Y" fmla="*/ 737921 h 1849426"/>
                <a:gd name="GluePoint1274X" fmla="*/ 2529425 w 6386648"/>
                <a:gd name="GluePoint1274Y" fmla="*/ 719896 h 1849426"/>
                <a:gd name="GluePoint1275X" fmla="*/ 2547449 w 6386648"/>
                <a:gd name="GluePoint1275Y" fmla="*/ 701872 h 1849426"/>
                <a:gd name="GluePoint1276X" fmla="*/ 2241034 w 6386648"/>
                <a:gd name="GluePoint1276Y" fmla="*/ 701872 h 1849426"/>
                <a:gd name="GluePoint1277X" fmla="*/ 2259059 w 6386648"/>
                <a:gd name="GluePoint1277Y" fmla="*/ 719896 h 1849426"/>
                <a:gd name="GluePoint1278X" fmla="*/ 2241034 w 6386648"/>
                <a:gd name="GluePoint1278Y" fmla="*/ 737921 h 1849426"/>
                <a:gd name="GluePoint1279X" fmla="*/ 2223010 w 6386648"/>
                <a:gd name="GluePoint1279Y" fmla="*/ 719896 h 1849426"/>
                <a:gd name="GluePoint1280X" fmla="*/ 2241034 w 6386648"/>
                <a:gd name="GluePoint1280Y" fmla="*/ 701872 h 1849426"/>
                <a:gd name="GluePoint1281X" fmla="*/ 1411911 w 6386648"/>
                <a:gd name="GluePoint1281Y" fmla="*/ 701872 h 1849426"/>
                <a:gd name="GluePoint1282X" fmla="*/ 1429936 w 6386648"/>
                <a:gd name="GluePoint1282Y" fmla="*/ 719896 h 1849426"/>
                <a:gd name="GluePoint1283X" fmla="*/ 1411911 w 6386648"/>
                <a:gd name="GluePoint1283Y" fmla="*/ 737921 h 1849426"/>
                <a:gd name="GluePoint1284X" fmla="*/ 1393887 w 6386648"/>
                <a:gd name="GluePoint1284Y" fmla="*/ 719896 h 1849426"/>
                <a:gd name="GluePoint1285X" fmla="*/ 1411911 w 6386648"/>
                <a:gd name="GluePoint1285Y" fmla="*/ 701872 h 1849426"/>
                <a:gd name="GluePoint1286X" fmla="*/ 1165578 w 6386648"/>
                <a:gd name="GluePoint1286Y" fmla="*/ 701872 h 1849426"/>
                <a:gd name="GluePoint1287X" fmla="*/ 1183602 w 6386648"/>
                <a:gd name="GluePoint1287Y" fmla="*/ 719896 h 1849426"/>
                <a:gd name="GluePoint1288X" fmla="*/ 1165578 w 6386648"/>
                <a:gd name="GluePoint1288Y" fmla="*/ 737921 h 1849426"/>
                <a:gd name="GluePoint1289X" fmla="*/ 1147553 w 6386648"/>
                <a:gd name="GluePoint1289Y" fmla="*/ 719896 h 1849426"/>
                <a:gd name="GluePoint1290X" fmla="*/ 1165578 w 6386648"/>
                <a:gd name="GluePoint1290Y" fmla="*/ 701872 h 1849426"/>
                <a:gd name="GluePoint1291X" fmla="*/ 168227 w 6386648"/>
                <a:gd name="GluePoint1291Y" fmla="*/ 701872 h 1849426"/>
                <a:gd name="GluePoint1292X" fmla="*/ 186252 w 6386648"/>
                <a:gd name="GluePoint1292Y" fmla="*/ 719896 h 1849426"/>
                <a:gd name="GluePoint1293X" fmla="*/ 168227 w 6386648"/>
                <a:gd name="GluePoint1293Y" fmla="*/ 737921 h 1849426"/>
                <a:gd name="GluePoint1294X" fmla="*/ 150203 w 6386648"/>
                <a:gd name="GluePoint1294Y" fmla="*/ 719896 h 1849426"/>
                <a:gd name="GluePoint1295X" fmla="*/ 168227 w 6386648"/>
                <a:gd name="GluePoint1295Y" fmla="*/ 701872 h 1849426"/>
                <a:gd name="GluePoint1296X" fmla="*/ 1910586 w 6386648"/>
                <a:gd name="GluePoint1296Y" fmla="*/ 695864 h 1849426"/>
                <a:gd name="GluePoint1297X" fmla="*/ 1928611 w 6386648"/>
                <a:gd name="GluePoint1297Y" fmla="*/ 713888 h 1849426"/>
                <a:gd name="GluePoint1298X" fmla="*/ 1910586 w 6386648"/>
                <a:gd name="GluePoint1298Y" fmla="*/ 731913 h 1849426"/>
                <a:gd name="GluePoint1299X" fmla="*/ 1892562 w 6386648"/>
                <a:gd name="GluePoint1299Y" fmla="*/ 713888 h 1849426"/>
                <a:gd name="GluePoint1300X" fmla="*/ 1910586 w 6386648"/>
                <a:gd name="GluePoint1300Y" fmla="*/ 695864 h 1849426"/>
                <a:gd name="GluePoint1301X" fmla="*/ 3833190 w 6386648"/>
                <a:gd name="GluePoint1301Y" fmla="*/ 689856 h 1849426"/>
                <a:gd name="GluePoint1302X" fmla="*/ 3851215 w 6386648"/>
                <a:gd name="GluePoint1302Y" fmla="*/ 707880 h 1849426"/>
                <a:gd name="GluePoint1303X" fmla="*/ 3833190 w 6386648"/>
                <a:gd name="GluePoint1303Y" fmla="*/ 725905 h 1849426"/>
                <a:gd name="GluePoint1304X" fmla="*/ 3815166 w 6386648"/>
                <a:gd name="GluePoint1304Y" fmla="*/ 707880 h 1849426"/>
                <a:gd name="GluePoint1305X" fmla="*/ 3833190 w 6386648"/>
                <a:gd name="GluePoint1305Y" fmla="*/ 689856 h 1849426"/>
                <a:gd name="GluePoint1306X" fmla="*/ 2787774 w 6386648"/>
                <a:gd name="GluePoint1306Y" fmla="*/ 689856 h 1849426"/>
                <a:gd name="GluePoint1307X" fmla="*/ 2805799 w 6386648"/>
                <a:gd name="GluePoint1307Y" fmla="*/ 707880 h 1849426"/>
                <a:gd name="GluePoint1308X" fmla="*/ 2787774 w 6386648"/>
                <a:gd name="GluePoint1308Y" fmla="*/ 725905 h 1849426"/>
                <a:gd name="GluePoint1309X" fmla="*/ 2769750 w 6386648"/>
                <a:gd name="GluePoint1309Y" fmla="*/ 707880 h 1849426"/>
                <a:gd name="GluePoint1310X" fmla="*/ 2787774 w 6386648"/>
                <a:gd name="GluePoint1310Y" fmla="*/ 689856 h 1849426"/>
                <a:gd name="GluePoint1311X" fmla="*/ 5737768 w 6386648"/>
                <a:gd name="GluePoint1311Y" fmla="*/ 677840 h 1849426"/>
                <a:gd name="GluePoint1312X" fmla="*/ 5755793 w 6386648"/>
                <a:gd name="GluePoint1312Y" fmla="*/ 695865 h 1849426"/>
                <a:gd name="GluePoint1313X" fmla="*/ 5737768 w 6386648"/>
                <a:gd name="GluePoint1313Y" fmla="*/ 713889 h 1849426"/>
                <a:gd name="GluePoint1314X" fmla="*/ 5719744 w 6386648"/>
                <a:gd name="GluePoint1314Y" fmla="*/ 695865 h 1849426"/>
                <a:gd name="GluePoint1315X" fmla="*/ 5737768 w 6386648"/>
                <a:gd name="GluePoint1315Y" fmla="*/ 677840 h 1849426"/>
                <a:gd name="GluePoint1316X" fmla="*/ 781057 w 6386648"/>
                <a:gd name="GluePoint1316Y" fmla="*/ 677840 h 1849426"/>
                <a:gd name="GluePoint1317X" fmla="*/ 799082 w 6386648"/>
                <a:gd name="GluePoint1317Y" fmla="*/ 695865 h 1849426"/>
                <a:gd name="GluePoint1318X" fmla="*/ 781057 w 6386648"/>
                <a:gd name="GluePoint1318Y" fmla="*/ 713889 h 1849426"/>
                <a:gd name="GluePoint1319X" fmla="*/ 763033 w 6386648"/>
                <a:gd name="GluePoint1319Y" fmla="*/ 695865 h 1849426"/>
                <a:gd name="GluePoint1320X" fmla="*/ 781057 w 6386648"/>
                <a:gd name="GluePoint1320Y" fmla="*/ 677840 h 1849426"/>
                <a:gd name="GluePoint1321X" fmla="*/ 276373 w 6386648"/>
                <a:gd name="GluePoint1321Y" fmla="*/ 677840 h 1849426"/>
                <a:gd name="GluePoint1322X" fmla="*/ 294398 w 6386648"/>
                <a:gd name="GluePoint1322Y" fmla="*/ 695865 h 1849426"/>
                <a:gd name="GluePoint1323X" fmla="*/ 276373 w 6386648"/>
                <a:gd name="GluePoint1323Y" fmla="*/ 713889 h 1849426"/>
                <a:gd name="GluePoint1324X" fmla="*/ 258349 w 6386648"/>
                <a:gd name="GluePoint1324Y" fmla="*/ 695865 h 1849426"/>
                <a:gd name="GluePoint1325X" fmla="*/ 276373 w 6386648"/>
                <a:gd name="GluePoint1325Y" fmla="*/ 677840 h 1849426"/>
                <a:gd name="GluePoint1326X" fmla="*/ 1784415 w 6386648"/>
                <a:gd name="GluePoint1326Y" fmla="*/ 671832 h 1849426"/>
                <a:gd name="GluePoint1327X" fmla="*/ 1802440 w 6386648"/>
                <a:gd name="GluePoint1327Y" fmla="*/ 689856 h 1849426"/>
                <a:gd name="GluePoint1328X" fmla="*/ 1784415 w 6386648"/>
                <a:gd name="GluePoint1328Y" fmla="*/ 707881 h 1849426"/>
                <a:gd name="GluePoint1329X" fmla="*/ 1766391 w 6386648"/>
                <a:gd name="GluePoint1329Y" fmla="*/ 689856 h 1849426"/>
                <a:gd name="GluePoint1330X" fmla="*/ 1784415 w 6386648"/>
                <a:gd name="GluePoint1330Y" fmla="*/ 671832 h 1849426"/>
                <a:gd name="GluePoint1331X" fmla="*/ 3713027 w 6386648"/>
                <a:gd name="GluePoint1331Y" fmla="*/ 665824 h 1849426"/>
                <a:gd name="GluePoint1332X" fmla="*/ 3731052 w 6386648"/>
                <a:gd name="GluePoint1332Y" fmla="*/ 683848 h 1849426"/>
                <a:gd name="GluePoint1333X" fmla="*/ 3713027 w 6386648"/>
                <a:gd name="GluePoint1333Y" fmla="*/ 701873 h 1849426"/>
                <a:gd name="GluePoint1334X" fmla="*/ 3695003 w 6386648"/>
                <a:gd name="GluePoint1334Y" fmla="*/ 683848 h 1849426"/>
                <a:gd name="GluePoint1335X" fmla="*/ 3713027 w 6386648"/>
                <a:gd name="GluePoint1335Y" fmla="*/ 665824 h 1849426"/>
                <a:gd name="GluePoint1336X" fmla="*/ 3274433 w 6386648"/>
                <a:gd name="GluePoint1336Y" fmla="*/ 665824 h 1849426"/>
                <a:gd name="GluePoint1337X" fmla="*/ 3292458 w 6386648"/>
                <a:gd name="GluePoint1337Y" fmla="*/ 683848 h 1849426"/>
                <a:gd name="GluePoint1338X" fmla="*/ 3274433 w 6386648"/>
                <a:gd name="GluePoint1338Y" fmla="*/ 701873 h 1849426"/>
                <a:gd name="GluePoint1339X" fmla="*/ 3256409 w 6386648"/>
                <a:gd name="GluePoint1339Y" fmla="*/ 683848 h 1849426"/>
                <a:gd name="GluePoint1340X" fmla="*/ 3274433 w 6386648"/>
                <a:gd name="GluePoint1340Y" fmla="*/ 665824 h 1849426"/>
                <a:gd name="GluePoint1341X" fmla="*/ 1291748 w 6386648"/>
                <a:gd name="GluePoint1341Y" fmla="*/ 665824 h 1849426"/>
                <a:gd name="GluePoint1342X" fmla="*/ 1309773 w 6386648"/>
                <a:gd name="GluePoint1342Y" fmla="*/ 683848 h 1849426"/>
                <a:gd name="GluePoint1343X" fmla="*/ 1291748 w 6386648"/>
                <a:gd name="GluePoint1343Y" fmla="*/ 701873 h 1849426"/>
                <a:gd name="GluePoint1344X" fmla="*/ 1273724 w 6386648"/>
                <a:gd name="GluePoint1344Y" fmla="*/ 683848 h 1849426"/>
                <a:gd name="GluePoint1345X" fmla="*/ 1291748 w 6386648"/>
                <a:gd name="GluePoint1345Y" fmla="*/ 665824 h 1849426"/>
                <a:gd name="GluePoint1346X" fmla="*/ 636862 w 6386648"/>
                <a:gd name="GluePoint1346Y" fmla="*/ 665824 h 1849426"/>
                <a:gd name="GluePoint1347X" fmla="*/ 654887 w 6386648"/>
                <a:gd name="GluePoint1347Y" fmla="*/ 683848 h 1849426"/>
                <a:gd name="GluePoint1348X" fmla="*/ 636862 w 6386648"/>
                <a:gd name="GluePoint1348Y" fmla="*/ 701873 h 1849426"/>
                <a:gd name="GluePoint1349X" fmla="*/ 618838 w 6386648"/>
                <a:gd name="GluePoint1349Y" fmla="*/ 683848 h 1849426"/>
                <a:gd name="GluePoint1350X" fmla="*/ 636862 w 6386648"/>
                <a:gd name="GluePoint1350Y" fmla="*/ 665824 h 1849426"/>
                <a:gd name="GluePoint1351X" fmla="*/ 3172295 w 6386648"/>
                <a:gd name="GluePoint1351Y" fmla="*/ 659815 h 1849426"/>
                <a:gd name="GluePoint1352X" fmla="*/ 3190320 w 6386648"/>
                <a:gd name="GluePoint1352Y" fmla="*/ 677839 h 1849426"/>
                <a:gd name="GluePoint1353X" fmla="*/ 3172295 w 6386648"/>
                <a:gd name="GluePoint1353Y" fmla="*/ 695864 h 1849426"/>
                <a:gd name="GluePoint1354X" fmla="*/ 3154271 w 6386648"/>
                <a:gd name="GluePoint1354Y" fmla="*/ 677839 h 1849426"/>
                <a:gd name="GluePoint1355X" fmla="*/ 3172295 w 6386648"/>
                <a:gd name="GluePoint1355Y" fmla="*/ 659815 h 1849426"/>
                <a:gd name="GluePoint1356X" fmla="*/ 6314550 w 6386648"/>
                <a:gd name="GluePoint1356Y" fmla="*/ 647799 h 1849426"/>
                <a:gd name="GluePoint1357X" fmla="*/ 6332574 w 6386648"/>
                <a:gd name="GluePoint1357Y" fmla="*/ 665824 h 1849426"/>
                <a:gd name="GluePoint1358X" fmla="*/ 6314550 w 6386648"/>
                <a:gd name="GluePoint1358Y" fmla="*/ 683848 h 1849426"/>
                <a:gd name="GluePoint1359X" fmla="*/ 6296525 w 6386648"/>
                <a:gd name="GluePoint1359Y" fmla="*/ 665824 h 1849426"/>
                <a:gd name="GluePoint1360X" fmla="*/ 6314550 w 6386648"/>
                <a:gd name="GluePoint1360Y" fmla="*/ 647799 h 1849426"/>
                <a:gd name="GluePoint1361X" fmla="*/ 3040116 w 6386648"/>
                <a:gd name="GluePoint1361Y" fmla="*/ 647799 h 1849426"/>
                <a:gd name="GluePoint1362X" fmla="*/ 3058141 w 6386648"/>
                <a:gd name="GluePoint1362Y" fmla="*/ 665824 h 1849426"/>
                <a:gd name="GluePoint1363X" fmla="*/ 3040116 w 6386648"/>
                <a:gd name="GluePoint1363Y" fmla="*/ 683848 h 1849426"/>
                <a:gd name="GluePoint1364X" fmla="*/ 3022092 w 6386648"/>
                <a:gd name="GluePoint1364Y" fmla="*/ 665824 h 1849426"/>
                <a:gd name="GluePoint1365X" fmla="*/ 3040116 w 6386648"/>
                <a:gd name="GluePoint1365Y" fmla="*/ 647799 h 1849426"/>
                <a:gd name="GluePoint1366X" fmla="*/ 4025450 w 6386648"/>
                <a:gd name="GluePoint1366Y" fmla="*/ 641791 h 1849426"/>
                <a:gd name="GluePoint1367X" fmla="*/ 4043475 w 6386648"/>
                <a:gd name="GluePoint1367Y" fmla="*/ 659815 h 1849426"/>
                <a:gd name="GluePoint1368X" fmla="*/ 4025450 w 6386648"/>
                <a:gd name="GluePoint1368Y" fmla="*/ 677840 h 1849426"/>
                <a:gd name="GluePoint1369X" fmla="*/ 4007426 w 6386648"/>
                <a:gd name="GluePoint1369Y" fmla="*/ 659815 h 1849426"/>
                <a:gd name="GluePoint1370X" fmla="*/ 4025450 w 6386648"/>
                <a:gd name="GluePoint1370Y" fmla="*/ 641791 h 1849426"/>
                <a:gd name="GluePoint1371X" fmla="*/ 5948053 w 6386648"/>
                <a:gd name="GluePoint1371Y" fmla="*/ 629775 h 1849426"/>
                <a:gd name="GluePoint1372X" fmla="*/ 5966078 w 6386648"/>
                <a:gd name="GluePoint1372Y" fmla="*/ 647799 h 1849426"/>
                <a:gd name="GluePoint1373X" fmla="*/ 5948053 w 6386648"/>
                <a:gd name="GluePoint1373Y" fmla="*/ 665824 h 1849426"/>
                <a:gd name="GluePoint1374X" fmla="*/ 5930029 w 6386648"/>
                <a:gd name="GluePoint1374Y" fmla="*/ 647799 h 1849426"/>
                <a:gd name="GluePoint1375X" fmla="*/ 5948053 w 6386648"/>
                <a:gd name="GluePoint1375Y" fmla="*/ 629775 h 1849426"/>
                <a:gd name="GluePoint1376X" fmla="*/ 2673619 w 6386648"/>
                <a:gd name="GluePoint1376Y" fmla="*/ 629775 h 1849426"/>
                <a:gd name="GluePoint1377X" fmla="*/ 2691644 w 6386648"/>
                <a:gd name="GluePoint1377Y" fmla="*/ 647799 h 1849426"/>
                <a:gd name="GluePoint1378X" fmla="*/ 2673619 w 6386648"/>
                <a:gd name="GluePoint1378Y" fmla="*/ 665824 h 1849426"/>
                <a:gd name="GluePoint1379X" fmla="*/ 2655595 w 6386648"/>
                <a:gd name="GluePoint1379Y" fmla="*/ 647799 h 1849426"/>
                <a:gd name="GluePoint1380X" fmla="*/ 2673619 w 6386648"/>
                <a:gd name="GluePoint1380Y" fmla="*/ 629775 h 1849426"/>
                <a:gd name="GluePoint1381X" fmla="*/ 2331156 w 6386648"/>
                <a:gd name="GluePoint1381Y" fmla="*/ 629775 h 1849426"/>
                <a:gd name="GluePoint1382X" fmla="*/ 2349181 w 6386648"/>
                <a:gd name="GluePoint1382Y" fmla="*/ 647799 h 1849426"/>
                <a:gd name="GluePoint1383X" fmla="*/ 2331156 w 6386648"/>
                <a:gd name="GluePoint1383Y" fmla="*/ 665824 h 1849426"/>
                <a:gd name="GluePoint1384X" fmla="*/ 2313132 w 6386648"/>
                <a:gd name="GluePoint1384Y" fmla="*/ 647799 h 1849426"/>
                <a:gd name="GluePoint1385X" fmla="*/ 2331156 w 6386648"/>
                <a:gd name="GluePoint1385Y" fmla="*/ 629775 h 1849426"/>
                <a:gd name="GluePoint1386X" fmla="*/ 1514049 w 6386648"/>
                <a:gd name="GluePoint1386Y" fmla="*/ 629775 h 1849426"/>
                <a:gd name="GluePoint1387X" fmla="*/ 1532074 w 6386648"/>
                <a:gd name="GluePoint1387Y" fmla="*/ 647799 h 1849426"/>
                <a:gd name="GluePoint1388X" fmla="*/ 1514049 w 6386648"/>
                <a:gd name="GluePoint1388Y" fmla="*/ 665824 h 1849426"/>
                <a:gd name="GluePoint1389X" fmla="*/ 1496025 w 6386648"/>
                <a:gd name="GluePoint1389Y" fmla="*/ 647799 h 1849426"/>
                <a:gd name="GluePoint1390X" fmla="*/ 1514049 w 6386648"/>
                <a:gd name="GluePoint1390Y" fmla="*/ 629775 h 1849426"/>
                <a:gd name="GluePoint1391X" fmla="*/ 901219 w 6386648"/>
                <a:gd name="GluePoint1391Y" fmla="*/ 629775 h 1849426"/>
                <a:gd name="GluePoint1392X" fmla="*/ 919244 w 6386648"/>
                <a:gd name="GluePoint1392Y" fmla="*/ 647799 h 1849426"/>
                <a:gd name="GluePoint1393X" fmla="*/ 901219 w 6386648"/>
                <a:gd name="GluePoint1393Y" fmla="*/ 665824 h 1849426"/>
                <a:gd name="GluePoint1394X" fmla="*/ 883195 w 6386648"/>
                <a:gd name="GluePoint1394Y" fmla="*/ 647799 h 1849426"/>
                <a:gd name="GluePoint1395X" fmla="*/ 901219 w 6386648"/>
                <a:gd name="GluePoint1395Y" fmla="*/ 629775 h 1849426"/>
                <a:gd name="GluePoint1396X" fmla="*/ 5827891 w 6386648"/>
                <a:gd name="GluePoint1396Y" fmla="*/ 617758 h 1849426"/>
                <a:gd name="GluePoint1397X" fmla="*/ 5845916 w 6386648"/>
                <a:gd name="GluePoint1397Y" fmla="*/ 635783 h 1849426"/>
                <a:gd name="GluePoint1398X" fmla="*/ 5827891 w 6386648"/>
                <a:gd name="GluePoint1398Y" fmla="*/ 653807 h 1849426"/>
                <a:gd name="GluePoint1399X" fmla="*/ 5809867 w 6386648"/>
                <a:gd name="GluePoint1399Y" fmla="*/ 635783 h 1849426"/>
                <a:gd name="GluePoint1400X" fmla="*/ 5827891 w 6386648"/>
                <a:gd name="GluePoint1400Y" fmla="*/ 617758 h 1849426"/>
                <a:gd name="GluePoint1401X" fmla="*/ 2469343 w 6386648"/>
                <a:gd name="GluePoint1401Y" fmla="*/ 617758 h 1849426"/>
                <a:gd name="GluePoint1402X" fmla="*/ 2487368 w 6386648"/>
                <a:gd name="GluePoint1402Y" fmla="*/ 635783 h 1849426"/>
                <a:gd name="GluePoint1403X" fmla="*/ 2469343 w 6386648"/>
                <a:gd name="GluePoint1403Y" fmla="*/ 653807 h 1849426"/>
                <a:gd name="GluePoint1404X" fmla="*/ 2451319 w 6386648"/>
                <a:gd name="GluePoint1404Y" fmla="*/ 635783 h 1849426"/>
                <a:gd name="GluePoint1405X" fmla="*/ 2469343 w 6386648"/>
                <a:gd name="GluePoint1405Y" fmla="*/ 617758 h 1849426"/>
                <a:gd name="GluePoint1406X" fmla="*/ 6110273 w 6386648"/>
                <a:gd name="GluePoint1406Y" fmla="*/ 611750 h 1849426"/>
                <a:gd name="GluePoint1407X" fmla="*/ 6128298 w 6386648"/>
                <a:gd name="GluePoint1407Y" fmla="*/ 629774 h 1849426"/>
                <a:gd name="GluePoint1408X" fmla="*/ 6110273 w 6386648"/>
                <a:gd name="GluePoint1408Y" fmla="*/ 647799 h 1849426"/>
                <a:gd name="GluePoint1409X" fmla="*/ 6092248 w 6386648"/>
                <a:gd name="GluePoint1409Y" fmla="*/ 629774 h 1849426"/>
                <a:gd name="GluePoint1410X" fmla="*/ 6110273 w 6386648"/>
                <a:gd name="GluePoint1410Y" fmla="*/ 611750 h 1849426"/>
                <a:gd name="GluePoint1411X" fmla="*/ 3598872 w 6386648"/>
                <a:gd name="GluePoint1411Y" fmla="*/ 611750 h 1849426"/>
                <a:gd name="GluePoint1412X" fmla="*/ 3616897 w 6386648"/>
                <a:gd name="GluePoint1412Y" fmla="*/ 629774 h 1849426"/>
                <a:gd name="GluePoint1413X" fmla="*/ 3598872 w 6386648"/>
                <a:gd name="GluePoint1413Y" fmla="*/ 647799 h 1849426"/>
                <a:gd name="GluePoint1414X" fmla="*/ 3580848 w 6386648"/>
                <a:gd name="GluePoint1414Y" fmla="*/ 629774 h 1849426"/>
                <a:gd name="GluePoint1415X" fmla="*/ 3598872 w 6386648"/>
                <a:gd name="GluePoint1415Y" fmla="*/ 611750 h 1849426"/>
                <a:gd name="GluePoint1416X" fmla="*/ 2150912 w 6386648"/>
                <a:gd name="GluePoint1416Y" fmla="*/ 611750 h 1849426"/>
                <a:gd name="GluePoint1417X" fmla="*/ 2168937 w 6386648"/>
                <a:gd name="GluePoint1417Y" fmla="*/ 629774 h 1849426"/>
                <a:gd name="GluePoint1418X" fmla="*/ 2150912 w 6386648"/>
                <a:gd name="GluePoint1418Y" fmla="*/ 647799 h 1849426"/>
                <a:gd name="GluePoint1419X" fmla="*/ 2132888 w 6386648"/>
                <a:gd name="GluePoint1419Y" fmla="*/ 629774 h 1849426"/>
                <a:gd name="GluePoint1420X" fmla="*/ 2150912 w 6386648"/>
                <a:gd name="GluePoint1420Y" fmla="*/ 611750 h 1849426"/>
                <a:gd name="GluePoint1421X" fmla="*/ 2036758 w 6386648"/>
                <a:gd name="GluePoint1421Y" fmla="*/ 605742 h 1849426"/>
                <a:gd name="GluePoint1422X" fmla="*/ 2054782 w 6386648"/>
                <a:gd name="GluePoint1422Y" fmla="*/ 623766 h 1849426"/>
                <a:gd name="GluePoint1423X" fmla="*/ 2036758 w 6386648"/>
                <a:gd name="GluePoint1423Y" fmla="*/ 641791 h 1849426"/>
                <a:gd name="GluePoint1424X" fmla="*/ 2018733 w 6386648"/>
                <a:gd name="GluePoint1424Y" fmla="*/ 623766 h 1849426"/>
                <a:gd name="GluePoint1425X" fmla="*/ 2036758 w 6386648"/>
                <a:gd name="GluePoint1425Y" fmla="*/ 605742 h 1849426"/>
                <a:gd name="GluePoint1426X" fmla="*/ 1652236 w 6386648"/>
                <a:gd name="GluePoint1426Y" fmla="*/ 605742 h 1849426"/>
                <a:gd name="GluePoint1427X" fmla="*/ 1670261 w 6386648"/>
                <a:gd name="GluePoint1427Y" fmla="*/ 623766 h 1849426"/>
                <a:gd name="GluePoint1428X" fmla="*/ 1652236 w 6386648"/>
                <a:gd name="GluePoint1428Y" fmla="*/ 641791 h 1849426"/>
                <a:gd name="GluePoint1429X" fmla="*/ 1634212 w 6386648"/>
                <a:gd name="GluePoint1429Y" fmla="*/ 623766 h 1849426"/>
                <a:gd name="GluePoint1430X" fmla="*/ 1652236 w 6386648"/>
                <a:gd name="GluePoint1430Y" fmla="*/ 605742 h 1849426"/>
                <a:gd name="GluePoint1431X" fmla="*/ 1027390 w 6386648"/>
                <a:gd name="GluePoint1431Y" fmla="*/ 605742 h 1849426"/>
                <a:gd name="GluePoint1432X" fmla="*/ 1045415 w 6386648"/>
                <a:gd name="GluePoint1432Y" fmla="*/ 623766 h 1849426"/>
                <a:gd name="GluePoint1433X" fmla="*/ 1027390 w 6386648"/>
                <a:gd name="GluePoint1433Y" fmla="*/ 641791 h 1849426"/>
                <a:gd name="GluePoint1434X" fmla="*/ 1009366 w 6386648"/>
                <a:gd name="GluePoint1434Y" fmla="*/ 623766 h 1849426"/>
                <a:gd name="GluePoint1435X" fmla="*/ 1027390 w 6386648"/>
                <a:gd name="GluePoint1435Y" fmla="*/ 605742 h 1849426"/>
                <a:gd name="GluePoint1436X" fmla="*/ 504684 w 6386648"/>
                <a:gd name="GluePoint1436Y" fmla="*/ 605742 h 1849426"/>
                <a:gd name="GluePoint1437X" fmla="*/ 522708 w 6386648"/>
                <a:gd name="GluePoint1437Y" fmla="*/ 623766 h 1849426"/>
                <a:gd name="GluePoint1438X" fmla="*/ 504684 w 6386648"/>
                <a:gd name="GluePoint1438Y" fmla="*/ 641791 h 1849426"/>
                <a:gd name="GluePoint1439X" fmla="*/ 486659 w 6386648"/>
                <a:gd name="GluePoint1439Y" fmla="*/ 623766 h 1849426"/>
                <a:gd name="GluePoint1440X" fmla="*/ 504684 w 6386648"/>
                <a:gd name="GluePoint1440Y" fmla="*/ 605742 h 1849426"/>
                <a:gd name="GluePoint1441X" fmla="*/ 378512 w 6386648"/>
                <a:gd name="GluePoint1441Y" fmla="*/ 605742 h 1849426"/>
                <a:gd name="GluePoint1442X" fmla="*/ 396537 w 6386648"/>
                <a:gd name="GluePoint1442Y" fmla="*/ 623766 h 1849426"/>
                <a:gd name="GluePoint1443X" fmla="*/ 378512 w 6386648"/>
                <a:gd name="GluePoint1443Y" fmla="*/ 641791 h 1849426"/>
                <a:gd name="GluePoint1444X" fmla="*/ 360488 w 6386648"/>
                <a:gd name="GluePoint1444Y" fmla="*/ 623766 h 1849426"/>
                <a:gd name="GluePoint1445X" fmla="*/ 378512 w 6386648"/>
                <a:gd name="GluePoint1445Y" fmla="*/ 605742 h 1849426"/>
                <a:gd name="GluePoint1446X" fmla="*/ 3358547 w 6386648"/>
                <a:gd name="GluePoint1446Y" fmla="*/ 599734 h 1849426"/>
                <a:gd name="GluePoint1447X" fmla="*/ 3376572 w 6386648"/>
                <a:gd name="GluePoint1447Y" fmla="*/ 617758 h 1849426"/>
                <a:gd name="GluePoint1448X" fmla="*/ 3358547 w 6386648"/>
                <a:gd name="GluePoint1448Y" fmla="*/ 635783 h 1849426"/>
                <a:gd name="GluePoint1449X" fmla="*/ 3340523 w 6386648"/>
                <a:gd name="GluePoint1449Y" fmla="*/ 617758 h 1849426"/>
                <a:gd name="GluePoint1450X" fmla="*/ 3358547 w 6386648"/>
                <a:gd name="GluePoint1450Y" fmla="*/ 599734 h 1849426"/>
                <a:gd name="GluePoint1451X" fmla="*/ 3887263 w 6386648"/>
                <a:gd name="GluePoint1451Y" fmla="*/ 593726 h 1849426"/>
                <a:gd name="GluePoint1452X" fmla="*/ 3905288 w 6386648"/>
                <a:gd name="GluePoint1452Y" fmla="*/ 611750 h 1849426"/>
                <a:gd name="GluePoint1453X" fmla="*/ 3887263 w 6386648"/>
                <a:gd name="GluePoint1453Y" fmla="*/ 629775 h 1849426"/>
                <a:gd name="GluePoint1454X" fmla="*/ 3869238 w 6386648"/>
                <a:gd name="GluePoint1454Y" fmla="*/ 611750 h 1849426"/>
                <a:gd name="GluePoint1455X" fmla="*/ 3887263 w 6386648"/>
                <a:gd name="GluePoint1455Y" fmla="*/ 593726 h 1849426"/>
                <a:gd name="GluePoint1456X" fmla="*/ 5623614 w 6386648"/>
                <a:gd name="GluePoint1456Y" fmla="*/ 587718 h 1849426"/>
                <a:gd name="GluePoint1457X" fmla="*/ 5641639 w 6386648"/>
                <a:gd name="GluePoint1457Y" fmla="*/ 605743 h 1849426"/>
                <a:gd name="GluePoint1458X" fmla="*/ 5623614 w 6386648"/>
                <a:gd name="GluePoint1458Y" fmla="*/ 623767 h 1849426"/>
                <a:gd name="GluePoint1459X" fmla="*/ 5605590 w 6386648"/>
                <a:gd name="GluePoint1459Y" fmla="*/ 605743 h 1849426"/>
                <a:gd name="GluePoint1460X" fmla="*/ 5623614 w 6386648"/>
                <a:gd name="GluePoint1460Y" fmla="*/ 587718 h 1849426"/>
                <a:gd name="GluePoint1461X" fmla="*/ 4157629 w 6386648"/>
                <a:gd name="GluePoint1461Y" fmla="*/ 587718 h 1849426"/>
                <a:gd name="GluePoint1462X" fmla="*/ 4175654 w 6386648"/>
                <a:gd name="GluePoint1462Y" fmla="*/ 605743 h 1849426"/>
                <a:gd name="GluePoint1463X" fmla="*/ 4157629 w 6386648"/>
                <a:gd name="GluePoint1463Y" fmla="*/ 623767 h 1849426"/>
                <a:gd name="GluePoint1464X" fmla="*/ 4139604 w 6386648"/>
                <a:gd name="GluePoint1464Y" fmla="*/ 605743 h 1849426"/>
                <a:gd name="GluePoint1465X" fmla="*/ 4157629 w 6386648"/>
                <a:gd name="GluePoint1465Y" fmla="*/ 587718 h 1849426"/>
                <a:gd name="GluePoint1466X" fmla="*/ 1886555 w 6386648"/>
                <a:gd name="GluePoint1466Y" fmla="*/ 587718 h 1849426"/>
                <a:gd name="GluePoint1467X" fmla="*/ 1904579 w 6386648"/>
                <a:gd name="GluePoint1467Y" fmla="*/ 605743 h 1849426"/>
                <a:gd name="GluePoint1468X" fmla="*/ 1886555 w 6386648"/>
                <a:gd name="GluePoint1468Y" fmla="*/ 623767 h 1849426"/>
                <a:gd name="GluePoint1469X" fmla="*/ 1868530 w 6386648"/>
                <a:gd name="GluePoint1469Y" fmla="*/ 605743 h 1849426"/>
                <a:gd name="GluePoint1470X" fmla="*/ 1886555 w 6386648"/>
                <a:gd name="GluePoint1470Y" fmla="*/ 587718 h 1849426"/>
                <a:gd name="GluePoint1471X" fmla="*/ 1147553 w 6386648"/>
                <a:gd name="GluePoint1471Y" fmla="*/ 587718 h 1849426"/>
                <a:gd name="GluePoint1472X" fmla="*/ 1165578 w 6386648"/>
                <a:gd name="GluePoint1472Y" fmla="*/ 605743 h 1849426"/>
                <a:gd name="GluePoint1473X" fmla="*/ 1147553 w 6386648"/>
                <a:gd name="GluePoint1473Y" fmla="*/ 623767 h 1849426"/>
                <a:gd name="GluePoint1474X" fmla="*/ 1129529 w 6386648"/>
                <a:gd name="GluePoint1474Y" fmla="*/ 605743 h 1849426"/>
                <a:gd name="GluePoint1475X" fmla="*/ 1147553 w 6386648"/>
                <a:gd name="GluePoint1475Y" fmla="*/ 587718 h 1849426"/>
                <a:gd name="GluePoint1476X" fmla="*/ 6212411 w 6386648"/>
                <a:gd name="GluePoint1476Y" fmla="*/ 581710 h 1849426"/>
                <a:gd name="GluePoint1477X" fmla="*/ 6230436 w 6386648"/>
                <a:gd name="GluePoint1477Y" fmla="*/ 599734 h 1849426"/>
                <a:gd name="GluePoint1478X" fmla="*/ 6212411 w 6386648"/>
                <a:gd name="GluePoint1478Y" fmla="*/ 617759 h 1849426"/>
                <a:gd name="GluePoint1479X" fmla="*/ 6194387 w 6386648"/>
                <a:gd name="GluePoint1479Y" fmla="*/ 599734 h 1849426"/>
                <a:gd name="GluePoint1480X" fmla="*/ 6212411 w 6386648"/>
                <a:gd name="GluePoint1480Y" fmla="*/ 581710 h 1849426"/>
                <a:gd name="GluePoint1481X" fmla="*/ 3478710 w 6386648"/>
                <a:gd name="GluePoint1481Y" fmla="*/ 581710 h 1849426"/>
                <a:gd name="GluePoint1482X" fmla="*/ 3496735 w 6386648"/>
                <a:gd name="GluePoint1482Y" fmla="*/ 599734 h 1849426"/>
                <a:gd name="GluePoint1483X" fmla="*/ 3478710 w 6386648"/>
                <a:gd name="GluePoint1483Y" fmla="*/ 617759 h 1849426"/>
                <a:gd name="GluePoint1484X" fmla="*/ 3460686 w 6386648"/>
                <a:gd name="GluePoint1484Y" fmla="*/ 599734 h 1849426"/>
                <a:gd name="GluePoint1485X" fmla="*/ 3478710 w 6386648"/>
                <a:gd name="GluePoint1485Y" fmla="*/ 581710 h 1849426"/>
                <a:gd name="GluePoint1486X" fmla="*/ 2883904 w 6386648"/>
                <a:gd name="GluePoint1486Y" fmla="*/ 581710 h 1849426"/>
                <a:gd name="GluePoint1487X" fmla="*/ 2901929 w 6386648"/>
                <a:gd name="GluePoint1487Y" fmla="*/ 599734 h 1849426"/>
                <a:gd name="GluePoint1488X" fmla="*/ 2883904 w 6386648"/>
                <a:gd name="GluePoint1488Y" fmla="*/ 617759 h 1849426"/>
                <a:gd name="GluePoint1489X" fmla="*/ 2865880 w 6386648"/>
                <a:gd name="GluePoint1489Y" fmla="*/ 599734 h 1849426"/>
                <a:gd name="GluePoint1490X" fmla="*/ 2883904 w 6386648"/>
                <a:gd name="GluePoint1490Y" fmla="*/ 581710 h 1849426"/>
                <a:gd name="GluePoint1491X" fmla="*/ 4488076 w 6386648"/>
                <a:gd name="GluePoint1491Y" fmla="*/ 575702 h 1849426"/>
                <a:gd name="GluePoint1492X" fmla="*/ 4506101 w 6386648"/>
                <a:gd name="GluePoint1492Y" fmla="*/ 593726 h 1849426"/>
                <a:gd name="GluePoint1493X" fmla="*/ 4488076 w 6386648"/>
                <a:gd name="GluePoint1493Y" fmla="*/ 611751 h 1849426"/>
                <a:gd name="GluePoint1494X" fmla="*/ 4470051 w 6386648"/>
                <a:gd name="GluePoint1494Y" fmla="*/ 593726 h 1849426"/>
                <a:gd name="GluePoint1495X" fmla="*/ 4488076 w 6386648"/>
                <a:gd name="GluePoint1495Y" fmla="*/ 575702 h 1849426"/>
                <a:gd name="GluePoint1496X" fmla="*/ 4313840 w 6386648"/>
                <a:gd name="GluePoint1496Y" fmla="*/ 575702 h 1849426"/>
                <a:gd name="GluePoint1497X" fmla="*/ 4331865 w 6386648"/>
                <a:gd name="GluePoint1497Y" fmla="*/ 593726 h 1849426"/>
                <a:gd name="GluePoint1498X" fmla="*/ 4313840 w 6386648"/>
                <a:gd name="GluePoint1498Y" fmla="*/ 611751 h 1849426"/>
                <a:gd name="GluePoint1499X" fmla="*/ 4295816 w 6386648"/>
                <a:gd name="GluePoint1499Y" fmla="*/ 593726 h 1849426"/>
                <a:gd name="GluePoint1500X" fmla="*/ 4313840 w 6386648"/>
                <a:gd name="GluePoint1500Y" fmla="*/ 575702 h 1849426"/>
                <a:gd name="GluePoint1501X" fmla="*/ 1381870 w 6386648"/>
                <a:gd name="GluePoint1501Y" fmla="*/ 569693 h 1849426"/>
                <a:gd name="GluePoint1502X" fmla="*/ 1399895 w 6386648"/>
                <a:gd name="GluePoint1502Y" fmla="*/ 587717 h 1849426"/>
                <a:gd name="GluePoint1503X" fmla="*/ 1381870 w 6386648"/>
                <a:gd name="GluePoint1503Y" fmla="*/ 605742 h 1849426"/>
                <a:gd name="GluePoint1504X" fmla="*/ 1363846 w 6386648"/>
                <a:gd name="GluePoint1504Y" fmla="*/ 587717 h 1849426"/>
                <a:gd name="GluePoint1505X" fmla="*/ 1381870 w 6386648"/>
                <a:gd name="GluePoint1505Y" fmla="*/ 569693 h 1849426"/>
                <a:gd name="GluePoint1506X" fmla="*/ 126170 w 6386648"/>
                <a:gd name="GluePoint1506Y" fmla="*/ 563685 h 1849426"/>
                <a:gd name="GluePoint1507X" fmla="*/ 144195 w 6386648"/>
                <a:gd name="GluePoint1507Y" fmla="*/ 581709 h 1849426"/>
                <a:gd name="GluePoint1508X" fmla="*/ 126170 w 6386648"/>
                <a:gd name="GluePoint1508Y" fmla="*/ 599734 h 1849426"/>
                <a:gd name="GluePoint1509X" fmla="*/ 108146 w 6386648"/>
                <a:gd name="GluePoint1509Y" fmla="*/ 581709 h 1849426"/>
                <a:gd name="GluePoint1510X" fmla="*/ 126170 w 6386648"/>
                <a:gd name="GluePoint1510Y" fmla="*/ 563685 h 1849426"/>
                <a:gd name="GluePoint1511X" fmla="*/ 2583497 w 6386648"/>
                <a:gd name="GluePoint1511Y" fmla="*/ 557677 h 1849426"/>
                <a:gd name="GluePoint1512X" fmla="*/ 2601522 w 6386648"/>
                <a:gd name="GluePoint1512Y" fmla="*/ 575702 h 1849426"/>
                <a:gd name="GluePoint1513X" fmla="*/ 2583497 w 6386648"/>
                <a:gd name="GluePoint1513Y" fmla="*/ 593726 h 1849426"/>
                <a:gd name="GluePoint1514X" fmla="*/ 2565473 w 6386648"/>
                <a:gd name="GluePoint1514Y" fmla="*/ 575702 h 1849426"/>
                <a:gd name="GluePoint1515X" fmla="*/ 2583497 w 6386648"/>
                <a:gd name="GluePoint1515Y" fmla="*/ 557677 h 1849426"/>
                <a:gd name="GluePoint1516X" fmla="*/ 246333 w 6386648"/>
                <a:gd name="GluePoint1516Y" fmla="*/ 557677 h 1849426"/>
                <a:gd name="GluePoint1517X" fmla="*/ 264358 w 6386648"/>
                <a:gd name="GluePoint1517Y" fmla="*/ 575702 h 1849426"/>
                <a:gd name="GluePoint1518X" fmla="*/ 246333 w 6386648"/>
                <a:gd name="GluePoint1518Y" fmla="*/ 593726 h 1849426"/>
                <a:gd name="GluePoint1519X" fmla="*/ 228309 w 6386648"/>
                <a:gd name="GluePoint1519Y" fmla="*/ 575702 h 1849426"/>
                <a:gd name="GluePoint1520X" fmla="*/ 246333 w 6386648"/>
                <a:gd name="GluePoint1520Y" fmla="*/ 557677 h 1849426"/>
                <a:gd name="GluePoint1521X" fmla="*/ 1736351 w 6386648"/>
                <a:gd name="GluePoint1521Y" fmla="*/ 551669 h 1849426"/>
                <a:gd name="GluePoint1522X" fmla="*/ 1754375 w 6386648"/>
                <a:gd name="GluePoint1522Y" fmla="*/ 569693 h 1849426"/>
                <a:gd name="GluePoint1523X" fmla="*/ 1736351 w 6386648"/>
                <a:gd name="GluePoint1523Y" fmla="*/ 587718 h 1849426"/>
                <a:gd name="GluePoint1524X" fmla="*/ 1718326 w 6386648"/>
                <a:gd name="GluePoint1524Y" fmla="*/ 569693 h 1849426"/>
                <a:gd name="GluePoint1525X" fmla="*/ 1736351 w 6386648"/>
                <a:gd name="GluePoint1525Y" fmla="*/ 551669 h 1849426"/>
                <a:gd name="GluePoint1526X" fmla="*/ 3731051 w 6386648"/>
                <a:gd name="GluePoint1526Y" fmla="*/ 545661 h 1849426"/>
                <a:gd name="GluePoint1527X" fmla="*/ 3749076 w 6386648"/>
                <a:gd name="GluePoint1527Y" fmla="*/ 563685 h 1849426"/>
                <a:gd name="GluePoint1528X" fmla="*/ 3731051 w 6386648"/>
                <a:gd name="GluePoint1528Y" fmla="*/ 581710 h 1849426"/>
                <a:gd name="GluePoint1529X" fmla="*/ 3713027 w 6386648"/>
                <a:gd name="GluePoint1529Y" fmla="*/ 563685 h 1849426"/>
                <a:gd name="GluePoint1530X" fmla="*/ 3731051 w 6386648"/>
                <a:gd name="GluePoint1530Y" fmla="*/ 545661 h 1849426"/>
                <a:gd name="GluePoint1531X" fmla="*/ 2763741 w 6386648"/>
                <a:gd name="GluePoint1531Y" fmla="*/ 545661 h 1849426"/>
                <a:gd name="GluePoint1532X" fmla="*/ 2781766 w 6386648"/>
                <a:gd name="GluePoint1532Y" fmla="*/ 563685 h 1849426"/>
                <a:gd name="GluePoint1533X" fmla="*/ 2763741 w 6386648"/>
                <a:gd name="GluePoint1533Y" fmla="*/ 581710 h 1849426"/>
                <a:gd name="GluePoint1534X" fmla="*/ 2745717 w 6386648"/>
                <a:gd name="GluePoint1534Y" fmla="*/ 563685 h 1849426"/>
                <a:gd name="GluePoint1535X" fmla="*/ 2763741 w 6386648"/>
                <a:gd name="GluePoint1535Y" fmla="*/ 545661 h 1849426"/>
                <a:gd name="GluePoint1536X" fmla="*/ 726984 w 6386648"/>
                <a:gd name="GluePoint1536Y" fmla="*/ 545661 h 1849426"/>
                <a:gd name="GluePoint1537X" fmla="*/ 745009 w 6386648"/>
                <a:gd name="GluePoint1537Y" fmla="*/ 563685 h 1849426"/>
                <a:gd name="GluePoint1538X" fmla="*/ 726984 w 6386648"/>
                <a:gd name="GluePoint1538Y" fmla="*/ 581710 h 1849426"/>
                <a:gd name="GluePoint1539X" fmla="*/ 708960 w 6386648"/>
                <a:gd name="GluePoint1539Y" fmla="*/ 563685 h 1849426"/>
                <a:gd name="GluePoint1540X" fmla="*/ 726984 w 6386648"/>
                <a:gd name="GluePoint1540Y" fmla="*/ 545661 h 1849426"/>
                <a:gd name="GluePoint1541X" fmla="*/ 3136246 w 6386648"/>
                <a:gd name="GluePoint1541Y" fmla="*/ 539653 h 1849426"/>
                <a:gd name="GluePoint1542X" fmla="*/ 3154271 w 6386648"/>
                <a:gd name="GluePoint1542Y" fmla="*/ 557677 h 1849426"/>
                <a:gd name="GluePoint1543X" fmla="*/ 3136246 w 6386648"/>
                <a:gd name="GluePoint1543Y" fmla="*/ 575702 h 1849426"/>
                <a:gd name="GluePoint1544X" fmla="*/ 3118221 w 6386648"/>
                <a:gd name="GluePoint1544Y" fmla="*/ 557677 h 1849426"/>
                <a:gd name="GluePoint1545X" fmla="*/ 3136246 w 6386648"/>
                <a:gd name="GluePoint1545Y" fmla="*/ 539653 h 1849426"/>
                <a:gd name="GluePoint1546X" fmla="*/ 3004067 w 6386648"/>
                <a:gd name="GluePoint1546Y" fmla="*/ 539653 h 1849426"/>
                <a:gd name="GluePoint1547X" fmla="*/ 3022092 w 6386648"/>
                <a:gd name="GluePoint1547Y" fmla="*/ 557677 h 1849426"/>
                <a:gd name="GluePoint1548X" fmla="*/ 3004067 w 6386648"/>
                <a:gd name="GluePoint1548Y" fmla="*/ 575702 h 1849426"/>
                <a:gd name="GluePoint1549X" fmla="*/ 2986043 w 6386648"/>
                <a:gd name="GluePoint1549Y" fmla="*/ 557677 h 1849426"/>
                <a:gd name="GluePoint1550X" fmla="*/ 3004067 w 6386648"/>
                <a:gd name="GluePoint1550Y" fmla="*/ 539653 h 1849426"/>
                <a:gd name="GluePoint1551X" fmla="*/ 835130 w 6386648"/>
                <a:gd name="GluePoint1551Y" fmla="*/ 539653 h 1849426"/>
                <a:gd name="GluePoint1552X" fmla="*/ 847146 w 6386648"/>
                <a:gd name="GluePoint1552Y" fmla="*/ 551669 h 1849426"/>
                <a:gd name="GluePoint1553X" fmla="*/ 835130 w 6386648"/>
                <a:gd name="GluePoint1553Y" fmla="*/ 563685 h 1849426"/>
                <a:gd name="GluePoint1554X" fmla="*/ 823114 w 6386648"/>
                <a:gd name="GluePoint1554Y" fmla="*/ 551669 h 1849426"/>
                <a:gd name="GluePoint1555X" fmla="*/ 835130 w 6386648"/>
                <a:gd name="GluePoint1555Y" fmla="*/ 539653 h 1849426"/>
                <a:gd name="GluePoint1556X" fmla="*/ 612829 w 6386648"/>
                <a:gd name="GluePoint1556Y" fmla="*/ 539653 h 1849426"/>
                <a:gd name="GluePoint1557X" fmla="*/ 630854 w 6386648"/>
                <a:gd name="GluePoint1557Y" fmla="*/ 557677 h 1849426"/>
                <a:gd name="GluePoint1558X" fmla="*/ 612829 w 6386648"/>
                <a:gd name="GluePoint1558Y" fmla="*/ 575702 h 1849426"/>
                <a:gd name="GluePoint1559X" fmla="*/ 594805 w 6386648"/>
                <a:gd name="GluePoint1559Y" fmla="*/ 557677 h 1849426"/>
                <a:gd name="GluePoint1560X" fmla="*/ 612829 w 6386648"/>
                <a:gd name="GluePoint1560Y" fmla="*/ 539653 h 1849426"/>
                <a:gd name="GluePoint1561X" fmla="*/ 6014143 w 6386648"/>
                <a:gd name="GluePoint1561Y" fmla="*/ 533645 h 1849426"/>
                <a:gd name="GluePoint1562X" fmla="*/ 6032168 w 6386648"/>
                <a:gd name="GluePoint1562Y" fmla="*/ 551669 h 1849426"/>
                <a:gd name="GluePoint1563X" fmla="*/ 6014143 w 6386648"/>
                <a:gd name="GluePoint1563Y" fmla="*/ 569694 h 1849426"/>
                <a:gd name="GluePoint1564X" fmla="*/ 5996119 w 6386648"/>
                <a:gd name="GluePoint1564Y" fmla="*/ 551669 h 1849426"/>
                <a:gd name="GluePoint1565X" fmla="*/ 6014143 w 6386648"/>
                <a:gd name="GluePoint1565Y" fmla="*/ 533645 h 1849426"/>
                <a:gd name="GluePoint1566X" fmla="*/ 5725752 w 6386648"/>
                <a:gd name="GluePoint1566Y" fmla="*/ 533645 h 1849426"/>
                <a:gd name="GluePoint1567X" fmla="*/ 5743777 w 6386648"/>
                <a:gd name="GluePoint1567Y" fmla="*/ 551669 h 1849426"/>
                <a:gd name="GluePoint1568X" fmla="*/ 5725752 w 6386648"/>
                <a:gd name="GluePoint1568Y" fmla="*/ 569694 h 1849426"/>
                <a:gd name="GluePoint1569X" fmla="*/ 5707728 w 6386648"/>
                <a:gd name="GluePoint1569Y" fmla="*/ 551669 h 1849426"/>
                <a:gd name="GluePoint1570X" fmla="*/ 5725752 w 6386648"/>
                <a:gd name="GluePoint1570Y" fmla="*/ 533645 h 1849426"/>
                <a:gd name="GluePoint1571X" fmla="*/ 4013434 w 6386648"/>
                <a:gd name="GluePoint1571Y" fmla="*/ 533645 h 1849426"/>
                <a:gd name="GluePoint1572X" fmla="*/ 4031459 w 6386648"/>
                <a:gd name="GluePoint1572Y" fmla="*/ 551669 h 1849426"/>
                <a:gd name="GluePoint1573X" fmla="*/ 4013434 w 6386648"/>
                <a:gd name="GluePoint1573Y" fmla="*/ 569694 h 1849426"/>
                <a:gd name="GluePoint1574X" fmla="*/ 3995410 w 6386648"/>
                <a:gd name="GluePoint1574Y" fmla="*/ 551669 h 1849426"/>
                <a:gd name="GluePoint1575X" fmla="*/ 4013434 w 6386648"/>
                <a:gd name="GluePoint1575Y" fmla="*/ 533645 h 1849426"/>
                <a:gd name="GluePoint1576X" fmla="*/ 2223009 w 6386648"/>
                <a:gd name="GluePoint1576Y" fmla="*/ 533645 h 1849426"/>
                <a:gd name="GluePoint1577X" fmla="*/ 2241034 w 6386648"/>
                <a:gd name="GluePoint1577Y" fmla="*/ 551669 h 1849426"/>
                <a:gd name="GluePoint1578X" fmla="*/ 2223009 w 6386648"/>
                <a:gd name="GluePoint1578Y" fmla="*/ 569694 h 1849426"/>
                <a:gd name="GluePoint1579X" fmla="*/ 2204985 w 6386648"/>
                <a:gd name="GluePoint1579Y" fmla="*/ 551669 h 1849426"/>
                <a:gd name="GluePoint1580X" fmla="*/ 2223009 w 6386648"/>
                <a:gd name="GluePoint1580Y" fmla="*/ 533645 h 1849426"/>
                <a:gd name="GluePoint1581X" fmla="*/ 1249691 w 6386648"/>
                <a:gd name="GluePoint1581Y" fmla="*/ 533645 h 1849426"/>
                <a:gd name="GluePoint1582X" fmla="*/ 1267716 w 6386648"/>
                <a:gd name="GluePoint1582Y" fmla="*/ 551669 h 1849426"/>
                <a:gd name="GluePoint1583X" fmla="*/ 1249691 w 6386648"/>
                <a:gd name="GluePoint1583Y" fmla="*/ 569694 h 1849426"/>
                <a:gd name="GluePoint1584X" fmla="*/ 1231667 w 6386648"/>
                <a:gd name="GluePoint1584Y" fmla="*/ 551669 h 1849426"/>
                <a:gd name="GluePoint1585X" fmla="*/ 1249691 w 6386648"/>
                <a:gd name="GluePoint1585Y" fmla="*/ 533645 h 1849426"/>
                <a:gd name="GluePoint1586X" fmla="*/ 2409261 w 6386648"/>
                <a:gd name="GluePoint1586Y" fmla="*/ 527636 h 1849426"/>
                <a:gd name="GluePoint1587X" fmla="*/ 2427286 w 6386648"/>
                <a:gd name="GluePoint1587Y" fmla="*/ 545661 h 1849426"/>
                <a:gd name="GluePoint1588X" fmla="*/ 2409261 w 6386648"/>
                <a:gd name="GluePoint1588Y" fmla="*/ 563685 h 1849426"/>
                <a:gd name="GluePoint1589X" fmla="*/ 2391237 w 6386648"/>
                <a:gd name="GluePoint1589Y" fmla="*/ 545661 h 1849426"/>
                <a:gd name="GluePoint1590X" fmla="*/ 2409261 w 6386648"/>
                <a:gd name="GluePoint1590Y" fmla="*/ 527636 h 1849426"/>
                <a:gd name="GluePoint1591X" fmla="*/ 5527484 w 6386648"/>
                <a:gd name="GluePoint1591Y" fmla="*/ 521628 h 1849426"/>
                <a:gd name="GluePoint1592X" fmla="*/ 5545509 w 6386648"/>
                <a:gd name="GluePoint1592Y" fmla="*/ 539652 h 1849426"/>
                <a:gd name="GluePoint1593X" fmla="*/ 5527484 w 6386648"/>
                <a:gd name="GluePoint1593Y" fmla="*/ 557677 h 1849426"/>
                <a:gd name="GluePoint1594X" fmla="*/ 5509460 w 6386648"/>
                <a:gd name="GluePoint1594Y" fmla="*/ 539652 h 1849426"/>
                <a:gd name="GluePoint1595X" fmla="*/ 5527484 w 6386648"/>
                <a:gd name="GluePoint1595Y" fmla="*/ 521628 h 1849426"/>
                <a:gd name="GluePoint1596X" fmla="*/ 4830540 w 6386648"/>
                <a:gd name="GluePoint1596Y" fmla="*/ 521628 h 1849426"/>
                <a:gd name="GluePoint1597X" fmla="*/ 4848565 w 6386648"/>
                <a:gd name="GluePoint1597Y" fmla="*/ 539652 h 1849426"/>
                <a:gd name="GluePoint1598X" fmla="*/ 4830540 w 6386648"/>
                <a:gd name="GluePoint1598Y" fmla="*/ 557677 h 1849426"/>
                <a:gd name="GluePoint1599X" fmla="*/ 4812516 w 6386648"/>
                <a:gd name="GluePoint1599Y" fmla="*/ 539652 h 1849426"/>
                <a:gd name="GluePoint1600X" fmla="*/ 4830540 w 6386648"/>
                <a:gd name="GluePoint1600Y" fmla="*/ 521628 h 1849426"/>
                <a:gd name="GluePoint1601X" fmla="*/ 1514049 w 6386648"/>
                <a:gd name="GluePoint1601Y" fmla="*/ 521628 h 1849426"/>
                <a:gd name="GluePoint1602X" fmla="*/ 1532074 w 6386648"/>
                <a:gd name="GluePoint1602Y" fmla="*/ 539652 h 1849426"/>
                <a:gd name="GluePoint1603X" fmla="*/ 1514049 w 6386648"/>
                <a:gd name="GluePoint1603Y" fmla="*/ 557677 h 1849426"/>
                <a:gd name="GluePoint1604X" fmla="*/ 1496025 w 6386648"/>
                <a:gd name="GluePoint1604Y" fmla="*/ 539652 h 1849426"/>
                <a:gd name="GluePoint1605X" fmla="*/ 1514049 w 6386648"/>
                <a:gd name="GluePoint1605Y" fmla="*/ 521628 h 1849426"/>
                <a:gd name="GluePoint1606X" fmla="*/ 6332574 w 6386648"/>
                <a:gd name="GluePoint1606Y" fmla="*/ 515620 h 1849426"/>
                <a:gd name="GluePoint1607X" fmla="*/ 6350598 w 6386648"/>
                <a:gd name="GluePoint1607Y" fmla="*/ 533644 h 1849426"/>
                <a:gd name="GluePoint1608X" fmla="*/ 6332574 w 6386648"/>
                <a:gd name="GluePoint1608Y" fmla="*/ 551669 h 1849426"/>
                <a:gd name="GluePoint1609X" fmla="*/ 6314549 w 6386648"/>
                <a:gd name="GluePoint1609Y" fmla="*/ 533644 h 1849426"/>
                <a:gd name="GluePoint1610X" fmla="*/ 6332574 w 6386648"/>
                <a:gd name="GluePoint1610Y" fmla="*/ 515620 h 1849426"/>
                <a:gd name="GluePoint1611X" fmla="*/ 5893980 w 6386648"/>
                <a:gd name="GluePoint1611Y" fmla="*/ 509612 h 1849426"/>
                <a:gd name="GluePoint1612X" fmla="*/ 5912005 w 6386648"/>
                <a:gd name="GluePoint1612Y" fmla="*/ 527636 h 1849426"/>
                <a:gd name="GluePoint1613X" fmla="*/ 5893980 w 6386648"/>
                <a:gd name="GluePoint1613Y" fmla="*/ 545661 h 1849426"/>
                <a:gd name="GluePoint1614X" fmla="*/ 5875956 w 6386648"/>
                <a:gd name="GluePoint1614Y" fmla="*/ 527636 h 1849426"/>
                <a:gd name="GluePoint1615X" fmla="*/ 5893980 w 6386648"/>
                <a:gd name="GluePoint1615Y" fmla="*/ 509612 h 1849426"/>
                <a:gd name="GluePoint1616X" fmla="*/ 3244392 w 6386648"/>
                <a:gd name="GluePoint1616Y" fmla="*/ 509612 h 1849426"/>
                <a:gd name="GluePoint1617X" fmla="*/ 3262417 w 6386648"/>
                <a:gd name="GluePoint1617Y" fmla="*/ 527636 h 1849426"/>
                <a:gd name="GluePoint1618X" fmla="*/ 3244392 w 6386648"/>
                <a:gd name="GluePoint1618Y" fmla="*/ 545661 h 1849426"/>
                <a:gd name="GluePoint1619X" fmla="*/ 3226368 w 6386648"/>
                <a:gd name="GluePoint1619Y" fmla="*/ 527636 h 1849426"/>
                <a:gd name="GluePoint1620X" fmla="*/ 3244392 w 6386648"/>
                <a:gd name="GluePoint1620Y" fmla="*/ 509612 h 1849426"/>
                <a:gd name="GluePoint1621X" fmla="*/ 1982684 w 6386648"/>
                <a:gd name="GluePoint1621Y" fmla="*/ 509612 h 1849426"/>
                <a:gd name="GluePoint1622X" fmla="*/ 2000709 w 6386648"/>
                <a:gd name="GluePoint1622Y" fmla="*/ 527636 h 1849426"/>
                <a:gd name="GluePoint1623X" fmla="*/ 1982684 w 6386648"/>
                <a:gd name="GluePoint1623Y" fmla="*/ 545661 h 1849426"/>
                <a:gd name="GluePoint1624X" fmla="*/ 1964660 w 6386648"/>
                <a:gd name="GluePoint1624Y" fmla="*/ 527636 h 1849426"/>
                <a:gd name="GluePoint1625X" fmla="*/ 1982684 w 6386648"/>
                <a:gd name="GluePoint1625Y" fmla="*/ 509612 h 1849426"/>
                <a:gd name="GluePoint1626X" fmla="*/ 5040825 w 6386648"/>
                <a:gd name="GluePoint1626Y" fmla="*/ 503604 h 1849426"/>
                <a:gd name="GluePoint1627X" fmla="*/ 5058850 w 6386648"/>
                <a:gd name="GluePoint1627Y" fmla="*/ 521628 h 1849426"/>
                <a:gd name="GluePoint1628X" fmla="*/ 5040825 w 6386648"/>
                <a:gd name="GluePoint1628Y" fmla="*/ 539653 h 1849426"/>
                <a:gd name="GluePoint1629X" fmla="*/ 5022801 w 6386648"/>
                <a:gd name="GluePoint1629Y" fmla="*/ 521628 h 1849426"/>
                <a:gd name="GluePoint1630X" fmla="*/ 5040825 w 6386648"/>
                <a:gd name="GluePoint1630Y" fmla="*/ 503604 h 1849426"/>
                <a:gd name="GluePoint1631X" fmla="*/ 4926670 w 6386648"/>
                <a:gd name="GluePoint1631Y" fmla="*/ 503604 h 1849426"/>
                <a:gd name="GluePoint1632X" fmla="*/ 4944695 w 6386648"/>
                <a:gd name="GluePoint1632Y" fmla="*/ 521628 h 1849426"/>
                <a:gd name="GluePoint1633X" fmla="*/ 4926670 w 6386648"/>
                <a:gd name="GluePoint1633Y" fmla="*/ 539653 h 1849426"/>
                <a:gd name="GluePoint1634X" fmla="*/ 4908646 w 6386648"/>
                <a:gd name="GluePoint1634Y" fmla="*/ 521628 h 1849426"/>
                <a:gd name="GluePoint1635X" fmla="*/ 4926670 w 6386648"/>
                <a:gd name="GluePoint1635Y" fmla="*/ 503604 h 1849426"/>
                <a:gd name="GluePoint1636X" fmla="*/ 5419337 w 6386648"/>
                <a:gd name="GluePoint1636Y" fmla="*/ 497596 h 1849426"/>
                <a:gd name="GluePoint1637X" fmla="*/ 5437362 w 6386648"/>
                <a:gd name="GluePoint1637Y" fmla="*/ 515621 h 1849426"/>
                <a:gd name="GluePoint1638X" fmla="*/ 5419337 w 6386648"/>
                <a:gd name="GluePoint1638Y" fmla="*/ 533645 h 1849426"/>
                <a:gd name="GluePoint1639X" fmla="*/ 5401312 w 6386648"/>
                <a:gd name="GluePoint1639Y" fmla="*/ 515621 h 1849426"/>
                <a:gd name="GluePoint1640X" fmla="*/ 5419337 w 6386648"/>
                <a:gd name="GluePoint1640Y" fmla="*/ 497596 h 1849426"/>
                <a:gd name="GluePoint1641X" fmla="*/ 3610889 w 6386648"/>
                <a:gd name="GluePoint1641Y" fmla="*/ 497596 h 1849426"/>
                <a:gd name="GluePoint1642X" fmla="*/ 3628914 w 6386648"/>
                <a:gd name="GluePoint1642Y" fmla="*/ 515621 h 1849426"/>
                <a:gd name="GluePoint1643X" fmla="*/ 3610889 w 6386648"/>
                <a:gd name="GluePoint1643Y" fmla="*/ 533645 h 1849426"/>
                <a:gd name="GluePoint1644X" fmla="*/ 3592865 w 6386648"/>
                <a:gd name="GluePoint1644Y" fmla="*/ 515621 h 1849426"/>
                <a:gd name="GluePoint1645X" fmla="*/ 3610889 w 6386648"/>
                <a:gd name="GluePoint1645Y" fmla="*/ 497596 h 1849426"/>
                <a:gd name="GluePoint1646X" fmla="*/ 967309 w 6386648"/>
                <a:gd name="GluePoint1646Y" fmla="*/ 497596 h 1849426"/>
                <a:gd name="GluePoint1647X" fmla="*/ 985334 w 6386648"/>
                <a:gd name="GluePoint1647Y" fmla="*/ 515621 h 1849426"/>
                <a:gd name="GluePoint1648X" fmla="*/ 967309 w 6386648"/>
                <a:gd name="GluePoint1648Y" fmla="*/ 533645 h 1849426"/>
                <a:gd name="GluePoint1649X" fmla="*/ 949285 w 6386648"/>
                <a:gd name="GluePoint1649Y" fmla="*/ 515621 h 1849426"/>
                <a:gd name="GluePoint1650X" fmla="*/ 967309 w 6386648"/>
                <a:gd name="GluePoint1650Y" fmla="*/ 497596 h 1849426"/>
                <a:gd name="GluePoint1651X" fmla="*/ 450609 w 6386648"/>
                <a:gd name="GluePoint1651Y" fmla="*/ 497596 h 1849426"/>
                <a:gd name="GluePoint1652X" fmla="*/ 468634 w 6386648"/>
                <a:gd name="GluePoint1652Y" fmla="*/ 515621 h 1849426"/>
                <a:gd name="GluePoint1653X" fmla="*/ 450609 w 6386648"/>
                <a:gd name="GluePoint1653Y" fmla="*/ 533645 h 1849426"/>
                <a:gd name="GluePoint1654X" fmla="*/ 432585 w 6386648"/>
                <a:gd name="GluePoint1654Y" fmla="*/ 515621 h 1849426"/>
                <a:gd name="GluePoint1655X" fmla="*/ 450609 w 6386648"/>
                <a:gd name="GluePoint1655Y" fmla="*/ 497596 h 1849426"/>
                <a:gd name="GluePoint1656X" fmla="*/ 4632272 w 6386648"/>
                <a:gd name="GluePoint1656Y" fmla="*/ 485580 h 1849426"/>
                <a:gd name="GluePoint1657X" fmla="*/ 4650297 w 6386648"/>
                <a:gd name="GluePoint1657Y" fmla="*/ 503604 h 1849426"/>
                <a:gd name="GluePoint1658X" fmla="*/ 4632272 w 6386648"/>
                <a:gd name="GluePoint1658Y" fmla="*/ 521629 h 1849426"/>
                <a:gd name="GluePoint1659X" fmla="*/ 4614248 w 6386648"/>
                <a:gd name="GluePoint1659Y" fmla="*/ 503604 h 1849426"/>
                <a:gd name="GluePoint1660X" fmla="*/ 4632272 w 6386648"/>
                <a:gd name="GluePoint1660Y" fmla="*/ 485580 h 1849426"/>
                <a:gd name="GluePoint1661X" fmla="*/ 4379930 w 6386648"/>
                <a:gd name="GluePoint1661Y" fmla="*/ 485580 h 1849426"/>
                <a:gd name="GluePoint1662X" fmla="*/ 4397955 w 6386648"/>
                <a:gd name="GluePoint1662Y" fmla="*/ 503604 h 1849426"/>
                <a:gd name="GluePoint1663X" fmla="*/ 4379930 w 6386648"/>
                <a:gd name="GluePoint1663Y" fmla="*/ 521629 h 1849426"/>
                <a:gd name="GluePoint1664X" fmla="*/ 4361906 w 6386648"/>
                <a:gd name="GluePoint1664Y" fmla="*/ 503604 h 1849426"/>
                <a:gd name="GluePoint1665X" fmla="*/ 4379930 w 6386648"/>
                <a:gd name="GluePoint1665Y" fmla="*/ 485580 h 1849426"/>
                <a:gd name="GluePoint1666X" fmla="*/ 5160987 w 6386648"/>
                <a:gd name="GluePoint1666Y" fmla="*/ 479571 h 1849426"/>
                <a:gd name="GluePoint1667X" fmla="*/ 5179012 w 6386648"/>
                <a:gd name="GluePoint1667Y" fmla="*/ 497595 h 1849426"/>
                <a:gd name="GluePoint1668X" fmla="*/ 5160987 w 6386648"/>
                <a:gd name="GluePoint1668Y" fmla="*/ 515620 h 1849426"/>
                <a:gd name="GluePoint1669X" fmla="*/ 5142963 w 6386648"/>
                <a:gd name="GluePoint1669Y" fmla="*/ 497595 h 1849426"/>
                <a:gd name="GluePoint1670X" fmla="*/ 5160987 w 6386648"/>
                <a:gd name="GluePoint1670Y" fmla="*/ 479571 h 1849426"/>
                <a:gd name="GluePoint1671X" fmla="*/ 4241743 w 6386648"/>
                <a:gd name="GluePoint1671Y" fmla="*/ 479571 h 1849426"/>
                <a:gd name="GluePoint1672X" fmla="*/ 4259768 w 6386648"/>
                <a:gd name="GluePoint1672Y" fmla="*/ 497595 h 1849426"/>
                <a:gd name="GluePoint1673X" fmla="*/ 4241743 w 6386648"/>
                <a:gd name="GluePoint1673Y" fmla="*/ 515620 h 1849426"/>
                <a:gd name="GluePoint1674X" fmla="*/ 4223719 w 6386648"/>
                <a:gd name="GluePoint1674Y" fmla="*/ 497595 h 1849426"/>
                <a:gd name="GluePoint1675X" fmla="*/ 4241743 w 6386648"/>
                <a:gd name="GluePoint1675Y" fmla="*/ 479571 h 1849426"/>
                <a:gd name="GluePoint1676X" fmla="*/ 3821173 w 6386648"/>
                <a:gd name="GluePoint1676Y" fmla="*/ 479571 h 1849426"/>
                <a:gd name="GluePoint1677X" fmla="*/ 3839198 w 6386648"/>
                <a:gd name="GluePoint1677Y" fmla="*/ 497595 h 1849426"/>
                <a:gd name="GluePoint1678X" fmla="*/ 3821173 w 6386648"/>
                <a:gd name="GluePoint1678Y" fmla="*/ 515620 h 1849426"/>
                <a:gd name="GluePoint1679X" fmla="*/ 3803149 w 6386648"/>
                <a:gd name="GluePoint1679Y" fmla="*/ 497595 h 1849426"/>
                <a:gd name="GluePoint1680X" fmla="*/ 3821173 w 6386648"/>
                <a:gd name="GluePoint1680Y" fmla="*/ 479571 h 1849426"/>
                <a:gd name="GluePoint1681X" fmla="*/ 3364555 w 6386648"/>
                <a:gd name="GluePoint1681Y" fmla="*/ 479571 h 1849426"/>
                <a:gd name="GluePoint1682X" fmla="*/ 3382580 w 6386648"/>
                <a:gd name="GluePoint1682Y" fmla="*/ 497595 h 1849426"/>
                <a:gd name="GluePoint1683X" fmla="*/ 3364555 w 6386648"/>
                <a:gd name="GluePoint1683Y" fmla="*/ 515620 h 1849426"/>
                <a:gd name="GluePoint1684X" fmla="*/ 3346531 w 6386648"/>
                <a:gd name="GluePoint1684Y" fmla="*/ 497595 h 1849426"/>
                <a:gd name="GluePoint1685X" fmla="*/ 3364555 w 6386648"/>
                <a:gd name="GluePoint1685Y" fmla="*/ 479571 h 1849426"/>
                <a:gd name="GluePoint1686X" fmla="*/ 1093480 w 6386648"/>
                <a:gd name="GluePoint1686Y" fmla="*/ 479571 h 1849426"/>
                <a:gd name="GluePoint1687X" fmla="*/ 1111505 w 6386648"/>
                <a:gd name="GluePoint1687Y" fmla="*/ 497595 h 1849426"/>
                <a:gd name="GluePoint1688X" fmla="*/ 1093480 w 6386648"/>
                <a:gd name="GluePoint1688Y" fmla="*/ 515620 h 1849426"/>
                <a:gd name="GluePoint1689X" fmla="*/ 1075456 w 6386648"/>
                <a:gd name="GluePoint1689Y" fmla="*/ 497595 h 1849426"/>
                <a:gd name="GluePoint1690X" fmla="*/ 1093480 w 6386648"/>
                <a:gd name="GluePoint1690Y" fmla="*/ 479571 h 1849426"/>
                <a:gd name="GluePoint1691X" fmla="*/ 5299175 w 6386648"/>
                <a:gd name="GluePoint1691Y" fmla="*/ 473563 h 1849426"/>
                <a:gd name="GluePoint1692X" fmla="*/ 5317200 w 6386648"/>
                <a:gd name="GluePoint1692Y" fmla="*/ 491587 h 1849426"/>
                <a:gd name="GluePoint1693X" fmla="*/ 5299175 w 6386648"/>
                <a:gd name="GluePoint1693Y" fmla="*/ 509612 h 1849426"/>
                <a:gd name="GluePoint1694X" fmla="*/ 5281150 w 6386648"/>
                <a:gd name="GluePoint1694Y" fmla="*/ 491587 h 1849426"/>
                <a:gd name="GluePoint1695X" fmla="*/ 5299175 w 6386648"/>
                <a:gd name="GluePoint1695Y" fmla="*/ 473563 h 1849426"/>
                <a:gd name="GluePoint1696X" fmla="*/ 4506101 w 6386648"/>
                <a:gd name="GluePoint1696Y" fmla="*/ 473563 h 1849426"/>
                <a:gd name="GluePoint1697X" fmla="*/ 4524126 w 6386648"/>
                <a:gd name="GluePoint1697Y" fmla="*/ 491587 h 1849426"/>
                <a:gd name="GluePoint1698X" fmla="*/ 4506101 w 6386648"/>
                <a:gd name="GluePoint1698Y" fmla="*/ 509612 h 1849426"/>
                <a:gd name="GluePoint1699X" fmla="*/ 4488077 w 6386648"/>
                <a:gd name="GluePoint1699Y" fmla="*/ 491587 h 1849426"/>
                <a:gd name="GluePoint1700X" fmla="*/ 4506101 w 6386648"/>
                <a:gd name="GluePoint1700Y" fmla="*/ 473563 h 1849426"/>
                <a:gd name="GluePoint1701X" fmla="*/ 4115572 w 6386648"/>
                <a:gd name="GluePoint1701Y" fmla="*/ 473563 h 1849426"/>
                <a:gd name="GluePoint1702X" fmla="*/ 4133597 w 6386648"/>
                <a:gd name="GluePoint1702Y" fmla="*/ 491587 h 1849426"/>
                <a:gd name="GluePoint1703X" fmla="*/ 4115572 w 6386648"/>
                <a:gd name="GluePoint1703Y" fmla="*/ 509612 h 1849426"/>
                <a:gd name="GluePoint1704X" fmla="*/ 4097548 w 6386648"/>
                <a:gd name="GluePoint1704Y" fmla="*/ 491587 h 1849426"/>
                <a:gd name="GluePoint1705X" fmla="*/ 4115572 w 6386648"/>
                <a:gd name="GluePoint1705Y" fmla="*/ 473563 h 1849426"/>
                <a:gd name="GluePoint1706X" fmla="*/ 2295107 w 6386648"/>
                <a:gd name="GluePoint1706Y" fmla="*/ 473563 h 1849426"/>
                <a:gd name="GluePoint1707X" fmla="*/ 2313132 w 6386648"/>
                <a:gd name="GluePoint1707Y" fmla="*/ 491587 h 1849426"/>
                <a:gd name="GluePoint1708X" fmla="*/ 2295107 w 6386648"/>
                <a:gd name="GluePoint1708Y" fmla="*/ 509612 h 1849426"/>
                <a:gd name="GluePoint1709X" fmla="*/ 2277083 w 6386648"/>
                <a:gd name="GluePoint1709Y" fmla="*/ 491587 h 1849426"/>
                <a:gd name="GluePoint1710X" fmla="*/ 2295107 w 6386648"/>
                <a:gd name="GluePoint1710Y" fmla="*/ 473563 h 1849426"/>
                <a:gd name="GluePoint1711X" fmla="*/ 1838489 w 6386648"/>
                <a:gd name="GluePoint1711Y" fmla="*/ 473563 h 1849426"/>
                <a:gd name="GluePoint1712X" fmla="*/ 1856514 w 6386648"/>
                <a:gd name="GluePoint1712Y" fmla="*/ 491587 h 1849426"/>
                <a:gd name="GluePoint1713X" fmla="*/ 1838489 w 6386648"/>
                <a:gd name="GluePoint1713Y" fmla="*/ 509612 h 1849426"/>
                <a:gd name="GluePoint1714X" fmla="*/ 1820465 w 6386648"/>
                <a:gd name="GluePoint1714Y" fmla="*/ 491587 h 1849426"/>
                <a:gd name="GluePoint1715X" fmla="*/ 1838489 w 6386648"/>
                <a:gd name="GluePoint1715Y" fmla="*/ 473563 h 1849426"/>
                <a:gd name="GluePoint1716X" fmla="*/ 2889912 w 6386648"/>
                <a:gd name="GluePoint1716Y" fmla="*/ 467555 h 1849426"/>
                <a:gd name="GluePoint1717X" fmla="*/ 2907937 w 6386648"/>
                <a:gd name="GluePoint1717Y" fmla="*/ 485580 h 1849426"/>
                <a:gd name="GluePoint1718X" fmla="*/ 2889912 w 6386648"/>
                <a:gd name="GluePoint1718Y" fmla="*/ 503604 h 1849426"/>
                <a:gd name="GluePoint1719X" fmla="*/ 2871888 w 6386648"/>
                <a:gd name="GluePoint1719Y" fmla="*/ 485580 h 1849426"/>
                <a:gd name="GluePoint1720X" fmla="*/ 2889912 w 6386648"/>
                <a:gd name="GluePoint1720Y" fmla="*/ 467555 h 1849426"/>
                <a:gd name="GluePoint1721X" fmla="*/ 2108855 w 6386648"/>
                <a:gd name="GluePoint1721Y" fmla="*/ 467555 h 1849426"/>
                <a:gd name="GluePoint1722X" fmla="*/ 2126880 w 6386648"/>
                <a:gd name="GluePoint1722Y" fmla="*/ 485580 h 1849426"/>
                <a:gd name="GluePoint1723X" fmla="*/ 2108855 w 6386648"/>
                <a:gd name="GluePoint1723Y" fmla="*/ 503604 h 1849426"/>
                <a:gd name="GluePoint1724X" fmla="*/ 2090831 w 6386648"/>
                <a:gd name="GluePoint1724Y" fmla="*/ 485580 h 1849426"/>
                <a:gd name="GluePoint1725X" fmla="*/ 2108855 w 6386648"/>
                <a:gd name="GluePoint1725Y" fmla="*/ 467555 h 1849426"/>
                <a:gd name="GluePoint1726X" fmla="*/ 1616189 w 6386648"/>
                <a:gd name="GluePoint1726Y" fmla="*/ 467555 h 1849426"/>
                <a:gd name="GluePoint1727X" fmla="*/ 1634213 w 6386648"/>
                <a:gd name="GluePoint1727Y" fmla="*/ 485580 h 1849426"/>
                <a:gd name="GluePoint1728X" fmla="*/ 1616189 w 6386648"/>
                <a:gd name="GluePoint1728Y" fmla="*/ 503604 h 1849426"/>
                <a:gd name="GluePoint1729X" fmla="*/ 1598164 w 6386648"/>
                <a:gd name="GluePoint1729Y" fmla="*/ 485580 h 1849426"/>
                <a:gd name="GluePoint1730X" fmla="*/ 1616189 w 6386648"/>
                <a:gd name="GluePoint1730Y" fmla="*/ 467555 h 1849426"/>
                <a:gd name="GluePoint1731X" fmla="*/ 330447 w 6386648"/>
                <a:gd name="GluePoint1731Y" fmla="*/ 467555 h 1849426"/>
                <a:gd name="GluePoint1732X" fmla="*/ 348472 w 6386648"/>
                <a:gd name="GluePoint1732Y" fmla="*/ 485580 h 1849426"/>
                <a:gd name="GluePoint1733X" fmla="*/ 330447 w 6386648"/>
                <a:gd name="GluePoint1733Y" fmla="*/ 503604 h 1849426"/>
                <a:gd name="GluePoint1734X" fmla="*/ 312423 w 6386648"/>
                <a:gd name="GluePoint1734Y" fmla="*/ 485580 h 1849426"/>
                <a:gd name="GluePoint1735X" fmla="*/ 330447 w 6386648"/>
                <a:gd name="GluePoint1735Y" fmla="*/ 467555 h 1849426"/>
                <a:gd name="GluePoint1736X" fmla="*/ 3935328 w 6386648"/>
                <a:gd name="GluePoint1736Y" fmla="*/ 461547 h 1849426"/>
                <a:gd name="GluePoint1737X" fmla="*/ 3953353 w 6386648"/>
                <a:gd name="GluePoint1737Y" fmla="*/ 479571 h 1849426"/>
                <a:gd name="GluePoint1738X" fmla="*/ 3935328 w 6386648"/>
                <a:gd name="GluePoint1738Y" fmla="*/ 497596 h 1849426"/>
                <a:gd name="GluePoint1739X" fmla="*/ 3917304 w 6386648"/>
                <a:gd name="GluePoint1739Y" fmla="*/ 479571 h 1849426"/>
                <a:gd name="GluePoint1740X" fmla="*/ 3935328 w 6386648"/>
                <a:gd name="GluePoint1740Y" fmla="*/ 461547 h 1849426"/>
                <a:gd name="GluePoint1741X" fmla="*/ 6224427 w 6386648"/>
                <a:gd name="GluePoint1741Y" fmla="*/ 455539 h 1849426"/>
                <a:gd name="GluePoint1742X" fmla="*/ 6242452 w 6386648"/>
                <a:gd name="GluePoint1742Y" fmla="*/ 473563 h 1849426"/>
                <a:gd name="GluePoint1743X" fmla="*/ 6224427 w 6386648"/>
                <a:gd name="GluePoint1743Y" fmla="*/ 491588 h 1849426"/>
                <a:gd name="GluePoint1744X" fmla="*/ 6206403 w 6386648"/>
                <a:gd name="GluePoint1744Y" fmla="*/ 473563 h 1849426"/>
                <a:gd name="GluePoint1745X" fmla="*/ 6224427 w 6386648"/>
                <a:gd name="GluePoint1745Y" fmla="*/ 455539 h 1849426"/>
                <a:gd name="GluePoint1746X" fmla="*/ 6110273 w 6386648"/>
                <a:gd name="GluePoint1746Y" fmla="*/ 455539 h 1849426"/>
                <a:gd name="GluePoint1747X" fmla="*/ 6128298 w 6386648"/>
                <a:gd name="GluePoint1747Y" fmla="*/ 473563 h 1849426"/>
                <a:gd name="GluePoint1748X" fmla="*/ 6110273 w 6386648"/>
                <a:gd name="GluePoint1748Y" fmla="*/ 491588 h 1849426"/>
                <a:gd name="GluePoint1749X" fmla="*/ 6092248 w 6386648"/>
                <a:gd name="GluePoint1749Y" fmla="*/ 473563 h 1849426"/>
                <a:gd name="GluePoint1750X" fmla="*/ 6110273 w 6386648"/>
                <a:gd name="GluePoint1750Y" fmla="*/ 455539 h 1849426"/>
                <a:gd name="GluePoint1751X" fmla="*/ 3496734 w 6386648"/>
                <a:gd name="GluePoint1751Y" fmla="*/ 455539 h 1849426"/>
                <a:gd name="GluePoint1752X" fmla="*/ 3514759 w 6386648"/>
                <a:gd name="GluePoint1752Y" fmla="*/ 473563 h 1849426"/>
                <a:gd name="GluePoint1753X" fmla="*/ 3496734 w 6386648"/>
                <a:gd name="GluePoint1753Y" fmla="*/ 491588 h 1849426"/>
                <a:gd name="GluePoint1754X" fmla="*/ 3478709 w 6386648"/>
                <a:gd name="GluePoint1754Y" fmla="*/ 473563 h 1849426"/>
                <a:gd name="GluePoint1755X" fmla="*/ 3496734 w 6386648"/>
                <a:gd name="GluePoint1755Y" fmla="*/ 455539 h 1849426"/>
                <a:gd name="GluePoint1756X" fmla="*/ 1333805 w 6386648"/>
                <a:gd name="GluePoint1756Y" fmla="*/ 455539 h 1849426"/>
                <a:gd name="GluePoint1757X" fmla="*/ 1351830 w 6386648"/>
                <a:gd name="GluePoint1757Y" fmla="*/ 473563 h 1849426"/>
                <a:gd name="GluePoint1758X" fmla="*/ 1333805 w 6386648"/>
                <a:gd name="GluePoint1758Y" fmla="*/ 491588 h 1849426"/>
                <a:gd name="GluePoint1759X" fmla="*/ 1315781 w 6386648"/>
                <a:gd name="GluePoint1759Y" fmla="*/ 473563 h 1849426"/>
                <a:gd name="GluePoint1760X" fmla="*/ 1333805 w 6386648"/>
                <a:gd name="GluePoint1760Y" fmla="*/ 455539 h 1849426"/>
                <a:gd name="GluePoint1761X" fmla="*/ 2727693 w 6386648"/>
                <a:gd name="GluePoint1761Y" fmla="*/ 449531 h 1849426"/>
                <a:gd name="GluePoint1762X" fmla="*/ 2745718 w 6386648"/>
                <a:gd name="GluePoint1762Y" fmla="*/ 467555 h 1849426"/>
                <a:gd name="GluePoint1763X" fmla="*/ 2727693 w 6386648"/>
                <a:gd name="GluePoint1763Y" fmla="*/ 485580 h 1849426"/>
                <a:gd name="GluePoint1764X" fmla="*/ 2709669 w 6386648"/>
                <a:gd name="GluePoint1764Y" fmla="*/ 467555 h 1849426"/>
                <a:gd name="GluePoint1765X" fmla="*/ 2727693 w 6386648"/>
                <a:gd name="GluePoint1765Y" fmla="*/ 449531 h 1849426"/>
                <a:gd name="GluePoint1766X" fmla="*/ 2607530 w 6386648"/>
                <a:gd name="GluePoint1766Y" fmla="*/ 449531 h 1849426"/>
                <a:gd name="GluePoint1767X" fmla="*/ 2625555 w 6386648"/>
                <a:gd name="GluePoint1767Y" fmla="*/ 467555 h 1849426"/>
                <a:gd name="GluePoint1768X" fmla="*/ 2607530 w 6386648"/>
                <a:gd name="GluePoint1768Y" fmla="*/ 485580 h 1849426"/>
                <a:gd name="GluePoint1769X" fmla="*/ 2589506 w 6386648"/>
                <a:gd name="GluePoint1769Y" fmla="*/ 467555 h 1849426"/>
                <a:gd name="GluePoint1770X" fmla="*/ 2607530 w 6386648"/>
                <a:gd name="GluePoint1770Y" fmla="*/ 449531 h 1849426"/>
                <a:gd name="GluePoint1771X" fmla="*/ 5797850 w 6386648"/>
                <a:gd name="GluePoint1771Y" fmla="*/ 443523 h 1849426"/>
                <a:gd name="GluePoint1772X" fmla="*/ 5815875 w 6386648"/>
                <a:gd name="GluePoint1772Y" fmla="*/ 461547 h 1849426"/>
                <a:gd name="GluePoint1773X" fmla="*/ 5797850 w 6386648"/>
                <a:gd name="GluePoint1773Y" fmla="*/ 479572 h 1849426"/>
                <a:gd name="GluePoint1774X" fmla="*/ 5779826 w 6386648"/>
                <a:gd name="GluePoint1774Y" fmla="*/ 461547 h 1849426"/>
                <a:gd name="GluePoint1775X" fmla="*/ 5797850 w 6386648"/>
                <a:gd name="GluePoint1775Y" fmla="*/ 443523 h 1849426"/>
                <a:gd name="GluePoint1776X" fmla="*/ 5653655 w 6386648"/>
                <a:gd name="GluePoint1776Y" fmla="*/ 443523 h 1849426"/>
                <a:gd name="GluePoint1777X" fmla="*/ 5671680 w 6386648"/>
                <a:gd name="GluePoint1777Y" fmla="*/ 461547 h 1849426"/>
                <a:gd name="GluePoint1778X" fmla="*/ 5653655 w 6386648"/>
                <a:gd name="GluePoint1778Y" fmla="*/ 479572 h 1849426"/>
                <a:gd name="GluePoint1779X" fmla="*/ 5635631 w 6386648"/>
                <a:gd name="GluePoint1779Y" fmla="*/ 461547 h 1849426"/>
                <a:gd name="GluePoint1780X" fmla="*/ 5653655 w 6386648"/>
                <a:gd name="GluePoint1780Y" fmla="*/ 443523 h 1849426"/>
                <a:gd name="GluePoint1781X" fmla="*/ 96129 w 6386648"/>
                <a:gd name="GluePoint1781Y" fmla="*/ 437514 h 1849426"/>
                <a:gd name="GluePoint1782X" fmla="*/ 114154 w 6386648"/>
                <a:gd name="GluePoint1782Y" fmla="*/ 455539 h 1849426"/>
                <a:gd name="GluePoint1783X" fmla="*/ 96129 w 6386648"/>
                <a:gd name="GluePoint1783Y" fmla="*/ 473563 h 1849426"/>
                <a:gd name="GluePoint1784X" fmla="*/ 78105 w 6386648"/>
                <a:gd name="GluePoint1784Y" fmla="*/ 455539 h 1849426"/>
                <a:gd name="GluePoint1785X" fmla="*/ 96129 w 6386648"/>
                <a:gd name="GluePoint1785Y" fmla="*/ 437514 h 1849426"/>
                <a:gd name="GluePoint1786X" fmla="*/ 3058140 w 6386648"/>
                <a:gd name="GluePoint1786Y" fmla="*/ 431506 h 1849426"/>
                <a:gd name="GluePoint1787X" fmla="*/ 3076165 w 6386648"/>
                <a:gd name="GluePoint1787Y" fmla="*/ 449530 h 1849426"/>
                <a:gd name="GluePoint1788X" fmla="*/ 3058140 w 6386648"/>
                <a:gd name="GluePoint1788Y" fmla="*/ 467555 h 1849426"/>
                <a:gd name="GluePoint1789X" fmla="*/ 3040116 w 6386648"/>
                <a:gd name="GluePoint1789Y" fmla="*/ 449530 h 1849426"/>
                <a:gd name="GluePoint1790X" fmla="*/ 3058140 w 6386648"/>
                <a:gd name="GluePoint1790Y" fmla="*/ 431506 h 1849426"/>
                <a:gd name="GluePoint1791X" fmla="*/ 2493375 w 6386648"/>
                <a:gd name="GluePoint1791Y" fmla="*/ 431506 h 1849426"/>
                <a:gd name="GluePoint1792X" fmla="*/ 2511400 w 6386648"/>
                <a:gd name="GluePoint1792Y" fmla="*/ 449530 h 1849426"/>
                <a:gd name="GluePoint1793X" fmla="*/ 2493375 w 6386648"/>
                <a:gd name="GluePoint1793Y" fmla="*/ 467555 h 1849426"/>
                <a:gd name="GluePoint1794X" fmla="*/ 2475351 w 6386648"/>
                <a:gd name="GluePoint1794Y" fmla="*/ 449530 h 1849426"/>
                <a:gd name="GluePoint1795X" fmla="*/ 2493375 w 6386648"/>
                <a:gd name="GluePoint1795Y" fmla="*/ 431506 h 1849426"/>
                <a:gd name="GluePoint1796X" fmla="*/ 216292 w 6386648"/>
                <a:gd name="GluePoint1796Y" fmla="*/ 431506 h 1849426"/>
                <a:gd name="GluePoint1797X" fmla="*/ 234317 w 6386648"/>
                <a:gd name="GluePoint1797Y" fmla="*/ 449530 h 1849426"/>
                <a:gd name="GluePoint1798X" fmla="*/ 216292 w 6386648"/>
                <a:gd name="GluePoint1798Y" fmla="*/ 467555 h 1849426"/>
                <a:gd name="GluePoint1799X" fmla="*/ 198268 w 6386648"/>
                <a:gd name="GluePoint1799Y" fmla="*/ 449530 h 1849426"/>
                <a:gd name="GluePoint1800X" fmla="*/ 216292 w 6386648"/>
                <a:gd name="GluePoint1800Y" fmla="*/ 431506 h 1849426"/>
                <a:gd name="GluePoint1801X" fmla="*/ 4758442 w 6386648"/>
                <a:gd name="GluePoint1801Y" fmla="*/ 425498 h 1849426"/>
                <a:gd name="GluePoint1802X" fmla="*/ 4776467 w 6386648"/>
                <a:gd name="GluePoint1802Y" fmla="*/ 443522 h 1849426"/>
                <a:gd name="GluePoint1803X" fmla="*/ 4758442 w 6386648"/>
                <a:gd name="GluePoint1803Y" fmla="*/ 461547 h 1849426"/>
                <a:gd name="GluePoint1804X" fmla="*/ 4740417 w 6386648"/>
                <a:gd name="GluePoint1804Y" fmla="*/ 443522 h 1849426"/>
                <a:gd name="GluePoint1805X" fmla="*/ 4758442 w 6386648"/>
                <a:gd name="GluePoint1805Y" fmla="*/ 425498 h 1849426"/>
                <a:gd name="GluePoint1806X" fmla="*/ 1453968 w 6386648"/>
                <a:gd name="GluePoint1806Y" fmla="*/ 425498 h 1849426"/>
                <a:gd name="GluePoint1807X" fmla="*/ 1471993 w 6386648"/>
                <a:gd name="GluePoint1807Y" fmla="*/ 443522 h 1849426"/>
                <a:gd name="GluePoint1808X" fmla="*/ 1453968 w 6386648"/>
                <a:gd name="GluePoint1808Y" fmla="*/ 461547 h 1849426"/>
                <a:gd name="GluePoint1809X" fmla="*/ 1435944 w 6386648"/>
                <a:gd name="GluePoint1809Y" fmla="*/ 443522 h 1849426"/>
                <a:gd name="GluePoint1810X" fmla="*/ 1453968 w 6386648"/>
                <a:gd name="GluePoint1810Y" fmla="*/ 425498 h 1849426"/>
                <a:gd name="GluePoint1811X" fmla="*/ 552748 w 6386648"/>
                <a:gd name="GluePoint1811Y" fmla="*/ 425498 h 1849426"/>
                <a:gd name="GluePoint1812X" fmla="*/ 570773 w 6386648"/>
                <a:gd name="GluePoint1812Y" fmla="*/ 443522 h 1849426"/>
                <a:gd name="GluePoint1813X" fmla="*/ 552748 w 6386648"/>
                <a:gd name="GluePoint1813Y" fmla="*/ 461547 h 1849426"/>
                <a:gd name="GluePoint1814X" fmla="*/ 534724 w 6386648"/>
                <a:gd name="GluePoint1814Y" fmla="*/ 443522 h 1849426"/>
                <a:gd name="GluePoint1815X" fmla="*/ 552748 w 6386648"/>
                <a:gd name="GluePoint1815Y" fmla="*/ 425498 h 1849426"/>
                <a:gd name="GluePoint1816X" fmla="*/ 1742358 w 6386648"/>
                <a:gd name="GluePoint1816Y" fmla="*/ 419490 h 1849426"/>
                <a:gd name="GluePoint1817X" fmla="*/ 1760383 w 6386648"/>
                <a:gd name="GluePoint1817Y" fmla="*/ 437514 h 1849426"/>
                <a:gd name="GluePoint1818X" fmla="*/ 1742358 w 6386648"/>
                <a:gd name="GluePoint1818Y" fmla="*/ 455539 h 1849426"/>
                <a:gd name="GluePoint1819X" fmla="*/ 1724334 w 6386648"/>
                <a:gd name="GluePoint1819Y" fmla="*/ 437514 h 1849426"/>
                <a:gd name="GluePoint1820X" fmla="*/ 1742358 w 6386648"/>
                <a:gd name="GluePoint1820Y" fmla="*/ 419490 h 1849426"/>
                <a:gd name="GluePoint1821X" fmla="*/ 1183602 w 6386648"/>
                <a:gd name="GluePoint1821Y" fmla="*/ 413482 h 1849426"/>
                <a:gd name="GluePoint1822X" fmla="*/ 1201627 w 6386648"/>
                <a:gd name="GluePoint1822Y" fmla="*/ 431506 h 1849426"/>
                <a:gd name="GluePoint1823X" fmla="*/ 1183602 w 6386648"/>
                <a:gd name="GluePoint1823Y" fmla="*/ 449531 h 1849426"/>
                <a:gd name="GluePoint1824X" fmla="*/ 1165578 w 6386648"/>
                <a:gd name="GluePoint1824Y" fmla="*/ 431506 h 1849426"/>
                <a:gd name="GluePoint1825X" fmla="*/ 1183602 w 6386648"/>
                <a:gd name="GluePoint1825Y" fmla="*/ 413482 h 1849426"/>
                <a:gd name="GluePoint1826X" fmla="*/ 895212 w 6386648"/>
                <a:gd name="GluePoint1826Y" fmla="*/ 413482 h 1849426"/>
                <a:gd name="GluePoint1827X" fmla="*/ 913236 w 6386648"/>
                <a:gd name="GluePoint1827Y" fmla="*/ 431506 h 1849426"/>
                <a:gd name="GluePoint1828X" fmla="*/ 895212 w 6386648"/>
                <a:gd name="GluePoint1828Y" fmla="*/ 449531 h 1849426"/>
                <a:gd name="GluePoint1829X" fmla="*/ 877187 w 6386648"/>
                <a:gd name="GluePoint1829Y" fmla="*/ 431506 h 1849426"/>
                <a:gd name="GluePoint1830X" fmla="*/ 895212 w 6386648"/>
                <a:gd name="GluePoint1830Y" fmla="*/ 413482 h 1849426"/>
                <a:gd name="GluePoint1831X" fmla="*/ 672910 w 6386648"/>
                <a:gd name="GluePoint1831Y" fmla="*/ 413482 h 1849426"/>
                <a:gd name="GluePoint1832X" fmla="*/ 690935 w 6386648"/>
                <a:gd name="GluePoint1832Y" fmla="*/ 431506 h 1849426"/>
                <a:gd name="GluePoint1833X" fmla="*/ 672910 w 6386648"/>
                <a:gd name="GluePoint1833Y" fmla="*/ 449531 h 1849426"/>
                <a:gd name="GluePoint1834X" fmla="*/ 654886 w 6386648"/>
                <a:gd name="GluePoint1834Y" fmla="*/ 431506 h 1849426"/>
                <a:gd name="GluePoint1835X" fmla="*/ 672910 w 6386648"/>
                <a:gd name="GluePoint1835Y" fmla="*/ 413482 h 1849426"/>
                <a:gd name="GluePoint1836X" fmla="*/ 3719035 w 6386648"/>
                <a:gd name="GluePoint1836Y" fmla="*/ 407474 h 1849426"/>
                <a:gd name="GluePoint1837X" fmla="*/ 3737060 w 6386648"/>
                <a:gd name="GluePoint1837Y" fmla="*/ 425499 h 1849426"/>
                <a:gd name="GluePoint1838X" fmla="*/ 3719035 w 6386648"/>
                <a:gd name="GluePoint1838Y" fmla="*/ 443523 h 1849426"/>
                <a:gd name="GluePoint1839X" fmla="*/ 3701011 w 6386648"/>
                <a:gd name="GluePoint1839Y" fmla="*/ 425499 h 1849426"/>
                <a:gd name="GluePoint1840X" fmla="*/ 3719035 w 6386648"/>
                <a:gd name="GluePoint1840Y" fmla="*/ 407474 h 1849426"/>
                <a:gd name="GluePoint1841X" fmla="*/ 6002126 w 6386648"/>
                <a:gd name="GluePoint1841Y" fmla="*/ 401466 h 1849426"/>
                <a:gd name="GluePoint1842X" fmla="*/ 6020151 w 6386648"/>
                <a:gd name="GluePoint1842Y" fmla="*/ 419490 h 1849426"/>
                <a:gd name="GluePoint1843X" fmla="*/ 6002126 w 6386648"/>
                <a:gd name="GluePoint1843Y" fmla="*/ 437515 h 1849426"/>
                <a:gd name="GluePoint1844X" fmla="*/ 5984102 w 6386648"/>
                <a:gd name="GluePoint1844Y" fmla="*/ 419490 h 1849426"/>
                <a:gd name="GluePoint1845X" fmla="*/ 6002126 w 6386648"/>
                <a:gd name="GluePoint1845Y" fmla="*/ 401466 h 1849426"/>
                <a:gd name="GluePoint1846X" fmla="*/ 1970668 w 6386648"/>
                <a:gd name="GluePoint1846Y" fmla="*/ 401466 h 1849426"/>
                <a:gd name="GluePoint1847X" fmla="*/ 1988693 w 6386648"/>
                <a:gd name="GluePoint1847Y" fmla="*/ 419490 h 1849426"/>
                <a:gd name="GluePoint1848X" fmla="*/ 1970668 w 6386648"/>
                <a:gd name="GluePoint1848Y" fmla="*/ 437515 h 1849426"/>
                <a:gd name="GluePoint1849X" fmla="*/ 1952644 w 6386648"/>
                <a:gd name="GluePoint1849Y" fmla="*/ 419490 h 1849426"/>
                <a:gd name="GluePoint1850X" fmla="*/ 1970668 w 6386648"/>
                <a:gd name="GluePoint1850Y" fmla="*/ 401466 h 1849426"/>
                <a:gd name="GluePoint1851X" fmla="*/ 5533492 w 6386648"/>
                <a:gd name="GluePoint1851Y" fmla="*/ 395457 h 1849426"/>
                <a:gd name="GluePoint1852X" fmla="*/ 5551517 w 6386648"/>
                <a:gd name="GluePoint1852Y" fmla="*/ 413481 h 1849426"/>
                <a:gd name="GluePoint1853X" fmla="*/ 5533492 w 6386648"/>
                <a:gd name="GluePoint1853Y" fmla="*/ 431506 h 1849426"/>
                <a:gd name="GluePoint1854X" fmla="*/ 5515468 w 6386648"/>
                <a:gd name="GluePoint1854Y" fmla="*/ 413481 h 1849426"/>
                <a:gd name="GluePoint1855X" fmla="*/ 5533492 w 6386648"/>
                <a:gd name="GluePoint1855Y" fmla="*/ 395457 h 1849426"/>
                <a:gd name="GluePoint1856X" fmla="*/ 3166287 w 6386648"/>
                <a:gd name="GluePoint1856Y" fmla="*/ 395457 h 1849426"/>
                <a:gd name="GluePoint1857X" fmla="*/ 3184312 w 6386648"/>
                <a:gd name="GluePoint1857Y" fmla="*/ 413481 h 1849426"/>
                <a:gd name="GluePoint1858X" fmla="*/ 3166287 w 6386648"/>
                <a:gd name="GluePoint1858Y" fmla="*/ 431506 h 1849426"/>
                <a:gd name="GluePoint1859X" fmla="*/ 3148262 w 6386648"/>
                <a:gd name="GluePoint1859Y" fmla="*/ 413481 h 1849426"/>
                <a:gd name="GluePoint1860X" fmla="*/ 3166287 w 6386648"/>
                <a:gd name="GluePoint1860Y" fmla="*/ 395457 h 1849426"/>
                <a:gd name="GluePoint1861X" fmla="*/ 2373213 w 6386648"/>
                <a:gd name="GluePoint1861Y" fmla="*/ 395457 h 1849426"/>
                <a:gd name="GluePoint1862X" fmla="*/ 2391238 w 6386648"/>
                <a:gd name="GluePoint1862Y" fmla="*/ 413481 h 1849426"/>
                <a:gd name="GluePoint1863X" fmla="*/ 2373213 w 6386648"/>
                <a:gd name="GluePoint1863Y" fmla="*/ 431506 h 1849426"/>
                <a:gd name="GluePoint1864X" fmla="*/ 2355189 w 6386648"/>
                <a:gd name="GluePoint1864Y" fmla="*/ 413481 h 1849426"/>
                <a:gd name="GluePoint1865X" fmla="*/ 2373213 w 6386648"/>
                <a:gd name="GluePoint1865Y" fmla="*/ 395457 h 1849426"/>
                <a:gd name="GluePoint1866X" fmla="*/ 787065 w 6386648"/>
                <a:gd name="GluePoint1866Y" fmla="*/ 395457 h 1849426"/>
                <a:gd name="GluePoint1867X" fmla="*/ 805090 w 6386648"/>
                <a:gd name="GluePoint1867Y" fmla="*/ 413481 h 1849426"/>
                <a:gd name="GluePoint1868X" fmla="*/ 787065 w 6386648"/>
                <a:gd name="GluePoint1868Y" fmla="*/ 431506 h 1849426"/>
                <a:gd name="GluePoint1869X" fmla="*/ 769041 w 6386648"/>
                <a:gd name="GluePoint1869Y" fmla="*/ 413481 h 1849426"/>
                <a:gd name="GluePoint1870X" fmla="*/ 787065 w 6386648"/>
                <a:gd name="GluePoint1870Y" fmla="*/ 395457 h 1849426"/>
                <a:gd name="GluePoint1871X" fmla="*/ 6344591 w 6386648"/>
                <a:gd name="GluePoint1871Y" fmla="*/ 389449 h 1849426"/>
                <a:gd name="GluePoint1872X" fmla="*/ 6362615 w 6386648"/>
                <a:gd name="GluePoint1872Y" fmla="*/ 407473 h 1849426"/>
                <a:gd name="GluePoint1873X" fmla="*/ 6344591 w 6386648"/>
                <a:gd name="GluePoint1873Y" fmla="*/ 425498 h 1849426"/>
                <a:gd name="GluePoint1874X" fmla="*/ 6326566 w 6386648"/>
                <a:gd name="GluePoint1874Y" fmla="*/ 407473 h 1849426"/>
                <a:gd name="GluePoint1875X" fmla="*/ 6344591 w 6386648"/>
                <a:gd name="GluePoint1875Y" fmla="*/ 389449 h 1849426"/>
                <a:gd name="GluePoint1876X" fmla="*/ 5407321 w 6386648"/>
                <a:gd name="GluePoint1876Y" fmla="*/ 383441 h 1849426"/>
                <a:gd name="GluePoint1877X" fmla="*/ 5425346 w 6386648"/>
                <a:gd name="GluePoint1877Y" fmla="*/ 401465 h 1849426"/>
                <a:gd name="GluePoint1878X" fmla="*/ 5407321 w 6386648"/>
                <a:gd name="GluePoint1878Y" fmla="*/ 419490 h 1849426"/>
                <a:gd name="GluePoint1879X" fmla="*/ 5389297 w 6386648"/>
                <a:gd name="GluePoint1879Y" fmla="*/ 401465 h 1849426"/>
                <a:gd name="GluePoint1880X" fmla="*/ 5407321 w 6386648"/>
                <a:gd name="GluePoint1880Y" fmla="*/ 383441 h 1849426"/>
                <a:gd name="GluePoint1881X" fmla="*/ 5233085 w 6386648"/>
                <a:gd name="GluePoint1881Y" fmla="*/ 383441 h 1849426"/>
                <a:gd name="GluePoint1882X" fmla="*/ 5251110 w 6386648"/>
                <a:gd name="GluePoint1882Y" fmla="*/ 401465 h 1849426"/>
                <a:gd name="GluePoint1883X" fmla="*/ 5233085 w 6386648"/>
                <a:gd name="GluePoint1883Y" fmla="*/ 419490 h 1849426"/>
                <a:gd name="GluePoint1884X" fmla="*/ 5215061 w 6386648"/>
                <a:gd name="GluePoint1884Y" fmla="*/ 401465 h 1849426"/>
                <a:gd name="GluePoint1885X" fmla="*/ 5233085 w 6386648"/>
                <a:gd name="GluePoint1885Y" fmla="*/ 383441 h 1849426"/>
                <a:gd name="GluePoint1886X" fmla="*/ 4956711 w 6386648"/>
                <a:gd name="GluePoint1886Y" fmla="*/ 383441 h 1849426"/>
                <a:gd name="GluePoint1887X" fmla="*/ 4974736 w 6386648"/>
                <a:gd name="GluePoint1887Y" fmla="*/ 401465 h 1849426"/>
                <a:gd name="GluePoint1888X" fmla="*/ 4956711 w 6386648"/>
                <a:gd name="GluePoint1888Y" fmla="*/ 419490 h 1849426"/>
                <a:gd name="GluePoint1889X" fmla="*/ 4938687 w 6386648"/>
                <a:gd name="GluePoint1889Y" fmla="*/ 401465 h 1849426"/>
                <a:gd name="GluePoint1890X" fmla="*/ 4956711 w 6386648"/>
                <a:gd name="GluePoint1890Y" fmla="*/ 383441 h 1849426"/>
                <a:gd name="GluePoint1891X" fmla="*/ 3604880 w 6386648"/>
                <a:gd name="GluePoint1891Y" fmla="*/ 377433 h 1849426"/>
                <a:gd name="GluePoint1892X" fmla="*/ 3622905 w 6386648"/>
                <a:gd name="GluePoint1892Y" fmla="*/ 395458 h 1849426"/>
                <a:gd name="GluePoint1893X" fmla="*/ 3604880 w 6386648"/>
                <a:gd name="GluePoint1893Y" fmla="*/ 413482 h 1849426"/>
                <a:gd name="GluePoint1894X" fmla="*/ 3586856 w 6386648"/>
                <a:gd name="GluePoint1894Y" fmla="*/ 395458 h 1849426"/>
                <a:gd name="GluePoint1895X" fmla="*/ 3604880 w 6386648"/>
                <a:gd name="GluePoint1895Y" fmla="*/ 377433 h 1849426"/>
                <a:gd name="GluePoint1896X" fmla="*/ 5082882 w 6386648"/>
                <a:gd name="GluePoint1896Y" fmla="*/ 371425 h 1849426"/>
                <a:gd name="GluePoint1897X" fmla="*/ 5100907 w 6386648"/>
                <a:gd name="GluePoint1897Y" fmla="*/ 389449 h 1849426"/>
                <a:gd name="GluePoint1898X" fmla="*/ 5082882 w 6386648"/>
                <a:gd name="GluePoint1898Y" fmla="*/ 407474 h 1849426"/>
                <a:gd name="GluePoint1899X" fmla="*/ 5064858 w 6386648"/>
                <a:gd name="GluePoint1899Y" fmla="*/ 389449 h 1849426"/>
                <a:gd name="GluePoint1900X" fmla="*/ 5082882 w 6386648"/>
                <a:gd name="GluePoint1900Y" fmla="*/ 371425 h 1849426"/>
                <a:gd name="GluePoint1901X" fmla="*/ 4638280 w 6386648"/>
                <a:gd name="GluePoint1901Y" fmla="*/ 371425 h 1849426"/>
                <a:gd name="GluePoint1902X" fmla="*/ 4656305 w 6386648"/>
                <a:gd name="GluePoint1902Y" fmla="*/ 389449 h 1849426"/>
                <a:gd name="GluePoint1903X" fmla="*/ 4638280 w 6386648"/>
                <a:gd name="GluePoint1903Y" fmla="*/ 407474 h 1849426"/>
                <a:gd name="GluePoint1904X" fmla="*/ 4620255 w 6386648"/>
                <a:gd name="GluePoint1904Y" fmla="*/ 389449 h 1849426"/>
                <a:gd name="GluePoint1905X" fmla="*/ 4638280 w 6386648"/>
                <a:gd name="GluePoint1905Y" fmla="*/ 371425 h 1849426"/>
                <a:gd name="GluePoint1906X" fmla="*/ 4289808 w 6386648"/>
                <a:gd name="GluePoint1906Y" fmla="*/ 371425 h 1849426"/>
                <a:gd name="GluePoint1907X" fmla="*/ 4307833 w 6386648"/>
                <a:gd name="GluePoint1907Y" fmla="*/ 389449 h 1849426"/>
                <a:gd name="GluePoint1908X" fmla="*/ 4289808 w 6386648"/>
                <a:gd name="GluePoint1908Y" fmla="*/ 407474 h 1849426"/>
                <a:gd name="GluePoint1909X" fmla="*/ 4271784 w 6386648"/>
                <a:gd name="GluePoint1909Y" fmla="*/ 389449 h 1849426"/>
                <a:gd name="GluePoint1910X" fmla="*/ 4289808 w 6386648"/>
                <a:gd name="GluePoint1910Y" fmla="*/ 371425 h 1849426"/>
                <a:gd name="GluePoint1911X" fmla="*/ 3412620 w 6386648"/>
                <a:gd name="GluePoint1911Y" fmla="*/ 371425 h 1849426"/>
                <a:gd name="GluePoint1912X" fmla="*/ 3430645 w 6386648"/>
                <a:gd name="GluePoint1912Y" fmla="*/ 389449 h 1849426"/>
                <a:gd name="GluePoint1913X" fmla="*/ 3412620 w 6386648"/>
                <a:gd name="GluePoint1913Y" fmla="*/ 407474 h 1849426"/>
                <a:gd name="GluePoint1914X" fmla="*/ 3394596 w 6386648"/>
                <a:gd name="GluePoint1914Y" fmla="*/ 389449 h 1849426"/>
                <a:gd name="GluePoint1915X" fmla="*/ 3412620 w 6386648"/>
                <a:gd name="GluePoint1915Y" fmla="*/ 371425 h 1849426"/>
                <a:gd name="GluePoint1916X" fmla="*/ 3286449 w 6386648"/>
                <a:gd name="GluePoint1916Y" fmla="*/ 371425 h 1849426"/>
                <a:gd name="GluePoint1917X" fmla="*/ 3304474 w 6386648"/>
                <a:gd name="GluePoint1917Y" fmla="*/ 389449 h 1849426"/>
                <a:gd name="GluePoint1918X" fmla="*/ 3286449 w 6386648"/>
                <a:gd name="GluePoint1918Y" fmla="*/ 407474 h 1849426"/>
                <a:gd name="GluePoint1919X" fmla="*/ 3268424 w 6386648"/>
                <a:gd name="GluePoint1919Y" fmla="*/ 389449 h 1849426"/>
                <a:gd name="GluePoint1920X" fmla="*/ 3286449 w 6386648"/>
                <a:gd name="GluePoint1920Y" fmla="*/ 371425 h 1849426"/>
                <a:gd name="GluePoint1921X" fmla="*/ 2204985 w 6386648"/>
                <a:gd name="GluePoint1921Y" fmla="*/ 371425 h 1849426"/>
                <a:gd name="GluePoint1922X" fmla="*/ 2223010 w 6386648"/>
                <a:gd name="GluePoint1922Y" fmla="*/ 389449 h 1849426"/>
                <a:gd name="GluePoint1923X" fmla="*/ 2204985 w 6386648"/>
                <a:gd name="GluePoint1923Y" fmla="*/ 407474 h 1849426"/>
                <a:gd name="GluePoint1924X" fmla="*/ 2186961 w 6386648"/>
                <a:gd name="GluePoint1924Y" fmla="*/ 389449 h 1849426"/>
                <a:gd name="GluePoint1925X" fmla="*/ 2204985 w 6386648"/>
                <a:gd name="GluePoint1925Y" fmla="*/ 371425 h 1849426"/>
                <a:gd name="GluePoint1926X" fmla="*/ 1033398 w 6386648"/>
                <a:gd name="GluePoint1926Y" fmla="*/ 371425 h 1849426"/>
                <a:gd name="GluePoint1927X" fmla="*/ 1051423 w 6386648"/>
                <a:gd name="GluePoint1927Y" fmla="*/ 389449 h 1849426"/>
                <a:gd name="GluePoint1928X" fmla="*/ 1033398 w 6386648"/>
                <a:gd name="GluePoint1928Y" fmla="*/ 407474 h 1849426"/>
                <a:gd name="GluePoint1929X" fmla="*/ 1015374 w 6386648"/>
                <a:gd name="GluePoint1929Y" fmla="*/ 389449 h 1849426"/>
                <a:gd name="GluePoint1930X" fmla="*/ 1033398 w 6386648"/>
                <a:gd name="GluePoint1930Y" fmla="*/ 371425 h 1849426"/>
                <a:gd name="GluePoint1931X" fmla="*/ 432585 w 6386648"/>
                <a:gd name="GluePoint1931Y" fmla="*/ 371425 h 1849426"/>
                <a:gd name="GluePoint1932X" fmla="*/ 450610 w 6386648"/>
                <a:gd name="GluePoint1932Y" fmla="*/ 389449 h 1849426"/>
                <a:gd name="GluePoint1933X" fmla="*/ 432585 w 6386648"/>
                <a:gd name="GluePoint1933Y" fmla="*/ 407474 h 1849426"/>
                <a:gd name="GluePoint1934X" fmla="*/ 414561 w 6386648"/>
                <a:gd name="GluePoint1934Y" fmla="*/ 389449 h 1849426"/>
                <a:gd name="GluePoint1935X" fmla="*/ 432585 w 6386648"/>
                <a:gd name="GluePoint1935Y" fmla="*/ 371425 h 1849426"/>
                <a:gd name="GluePoint1936X" fmla="*/ 4037466 w 6386648"/>
                <a:gd name="GluePoint1936Y" fmla="*/ 365417 h 1849426"/>
                <a:gd name="GluePoint1937X" fmla="*/ 4055491 w 6386648"/>
                <a:gd name="GluePoint1937Y" fmla="*/ 383441 h 1849426"/>
                <a:gd name="GluePoint1938X" fmla="*/ 4037466 w 6386648"/>
                <a:gd name="GluePoint1938Y" fmla="*/ 401466 h 1849426"/>
                <a:gd name="GluePoint1939X" fmla="*/ 4019441 w 6386648"/>
                <a:gd name="GluePoint1939Y" fmla="*/ 383441 h 1849426"/>
                <a:gd name="GluePoint1940X" fmla="*/ 4037466 w 6386648"/>
                <a:gd name="GluePoint1940Y" fmla="*/ 365417 h 1849426"/>
                <a:gd name="GluePoint1941X" fmla="*/ 2943986 w 6386648"/>
                <a:gd name="GluePoint1941Y" fmla="*/ 365417 h 1849426"/>
                <a:gd name="GluePoint1942X" fmla="*/ 2962011 w 6386648"/>
                <a:gd name="GluePoint1942Y" fmla="*/ 383441 h 1849426"/>
                <a:gd name="GluePoint1943X" fmla="*/ 2943986 w 6386648"/>
                <a:gd name="GluePoint1943Y" fmla="*/ 401466 h 1849426"/>
                <a:gd name="GluePoint1944X" fmla="*/ 2925962 w 6386648"/>
                <a:gd name="GluePoint1944Y" fmla="*/ 383441 h 1849426"/>
                <a:gd name="GluePoint1945X" fmla="*/ 2943986 w 6386648"/>
                <a:gd name="GluePoint1945Y" fmla="*/ 365417 h 1849426"/>
                <a:gd name="GluePoint1946X" fmla="*/ 2811807 w 6386648"/>
                <a:gd name="GluePoint1946Y" fmla="*/ 365417 h 1849426"/>
                <a:gd name="GluePoint1947X" fmla="*/ 2829832 w 6386648"/>
                <a:gd name="GluePoint1947Y" fmla="*/ 383441 h 1849426"/>
                <a:gd name="GluePoint1948X" fmla="*/ 2811807 w 6386648"/>
                <a:gd name="GluePoint1948Y" fmla="*/ 401466 h 1849426"/>
                <a:gd name="GluePoint1949X" fmla="*/ 2793783 w 6386648"/>
                <a:gd name="GluePoint1949Y" fmla="*/ 383441 h 1849426"/>
                <a:gd name="GluePoint1950X" fmla="*/ 2811807 w 6386648"/>
                <a:gd name="GluePoint1950Y" fmla="*/ 365417 h 1849426"/>
                <a:gd name="GluePoint1951X" fmla="*/ 5899988 w 6386648"/>
                <a:gd name="GluePoint1951Y" fmla="*/ 353401 h 1849426"/>
                <a:gd name="GluePoint1952X" fmla="*/ 5918013 w 6386648"/>
                <a:gd name="GluePoint1952Y" fmla="*/ 371425 h 1849426"/>
                <a:gd name="GluePoint1953X" fmla="*/ 5899988 w 6386648"/>
                <a:gd name="GluePoint1953Y" fmla="*/ 389450 h 1849426"/>
                <a:gd name="GluePoint1954X" fmla="*/ 5881963 w 6386648"/>
                <a:gd name="GluePoint1954Y" fmla="*/ 371425 h 1849426"/>
                <a:gd name="GluePoint1955X" fmla="*/ 5899988 w 6386648"/>
                <a:gd name="GluePoint1955Y" fmla="*/ 353401 h 1849426"/>
                <a:gd name="GluePoint1956X" fmla="*/ 4842556 w 6386648"/>
                <a:gd name="GluePoint1956Y" fmla="*/ 353401 h 1849426"/>
                <a:gd name="GluePoint1957X" fmla="*/ 4860581 w 6386648"/>
                <a:gd name="GluePoint1957Y" fmla="*/ 371425 h 1849426"/>
                <a:gd name="GluePoint1958X" fmla="*/ 4842556 w 6386648"/>
                <a:gd name="GluePoint1958Y" fmla="*/ 389450 h 1849426"/>
                <a:gd name="GluePoint1959X" fmla="*/ 4824532 w 6386648"/>
                <a:gd name="GluePoint1959Y" fmla="*/ 371425 h 1849426"/>
                <a:gd name="GluePoint1960X" fmla="*/ 4842556 w 6386648"/>
                <a:gd name="GluePoint1960Y" fmla="*/ 353401 h 1849426"/>
                <a:gd name="GluePoint1961X" fmla="*/ 4518117 w 6386648"/>
                <a:gd name="GluePoint1961Y" fmla="*/ 353401 h 1849426"/>
                <a:gd name="GluePoint1962X" fmla="*/ 4536142 w 6386648"/>
                <a:gd name="GluePoint1962Y" fmla="*/ 371425 h 1849426"/>
                <a:gd name="GluePoint1963X" fmla="*/ 4518117 w 6386648"/>
                <a:gd name="GluePoint1963Y" fmla="*/ 389450 h 1849426"/>
                <a:gd name="GluePoint1964X" fmla="*/ 4500092 w 6386648"/>
                <a:gd name="GluePoint1964Y" fmla="*/ 371425 h 1849426"/>
                <a:gd name="GluePoint1965X" fmla="*/ 4518117 w 6386648"/>
                <a:gd name="GluePoint1965Y" fmla="*/ 353401 h 1849426"/>
                <a:gd name="GluePoint1966X" fmla="*/ 4403962 w 6386648"/>
                <a:gd name="GluePoint1966Y" fmla="*/ 353401 h 1849426"/>
                <a:gd name="GluePoint1967X" fmla="*/ 4421987 w 6386648"/>
                <a:gd name="GluePoint1967Y" fmla="*/ 371425 h 1849426"/>
                <a:gd name="GluePoint1968X" fmla="*/ 4403962 w 6386648"/>
                <a:gd name="GluePoint1968Y" fmla="*/ 389450 h 1849426"/>
                <a:gd name="GluePoint1969X" fmla="*/ 4385938 w 6386648"/>
                <a:gd name="GluePoint1969Y" fmla="*/ 371425 h 1849426"/>
                <a:gd name="GluePoint1970X" fmla="*/ 4403962 w 6386648"/>
                <a:gd name="GluePoint1970Y" fmla="*/ 353401 h 1849426"/>
                <a:gd name="GluePoint1971X" fmla="*/ 4151621 w 6386648"/>
                <a:gd name="GluePoint1971Y" fmla="*/ 353401 h 1849426"/>
                <a:gd name="GluePoint1972X" fmla="*/ 4169646 w 6386648"/>
                <a:gd name="GluePoint1972Y" fmla="*/ 371425 h 1849426"/>
                <a:gd name="GluePoint1973X" fmla="*/ 4151621 w 6386648"/>
                <a:gd name="GluePoint1973Y" fmla="*/ 389450 h 1849426"/>
                <a:gd name="GluePoint1974X" fmla="*/ 4133597 w 6386648"/>
                <a:gd name="GluePoint1974Y" fmla="*/ 371425 h 1849426"/>
                <a:gd name="GluePoint1975X" fmla="*/ 4151621 w 6386648"/>
                <a:gd name="GluePoint1975Y" fmla="*/ 353401 h 1849426"/>
                <a:gd name="GluePoint1976X" fmla="*/ 3911295 w 6386648"/>
                <a:gd name="GluePoint1976Y" fmla="*/ 347392 h 1849426"/>
                <a:gd name="GluePoint1977X" fmla="*/ 3929320 w 6386648"/>
                <a:gd name="GluePoint1977Y" fmla="*/ 365417 h 1849426"/>
                <a:gd name="GluePoint1978X" fmla="*/ 3911295 w 6386648"/>
                <a:gd name="GluePoint1978Y" fmla="*/ 383441 h 1849426"/>
                <a:gd name="GluePoint1979X" fmla="*/ 3893271 w 6386648"/>
                <a:gd name="GluePoint1979Y" fmla="*/ 365417 h 1849426"/>
                <a:gd name="GluePoint1980X" fmla="*/ 3911295 w 6386648"/>
                <a:gd name="GluePoint1980Y" fmla="*/ 347392 h 1849426"/>
                <a:gd name="GluePoint1981X" fmla="*/ 2078814 w 6386648"/>
                <a:gd name="GluePoint1981Y" fmla="*/ 347392 h 1849426"/>
                <a:gd name="GluePoint1982X" fmla="*/ 2096839 w 6386648"/>
                <a:gd name="GluePoint1982Y" fmla="*/ 365417 h 1849426"/>
                <a:gd name="GluePoint1983X" fmla="*/ 2078814 w 6386648"/>
                <a:gd name="GluePoint1983Y" fmla="*/ 383441 h 1849426"/>
                <a:gd name="GluePoint1984X" fmla="*/ 2060790 w 6386648"/>
                <a:gd name="GluePoint1984Y" fmla="*/ 365417 h 1849426"/>
                <a:gd name="GluePoint1985X" fmla="*/ 2078814 w 6386648"/>
                <a:gd name="GluePoint1985Y" fmla="*/ 347392 h 1849426"/>
                <a:gd name="GluePoint1986X" fmla="*/ 1345823 w 6386648"/>
                <a:gd name="GluePoint1986Y" fmla="*/ 347392 h 1849426"/>
                <a:gd name="GluePoint1987X" fmla="*/ 1363847 w 6386648"/>
                <a:gd name="GluePoint1987Y" fmla="*/ 365417 h 1849426"/>
                <a:gd name="GluePoint1988X" fmla="*/ 1345823 w 6386648"/>
                <a:gd name="GluePoint1988Y" fmla="*/ 383441 h 1849426"/>
                <a:gd name="GluePoint1989X" fmla="*/ 1327798 w 6386648"/>
                <a:gd name="GluePoint1989Y" fmla="*/ 365417 h 1849426"/>
                <a:gd name="GluePoint1990X" fmla="*/ 1345823 w 6386648"/>
                <a:gd name="GluePoint1990Y" fmla="*/ 347392 h 1849426"/>
                <a:gd name="GluePoint1991X" fmla="*/ 1556107 w 6386648"/>
                <a:gd name="GluePoint1991Y" fmla="*/ 341384 h 1849426"/>
                <a:gd name="GluePoint1992X" fmla="*/ 1574131 w 6386648"/>
                <a:gd name="GluePoint1992Y" fmla="*/ 359408 h 1849426"/>
                <a:gd name="GluePoint1993X" fmla="*/ 1556107 w 6386648"/>
                <a:gd name="GluePoint1993Y" fmla="*/ 377433 h 1849426"/>
                <a:gd name="GluePoint1994X" fmla="*/ 1538082 w 6386648"/>
                <a:gd name="GluePoint1994Y" fmla="*/ 359408 h 1849426"/>
                <a:gd name="GluePoint1995X" fmla="*/ 1556107 w 6386648"/>
                <a:gd name="GluePoint1995Y" fmla="*/ 341384 h 1849426"/>
                <a:gd name="GluePoint1996X" fmla="*/ 306414 w 6386648"/>
                <a:gd name="GluePoint1996Y" fmla="*/ 341384 h 1849426"/>
                <a:gd name="GluePoint1997X" fmla="*/ 324439 w 6386648"/>
                <a:gd name="GluePoint1997Y" fmla="*/ 359408 h 1849426"/>
                <a:gd name="GluePoint1998X" fmla="*/ 306414 w 6386648"/>
                <a:gd name="GluePoint1998Y" fmla="*/ 377433 h 1849426"/>
                <a:gd name="GluePoint1999X" fmla="*/ 288390 w 6386648"/>
                <a:gd name="GluePoint1999Y" fmla="*/ 359408 h 1849426"/>
                <a:gd name="GluePoint2000X" fmla="*/ 306414 w 6386648"/>
                <a:gd name="GluePoint2000Y" fmla="*/ 341384 h 1849426"/>
                <a:gd name="GluePoint2001X" fmla="*/ 6206403 w 6386648"/>
                <a:gd name="GluePoint2001Y" fmla="*/ 335376 h 1849426"/>
                <a:gd name="GluePoint2002X" fmla="*/ 6224428 w 6386648"/>
                <a:gd name="GluePoint2002Y" fmla="*/ 353400 h 1849426"/>
                <a:gd name="GluePoint2003X" fmla="*/ 6206403 w 6386648"/>
                <a:gd name="GluePoint2003Y" fmla="*/ 371425 h 1849426"/>
                <a:gd name="GluePoint2004X" fmla="*/ 6188379 w 6386648"/>
                <a:gd name="GluePoint2004Y" fmla="*/ 353400 h 1849426"/>
                <a:gd name="GluePoint2005X" fmla="*/ 6206403 w 6386648"/>
                <a:gd name="GluePoint2005Y" fmla="*/ 335376 h 1849426"/>
                <a:gd name="GluePoint2006X" fmla="*/ 1670261 w 6386648"/>
                <a:gd name="GluePoint2006Y" fmla="*/ 335376 h 1849426"/>
                <a:gd name="GluePoint2007X" fmla="*/ 1688286 w 6386648"/>
                <a:gd name="GluePoint2007Y" fmla="*/ 353400 h 1849426"/>
                <a:gd name="GluePoint2008X" fmla="*/ 1670261 w 6386648"/>
                <a:gd name="GluePoint2008Y" fmla="*/ 371425 h 1849426"/>
                <a:gd name="GluePoint2009X" fmla="*/ 1652237 w 6386648"/>
                <a:gd name="GluePoint2009Y" fmla="*/ 353400 h 1849426"/>
                <a:gd name="GluePoint2010X" fmla="*/ 1670261 w 6386648"/>
                <a:gd name="GluePoint2010Y" fmla="*/ 335376 h 1849426"/>
                <a:gd name="GluePoint2011X" fmla="*/ 5767809 w 6386648"/>
                <a:gd name="GluePoint2011Y" fmla="*/ 329368 h 1849426"/>
                <a:gd name="GluePoint2012X" fmla="*/ 5785834 w 6386648"/>
                <a:gd name="GluePoint2012Y" fmla="*/ 347392 h 1849426"/>
                <a:gd name="GluePoint2013X" fmla="*/ 5767809 w 6386648"/>
                <a:gd name="GluePoint2013Y" fmla="*/ 365417 h 1849426"/>
                <a:gd name="GluePoint2014X" fmla="*/ 5749785 w 6386648"/>
                <a:gd name="GluePoint2014Y" fmla="*/ 347392 h 1849426"/>
                <a:gd name="GluePoint2015X" fmla="*/ 5767809 w 6386648"/>
                <a:gd name="GluePoint2015Y" fmla="*/ 329368 h 1849426"/>
                <a:gd name="GluePoint2016X" fmla="*/ 3797141 w 6386648"/>
                <a:gd name="GluePoint2016Y" fmla="*/ 329368 h 1849426"/>
                <a:gd name="GluePoint2017X" fmla="*/ 3815166 w 6386648"/>
                <a:gd name="GluePoint2017Y" fmla="*/ 347392 h 1849426"/>
                <a:gd name="GluePoint2018X" fmla="*/ 3797141 w 6386648"/>
                <a:gd name="GluePoint2018Y" fmla="*/ 365417 h 1849426"/>
                <a:gd name="GluePoint2019X" fmla="*/ 3779116 w 6386648"/>
                <a:gd name="GluePoint2019Y" fmla="*/ 347392 h 1849426"/>
                <a:gd name="GluePoint2020X" fmla="*/ 3797141 w 6386648"/>
                <a:gd name="GluePoint2020Y" fmla="*/ 329368 h 1849426"/>
                <a:gd name="GluePoint2021X" fmla="*/ 2673619 w 6386648"/>
                <a:gd name="GluePoint2021Y" fmla="*/ 329368 h 1849426"/>
                <a:gd name="GluePoint2022X" fmla="*/ 2691644 w 6386648"/>
                <a:gd name="GluePoint2022Y" fmla="*/ 347392 h 1849426"/>
                <a:gd name="GluePoint2023X" fmla="*/ 2673619 w 6386648"/>
                <a:gd name="GluePoint2023Y" fmla="*/ 365417 h 1849426"/>
                <a:gd name="GluePoint2024X" fmla="*/ 2655595 w 6386648"/>
                <a:gd name="GluePoint2024Y" fmla="*/ 347392 h 1849426"/>
                <a:gd name="GluePoint2025X" fmla="*/ 2673619 w 6386648"/>
                <a:gd name="GluePoint2025Y" fmla="*/ 329368 h 1849426"/>
                <a:gd name="GluePoint2026X" fmla="*/ 1898570 w 6386648"/>
                <a:gd name="GluePoint2026Y" fmla="*/ 329368 h 1849426"/>
                <a:gd name="GluePoint2027X" fmla="*/ 1916595 w 6386648"/>
                <a:gd name="GluePoint2027Y" fmla="*/ 347392 h 1849426"/>
                <a:gd name="GluePoint2028X" fmla="*/ 1898570 w 6386648"/>
                <a:gd name="GluePoint2028Y" fmla="*/ 365417 h 1849426"/>
                <a:gd name="GluePoint2029X" fmla="*/ 1880546 w 6386648"/>
                <a:gd name="GluePoint2029Y" fmla="*/ 347392 h 1849426"/>
                <a:gd name="GluePoint2030X" fmla="*/ 1898570 w 6386648"/>
                <a:gd name="GluePoint2030Y" fmla="*/ 329368 h 1849426"/>
                <a:gd name="GluePoint2031X" fmla="*/ 66089 w 6386648"/>
                <a:gd name="GluePoint2031Y" fmla="*/ 323360 h 1849426"/>
                <a:gd name="GluePoint2032X" fmla="*/ 84114 w 6386648"/>
                <a:gd name="GluePoint2032Y" fmla="*/ 341384 h 1849426"/>
                <a:gd name="GluePoint2033X" fmla="*/ 66089 w 6386648"/>
                <a:gd name="GluePoint2033Y" fmla="*/ 359409 h 1849426"/>
                <a:gd name="GluePoint2034X" fmla="*/ 48065 w 6386648"/>
                <a:gd name="GluePoint2034Y" fmla="*/ 341384 h 1849426"/>
                <a:gd name="GluePoint2035X" fmla="*/ 66089 w 6386648"/>
                <a:gd name="GluePoint2035Y" fmla="*/ 323360 h 1849426"/>
                <a:gd name="GluePoint2036X" fmla="*/ 5647646 w 6386648"/>
                <a:gd name="GluePoint2036Y" fmla="*/ 317352 h 1849426"/>
                <a:gd name="GluePoint2037X" fmla="*/ 5665671 w 6386648"/>
                <a:gd name="GluePoint2037Y" fmla="*/ 335377 h 1849426"/>
                <a:gd name="GluePoint2038X" fmla="*/ 5647646 w 6386648"/>
                <a:gd name="GluePoint2038Y" fmla="*/ 353401 h 1849426"/>
                <a:gd name="GluePoint2039X" fmla="*/ 5629622 w 6386648"/>
                <a:gd name="GluePoint2039Y" fmla="*/ 335377 h 1849426"/>
                <a:gd name="GluePoint2040X" fmla="*/ 5647646 w 6386648"/>
                <a:gd name="GluePoint2040Y" fmla="*/ 317352 h 1849426"/>
                <a:gd name="GluePoint2041X" fmla="*/ 3064148 w 6386648"/>
                <a:gd name="GluePoint2041Y" fmla="*/ 311344 h 1849426"/>
                <a:gd name="GluePoint2042X" fmla="*/ 3082173 w 6386648"/>
                <a:gd name="GluePoint2042Y" fmla="*/ 329368 h 1849426"/>
                <a:gd name="GluePoint2043X" fmla="*/ 3064148 w 6386648"/>
                <a:gd name="GluePoint2043Y" fmla="*/ 347393 h 1849426"/>
                <a:gd name="GluePoint2044X" fmla="*/ 3046124 w 6386648"/>
                <a:gd name="GluePoint2044Y" fmla="*/ 329368 h 1849426"/>
                <a:gd name="GluePoint2045X" fmla="*/ 3064148 w 6386648"/>
                <a:gd name="GluePoint2045Y" fmla="*/ 311344 h 1849426"/>
                <a:gd name="GluePoint2046X" fmla="*/ 2553457 w 6386648"/>
                <a:gd name="GluePoint2046Y" fmla="*/ 311344 h 1849426"/>
                <a:gd name="GluePoint2047X" fmla="*/ 2571482 w 6386648"/>
                <a:gd name="GluePoint2047Y" fmla="*/ 329368 h 1849426"/>
                <a:gd name="GluePoint2048X" fmla="*/ 2553457 w 6386648"/>
                <a:gd name="GluePoint2048Y" fmla="*/ 347393 h 1849426"/>
                <a:gd name="GluePoint2049X" fmla="*/ 2535433 w 6386648"/>
                <a:gd name="GluePoint2049Y" fmla="*/ 329368 h 1849426"/>
                <a:gd name="GluePoint2050X" fmla="*/ 2553457 w 6386648"/>
                <a:gd name="GluePoint2050Y" fmla="*/ 311344 h 1849426"/>
                <a:gd name="GluePoint2051X" fmla="*/ 6098257 w 6386648"/>
                <a:gd name="GluePoint2051Y" fmla="*/ 305335 h 1849426"/>
                <a:gd name="GluePoint2052X" fmla="*/ 6116282 w 6386648"/>
                <a:gd name="GluePoint2052Y" fmla="*/ 323359 h 1849426"/>
                <a:gd name="GluePoint2053X" fmla="*/ 6098257 w 6386648"/>
                <a:gd name="GluePoint2053Y" fmla="*/ 341384 h 1849426"/>
                <a:gd name="GluePoint2054X" fmla="*/ 6080233 w 6386648"/>
                <a:gd name="GluePoint2054Y" fmla="*/ 323359 h 1849426"/>
                <a:gd name="GluePoint2055X" fmla="*/ 6098257 w 6386648"/>
                <a:gd name="GluePoint2055Y" fmla="*/ 305335 h 1849426"/>
                <a:gd name="GluePoint2056X" fmla="*/ 1231667 w 6386648"/>
                <a:gd name="GluePoint2056Y" fmla="*/ 305335 h 1849426"/>
                <a:gd name="GluePoint2057X" fmla="*/ 1249692 w 6386648"/>
                <a:gd name="GluePoint2057Y" fmla="*/ 323359 h 1849426"/>
                <a:gd name="GluePoint2058X" fmla="*/ 1231667 w 6386648"/>
                <a:gd name="GluePoint2058Y" fmla="*/ 341384 h 1849426"/>
                <a:gd name="GluePoint2059X" fmla="*/ 1213643 w 6386648"/>
                <a:gd name="GluePoint2059Y" fmla="*/ 323359 h 1849426"/>
                <a:gd name="GluePoint2060X" fmla="*/ 1231667 w 6386648"/>
                <a:gd name="GluePoint2060Y" fmla="*/ 305335 h 1849426"/>
                <a:gd name="GluePoint2061X" fmla="*/ 174235 w 6386648"/>
                <a:gd name="GluePoint2061Y" fmla="*/ 305335 h 1849426"/>
                <a:gd name="GluePoint2062X" fmla="*/ 192260 w 6386648"/>
                <a:gd name="GluePoint2062Y" fmla="*/ 323359 h 1849426"/>
                <a:gd name="GluePoint2063X" fmla="*/ 174235 w 6386648"/>
                <a:gd name="GluePoint2063Y" fmla="*/ 341384 h 1849426"/>
                <a:gd name="GluePoint2064X" fmla="*/ 156211 w 6386648"/>
                <a:gd name="GluePoint2064Y" fmla="*/ 323359 h 1849426"/>
                <a:gd name="GluePoint2065X" fmla="*/ 174235 w 6386648"/>
                <a:gd name="GluePoint2065Y" fmla="*/ 305335 h 1849426"/>
                <a:gd name="GluePoint2066X" fmla="*/ 3520767 w 6386648"/>
                <a:gd name="GluePoint2066Y" fmla="*/ 299327 h 1849426"/>
                <a:gd name="GluePoint2067X" fmla="*/ 3538792 w 6386648"/>
                <a:gd name="GluePoint2067Y" fmla="*/ 317351 h 1849426"/>
                <a:gd name="GluePoint2068X" fmla="*/ 3520767 w 6386648"/>
                <a:gd name="GluePoint2068Y" fmla="*/ 335376 h 1849426"/>
                <a:gd name="GluePoint2069X" fmla="*/ 3502743 w 6386648"/>
                <a:gd name="GluePoint2069Y" fmla="*/ 317351 h 1849426"/>
                <a:gd name="GluePoint2070X" fmla="*/ 3520767 w 6386648"/>
                <a:gd name="GluePoint2070Y" fmla="*/ 299327 h 1849426"/>
                <a:gd name="GluePoint2071X" fmla="*/ 5347240 w 6386648"/>
                <a:gd name="GluePoint2071Y" fmla="*/ 293319 h 1849426"/>
                <a:gd name="GluePoint2072X" fmla="*/ 5365265 w 6386648"/>
                <a:gd name="GluePoint2072Y" fmla="*/ 311343 h 1849426"/>
                <a:gd name="GluePoint2073X" fmla="*/ 5347240 w 6386648"/>
                <a:gd name="GluePoint2073Y" fmla="*/ 329368 h 1849426"/>
                <a:gd name="GluePoint2074X" fmla="*/ 5329216 w 6386648"/>
                <a:gd name="GluePoint2074Y" fmla="*/ 311343 h 1849426"/>
                <a:gd name="GluePoint2075X" fmla="*/ 5347240 w 6386648"/>
                <a:gd name="GluePoint2075Y" fmla="*/ 293319 h 1849426"/>
                <a:gd name="GluePoint2076X" fmla="*/ 2439302 w 6386648"/>
                <a:gd name="GluePoint2076Y" fmla="*/ 293319 h 1849426"/>
                <a:gd name="GluePoint2077X" fmla="*/ 2457327 w 6386648"/>
                <a:gd name="GluePoint2077Y" fmla="*/ 311343 h 1849426"/>
                <a:gd name="GluePoint2078X" fmla="*/ 2439302 w 6386648"/>
                <a:gd name="GluePoint2078Y" fmla="*/ 329368 h 1849426"/>
                <a:gd name="GluePoint2079X" fmla="*/ 2421278 w 6386648"/>
                <a:gd name="GluePoint2079Y" fmla="*/ 311343 h 1849426"/>
                <a:gd name="GluePoint2080X" fmla="*/ 2439302 w 6386648"/>
                <a:gd name="GluePoint2080Y" fmla="*/ 293319 h 1849426"/>
                <a:gd name="GluePoint2081X" fmla="*/ 2301115 w 6386648"/>
                <a:gd name="GluePoint2081Y" fmla="*/ 293319 h 1849426"/>
                <a:gd name="GluePoint2082X" fmla="*/ 2319140 w 6386648"/>
                <a:gd name="GluePoint2082Y" fmla="*/ 311343 h 1849426"/>
                <a:gd name="GluePoint2083X" fmla="*/ 2301115 w 6386648"/>
                <a:gd name="GluePoint2083Y" fmla="*/ 329368 h 1849426"/>
                <a:gd name="GluePoint2084X" fmla="*/ 2283091 w 6386648"/>
                <a:gd name="GluePoint2084Y" fmla="*/ 311343 h 1849426"/>
                <a:gd name="GluePoint2085X" fmla="*/ 2301115 w 6386648"/>
                <a:gd name="GluePoint2085Y" fmla="*/ 293319 h 1849426"/>
                <a:gd name="GluePoint2086X" fmla="*/ 1447960 w 6386648"/>
                <a:gd name="GluePoint2086Y" fmla="*/ 293319 h 1849426"/>
                <a:gd name="GluePoint2087X" fmla="*/ 1465985 w 6386648"/>
                <a:gd name="GluePoint2087Y" fmla="*/ 311343 h 1849426"/>
                <a:gd name="GluePoint2088X" fmla="*/ 1447960 w 6386648"/>
                <a:gd name="GluePoint2088Y" fmla="*/ 329368 h 1849426"/>
                <a:gd name="GluePoint2089X" fmla="*/ 1429936 w 6386648"/>
                <a:gd name="GluePoint2089Y" fmla="*/ 311343 h 1849426"/>
                <a:gd name="GluePoint2090X" fmla="*/ 1447960 w 6386648"/>
                <a:gd name="GluePoint2090Y" fmla="*/ 293319 h 1849426"/>
                <a:gd name="GluePoint2091X" fmla="*/ 901219 w 6386648"/>
                <a:gd name="GluePoint2091Y" fmla="*/ 293319 h 1849426"/>
                <a:gd name="GluePoint2092X" fmla="*/ 919244 w 6386648"/>
                <a:gd name="GluePoint2092Y" fmla="*/ 311343 h 1849426"/>
                <a:gd name="GluePoint2093X" fmla="*/ 901219 w 6386648"/>
                <a:gd name="GluePoint2093Y" fmla="*/ 329368 h 1849426"/>
                <a:gd name="GluePoint2094X" fmla="*/ 883195 w 6386648"/>
                <a:gd name="GluePoint2094Y" fmla="*/ 311343 h 1849426"/>
                <a:gd name="GluePoint2095X" fmla="*/ 901219 w 6386648"/>
                <a:gd name="GluePoint2095Y" fmla="*/ 293319 h 1849426"/>
                <a:gd name="GluePoint2096X" fmla="*/ 552748 w 6386648"/>
                <a:gd name="GluePoint2096Y" fmla="*/ 293319 h 1849426"/>
                <a:gd name="GluePoint2097X" fmla="*/ 570773 w 6386648"/>
                <a:gd name="GluePoint2097Y" fmla="*/ 311343 h 1849426"/>
                <a:gd name="GluePoint2098X" fmla="*/ 552748 w 6386648"/>
                <a:gd name="GluePoint2098Y" fmla="*/ 329368 h 1849426"/>
                <a:gd name="GluePoint2099X" fmla="*/ 534724 w 6386648"/>
                <a:gd name="GluePoint2099Y" fmla="*/ 311343 h 1849426"/>
                <a:gd name="GluePoint2100X" fmla="*/ 552748 w 6386648"/>
                <a:gd name="GluePoint2100Y" fmla="*/ 293319 h 1849426"/>
                <a:gd name="GluePoint2101X" fmla="*/ 6326566 w 6386648"/>
                <a:gd name="GluePoint2101Y" fmla="*/ 287311 h 1849426"/>
                <a:gd name="GluePoint2102X" fmla="*/ 6344591 w 6386648"/>
                <a:gd name="GluePoint2102Y" fmla="*/ 305336 h 1849426"/>
                <a:gd name="GluePoint2103X" fmla="*/ 6326566 w 6386648"/>
                <a:gd name="GluePoint2103Y" fmla="*/ 323360 h 1849426"/>
                <a:gd name="GluePoint2104X" fmla="*/ 6308542 w 6386648"/>
                <a:gd name="GluePoint2104Y" fmla="*/ 305336 h 1849426"/>
                <a:gd name="GluePoint2105X" fmla="*/ 6326566 w 6386648"/>
                <a:gd name="GluePoint2105Y" fmla="*/ 287311 h 1849426"/>
                <a:gd name="GluePoint2106X" fmla="*/ 5503451 w 6386648"/>
                <a:gd name="GluePoint2106Y" fmla="*/ 287311 h 1849426"/>
                <a:gd name="GluePoint2107X" fmla="*/ 5521476 w 6386648"/>
                <a:gd name="GluePoint2107Y" fmla="*/ 305336 h 1849426"/>
                <a:gd name="GluePoint2108X" fmla="*/ 5503451 w 6386648"/>
                <a:gd name="GluePoint2108Y" fmla="*/ 323360 h 1849426"/>
                <a:gd name="GluePoint2109X" fmla="*/ 5485427 w 6386648"/>
                <a:gd name="GluePoint2109Y" fmla="*/ 305336 h 1849426"/>
                <a:gd name="GluePoint2110X" fmla="*/ 5503451 w 6386648"/>
                <a:gd name="GluePoint2110Y" fmla="*/ 287311 h 1849426"/>
                <a:gd name="GluePoint2111X" fmla="*/ 1808448 w 6386648"/>
                <a:gd name="GluePoint2111Y" fmla="*/ 287311 h 1849426"/>
                <a:gd name="GluePoint2112X" fmla="*/ 1826473 w 6386648"/>
                <a:gd name="GluePoint2112Y" fmla="*/ 305336 h 1849426"/>
                <a:gd name="GluePoint2113X" fmla="*/ 1808448 w 6386648"/>
                <a:gd name="GluePoint2113Y" fmla="*/ 323360 h 1849426"/>
                <a:gd name="GluePoint2114X" fmla="*/ 1790424 w 6386648"/>
                <a:gd name="GluePoint2114Y" fmla="*/ 305336 h 1849426"/>
                <a:gd name="GluePoint2115X" fmla="*/ 1808448 w 6386648"/>
                <a:gd name="GluePoint2115Y" fmla="*/ 287311 h 1849426"/>
                <a:gd name="GluePoint2116X" fmla="*/ 672910 w 6386648"/>
                <a:gd name="GluePoint2116Y" fmla="*/ 287311 h 1849426"/>
                <a:gd name="GluePoint2117X" fmla="*/ 690935 w 6386648"/>
                <a:gd name="GluePoint2117Y" fmla="*/ 305336 h 1849426"/>
                <a:gd name="GluePoint2118X" fmla="*/ 672910 w 6386648"/>
                <a:gd name="GluePoint2118Y" fmla="*/ 323360 h 1849426"/>
                <a:gd name="GluePoint2119X" fmla="*/ 654886 w 6386648"/>
                <a:gd name="GluePoint2119Y" fmla="*/ 305336 h 1849426"/>
                <a:gd name="GluePoint2120X" fmla="*/ 672910 w 6386648"/>
                <a:gd name="GluePoint2120Y" fmla="*/ 287311 h 1849426"/>
                <a:gd name="GluePoint2121X" fmla="*/ 4710377 w 6386648"/>
                <a:gd name="GluePoint2121Y" fmla="*/ 275295 h 1849426"/>
                <a:gd name="GluePoint2122X" fmla="*/ 4728402 w 6386648"/>
                <a:gd name="GluePoint2122Y" fmla="*/ 293319 h 1849426"/>
                <a:gd name="GluePoint2123X" fmla="*/ 4710377 w 6386648"/>
                <a:gd name="GluePoint2123Y" fmla="*/ 311344 h 1849426"/>
                <a:gd name="GluePoint2124X" fmla="*/ 4692353 w 6386648"/>
                <a:gd name="GluePoint2124Y" fmla="*/ 293319 h 1849426"/>
                <a:gd name="GluePoint2125X" fmla="*/ 4710377 w 6386648"/>
                <a:gd name="GluePoint2125Y" fmla="*/ 275295 h 1849426"/>
                <a:gd name="GluePoint2126X" fmla="*/ 4962719 w 6386648"/>
                <a:gd name="GluePoint2126Y" fmla="*/ 269287 h 1849426"/>
                <a:gd name="GluePoint2127X" fmla="*/ 4980744 w 6386648"/>
                <a:gd name="GluePoint2127Y" fmla="*/ 287311 h 1849426"/>
                <a:gd name="GluePoint2128X" fmla="*/ 4962719 w 6386648"/>
                <a:gd name="GluePoint2128Y" fmla="*/ 305336 h 1849426"/>
                <a:gd name="GluePoint2129X" fmla="*/ 4944695 w 6386648"/>
                <a:gd name="GluePoint2129Y" fmla="*/ 287311 h 1849426"/>
                <a:gd name="GluePoint2130X" fmla="*/ 4962719 w 6386648"/>
                <a:gd name="GluePoint2130Y" fmla="*/ 269287 h 1849426"/>
                <a:gd name="GluePoint2131X" fmla="*/ 3652945 w 6386648"/>
                <a:gd name="GluePoint2131Y" fmla="*/ 269287 h 1849426"/>
                <a:gd name="GluePoint2132X" fmla="*/ 3670970 w 6386648"/>
                <a:gd name="GluePoint2132Y" fmla="*/ 287311 h 1849426"/>
                <a:gd name="GluePoint2133X" fmla="*/ 3652945 w 6386648"/>
                <a:gd name="GluePoint2133Y" fmla="*/ 305336 h 1849426"/>
                <a:gd name="GluePoint2134X" fmla="*/ 3634921 w 6386648"/>
                <a:gd name="GluePoint2134Y" fmla="*/ 287311 h 1849426"/>
                <a:gd name="GluePoint2135X" fmla="*/ 3652945 w 6386648"/>
                <a:gd name="GluePoint2135Y" fmla="*/ 269287 h 1849426"/>
                <a:gd name="GluePoint2136X" fmla="*/ 1123520 w 6386648"/>
                <a:gd name="GluePoint2136Y" fmla="*/ 269287 h 1849426"/>
                <a:gd name="GluePoint2137X" fmla="*/ 1141545 w 6386648"/>
                <a:gd name="GluePoint2137Y" fmla="*/ 287311 h 1849426"/>
                <a:gd name="GluePoint2138X" fmla="*/ 1123520 w 6386648"/>
                <a:gd name="GluePoint2138Y" fmla="*/ 305336 h 1849426"/>
                <a:gd name="GluePoint2139X" fmla="*/ 1105496 w 6386648"/>
                <a:gd name="GluePoint2139Y" fmla="*/ 287311 h 1849426"/>
                <a:gd name="GluePoint2140X" fmla="*/ 1123520 w 6386648"/>
                <a:gd name="GluePoint2140Y" fmla="*/ 269287 h 1849426"/>
                <a:gd name="GluePoint2141X" fmla="*/ 5112922 w 6386648"/>
                <a:gd name="GluePoint2141Y" fmla="*/ 263279 h 1849426"/>
                <a:gd name="GluePoint2142X" fmla="*/ 5130947 w 6386648"/>
                <a:gd name="GluePoint2142Y" fmla="*/ 281303 h 1849426"/>
                <a:gd name="GluePoint2143X" fmla="*/ 5112922 w 6386648"/>
                <a:gd name="GluePoint2143Y" fmla="*/ 299328 h 1849426"/>
                <a:gd name="GluePoint2144X" fmla="*/ 5094898 w 6386648"/>
                <a:gd name="GluePoint2144Y" fmla="*/ 281303 h 1849426"/>
                <a:gd name="GluePoint2145X" fmla="*/ 5112922 w 6386648"/>
                <a:gd name="GluePoint2145Y" fmla="*/ 263279 h 1849426"/>
                <a:gd name="GluePoint2146X" fmla="*/ 4217710 w 6386648"/>
                <a:gd name="GluePoint2146Y" fmla="*/ 263279 h 1849426"/>
                <a:gd name="GluePoint2147X" fmla="*/ 4235735 w 6386648"/>
                <a:gd name="GluePoint2147Y" fmla="*/ 281303 h 1849426"/>
                <a:gd name="GluePoint2148X" fmla="*/ 4217710 w 6386648"/>
                <a:gd name="GluePoint2148Y" fmla="*/ 299328 h 1849426"/>
                <a:gd name="GluePoint2149X" fmla="*/ 4199685 w 6386648"/>
                <a:gd name="GluePoint2149Y" fmla="*/ 281303 h 1849426"/>
                <a:gd name="GluePoint2150X" fmla="*/ 4217710 w 6386648"/>
                <a:gd name="GluePoint2150Y" fmla="*/ 263279 h 1849426"/>
                <a:gd name="GluePoint2151X" fmla="*/ 3190319 w 6386648"/>
                <a:gd name="GluePoint2151Y" fmla="*/ 263279 h 1849426"/>
                <a:gd name="GluePoint2152X" fmla="*/ 3208344 w 6386648"/>
                <a:gd name="GluePoint2152Y" fmla="*/ 281303 h 1849426"/>
                <a:gd name="GluePoint2153X" fmla="*/ 3190319 w 6386648"/>
                <a:gd name="GluePoint2153Y" fmla="*/ 299328 h 1849426"/>
                <a:gd name="GluePoint2154X" fmla="*/ 3172295 w 6386648"/>
                <a:gd name="GluePoint2154Y" fmla="*/ 281303 h 1849426"/>
                <a:gd name="GluePoint2155X" fmla="*/ 3190319 w 6386648"/>
                <a:gd name="GluePoint2155Y" fmla="*/ 263279 h 1849426"/>
                <a:gd name="GluePoint2156X" fmla="*/ 5996118 w 6386648"/>
                <a:gd name="GluePoint2156Y" fmla="*/ 257270 h 1849426"/>
                <a:gd name="GluePoint2157X" fmla="*/ 6014143 w 6386648"/>
                <a:gd name="GluePoint2157Y" fmla="*/ 275295 h 1849426"/>
                <a:gd name="GluePoint2158X" fmla="*/ 5996118 w 6386648"/>
                <a:gd name="GluePoint2158Y" fmla="*/ 293319 h 1849426"/>
                <a:gd name="GluePoint2159X" fmla="*/ 5978094 w 6386648"/>
                <a:gd name="GluePoint2159Y" fmla="*/ 275295 h 1849426"/>
                <a:gd name="GluePoint2160X" fmla="*/ 5996118 w 6386648"/>
                <a:gd name="GluePoint2160Y" fmla="*/ 257270 h 1849426"/>
                <a:gd name="GluePoint2161X" fmla="*/ 5233085 w 6386648"/>
                <a:gd name="GluePoint2161Y" fmla="*/ 257270 h 1849426"/>
                <a:gd name="GluePoint2162X" fmla="*/ 5251110 w 6386648"/>
                <a:gd name="GluePoint2162Y" fmla="*/ 275295 h 1849426"/>
                <a:gd name="GluePoint2163X" fmla="*/ 5233085 w 6386648"/>
                <a:gd name="GluePoint2163Y" fmla="*/ 293319 h 1849426"/>
                <a:gd name="GluePoint2164X" fmla="*/ 5215061 w 6386648"/>
                <a:gd name="GluePoint2164Y" fmla="*/ 275295 h 1849426"/>
                <a:gd name="GluePoint2165X" fmla="*/ 5233085 w 6386648"/>
                <a:gd name="GluePoint2165Y" fmla="*/ 257270 h 1849426"/>
                <a:gd name="GluePoint2166X" fmla="*/ 4584206 w 6386648"/>
                <a:gd name="GluePoint2166Y" fmla="*/ 257270 h 1849426"/>
                <a:gd name="GluePoint2167X" fmla="*/ 4602231 w 6386648"/>
                <a:gd name="GluePoint2167Y" fmla="*/ 275295 h 1849426"/>
                <a:gd name="GluePoint2168X" fmla="*/ 4584206 w 6386648"/>
                <a:gd name="GluePoint2168Y" fmla="*/ 293319 h 1849426"/>
                <a:gd name="GluePoint2169X" fmla="*/ 4566182 w 6386648"/>
                <a:gd name="GluePoint2169Y" fmla="*/ 275295 h 1849426"/>
                <a:gd name="GluePoint2170X" fmla="*/ 4584206 w 6386648"/>
                <a:gd name="GluePoint2170Y" fmla="*/ 257270 h 1849426"/>
                <a:gd name="GluePoint2171X" fmla="*/ 2156921 w 6386648"/>
                <a:gd name="GluePoint2171Y" fmla="*/ 257270 h 1849426"/>
                <a:gd name="GluePoint2172X" fmla="*/ 2174945 w 6386648"/>
                <a:gd name="GluePoint2172Y" fmla="*/ 275295 h 1849426"/>
                <a:gd name="GluePoint2173X" fmla="*/ 2156921 w 6386648"/>
                <a:gd name="GluePoint2173Y" fmla="*/ 293319 h 1849426"/>
                <a:gd name="GluePoint2174X" fmla="*/ 2138896 w 6386648"/>
                <a:gd name="GluePoint2174Y" fmla="*/ 275295 h 1849426"/>
                <a:gd name="GluePoint2175X" fmla="*/ 2156921 w 6386648"/>
                <a:gd name="GluePoint2175Y" fmla="*/ 257270 h 1849426"/>
                <a:gd name="GluePoint2176X" fmla="*/ 781057 w 6386648"/>
                <a:gd name="GluePoint2176Y" fmla="*/ 257270 h 1849426"/>
                <a:gd name="GluePoint2177X" fmla="*/ 799082 w 6386648"/>
                <a:gd name="GluePoint2177Y" fmla="*/ 275295 h 1849426"/>
                <a:gd name="GluePoint2178X" fmla="*/ 781057 w 6386648"/>
                <a:gd name="GluePoint2178Y" fmla="*/ 293319 h 1849426"/>
                <a:gd name="GluePoint2179X" fmla="*/ 763033 w 6386648"/>
                <a:gd name="GluePoint2179Y" fmla="*/ 275295 h 1849426"/>
                <a:gd name="GluePoint2180X" fmla="*/ 781057 w 6386648"/>
                <a:gd name="GluePoint2180Y" fmla="*/ 257270 h 1849426"/>
                <a:gd name="GluePoint2181X" fmla="*/ 420569 w 6386648"/>
                <a:gd name="GluePoint2181Y" fmla="*/ 257270 h 1849426"/>
                <a:gd name="GluePoint2182X" fmla="*/ 438594 w 6386648"/>
                <a:gd name="GluePoint2182Y" fmla="*/ 275295 h 1849426"/>
                <a:gd name="GluePoint2183X" fmla="*/ 420569 w 6386648"/>
                <a:gd name="GluePoint2183Y" fmla="*/ 293319 h 1849426"/>
                <a:gd name="GluePoint2184X" fmla="*/ 402545 w 6386648"/>
                <a:gd name="GluePoint2184Y" fmla="*/ 275295 h 1849426"/>
                <a:gd name="GluePoint2185X" fmla="*/ 420569 w 6386648"/>
                <a:gd name="GluePoint2185Y" fmla="*/ 257270 h 1849426"/>
                <a:gd name="GluePoint2186X" fmla="*/ 5845915 w 6386648"/>
                <a:gd name="GluePoint2186Y" fmla="*/ 245254 h 1849426"/>
                <a:gd name="GluePoint2187X" fmla="*/ 5863940 w 6386648"/>
                <a:gd name="GluePoint2187Y" fmla="*/ 263278 h 1849426"/>
                <a:gd name="GluePoint2188X" fmla="*/ 5845915 w 6386648"/>
                <a:gd name="GluePoint2188Y" fmla="*/ 281303 h 1849426"/>
                <a:gd name="GluePoint2189X" fmla="*/ 5827891 w 6386648"/>
                <a:gd name="GluePoint2189Y" fmla="*/ 263278 h 1849426"/>
                <a:gd name="GluePoint2190X" fmla="*/ 5845915 w 6386648"/>
                <a:gd name="GluePoint2190Y" fmla="*/ 245254 h 1849426"/>
                <a:gd name="GluePoint2191X" fmla="*/ 4013434 w 6386648"/>
                <a:gd name="GluePoint2191Y" fmla="*/ 245254 h 1849426"/>
                <a:gd name="GluePoint2192X" fmla="*/ 4031459 w 6386648"/>
                <a:gd name="GluePoint2192Y" fmla="*/ 263278 h 1849426"/>
                <a:gd name="GluePoint2193X" fmla="*/ 4013434 w 6386648"/>
                <a:gd name="GluePoint2193Y" fmla="*/ 281303 h 1849426"/>
                <a:gd name="GluePoint2194X" fmla="*/ 3995410 w 6386648"/>
                <a:gd name="GluePoint2194Y" fmla="*/ 263278 h 1849426"/>
                <a:gd name="GluePoint2195X" fmla="*/ 4013434 w 6386648"/>
                <a:gd name="GluePoint2195Y" fmla="*/ 245254 h 1849426"/>
                <a:gd name="GluePoint2196X" fmla="*/ 2841847 w 6386648"/>
                <a:gd name="GluePoint2196Y" fmla="*/ 245254 h 1849426"/>
                <a:gd name="GluePoint2197X" fmla="*/ 2859872 w 6386648"/>
                <a:gd name="GluePoint2197Y" fmla="*/ 263278 h 1849426"/>
                <a:gd name="GluePoint2198X" fmla="*/ 2841847 w 6386648"/>
                <a:gd name="GluePoint2198Y" fmla="*/ 281303 h 1849426"/>
                <a:gd name="GluePoint2199X" fmla="*/ 2823823 w 6386648"/>
                <a:gd name="GluePoint2199Y" fmla="*/ 263278 h 1849426"/>
                <a:gd name="GluePoint2200X" fmla="*/ 2841847 w 6386648"/>
                <a:gd name="GluePoint2200Y" fmla="*/ 245254 h 1849426"/>
                <a:gd name="GluePoint2201X" fmla="*/ 2006717 w 6386648"/>
                <a:gd name="GluePoint2201Y" fmla="*/ 245254 h 1849426"/>
                <a:gd name="GluePoint2202X" fmla="*/ 2024741 w 6386648"/>
                <a:gd name="GluePoint2202Y" fmla="*/ 263278 h 1849426"/>
                <a:gd name="GluePoint2203X" fmla="*/ 2006717 w 6386648"/>
                <a:gd name="GluePoint2203Y" fmla="*/ 281303 h 1849426"/>
                <a:gd name="GluePoint2204X" fmla="*/ 1988692 w 6386648"/>
                <a:gd name="GluePoint2204Y" fmla="*/ 263278 h 1849426"/>
                <a:gd name="GluePoint2205X" fmla="*/ 2006717 w 6386648"/>
                <a:gd name="GluePoint2205Y" fmla="*/ 245254 h 1849426"/>
                <a:gd name="GluePoint2206X" fmla="*/ 1009366 w 6386648"/>
                <a:gd name="GluePoint2206Y" fmla="*/ 245254 h 1849426"/>
                <a:gd name="GluePoint2207X" fmla="*/ 1027391 w 6386648"/>
                <a:gd name="GluePoint2207Y" fmla="*/ 263278 h 1849426"/>
                <a:gd name="GluePoint2208X" fmla="*/ 1009366 w 6386648"/>
                <a:gd name="GluePoint2208Y" fmla="*/ 281303 h 1849426"/>
                <a:gd name="GluePoint2209X" fmla="*/ 991342 w 6386648"/>
                <a:gd name="GluePoint2209Y" fmla="*/ 263278 h 1849426"/>
                <a:gd name="GluePoint2210X" fmla="*/ 1009366 w 6386648"/>
                <a:gd name="GluePoint2210Y" fmla="*/ 245254 h 1849426"/>
                <a:gd name="GluePoint2211X" fmla="*/ 4337873 w 6386648"/>
                <a:gd name="GluePoint2211Y" fmla="*/ 239246 h 1849426"/>
                <a:gd name="GluePoint2212X" fmla="*/ 4355898 w 6386648"/>
                <a:gd name="GluePoint2212Y" fmla="*/ 257270 h 1849426"/>
                <a:gd name="GluePoint2213X" fmla="*/ 4337873 w 6386648"/>
                <a:gd name="GluePoint2213Y" fmla="*/ 275295 h 1849426"/>
                <a:gd name="GluePoint2214X" fmla="*/ 4319848 w 6386648"/>
                <a:gd name="GluePoint2214Y" fmla="*/ 257270 h 1849426"/>
                <a:gd name="GluePoint2215X" fmla="*/ 4337873 w 6386648"/>
                <a:gd name="GluePoint2215Y" fmla="*/ 239246 h 1849426"/>
                <a:gd name="GluePoint2216X" fmla="*/ 3310482 w 6386648"/>
                <a:gd name="GluePoint2216Y" fmla="*/ 239246 h 1849426"/>
                <a:gd name="GluePoint2217X" fmla="*/ 3328507 w 6386648"/>
                <a:gd name="GluePoint2217Y" fmla="*/ 257270 h 1849426"/>
                <a:gd name="GluePoint2218X" fmla="*/ 3310482 w 6386648"/>
                <a:gd name="GluePoint2218Y" fmla="*/ 275295 h 1849426"/>
                <a:gd name="GluePoint2219X" fmla="*/ 3292458 w 6386648"/>
                <a:gd name="GluePoint2219Y" fmla="*/ 257270 h 1849426"/>
                <a:gd name="GluePoint2220X" fmla="*/ 3310482 w 6386648"/>
                <a:gd name="GluePoint2220Y" fmla="*/ 239246 h 1849426"/>
                <a:gd name="GluePoint2221X" fmla="*/ 3418628 w 6386648"/>
                <a:gd name="GluePoint2221Y" fmla="*/ 233238 h 1849426"/>
                <a:gd name="GluePoint2222X" fmla="*/ 3436653 w 6386648"/>
                <a:gd name="GluePoint2222Y" fmla="*/ 251262 h 1849426"/>
                <a:gd name="GluePoint2223X" fmla="*/ 3418628 w 6386648"/>
                <a:gd name="GluePoint2223Y" fmla="*/ 269287 h 1849426"/>
                <a:gd name="GluePoint2224X" fmla="*/ 3400604 w 6386648"/>
                <a:gd name="GluePoint2224Y" fmla="*/ 251262 h 1849426"/>
                <a:gd name="GluePoint2225X" fmla="*/ 3418628 w 6386648"/>
                <a:gd name="GluePoint2225Y" fmla="*/ 233238 h 1849426"/>
                <a:gd name="GluePoint2226X" fmla="*/ 4836548 w 6386648"/>
                <a:gd name="GluePoint2226Y" fmla="*/ 227230 h 1849426"/>
                <a:gd name="GluePoint2227X" fmla="*/ 4854573 w 6386648"/>
                <a:gd name="GluePoint2227Y" fmla="*/ 245255 h 1849426"/>
                <a:gd name="GluePoint2228X" fmla="*/ 4836548 w 6386648"/>
                <a:gd name="GluePoint2228Y" fmla="*/ 263279 h 1849426"/>
                <a:gd name="GluePoint2229X" fmla="*/ 4818524 w 6386648"/>
                <a:gd name="GluePoint2229Y" fmla="*/ 245255 h 1849426"/>
                <a:gd name="GluePoint2230X" fmla="*/ 4836548 w 6386648"/>
                <a:gd name="GluePoint2230Y" fmla="*/ 227230 h 1849426"/>
                <a:gd name="GluePoint2231X" fmla="*/ 2949994 w 6386648"/>
                <a:gd name="GluePoint2231Y" fmla="*/ 227230 h 1849426"/>
                <a:gd name="GluePoint2232X" fmla="*/ 2968019 w 6386648"/>
                <a:gd name="GluePoint2232Y" fmla="*/ 245255 h 1849426"/>
                <a:gd name="GluePoint2233X" fmla="*/ 2949994 w 6386648"/>
                <a:gd name="GluePoint2233Y" fmla="*/ 263279 h 1849426"/>
                <a:gd name="GluePoint2234X" fmla="*/ 2931970 w 6386648"/>
                <a:gd name="GluePoint2234Y" fmla="*/ 245255 h 1849426"/>
                <a:gd name="GluePoint2235X" fmla="*/ 2949994 w 6386648"/>
                <a:gd name="GluePoint2235Y" fmla="*/ 227230 h 1849426"/>
                <a:gd name="GluePoint2236X" fmla="*/ 2727693 w 6386648"/>
                <a:gd name="GluePoint2236Y" fmla="*/ 227230 h 1849426"/>
                <a:gd name="GluePoint2237X" fmla="*/ 2745718 w 6386648"/>
                <a:gd name="GluePoint2237Y" fmla="*/ 245255 h 1849426"/>
                <a:gd name="GluePoint2238X" fmla="*/ 2727693 w 6386648"/>
                <a:gd name="GluePoint2238Y" fmla="*/ 263279 h 1849426"/>
                <a:gd name="GluePoint2239X" fmla="*/ 2709669 w 6386648"/>
                <a:gd name="GluePoint2239Y" fmla="*/ 245255 h 1849426"/>
                <a:gd name="GluePoint2240X" fmla="*/ 2727693 w 6386648"/>
                <a:gd name="GluePoint2240Y" fmla="*/ 227230 h 1849426"/>
                <a:gd name="GluePoint2241X" fmla="*/ 270365 w 6386648"/>
                <a:gd name="GluePoint2241Y" fmla="*/ 227230 h 1849426"/>
                <a:gd name="GluePoint2242X" fmla="*/ 288390 w 6386648"/>
                <a:gd name="GluePoint2242Y" fmla="*/ 245255 h 1849426"/>
                <a:gd name="GluePoint2243X" fmla="*/ 270365 w 6386648"/>
                <a:gd name="GluePoint2243Y" fmla="*/ 263279 h 1849426"/>
                <a:gd name="GluePoint2244X" fmla="*/ 252341 w 6386648"/>
                <a:gd name="GluePoint2244Y" fmla="*/ 245255 h 1849426"/>
                <a:gd name="GluePoint2245X" fmla="*/ 270365 w 6386648"/>
                <a:gd name="GluePoint2245Y" fmla="*/ 227230 h 1849426"/>
                <a:gd name="GluePoint2246X" fmla="*/ 3893271 w 6386648"/>
                <a:gd name="GluePoint2246Y" fmla="*/ 221222 h 1849426"/>
                <a:gd name="GluePoint2247X" fmla="*/ 3911296 w 6386648"/>
                <a:gd name="GluePoint2247Y" fmla="*/ 239246 h 1849426"/>
                <a:gd name="GluePoint2248X" fmla="*/ 3893271 w 6386648"/>
                <a:gd name="GluePoint2248Y" fmla="*/ 257271 h 1849426"/>
                <a:gd name="GluePoint2249X" fmla="*/ 3875247 w 6386648"/>
                <a:gd name="GluePoint2249Y" fmla="*/ 239246 h 1849426"/>
                <a:gd name="GluePoint2250X" fmla="*/ 3893271 w 6386648"/>
                <a:gd name="GluePoint2250Y" fmla="*/ 221222 h 1849426"/>
                <a:gd name="GluePoint2251X" fmla="*/ 1682277 w 6386648"/>
                <a:gd name="GluePoint2251Y" fmla="*/ 221222 h 1849426"/>
                <a:gd name="GluePoint2252X" fmla="*/ 1700302 w 6386648"/>
                <a:gd name="GluePoint2252Y" fmla="*/ 239246 h 1849426"/>
                <a:gd name="GluePoint2253X" fmla="*/ 1682277 w 6386648"/>
                <a:gd name="GluePoint2253Y" fmla="*/ 257271 h 1849426"/>
                <a:gd name="GluePoint2254X" fmla="*/ 1664253 w 6386648"/>
                <a:gd name="GluePoint2254Y" fmla="*/ 239246 h 1849426"/>
                <a:gd name="GluePoint2255X" fmla="*/ 1682277 w 6386648"/>
                <a:gd name="GluePoint2255Y" fmla="*/ 221222 h 1849426"/>
                <a:gd name="GluePoint2256X" fmla="*/ 4458036 w 6386648"/>
                <a:gd name="GluePoint2256Y" fmla="*/ 215213 h 1849426"/>
                <a:gd name="GluePoint2257X" fmla="*/ 4476061 w 6386648"/>
                <a:gd name="GluePoint2257Y" fmla="*/ 233237 h 1849426"/>
                <a:gd name="GluePoint2258X" fmla="*/ 4458036 w 6386648"/>
                <a:gd name="GluePoint2258Y" fmla="*/ 251262 h 1849426"/>
                <a:gd name="GluePoint2259X" fmla="*/ 4440011 w 6386648"/>
                <a:gd name="GluePoint2259Y" fmla="*/ 233237 h 1849426"/>
                <a:gd name="GluePoint2260X" fmla="*/ 4458036 w 6386648"/>
                <a:gd name="GluePoint2260Y" fmla="*/ 215213 h 1849426"/>
                <a:gd name="GluePoint2261X" fmla="*/ 3767100 w 6386648"/>
                <a:gd name="GluePoint2261Y" fmla="*/ 215213 h 1849426"/>
                <a:gd name="GluePoint2262X" fmla="*/ 3785125 w 6386648"/>
                <a:gd name="GluePoint2262Y" fmla="*/ 233237 h 1849426"/>
                <a:gd name="GluePoint2263X" fmla="*/ 3767100 w 6386648"/>
                <a:gd name="GluePoint2263Y" fmla="*/ 251262 h 1849426"/>
                <a:gd name="GluePoint2264X" fmla="*/ 3749075 w 6386648"/>
                <a:gd name="GluePoint2264Y" fmla="*/ 233237 h 1849426"/>
                <a:gd name="GluePoint2265X" fmla="*/ 3767100 w 6386648"/>
                <a:gd name="GluePoint2265Y" fmla="*/ 215213 h 1849426"/>
                <a:gd name="GluePoint2266X" fmla="*/ 6224427 w 6386648"/>
                <a:gd name="GluePoint2266Y" fmla="*/ 209205 h 1849426"/>
                <a:gd name="GluePoint2267X" fmla="*/ 6242452 w 6386648"/>
                <a:gd name="GluePoint2267Y" fmla="*/ 227229 h 1849426"/>
                <a:gd name="GluePoint2268X" fmla="*/ 6224427 w 6386648"/>
                <a:gd name="GluePoint2268Y" fmla="*/ 245254 h 1849426"/>
                <a:gd name="GluePoint2269X" fmla="*/ 6206403 w 6386648"/>
                <a:gd name="GluePoint2269Y" fmla="*/ 227229 h 1849426"/>
                <a:gd name="GluePoint2270X" fmla="*/ 6224427 w 6386648"/>
                <a:gd name="GluePoint2270Y" fmla="*/ 209205 h 1849426"/>
                <a:gd name="GluePoint2271X" fmla="*/ 1315782 w 6386648"/>
                <a:gd name="GluePoint2271Y" fmla="*/ 209205 h 1849426"/>
                <a:gd name="GluePoint2272X" fmla="*/ 1333806 w 6386648"/>
                <a:gd name="GluePoint2272Y" fmla="*/ 227229 h 1849426"/>
                <a:gd name="GluePoint2273X" fmla="*/ 1315782 w 6386648"/>
                <a:gd name="GluePoint2273Y" fmla="*/ 245254 h 1849426"/>
                <a:gd name="GluePoint2274X" fmla="*/ 1297757 w 6386648"/>
                <a:gd name="GluePoint2274Y" fmla="*/ 227229 h 1849426"/>
                <a:gd name="GluePoint2275X" fmla="*/ 1315782 w 6386648"/>
                <a:gd name="GluePoint2275Y" fmla="*/ 209205 h 1849426"/>
                <a:gd name="GluePoint2276X" fmla="*/ 5713736 w 6386648"/>
                <a:gd name="GluePoint2276Y" fmla="*/ 203197 h 1849426"/>
                <a:gd name="GluePoint2277X" fmla="*/ 5731761 w 6386648"/>
                <a:gd name="GluePoint2277Y" fmla="*/ 221221 h 1849426"/>
                <a:gd name="GluePoint2278X" fmla="*/ 5713736 w 6386648"/>
                <a:gd name="GluePoint2278Y" fmla="*/ 239246 h 1849426"/>
                <a:gd name="GluePoint2279X" fmla="*/ 5695712 w 6386648"/>
                <a:gd name="GluePoint2279Y" fmla="*/ 221221 h 1849426"/>
                <a:gd name="GluePoint2280X" fmla="*/ 5713736 w 6386648"/>
                <a:gd name="GluePoint2280Y" fmla="*/ 203197 h 1849426"/>
                <a:gd name="GluePoint2281X" fmla="*/ 1550098 w 6386648"/>
                <a:gd name="GluePoint2281Y" fmla="*/ 203197 h 1849426"/>
                <a:gd name="GluePoint2282X" fmla="*/ 1568123 w 6386648"/>
                <a:gd name="GluePoint2282Y" fmla="*/ 221221 h 1849426"/>
                <a:gd name="GluePoint2283X" fmla="*/ 1550098 w 6386648"/>
                <a:gd name="GluePoint2283Y" fmla="*/ 239246 h 1849426"/>
                <a:gd name="GluePoint2284X" fmla="*/ 1532074 w 6386648"/>
                <a:gd name="GluePoint2284Y" fmla="*/ 221221 h 1849426"/>
                <a:gd name="GluePoint2285X" fmla="*/ 1550098 w 6386648"/>
                <a:gd name="GluePoint2285Y" fmla="*/ 203197 h 1849426"/>
                <a:gd name="GluePoint2286X" fmla="*/ 5587565 w 6386648"/>
                <a:gd name="GluePoint2286Y" fmla="*/ 197189 h 1849426"/>
                <a:gd name="GluePoint2287X" fmla="*/ 5605590 w 6386648"/>
                <a:gd name="GluePoint2287Y" fmla="*/ 215214 h 1849426"/>
                <a:gd name="GluePoint2288X" fmla="*/ 5587565 w 6386648"/>
                <a:gd name="GluePoint2288Y" fmla="*/ 233238 h 1849426"/>
                <a:gd name="GluePoint2289X" fmla="*/ 5569541 w 6386648"/>
                <a:gd name="GluePoint2289Y" fmla="*/ 215214 h 1849426"/>
                <a:gd name="GluePoint2290X" fmla="*/ 5587565 w 6386648"/>
                <a:gd name="GluePoint2290Y" fmla="*/ 197189 h 1849426"/>
                <a:gd name="GluePoint2291X" fmla="*/ 4121580 w 6386648"/>
                <a:gd name="GluePoint2291Y" fmla="*/ 197189 h 1849426"/>
                <a:gd name="GluePoint2292X" fmla="*/ 4139605 w 6386648"/>
                <a:gd name="GluePoint2292Y" fmla="*/ 215214 h 1849426"/>
                <a:gd name="GluePoint2293X" fmla="*/ 4121580 w 6386648"/>
                <a:gd name="GluePoint2293Y" fmla="*/ 233238 h 1849426"/>
                <a:gd name="GluePoint2294X" fmla="*/ 4103556 w 6386648"/>
                <a:gd name="GluePoint2294Y" fmla="*/ 215214 h 1849426"/>
                <a:gd name="GluePoint2295X" fmla="*/ 4121580 w 6386648"/>
                <a:gd name="GluePoint2295Y" fmla="*/ 197189 h 1849426"/>
                <a:gd name="GluePoint2296X" fmla="*/ 3076164 w 6386648"/>
                <a:gd name="GluePoint2296Y" fmla="*/ 197189 h 1849426"/>
                <a:gd name="GluePoint2297X" fmla="*/ 3094189 w 6386648"/>
                <a:gd name="GluePoint2297Y" fmla="*/ 215214 h 1849426"/>
                <a:gd name="GluePoint2298X" fmla="*/ 3076164 w 6386648"/>
                <a:gd name="GluePoint2298Y" fmla="*/ 233238 h 1849426"/>
                <a:gd name="GluePoint2299X" fmla="*/ 3058139 w 6386648"/>
                <a:gd name="GluePoint2299Y" fmla="*/ 215214 h 1849426"/>
                <a:gd name="GluePoint2300X" fmla="*/ 3076164 w 6386648"/>
                <a:gd name="GluePoint2300Y" fmla="*/ 197189 h 1849426"/>
                <a:gd name="GluePoint2301X" fmla="*/ 5449378 w 6386648"/>
                <a:gd name="GluePoint2301Y" fmla="*/ 191181 h 1849426"/>
                <a:gd name="GluePoint2302X" fmla="*/ 5467403 w 6386648"/>
                <a:gd name="GluePoint2302Y" fmla="*/ 209205 h 1849426"/>
                <a:gd name="GluePoint2303X" fmla="*/ 5449378 w 6386648"/>
                <a:gd name="GluePoint2303Y" fmla="*/ 227230 h 1849426"/>
                <a:gd name="GluePoint2304X" fmla="*/ 5431353 w 6386648"/>
                <a:gd name="GluePoint2304Y" fmla="*/ 209205 h 1849426"/>
                <a:gd name="GluePoint2305X" fmla="*/ 5449378 w 6386648"/>
                <a:gd name="GluePoint2305Y" fmla="*/ 191181 h 1849426"/>
                <a:gd name="GluePoint2306X" fmla="*/ 2607530 w 6386648"/>
                <a:gd name="GluePoint2306Y" fmla="*/ 191181 h 1849426"/>
                <a:gd name="GluePoint2307X" fmla="*/ 2625555 w 6386648"/>
                <a:gd name="GluePoint2307Y" fmla="*/ 209205 h 1849426"/>
                <a:gd name="GluePoint2308X" fmla="*/ 2607530 w 6386648"/>
                <a:gd name="GluePoint2308Y" fmla="*/ 227230 h 1849426"/>
                <a:gd name="GluePoint2309X" fmla="*/ 2589506 w 6386648"/>
                <a:gd name="GluePoint2309Y" fmla="*/ 209205 h 1849426"/>
                <a:gd name="GluePoint2310X" fmla="*/ 2607530 w 6386648"/>
                <a:gd name="GluePoint2310Y" fmla="*/ 191181 h 1849426"/>
                <a:gd name="GluePoint2311X" fmla="*/ 30040 w 6386648"/>
                <a:gd name="GluePoint2311Y" fmla="*/ 191181 h 1849426"/>
                <a:gd name="GluePoint2312X" fmla="*/ 48065 w 6386648"/>
                <a:gd name="GluePoint2312Y" fmla="*/ 209205 h 1849426"/>
                <a:gd name="GluePoint2313X" fmla="*/ 30040 w 6386648"/>
                <a:gd name="GluePoint2313Y" fmla="*/ 227230 h 1849426"/>
                <a:gd name="GluePoint2314X" fmla="*/ 12016 w 6386648"/>
                <a:gd name="GluePoint2314Y" fmla="*/ 209205 h 1849426"/>
                <a:gd name="GluePoint2315X" fmla="*/ 30040 w 6386648"/>
                <a:gd name="GluePoint2315Y" fmla="*/ 191181 h 1849426"/>
                <a:gd name="GluePoint2316X" fmla="*/ 6368623 w 6386648"/>
                <a:gd name="GluePoint2316Y" fmla="*/ 185173 h 1849426"/>
                <a:gd name="GluePoint2317X" fmla="*/ 6386648 w 6386648"/>
                <a:gd name="GluePoint2317Y" fmla="*/ 203197 h 1849426"/>
                <a:gd name="GluePoint2318X" fmla="*/ 6368623 w 6386648"/>
                <a:gd name="GluePoint2318Y" fmla="*/ 221222 h 1849426"/>
                <a:gd name="GluePoint2319X" fmla="*/ 6350599 w 6386648"/>
                <a:gd name="GluePoint2319Y" fmla="*/ 203197 h 1849426"/>
                <a:gd name="GluePoint2320X" fmla="*/ 6368623 w 6386648"/>
                <a:gd name="GluePoint2320Y" fmla="*/ 185173 h 1849426"/>
                <a:gd name="GluePoint2321X" fmla="*/ 2379221 w 6386648"/>
                <a:gd name="GluePoint2321Y" fmla="*/ 179165 h 1849426"/>
                <a:gd name="GluePoint2322X" fmla="*/ 2397246 w 6386648"/>
                <a:gd name="GluePoint2322Y" fmla="*/ 197189 h 1849426"/>
                <a:gd name="GluePoint2323X" fmla="*/ 2379221 w 6386648"/>
                <a:gd name="GluePoint2323Y" fmla="*/ 215214 h 1849426"/>
                <a:gd name="GluePoint2324X" fmla="*/ 2361197 w 6386648"/>
                <a:gd name="GluePoint2324Y" fmla="*/ 197189 h 1849426"/>
                <a:gd name="GluePoint2325X" fmla="*/ 2379221 w 6386648"/>
                <a:gd name="GluePoint2325Y" fmla="*/ 179165 h 1849426"/>
                <a:gd name="GluePoint2326X" fmla="*/ 2253050 w 6386648"/>
                <a:gd name="GluePoint2326Y" fmla="*/ 179165 h 1849426"/>
                <a:gd name="GluePoint2327X" fmla="*/ 2271075 w 6386648"/>
                <a:gd name="GluePoint2327Y" fmla="*/ 197189 h 1849426"/>
                <a:gd name="GluePoint2328X" fmla="*/ 2253050 w 6386648"/>
                <a:gd name="GluePoint2328Y" fmla="*/ 215214 h 1849426"/>
                <a:gd name="GluePoint2329X" fmla="*/ 2235026 w 6386648"/>
                <a:gd name="GluePoint2329Y" fmla="*/ 197189 h 1849426"/>
                <a:gd name="GluePoint2330X" fmla="*/ 2253050 w 6386648"/>
                <a:gd name="GluePoint2330Y" fmla="*/ 179165 h 1849426"/>
                <a:gd name="GluePoint2331X" fmla="*/ 624846 w 6386648"/>
                <a:gd name="GluePoint2331Y" fmla="*/ 179165 h 1849426"/>
                <a:gd name="GluePoint2332X" fmla="*/ 642870 w 6386648"/>
                <a:gd name="GluePoint2332Y" fmla="*/ 197189 h 1849426"/>
                <a:gd name="GluePoint2333X" fmla="*/ 624846 w 6386648"/>
                <a:gd name="GluePoint2333Y" fmla="*/ 215214 h 1849426"/>
                <a:gd name="GluePoint2334X" fmla="*/ 606821 w 6386648"/>
                <a:gd name="GluePoint2334Y" fmla="*/ 197189 h 1849426"/>
                <a:gd name="GluePoint2335X" fmla="*/ 624846 w 6386648"/>
                <a:gd name="GluePoint2335Y" fmla="*/ 179165 h 1849426"/>
                <a:gd name="GluePoint2336X" fmla="*/ 6116281 w 6386648"/>
                <a:gd name="GluePoint2336Y" fmla="*/ 167148 h 1849426"/>
                <a:gd name="GluePoint2337X" fmla="*/ 6134306 w 6386648"/>
                <a:gd name="GluePoint2337Y" fmla="*/ 185173 h 1849426"/>
                <a:gd name="GluePoint2338X" fmla="*/ 6116281 w 6386648"/>
                <a:gd name="GluePoint2338Y" fmla="*/ 203197 h 1849426"/>
                <a:gd name="GluePoint2339X" fmla="*/ 6098257 w 6386648"/>
                <a:gd name="GluePoint2339Y" fmla="*/ 185173 h 1849426"/>
                <a:gd name="GluePoint2340X" fmla="*/ 6116281 w 6386648"/>
                <a:gd name="GluePoint2340Y" fmla="*/ 167148 h 1849426"/>
                <a:gd name="GluePoint2341X" fmla="*/ 5311191 w 6386648"/>
                <a:gd name="GluePoint2341Y" fmla="*/ 167148 h 1849426"/>
                <a:gd name="GluePoint2342X" fmla="*/ 5329216 w 6386648"/>
                <a:gd name="GluePoint2342Y" fmla="*/ 185173 h 1849426"/>
                <a:gd name="GluePoint2343X" fmla="*/ 5311191 w 6386648"/>
                <a:gd name="GluePoint2343Y" fmla="*/ 203197 h 1849426"/>
                <a:gd name="GluePoint2344X" fmla="*/ 5293167 w 6386648"/>
                <a:gd name="GluePoint2344Y" fmla="*/ 185173 h 1849426"/>
                <a:gd name="GluePoint2345X" fmla="*/ 5311191 w 6386648"/>
                <a:gd name="GluePoint2345Y" fmla="*/ 167148 h 1849426"/>
                <a:gd name="GluePoint2346X" fmla="*/ 3508750 w 6386648"/>
                <a:gd name="GluePoint2346Y" fmla="*/ 167148 h 1849426"/>
                <a:gd name="GluePoint2347X" fmla="*/ 3526775 w 6386648"/>
                <a:gd name="GluePoint2347Y" fmla="*/ 185173 h 1849426"/>
                <a:gd name="GluePoint2348X" fmla="*/ 3508750 w 6386648"/>
                <a:gd name="GluePoint2348Y" fmla="*/ 203197 h 1849426"/>
                <a:gd name="GluePoint2349X" fmla="*/ 3490726 w 6386648"/>
                <a:gd name="GluePoint2349Y" fmla="*/ 185173 h 1849426"/>
                <a:gd name="GluePoint2350X" fmla="*/ 3508750 w 6386648"/>
                <a:gd name="GluePoint2350Y" fmla="*/ 167148 h 1849426"/>
                <a:gd name="GluePoint2351X" fmla="*/ 1820464 w 6386648"/>
                <a:gd name="GluePoint2351Y" fmla="*/ 167148 h 1849426"/>
                <a:gd name="GluePoint2352X" fmla="*/ 1838489 w 6386648"/>
                <a:gd name="GluePoint2352Y" fmla="*/ 185173 h 1849426"/>
                <a:gd name="GluePoint2353X" fmla="*/ 1820464 w 6386648"/>
                <a:gd name="GluePoint2353Y" fmla="*/ 203197 h 1849426"/>
                <a:gd name="GluePoint2354X" fmla="*/ 1802440 w 6386648"/>
                <a:gd name="GluePoint2354Y" fmla="*/ 185173 h 1849426"/>
                <a:gd name="GluePoint2355X" fmla="*/ 1820464 w 6386648"/>
                <a:gd name="GluePoint2355Y" fmla="*/ 167148 h 1849426"/>
                <a:gd name="GluePoint2356X" fmla="*/ 1423927 w 6386648"/>
                <a:gd name="GluePoint2356Y" fmla="*/ 167148 h 1849426"/>
                <a:gd name="GluePoint2357X" fmla="*/ 1441952 w 6386648"/>
                <a:gd name="GluePoint2357Y" fmla="*/ 185173 h 1849426"/>
                <a:gd name="GluePoint2358X" fmla="*/ 1423927 w 6386648"/>
                <a:gd name="GluePoint2358Y" fmla="*/ 203197 h 1849426"/>
                <a:gd name="GluePoint2359X" fmla="*/ 1405903 w 6386648"/>
                <a:gd name="GluePoint2359Y" fmla="*/ 185173 h 1849426"/>
                <a:gd name="GluePoint2360X" fmla="*/ 1423927 w 6386648"/>
                <a:gd name="GluePoint2360Y" fmla="*/ 167148 h 1849426"/>
                <a:gd name="GluePoint2361X" fmla="*/ 5100906 w 6386648"/>
                <a:gd name="GluePoint2361Y" fmla="*/ 161140 h 1849426"/>
                <a:gd name="GluePoint2362X" fmla="*/ 5118931 w 6386648"/>
                <a:gd name="GluePoint2362Y" fmla="*/ 179164 h 1849426"/>
                <a:gd name="GluePoint2363X" fmla="*/ 5100906 w 6386648"/>
                <a:gd name="GluePoint2363Y" fmla="*/ 197189 h 1849426"/>
                <a:gd name="GluePoint2364X" fmla="*/ 5082882 w 6386648"/>
                <a:gd name="GluePoint2364Y" fmla="*/ 179164 h 1849426"/>
                <a:gd name="GluePoint2365X" fmla="*/ 5100906 w 6386648"/>
                <a:gd name="GluePoint2365Y" fmla="*/ 161140 h 1849426"/>
                <a:gd name="GluePoint2366X" fmla="*/ 1189610 w 6386648"/>
                <a:gd name="GluePoint2366Y" fmla="*/ 161140 h 1849426"/>
                <a:gd name="GluePoint2367X" fmla="*/ 1207635 w 6386648"/>
                <a:gd name="GluePoint2367Y" fmla="*/ 179164 h 1849426"/>
                <a:gd name="GluePoint2368X" fmla="*/ 1189610 w 6386648"/>
                <a:gd name="GluePoint2368Y" fmla="*/ 197189 h 1849426"/>
                <a:gd name="GluePoint2369X" fmla="*/ 1171586 w 6386648"/>
                <a:gd name="GluePoint2369Y" fmla="*/ 179164 h 1849426"/>
                <a:gd name="GluePoint2370X" fmla="*/ 1189610 w 6386648"/>
                <a:gd name="GluePoint2370Y" fmla="*/ 161140 h 1849426"/>
                <a:gd name="GluePoint2371X" fmla="*/ 492666 w 6386648"/>
                <a:gd name="GluePoint2371Y" fmla="*/ 161140 h 1849426"/>
                <a:gd name="GluePoint2372X" fmla="*/ 510691 w 6386648"/>
                <a:gd name="GluePoint2372Y" fmla="*/ 179164 h 1849426"/>
                <a:gd name="GluePoint2373X" fmla="*/ 492666 w 6386648"/>
                <a:gd name="GluePoint2373Y" fmla="*/ 197189 h 1849426"/>
                <a:gd name="GluePoint2374X" fmla="*/ 474642 w 6386648"/>
                <a:gd name="GluePoint2374Y" fmla="*/ 179164 h 1849426"/>
                <a:gd name="GluePoint2375X" fmla="*/ 492666 w 6386648"/>
                <a:gd name="GluePoint2375Y" fmla="*/ 161140 h 1849426"/>
                <a:gd name="GluePoint2376X" fmla="*/ 132178 w 6386648"/>
                <a:gd name="GluePoint2376Y" fmla="*/ 161140 h 1849426"/>
                <a:gd name="GluePoint2377X" fmla="*/ 150203 w 6386648"/>
                <a:gd name="GluePoint2377Y" fmla="*/ 179164 h 1849426"/>
                <a:gd name="GluePoint2378X" fmla="*/ 132178 w 6386648"/>
                <a:gd name="GluePoint2378Y" fmla="*/ 197189 h 1849426"/>
                <a:gd name="GluePoint2379X" fmla="*/ 114154 w 6386648"/>
                <a:gd name="GluePoint2379Y" fmla="*/ 179164 h 1849426"/>
                <a:gd name="GluePoint2380X" fmla="*/ 132178 w 6386648"/>
                <a:gd name="GluePoint2380Y" fmla="*/ 161140 h 1849426"/>
                <a:gd name="GluePoint2381X" fmla="*/ 4968727 w 6386648"/>
                <a:gd name="GluePoint2381Y" fmla="*/ 155132 h 1849426"/>
                <a:gd name="GluePoint2382X" fmla="*/ 4986752 w 6386648"/>
                <a:gd name="GluePoint2382Y" fmla="*/ 173156 h 1849426"/>
                <a:gd name="GluePoint2383X" fmla="*/ 4968727 w 6386648"/>
                <a:gd name="GluePoint2383Y" fmla="*/ 191181 h 1849426"/>
                <a:gd name="GluePoint2384X" fmla="*/ 4950702 w 6386648"/>
                <a:gd name="GluePoint2384Y" fmla="*/ 173156 h 1849426"/>
                <a:gd name="GluePoint2385X" fmla="*/ 4968727 w 6386648"/>
                <a:gd name="GluePoint2385Y" fmla="*/ 155132 h 1849426"/>
                <a:gd name="GluePoint2386X" fmla="*/ 3634921 w 6386648"/>
                <a:gd name="GluePoint2386Y" fmla="*/ 155132 h 1849426"/>
                <a:gd name="GluePoint2387X" fmla="*/ 3652946 w 6386648"/>
                <a:gd name="GluePoint2387Y" fmla="*/ 173156 h 1849426"/>
                <a:gd name="GluePoint2388X" fmla="*/ 3634921 w 6386648"/>
                <a:gd name="GluePoint2388Y" fmla="*/ 191181 h 1849426"/>
                <a:gd name="GluePoint2389X" fmla="*/ 3616897 w 6386648"/>
                <a:gd name="GluePoint2389Y" fmla="*/ 173156 h 1849426"/>
                <a:gd name="GluePoint2390X" fmla="*/ 3634921 w 6386648"/>
                <a:gd name="GluePoint2390Y" fmla="*/ 155132 h 1849426"/>
                <a:gd name="GluePoint2391X" fmla="*/ 2493375 w 6386648"/>
                <a:gd name="GluePoint2391Y" fmla="*/ 155132 h 1849426"/>
                <a:gd name="GluePoint2392X" fmla="*/ 2511400 w 6386648"/>
                <a:gd name="GluePoint2392Y" fmla="*/ 173156 h 1849426"/>
                <a:gd name="GluePoint2393X" fmla="*/ 2493375 w 6386648"/>
                <a:gd name="GluePoint2393Y" fmla="*/ 191181 h 1849426"/>
                <a:gd name="GluePoint2394X" fmla="*/ 2475351 w 6386648"/>
                <a:gd name="GluePoint2394Y" fmla="*/ 173156 h 1849426"/>
                <a:gd name="GluePoint2395X" fmla="*/ 2493375 w 6386648"/>
                <a:gd name="GluePoint2395Y" fmla="*/ 155132 h 1849426"/>
                <a:gd name="GluePoint2396X" fmla="*/ 1922603 w 6386648"/>
                <a:gd name="GluePoint2396Y" fmla="*/ 155132 h 1849426"/>
                <a:gd name="GluePoint2397X" fmla="*/ 1940628 w 6386648"/>
                <a:gd name="GluePoint2397Y" fmla="*/ 173156 h 1849426"/>
                <a:gd name="GluePoint2398X" fmla="*/ 1922603 w 6386648"/>
                <a:gd name="GluePoint2398Y" fmla="*/ 191181 h 1849426"/>
                <a:gd name="GluePoint2399X" fmla="*/ 1904579 w 6386648"/>
                <a:gd name="GluePoint2399Y" fmla="*/ 173156 h 1849426"/>
                <a:gd name="GluePoint2400X" fmla="*/ 1922603 w 6386648"/>
                <a:gd name="GluePoint2400Y" fmla="*/ 155132 h 1849426"/>
                <a:gd name="GluePoint2401X" fmla="*/ 919244 w 6386648"/>
                <a:gd name="GluePoint2401Y" fmla="*/ 155132 h 1849426"/>
                <a:gd name="GluePoint2402X" fmla="*/ 937269 w 6386648"/>
                <a:gd name="GluePoint2402Y" fmla="*/ 173156 h 1849426"/>
                <a:gd name="GluePoint2403X" fmla="*/ 919244 w 6386648"/>
                <a:gd name="GluePoint2403Y" fmla="*/ 191181 h 1849426"/>
                <a:gd name="GluePoint2404X" fmla="*/ 901220 w 6386648"/>
                <a:gd name="GluePoint2404Y" fmla="*/ 173156 h 1849426"/>
                <a:gd name="GluePoint2405X" fmla="*/ 919244 w 6386648"/>
                <a:gd name="GluePoint2405Y" fmla="*/ 155132 h 1849426"/>
                <a:gd name="GluePoint2406X" fmla="*/ 5905996 w 6386648"/>
                <a:gd name="GluePoint2406Y" fmla="*/ 149124 h 1849426"/>
                <a:gd name="GluePoint2407X" fmla="*/ 5924021 w 6386648"/>
                <a:gd name="GluePoint2407Y" fmla="*/ 167148 h 1849426"/>
                <a:gd name="GluePoint2408X" fmla="*/ 5905996 w 6386648"/>
                <a:gd name="GluePoint2408Y" fmla="*/ 185173 h 1849426"/>
                <a:gd name="GluePoint2409X" fmla="*/ 5887972 w 6386648"/>
                <a:gd name="GluePoint2409Y" fmla="*/ 167148 h 1849426"/>
                <a:gd name="GluePoint2410X" fmla="*/ 5905996 w 6386648"/>
                <a:gd name="GluePoint2410Y" fmla="*/ 149124 h 1849426"/>
                <a:gd name="GluePoint2411X" fmla="*/ 4644288 w 6386648"/>
                <a:gd name="GluePoint2411Y" fmla="*/ 149124 h 1849426"/>
                <a:gd name="GluePoint2412X" fmla="*/ 4662313 w 6386648"/>
                <a:gd name="GluePoint2412Y" fmla="*/ 167148 h 1849426"/>
                <a:gd name="GluePoint2413X" fmla="*/ 4644288 w 6386648"/>
                <a:gd name="GluePoint2413Y" fmla="*/ 185173 h 1849426"/>
                <a:gd name="GluePoint2414X" fmla="*/ 4626264 w 6386648"/>
                <a:gd name="GluePoint2414Y" fmla="*/ 167148 h 1849426"/>
                <a:gd name="GluePoint2415X" fmla="*/ 4644288 w 6386648"/>
                <a:gd name="GluePoint2415Y" fmla="*/ 149124 h 1849426"/>
                <a:gd name="GluePoint2416X" fmla="*/ 2126880 w 6386648"/>
                <a:gd name="GluePoint2416Y" fmla="*/ 149124 h 1849426"/>
                <a:gd name="GluePoint2417X" fmla="*/ 2144904 w 6386648"/>
                <a:gd name="GluePoint2417Y" fmla="*/ 167148 h 1849426"/>
                <a:gd name="GluePoint2418X" fmla="*/ 2126880 w 6386648"/>
                <a:gd name="GluePoint2418Y" fmla="*/ 185173 h 1849426"/>
                <a:gd name="GluePoint2419X" fmla="*/ 2108855 w 6386648"/>
                <a:gd name="GluePoint2419Y" fmla="*/ 167148 h 1849426"/>
                <a:gd name="GluePoint2420X" fmla="*/ 2126880 w 6386648"/>
                <a:gd name="GluePoint2420Y" fmla="*/ 149124 h 1849426"/>
                <a:gd name="GluePoint2421X" fmla="*/ 799081 w 6386648"/>
                <a:gd name="GluePoint2421Y" fmla="*/ 149124 h 1849426"/>
                <a:gd name="GluePoint2422X" fmla="*/ 817106 w 6386648"/>
                <a:gd name="GluePoint2422Y" fmla="*/ 167148 h 1849426"/>
                <a:gd name="GluePoint2423X" fmla="*/ 799081 w 6386648"/>
                <a:gd name="GluePoint2423Y" fmla="*/ 185173 h 1849426"/>
                <a:gd name="GluePoint2424X" fmla="*/ 781057 w 6386648"/>
                <a:gd name="GluePoint2424Y" fmla="*/ 167148 h 1849426"/>
                <a:gd name="GluePoint2425X" fmla="*/ 799081 w 6386648"/>
                <a:gd name="GluePoint2425Y" fmla="*/ 149124 h 1849426"/>
                <a:gd name="GluePoint2426X" fmla="*/ 366495 w 6386648"/>
                <a:gd name="GluePoint2426Y" fmla="*/ 149124 h 1849426"/>
                <a:gd name="GluePoint2427X" fmla="*/ 384520 w 6386648"/>
                <a:gd name="GluePoint2427Y" fmla="*/ 167148 h 1849426"/>
                <a:gd name="GluePoint2428X" fmla="*/ 366495 w 6386648"/>
                <a:gd name="GluePoint2428Y" fmla="*/ 185173 h 1849426"/>
                <a:gd name="GluePoint2429X" fmla="*/ 348471 w 6386648"/>
                <a:gd name="GluePoint2429Y" fmla="*/ 167148 h 1849426"/>
                <a:gd name="GluePoint2430X" fmla="*/ 366495 w 6386648"/>
                <a:gd name="GluePoint2430Y" fmla="*/ 149124 h 1849426"/>
                <a:gd name="GluePoint2431X" fmla="*/ 4758442 w 6386648"/>
                <a:gd name="GluePoint2431Y" fmla="*/ 143116 h 1849426"/>
                <a:gd name="GluePoint2432X" fmla="*/ 4776467 w 6386648"/>
                <a:gd name="GluePoint2432Y" fmla="*/ 161140 h 1849426"/>
                <a:gd name="GluePoint2433X" fmla="*/ 4758442 w 6386648"/>
                <a:gd name="GluePoint2433Y" fmla="*/ 179165 h 1849426"/>
                <a:gd name="GluePoint2434X" fmla="*/ 4740417 w 6386648"/>
                <a:gd name="GluePoint2434Y" fmla="*/ 161140 h 1849426"/>
                <a:gd name="GluePoint2435X" fmla="*/ 4758442 w 6386648"/>
                <a:gd name="GluePoint2435Y" fmla="*/ 143116 h 1849426"/>
                <a:gd name="GluePoint2436X" fmla="*/ 3226368 w 6386648"/>
                <a:gd name="GluePoint2436Y" fmla="*/ 143116 h 1849426"/>
                <a:gd name="GluePoint2437X" fmla="*/ 3244393 w 6386648"/>
                <a:gd name="GluePoint2437Y" fmla="*/ 161140 h 1849426"/>
                <a:gd name="GluePoint2438X" fmla="*/ 3226368 w 6386648"/>
                <a:gd name="GluePoint2438Y" fmla="*/ 179165 h 1849426"/>
                <a:gd name="GluePoint2439X" fmla="*/ 3208343 w 6386648"/>
                <a:gd name="GluePoint2439Y" fmla="*/ 161140 h 1849426"/>
                <a:gd name="GluePoint2440X" fmla="*/ 3226368 w 6386648"/>
                <a:gd name="GluePoint2440Y" fmla="*/ 143116 h 1849426"/>
                <a:gd name="GluePoint2441X" fmla="*/ 4235735 w 6386648"/>
                <a:gd name="GluePoint2441Y" fmla="*/ 131100 h 1849426"/>
                <a:gd name="GluePoint2442X" fmla="*/ 4253760 w 6386648"/>
                <a:gd name="GluePoint2442Y" fmla="*/ 149124 h 1849426"/>
                <a:gd name="GluePoint2443X" fmla="*/ 4235735 w 6386648"/>
                <a:gd name="GluePoint2443Y" fmla="*/ 167149 h 1849426"/>
                <a:gd name="GluePoint2444X" fmla="*/ 4217711 w 6386648"/>
                <a:gd name="GluePoint2444Y" fmla="*/ 149124 h 1849426"/>
                <a:gd name="GluePoint2445X" fmla="*/ 4235735 w 6386648"/>
                <a:gd name="GluePoint2445Y" fmla="*/ 131100 h 1849426"/>
                <a:gd name="GluePoint2446X" fmla="*/ 1057431 w 6386648"/>
                <a:gd name="GluePoint2446Y" fmla="*/ 131100 h 1849426"/>
                <a:gd name="GluePoint2447X" fmla="*/ 1075456 w 6386648"/>
                <a:gd name="GluePoint2447Y" fmla="*/ 149124 h 1849426"/>
                <a:gd name="GluePoint2448X" fmla="*/ 1057431 w 6386648"/>
                <a:gd name="GluePoint2448Y" fmla="*/ 167149 h 1849426"/>
                <a:gd name="GluePoint2449X" fmla="*/ 1039407 w 6386648"/>
                <a:gd name="GluePoint2449Y" fmla="*/ 149124 h 1849426"/>
                <a:gd name="GluePoint2450X" fmla="*/ 1057431 w 6386648"/>
                <a:gd name="GluePoint2450Y" fmla="*/ 131100 h 1849426"/>
                <a:gd name="GluePoint2451X" fmla="*/ 4536141 w 6386648"/>
                <a:gd name="GluePoint2451Y" fmla="*/ 119083 h 1849426"/>
                <a:gd name="GluePoint2452X" fmla="*/ 4554166 w 6386648"/>
                <a:gd name="GluePoint2452Y" fmla="*/ 137107 h 1849426"/>
                <a:gd name="GluePoint2453X" fmla="*/ 4536141 w 6386648"/>
                <a:gd name="GluePoint2453Y" fmla="*/ 155132 h 1849426"/>
                <a:gd name="GluePoint2454X" fmla="*/ 4518117 w 6386648"/>
                <a:gd name="GluePoint2454Y" fmla="*/ 137107 h 1849426"/>
                <a:gd name="GluePoint2455X" fmla="*/ 4536141 w 6386648"/>
                <a:gd name="GluePoint2455Y" fmla="*/ 119083 h 1849426"/>
                <a:gd name="GluePoint2456X" fmla="*/ 4361905 w 6386648"/>
                <a:gd name="GluePoint2456Y" fmla="*/ 119083 h 1849426"/>
                <a:gd name="GluePoint2457X" fmla="*/ 4379930 w 6386648"/>
                <a:gd name="GluePoint2457Y" fmla="*/ 137107 h 1849426"/>
                <a:gd name="GluePoint2458X" fmla="*/ 4361905 w 6386648"/>
                <a:gd name="GluePoint2458Y" fmla="*/ 155132 h 1849426"/>
                <a:gd name="GluePoint2459X" fmla="*/ 4343881 w 6386648"/>
                <a:gd name="GluePoint2459Y" fmla="*/ 137107 h 1849426"/>
                <a:gd name="GluePoint2460X" fmla="*/ 4361905 w 6386648"/>
                <a:gd name="GluePoint2460Y" fmla="*/ 119083 h 1849426"/>
                <a:gd name="GluePoint2461X" fmla="*/ 6020151 w 6386648"/>
                <a:gd name="GluePoint2461Y" fmla="*/ 113075 h 1849426"/>
                <a:gd name="GluePoint2462X" fmla="*/ 6038176 w 6386648"/>
                <a:gd name="GluePoint2462Y" fmla="*/ 131099 h 1849426"/>
                <a:gd name="GluePoint2463X" fmla="*/ 6020151 w 6386648"/>
                <a:gd name="GluePoint2463Y" fmla="*/ 149124 h 1849426"/>
                <a:gd name="GluePoint2464X" fmla="*/ 6002126 w 6386648"/>
                <a:gd name="GluePoint2464Y" fmla="*/ 131099 h 1849426"/>
                <a:gd name="GluePoint2465X" fmla="*/ 6020151 w 6386648"/>
                <a:gd name="GluePoint2465Y" fmla="*/ 113075 h 1849426"/>
                <a:gd name="GluePoint2466X" fmla="*/ 5209053 w 6386648"/>
                <a:gd name="GluePoint2466Y" fmla="*/ 113075 h 1849426"/>
                <a:gd name="GluePoint2467X" fmla="*/ 5227078 w 6386648"/>
                <a:gd name="GluePoint2467Y" fmla="*/ 131099 h 1849426"/>
                <a:gd name="GluePoint2468X" fmla="*/ 5209053 w 6386648"/>
                <a:gd name="GluePoint2468Y" fmla="*/ 149124 h 1849426"/>
                <a:gd name="GluePoint2469X" fmla="*/ 5191028 w 6386648"/>
                <a:gd name="GluePoint2469Y" fmla="*/ 131099 h 1849426"/>
                <a:gd name="GluePoint2470X" fmla="*/ 5209053 w 6386648"/>
                <a:gd name="GluePoint2470Y" fmla="*/ 113075 h 1849426"/>
                <a:gd name="GluePoint2471X" fmla="*/ 2865880 w 6386648"/>
                <a:gd name="GluePoint2471Y" fmla="*/ 113075 h 1849426"/>
                <a:gd name="GluePoint2472X" fmla="*/ 2883905 w 6386648"/>
                <a:gd name="GluePoint2472Y" fmla="*/ 131099 h 1849426"/>
                <a:gd name="GluePoint2473X" fmla="*/ 2865880 w 6386648"/>
                <a:gd name="GluePoint2473Y" fmla="*/ 149124 h 1849426"/>
                <a:gd name="GluePoint2474X" fmla="*/ 2847855 w 6386648"/>
                <a:gd name="GluePoint2474Y" fmla="*/ 131099 h 1849426"/>
                <a:gd name="GluePoint2475X" fmla="*/ 2865880 w 6386648"/>
                <a:gd name="GluePoint2475Y" fmla="*/ 113075 h 1849426"/>
                <a:gd name="GluePoint2476X" fmla="*/ 2751725 w 6386648"/>
                <a:gd name="GluePoint2476Y" fmla="*/ 113075 h 1849426"/>
                <a:gd name="GluePoint2477X" fmla="*/ 2769750 w 6386648"/>
                <a:gd name="GluePoint2477Y" fmla="*/ 131099 h 1849426"/>
                <a:gd name="GluePoint2478X" fmla="*/ 2751725 w 6386648"/>
                <a:gd name="GluePoint2478Y" fmla="*/ 149124 h 1849426"/>
                <a:gd name="GluePoint2479X" fmla="*/ 2733701 w 6386648"/>
                <a:gd name="GluePoint2479Y" fmla="*/ 131099 h 1849426"/>
                <a:gd name="GluePoint2480X" fmla="*/ 2751725 w 6386648"/>
                <a:gd name="GluePoint2480Y" fmla="*/ 113075 h 1849426"/>
                <a:gd name="GluePoint2481X" fmla="*/ 5797850 w 6386648"/>
                <a:gd name="GluePoint2481Y" fmla="*/ 107067 h 1849426"/>
                <a:gd name="GluePoint2482X" fmla="*/ 5815875 w 6386648"/>
                <a:gd name="GluePoint2482Y" fmla="*/ 125092 h 1849426"/>
                <a:gd name="GluePoint2483X" fmla="*/ 5797850 w 6386648"/>
                <a:gd name="GluePoint2483Y" fmla="*/ 143116 h 1849426"/>
                <a:gd name="GluePoint2484X" fmla="*/ 5779826 w 6386648"/>
                <a:gd name="GluePoint2484Y" fmla="*/ 125092 h 1849426"/>
                <a:gd name="GluePoint2485X" fmla="*/ 5797850 w 6386648"/>
                <a:gd name="GluePoint2485Y" fmla="*/ 107067 h 1849426"/>
                <a:gd name="GluePoint2486X" fmla="*/ 4055491 w 6386648"/>
                <a:gd name="GluePoint2486Y" fmla="*/ 107067 h 1849426"/>
                <a:gd name="GluePoint2487X" fmla="*/ 4073516 w 6386648"/>
                <a:gd name="GluePoint2487Y" fmla="*/ 125092 h 1849426"/>
                <a:gd name="GluePoint2488X" fmla="*/ 4055491 w 6386648"/>
                <a:gd name="GluePoint2488Y" fmla="*/ 143116 h 1849426"/>
                <a:gd name="GluePoint2489X" fmla="*/ 4037467 w 6386648"/>
                <a:gd name="GluePoint2489Y" fmla="*/ 125092 h 1849426"/>
                <a:gd name="GluePoint2490X" fmla="*/ 4055491 w 6386648"/>
                <a:gd name="GluePoint2490Y" fmla="*/ 107067 h 1849426"/>
                <a:gd name="GluePoint2491X" fmla="*/ 3917303 w 6386648"/>
                <a:gd name="GluePoint2491Y" fmla="*/ 107067 h 1849426"/>
                <a:gd name="GluePoint2492X" fmla="*/ 3935328 w 6386648"/>
                <a:gd name="GluePoint2492Y" fmla="*/ 125092 h 1849426"/>
                <a:gd name="GluePoint2493X" fmla="*/ 3917303 w 6386648"/>
                <a:gd name="GluePoint2493Y" fmla="*/ 143116 h 1849426"/>
                <a:gd name="GluePoint2494X" fmla="*/ 3899278 w 6386648"/>
                <a:gd name="GluePoint2494Y" fmla="*/ 125092 h 1849426"/>
                <a:gd name="GluePoint2495X" fmla="*/ 3917303 w 6386648"/>
                <a:gd name="GluePoint2495Y" fmla="*/ 107067 h 1849426"/>
                <a:gd name="GluePoint2496X" fmla="*/ 3346531 w 6386648"/>
                <a:gd name="GluePoint2496Y" fmla="*/ 107067 h 1849426"/>
                <a:gd name="GluePoint2497X" fmla="*/ 3364556 w 6386648"/>
                <a:gd name="GluePoint2497Y" fmla="*/ 125092 h 1849426"/>
                <a:gd name="GluePoint2498X" fmla="*/ 3346531 w 6386648"/>
                <a:gd name="GluePoint2498Y" fmla="*/ 143116 h 1849426"/>
                <a:gd name="GluePoint2499X" fmla="*/ 3328506 w 6386648"/>
                <a:gd name="GluePoint2499Y" fmla="*/ 125092 h 1849426"/>
                <a:gd name="GluePoint2500X" fmla="*/ 3346531 w 6386648"/>
                <a:gd name="GluePoint2500Y" fmla="*/ 107067 h 1849426"/>
                <a:gd name="GluePoint2501X" fmla="*/ 2024741 w 6386648"/>
                <a:gd name="GluePoint2501Y" fmla="*/ 107067 h 1849426"/>
                <a:gd name="GluePoint2502X" fmla="*/ 2042766 w 6386648"/>
                <a:gd name="GluePoint2502Y" fmla="*/ 125092 h 1849426"/>
                <a:gd name="GluePoint2503X" fmla="*/ 2024741 w 6386648"/>
                <a:gd name="GluePoint2503Y" fmla="*/ 143116 h 1849426"/>
                <a:gd name="GluePoint2504X" fmla="*/ 2006717 w 6386648"/>
                <a:gd name="GluePoint2504Y" fmla="*/ 125092 h 1849426"/>
                <a:gd name="GluePoint2505X" fmla="*/ 2024741 w 6386648"/>
                <a:gd name="GluePoint2505Y" fmla="*/ 107067 h 1849426"/>
                <a:gd name="GluePoint2506X" fmla="*/ 240325 w 6386648"/>
                <a:gd name="GluePoint2506Y" fmla="*/ 107067 h 1849426"/>
                <a:gd name="GluePoint2507X" fmla="*/ 258350 w 6386648"/>
                <a:gd name="GluePoint2507Y" fmla="*/ 125092 h 1849426"/>
                <a:gd name="GluePoint2508X" fmla="*/ 240325 w 6386648"/>
                <a:gd name="GluePoint2508Y" fmla="*/ 143116 h 1849426"/>
                <a:gd name="GluePoint2509X" fmla="*/ 222301 w 6386648"/>
                <a:gd name="GluePoint2509Y" fmla="*/ 125092 h 1849426"/>
                <a:gd name="GluePoint2510X" fmla="*/ 240325 w 6386648"/>
                <a:gd name="GluePoint2510Y" fmla="*/ 107067 h 1849426"/>
                <a:gd name="GluePoint2511X" fmla="*/ 3761092 w 6386648"/>
                <a:gd name="GluePoint2511Y" fmla="*/ 101059 h 1849426"/>
                <a:gd name="GluePoint2512X" fmla="*/ 3779117 w 6386648"/>
                <a:gd name="GluePoint2512Y" fmla="*/ 119083 h 1849426"/>
                <a:gd name="GluePoint2513X" fmla="*/ 3761092 w 6386648"/>
                <a:gd name="GluePoint2513Y" fmla="*/ 137108 h 1849426"/>
                <a:gd name="GluePoint2514X" fmla="*/ 3743068 w 6386648"/>
                <a:gd name="GluePoint2514Y" fmla="*/ 119083 h 1849426"/>
                <a:gd name="GluePoint2515X" fmla="*/ 3761092 w 6386648"/>
                <a:gd name="GluePoint2515Y" fmla="*/ 101059 h 1849426"/>
                <a:gd name="GluePoint2516X" fmla="*/ 1706311 w 6386648"/>
                <a:gd name="GluePoint2516Y" fmla="*/ 101059 h 1849426"/>
                <a:gd name="GluePoint2517X" fmla="*/ 1724335 w 6386648"/>
                <a:gd name="GluePoint2517Y" fmla="*/ 119083 h 1849426"/>
                <a:gd name="GluePoint2518X" fmla="*/ 1706311 w 6386648"/>
                <a:gd name="GluePoint2518Y" fmla="*/ 137108 h 1849426"/>
                <a:gd name="GluePoint2519X" fmla="*/ 1688286 w 6386648"/>
                <a:gd name="GluePoint2519Y" fmla="*/ 119083 h 1849426"/>
                <a:gd name="GluePoint2520X" fmla="*/ 1706311 w 6386648"/>
                <a:gd name="GluePoint2520Y" fmla="*/ 101059 h 1849426"/>
                <a:gd name="GluePoint2521X" fmla="*/ 1574131 w 6386648"/>
                <a:gd name="GluePoint2521Y" fmla="*/ 101059 h 1849426"/>
                <a:gd name="GluePoint2522X" fmla="*/ 1592156 w 6386648"/>
                <a:gd name="GluePoint2522Y" fmla="*/ 119083 h 1849426"/>
                <a:gd name="GluePoint2523X" fmla="*/ 1574131 w 6386648"/>
                <a:gd name="GluePoint2523Y" fmla="*/ 137108 h 1849426"/>
                <a:gd name="GluePoint2524X" fmla="*/ 1556107 w 6386648"/>
                <a:gd name="GluePoint2524Y" fmla="*/ 119083 h 1849426"/>
                <a:gd name="GluePoint2525X" fmla="*/ 1574131 w 6386648"/>
                <a:gd name="GluePoint2525Y" fmla="*/ 101059 h 1849426"/>
                <a:gd name="GluePoint2526X" fmla="*/ 5611598 w 6386648"/>
                <a:gd name="GluePoint2526Y" fmla="*/ 89043 h 1849426"/>
                <a:gd name="GluePoint2527X" fmla="*/ 5629623 w 6386648"/>
                <a:gd name="GluePoint2527Y" fmla="*/ 107067 h 1849426"/>
                <a:gd name="GluePoint2528X" fmla="*/ 5611598 w 6386648"/>
                <a:gd name="GluePoint2528Y" fmla="*/ 125092 h 1849426"/>
                <a:gd name="GluePoint2529X" fmla="*/ 5593574 w 6386648"/>
                <a:gd name="GluePoint2529Y" fmla="*/ 107067 h 1849426"/>
                <a:gd name="GluePoint2530X" fmla="*/ 5611598 w 6386648"/>
                <a:gd name="GluePoint2530Y" fmla="*/ 89043 h 1849426"/>
                <a:gd name="GluePoint2531X" fmla="*/ 5419337 w 6386648"/>
                <a:gd name="GluePoint2531Y" fmla="*/ 89043 h 1849426"/>
                <a:gd name="GluePoint2532X" fmla="*/ 5437362 w 6386648"/>
                <a:gd name="GluePoint2532Y" fmla="*/ 107067 h 1849426"/>
                <a:gd name="GluePoint2533X" fmla="*/ 5419337 w 6386648"/>
                <a:gd name="GluePoint2533Y" fmla="*/ 125092 h 1849426"/>
                <a:gd name="GluePoint2534X" fmla="*/ 5401312 w 6386648"/>
                <a:gd name="GluePoint2534Y" fmla="*/ 107067 h 1849426"/>
                <a:gd name="GluePoint2535X" fmla="*/ 5419337 w 6386648"/>
                <a:gd name="GluePoint2535Y" fmla="*/ 89043 h 1849426"/>
                <a:gd name="GluePoint2536X" fmla="*/ 2992051 w 6386648"/>
                <a:gd name="GluePoint2536Y" fmla="*/ 89043 h 1849426"/>
                <a:gd name="GluePoint2537X" fmla="*/ 3010076 w 6386648"/>
                <a:gd name="GluePoint2537Y" fmla="*/ 107067 h 1849426"/>
                <a:gd name="GluePoint2538X" fmla="*/ 2992051 w 6386648"/>
                <a:gd name="GluePoint2538Y" fmla="*/ 125092 h 1849426"/>
                <a:gd name="GluePoint2539X" fmla="*/ 2974027 w 6386648"/>
                <a:gd name="GluePoint2539Y" fmla="*/ 107067 h 1849426"/>
                <a:gd name="GluePoint2540X" fmla="*/ 2992051 w 6386648"/>
                <a:gd name="GluePoint2540Y" fmla="*/ 89043 h 1849426"/>
                <a:gd name="GluePoint2541X" fmla="*/ 6368623 w 6386648"/>
                <a:gd name="GluePoint2541Y" fmla="*/ 83034 h 1849426"/>
                <a:gd name="GluePoint2542X" fmla="*/ 6386648 w 6386648"/>
                <a:gd name="GluePoint2542Y" fmla="*/ 101058 h 1849426"/>
                <a:gd name="GluePoint2543X" fmla="*/ 6368623 w 6386648"/>
                <a:gd name="GluePoint2543Y" fmla="*/ 119083 h 1849426"/>
                <a:gd name="GluePoint2544X" fmla="*/ 6350599 w 6386648"/>
                <a:gd name="GluePoint2544Y" fmla="*/ 101058 h 1849426"/>
                <a:gd name="GluePoint2545X" fmla="*/ 6368623 w 6386648"/>
                <a:gd name="GluePoint2545Y" fmla="*/ 83034 h 1849426"/>
                <a:gd name="GluePoint2546X" fmla="*/ 6242452 w 6386648"/>
                <a:gd name="GluePoint2546Y" fmla="*/ 83034 h 1849426"/>
                <a:gd name="GluePoint2547X" fmla="*/ 6260477 w 6386648"/>
                <a:gd name="GluePoint2547Y" fmla="*/ 101058 h 1849426"/>
                <a:gd name="GluePoint2548X" fmla="*/ 6242452 w 6386648"/>
                <a:gd name="GluePoint2548Y" fmla="*/ 119083 h 1849426"/>
                <a:gd name="GluePoint2549X" fmla="*/ 6224428 w 6386648"/>
                <a:gd name="GluePoint2549Y" fmla="*/ 101058 h 1849426"/>
                <a:gd name="GluePoint2550X" fmla="*/ 6242452 w 6386648"/>
                <a:gd name="GluePoint2550Y" fmla="*/ 83034 h 1849426"/>
                <a:gd name="GluePoint2551X" fmla="*/ 4884613 w 6386648"/>
                <a:gd name="GluePoint2551Y" fmla="*/ 83034 h 1849426"/>
                <a:gd name="GluePoint2552X" fmla="*/ 4902638 w 6386648"/>
                <a:gd name="GluePoint2552Y" fmla="*/ 101058 h 1849426"/>
                <a:gd name="GluePoint2553X" fmla="*/ 4884613 w 6386648"/>
                <a:gd name="GluePoint2553Y" fmla="*/ 119083 h 1849426"/>
                <a:gd name="GluePoint2554X" fmla="*/ 4866589 w 6386648"/>
                <a:gd name="GluePoint2554Y" fmla="*/ 101058 h 1849426"/>
                <a:gd name="GluePoint2555X" fmla="*/ 4884613 w 6386648"/>
                <a:gd name="GluePoint2555Y" fmla="*/ 83034 h 1849426"/>
                <a:gd name="GluePoint2556X" fmla="*/ 3118221 w 6386648"/>
                <a:gd name="GluePoint2556Y" fmla="*/ 83034 h 1849426"/>
                <a:gd name="GluePoint2557X" fmla="*/ 3136246 w 6386648"/>
                <a:gd name="GluePoint2557Y" fmla="*/ 101058 h 1849426"/>
                <a:gd name="GluePoint2558X" fmla="*/ 3118221 w 6386648"/>
                <a:gd name="GluePoint2558Y" fmla="*/ 119083 h 1849426"/>
                <a:gd name="GluePoint2559X" fmla="*/ 3100197 w 6386648"/>
                <a:gd name="GluePoint2559Y" fmla="*/ 101058 h 1849426"/>
                <a:gd name="GluePoint2560X" fmla="*/ 3118221 w 6386648"/>
                <a:gd name="GluePoint2560Y" fmla="*/ 83034 h 1849426"/>
                <a:gd name="GluePoint2561X" fmla="*/ 2619546 w 6386648"/>
                <a:gd name="GluePoint2561Y" fmla="*/ 83034 h 1849426"/>
                <a:gd name="GluePoint2562X" fmla="*/ 2637571 w 6386648"/>
                <a:gd name="GluePoint2562Y" fmla="*/ 101058 h 1849426"/>
                <a:gd name="GluePoint2563X" fmla="*/ 2619546 w 6386648"/>
                <a:gd name="GluePoint2563Y" fmla="*/ 119083 h 1849426"/>
                <a:gd name="GluePoint2564X" fmla="*/ 2601522 w 6386648"/>
                <a:gd name="GluePoint2564Y" fmla="*/ 101058 h 1849426"/>
                <a:gd name="GluePoint2565X" fmla="*/ 2619546 w 6386648"/>
                <a:gd name="GluePoint2565Y" fmla="*/ 83034 h 1849426"/>
                <a:gd name="GluePoint2566X" fmla="*/ 1291748 w 6386648"/>
                <a:gd name="GluePoint2566Y" fmla="*/ 83034 h 1849426"/>
                <a:gd name="GluePoint2567X" fmla="*/ 1309773 w 6386648"/>
                <a:gd name="GluePoint2567Y" fmla="*/ 101058 h 1849426"/>
                <a:gd name="GluePoint2568X" fmla="*/ 1291748 w 6386648"/>
                <a:gd name="GluePoint2568Y" fmla="*/ 119083 h 1849426"/>
                <a:gd name="GluePoint2569X" fmla="*/ 1273724 w 6386648"/>
                <a:gd name="GluePoint2569Y" fmla="*/ 101058 h 1849426"/>
                <a:gd name="GluePoint2570X" fmla="*/ 1291748 w 6386648"/>
                <a:gd name="GluePoint2570Y" fmla="*/ 83034 h 1849426"/>
                <a:gd name="GluePoint2571X" fmla="*/ 702951 w 6386648"/>
                <a:gd name="GluePoint2571Y" fmla="*/ 83034 h 1849426"/>
                <a:gd name="GluePoint2572X" fmla="*/ 720976 w 6386648"/>
                <a:gd name="GluePoint2572Y" fmla="*/ 101058 h 1849426"/>
                <a:gd name="GluePoint2573X" fmla="*/ 702951 w 6386648"/>
                <a:gd name="GluePoint2573Y" fmla="*/ 119083 h 1849426"/>
                <a:gd name="GluePoint2574X" fmla="*/ 684927 w 6386648"/>
                <a:gd name="GluePoint2574Y" fmla="*/ 101058 h 1849426"/>
                <a:gd name="GluePoint2575X" fmla="*/ 702951 w 6386648"/>
                <a:gd name="GluePoint2575Y" fmla="*/ 83034 h 1849426"/>
                <a:gd name="GluePoint2576X" fmla="*/ 2319139 w 6386648"/>
                <a:gd name="GluePoint2576Y" fmla="*/ 65010 h 1849426"/>
                <a:gd name="GluePoint2577X" fmla="*/ 2337164 w 6386648"/>
                <a:gd name="GluePoint2577Y" fmla="*/ 83034 h 1849426"/>
                <a:gd name="GluePoint2578X" fmla="*/ 2319139 w 6386648"/>
                <a:gd name="GluePoint2578Y" fmla="*/ 101059 h 1849426"/>
                <a:gd name="GluePoint2579X" fmla="*/ 2301115 w 6386648"/>
                <a:gd name="GluePoint2579Y" fmla="*/ 83034 h 1849426"/>
                <a:gd name="GluePoint2580X" fmla="*/ 2319139 w 6386648"/>
                <a:gd name="GluePoint2580Y" fmla="*/ 65010 h 1849426"/>
                <a:gd name="GluePoint2581X" fmla="*/ 564765 w 6386648"/>
                <a:gd name="GluePoint2581Y" fmla="*/ 65010 h 1849426"/>
                <a:gd name="GluePoint2582X" fmla="*/ 582789 w 6386648"/>
                <a:gd name="GluePoint2582Y" fmla="*/ 83034 h 1849426"/>
                <a:gd name="GluePoint2583X" fmla="*/ 564765 w 6386648"/>
                <a:gd name="GluePoint2583Y" fmla="*/ 101059 h 1849426"/>
                <a:gd name="GluePoint2584X" fmla="*/ 546740 w 6386648"/>
                <a:gd name="GluePoint2584Y" fmla="*/ 83034 h 1849426"/>
                <a:gd name="GluePoint2585X" fmla="*/ 564765 w 6386648"/>
                <a:gd name="GluePoint2585Y" fmla="*/ 65010 h 1849426"/>
                <a:gd name="GluePoint2586X" fmla="*/ 18024 w 6386648"/>
                <a:gd name="GluePoint2586Y" fmla="*/ 65010 h 1849426"/>
                <a:gd name="GluePoint2587X" fmla="*/ 36049 w 6386648"/>
                <a:gd name="GluePoint2587Y" fmla="*/ 83034 h 1849426"/>
                <a:gd name="GluePoint2588X" fmla="*/ 18024 w 6386648"/>
                <a:gd name="GluePoint2588Y" fmla="*/ 101059 h 1849426"/>
                <a:gd name="GluePoint2589X" fmla="*/ 0 w 6386648"/>
                <a:gd name="GluePoint2589Y" fmla="*/ 83034 h 1849426"/>
                <a:gd name="GluePoint2590X" fmla="*/ 18024 w 6386648"/>
                <a:gd name="GluePoint2590Y" fmla="*/ 65010 h 1849426"/>
                <a:gd name="GluePoint2591X" fmla="*/ 5052841 w 6386648"/>
                <a:gd name="GluePoint2591Y" fmla="*/ 59002 h 1849426"/>
                <a:gd name="GluePoint2592X" fmla="*/ 5070866 w 6386648"/>
                <a:gd name="GluePoint2592Y" fmla="*/ 77026 h 1849426"/>
                <a:gd name="GluePoint2593X" fmla="*/ 5052841 w 6386648"/>
                <a:gd name="GluePoint2593Y" fmla="*/ 95051 h 1849426"/>
                <a:gd name="GluePoint2594X" fmla="*/ 5034817 w 6386648"/>
                <a:gd name="GluePoint2594Y" fmla="*/ 77026 h 1849426"/>
                <a:gd name="GluePoint2595X" fmla="*/ 5052841 w 6386648"/>
                <a:gd name="GluePoint2595Y" fmla="*/ 59002 h 1849426"/>
                <a:gd name="GluePoint2596X" fmla="*/ 3490726 w 6386648"/>
                <a:gd name="GluePoint2596Y" fmla="*/ 59002 h 1849426"/>
                <a:gd name="GluePoint2597X" fmla="*/ 3508751 w 6386648"/>
                <a:gd name="GluePoint2597Y" fmla="*/ 77026 h 1849426"/>
                <a:gd name="GluePoint2598X" fmla="*/ 3490726 w 6386648"/>
                <a:gd name="GluePoint2598Y" fmla="*/ 95051 h 1849426"/>
                <a:gd name="GluePoint2599X" fmla="*/ 3472702 w 6386648"/>
                <a:gd name="GluePoint2599Y" fmla="*/ 77026 h 1849426"/>
                <a:gd name="GluePoint2600X" fmla="*/ 3490726 w 6386648"/>
                <a:gd name="GluePoint2600Y" fmla="*/ 59002 h 1849426"/>
                <a:gd name="GluePoint2601X" fmla="*/ 1447960 w 6386648"/>
                <a:gd name="GluePoint2601Y" fmla="*/ 59002 h 1849426"/>
                <a:gd name="GluePoint2602X" fmla="*/ 1465985 w 6386648"/>
                <a:gd name="GluePoint2602Y" fmla="*/ 77026 h 1849426"/>
                <a:gd name="GluePoint2603X" fmla="*/ 1447960 w 6386648"/>
                <a:gd name="GluePoint2603Y" fmla="*/ 95051 h 1849426"/>
                <a:gd name="GluePoint2604X" fmla="*/ 1429936 w 6386648"/>
                <a:gd name="GluePoint2604Y" fmla="*/ 77026 h 1849426"/>
                <a:gd name="GluePoint2605X" fmla="*/ 1447960 w 6386648"/>
                <a:gd name="GluePoint2605Y" fmla="*/ 59002 h 1849426"/>
                <a:gd name="GluePoint2606X" fmla="*/ 2192969 w 6386648"/>
                <a:gd name="GluePoint2606Y" fmla="*/ 46987 h 1849426"/>
                <a:gd name="GluePoint2607X" fmla="*/ 2210994 w 6386648"/>
                <a:gd name="GluePoint2607Y" fmla="*/ 65012 h 1849426"/>
                <a:gd name="GluePoint2608X" fmla="*/ 2192969 w 6386648"/>
                <a:gd name="GluePoint2608Y" fmla="*/ 83036 h 1849426"/>
                <a:gd name="GluePoint2609X" fmla="*/ 2174945 w 6386648"/>
                <a:gd name="GluePoint2609Y" fmla="*/ 65012 h 1849426"/>
                <a:gd name="GluePoint2610X" fmla="*/ 2192969 w 6386648"/>
                <a:gd name="GluePoint2610Y" fmla="*/ 46987 h 1849426"/>
                <a:gd name="GluePoint2611X" fmla="*/ 4434003 w 6386648"/>
                <a:gd name="GluePoint2611Y" fmla="*/ 40979 h 1849426"/>
                <a:gd name="GluePoint2612X" fmla="*/ 4452028 w 6386648"/>
                <a:gd name="GluePoint2612Y" fmla="*/ 59003 h 1849426"/>
                <a:gd name="GluePoint2613X" fmla="*/ 4434003 w 6386648"/>
                <a:gd name="GluePoint2613Y" fmla="*/ 77028 h 1849426"/>
                <a:gd name="GluePoint2614X" fmla="*/ 4415979 w 6386648"/>
                <a:gd name="GluePoint2614Y" fmla="*/ 59003 h 1849426"/>
                <a:gd name="GluePoint2615X" fmla="*/ 4434003 w 6386648"/>
                <a:gd name="GluePoint2615Y" fmla="*/ 40979 h 1849426"/>
                <a:gd name="GluePoint2616X" fmla="*/ 3616897 w 6386648"/>
                <a:gd name="GluePoint2616Y" fmla="*/ 40979 h 1849426"/>
                <a:gd name="GluePoint2617X" fmla="*/ 3634922 w 6386648"/>
                <a:gd name="GluePoint2617Y" fmla="*/ 59003 h 1849426"/>
                <a:gd name="GluePoint2618X" fmla="*/ 3616897 w 6386648"/>
                <a:gd name="GluePoint2618Y" fmla="*/ 77028 h 1849426"/>
                <a:gd name="GluePoint2619X" fmla="*/ 3598872 w 6386648"/>
                <a:gd name="GluePoint2619Y" fmla="*/ 59003 h 1849426"/>
                <a:gd name="GluePoint2620X" fmla="*/ 3616897 w 6386648"/>
                <a:gd name="GluePoint2620Y" fmla="*/ 40979 h 1849426"/>
                <a:gd name="GluePoint2621X" fmla="*/ 1826473 w 6386648"/>
                <a:gd name="GluePoint2621Y" fmla="*/ 40979 h 1849426"/>
                <a:gd name="GluePoint2622X" fmla="*/ 1844497 w 6386648"/>
                <a:gd name="GluePoint2622Y" fmla="*/ 59003 h 1849426"/>
                <a:gd name="GluePoint2623X" fmla="*/ 1826473 w 6386648"/>
                <a:gd name="GluePoint2623Y" fmla="*/ 77028 h 1849426"/>
                <a:gd name="GluePoint2624X" fmla="*/ 1808448 w 6386648"/>
                <a:gd name="GluePoint2624Y" fmla="*/ 59003 h 1849426"/>
                <a:gd name="GluePoint2625X" fmla="*/ 1826473 w 6386648"/>
                <a:gd name="GluePoint2625Y" fmla="*/ 40979 h 1849426"/>
                <a:gd name="GluePoint2626X" fmla="*/ 5942045 w 6386648"/>
                <a:gd name="GluePoint2626Y" fmla="*/ 34970 h 1849426"/>
                <a:gd name="GluePoint2627X" fmla="*/ 5960070 w 6386648"/>
                <a:gd name="GluePoint2627Y" fmla="*/ 52994 h 1849426"/>
                <a:gd name="GluePoint2628X" fmla="*/ 5942045 w 6386648"/>
                <a:gd name="GluePoint2628Y" fmla="*/ 71019 h 1849426"/>
                <a:gd name="GluePoint2629X" fmla="*/ 5924021 w 6386648"/>
                <a:gd name="GluePoint2629Y" fmla="*/ 52994 h 1849426"/>
                <a:gd name="GluePoint2630X" fmla="*/ 5942045 w 6386648"/>
                <a:gd name="GluePoint2630Y" fmla="*/ 34970 h 1849426"/>
                <a:gd name="GluePoint2631X" fmla="*/ 5719744 w 6386648"/>
                <a:gd name="GluePoint2631Y" fmla="*/ 34970 h 1849426"/>
                <a:gd name="GluePoint2632X" fmla="*/ 5737769 w 6386648"/>
                <a:gd name="GluePoint2632Y" fmla="*/ 52994 h 1849426"/>
                <a:gd name="GluePoint2633X" fmla="*/ 5719744 w 6386648"/>
                <a:gd name="GluePoint2633Y" fmla="*/ 71019 h 1849426"/>
                <a:gd name="GluePoint2634X" fmla="*/ 5701719 w 6386648"/>
                <a:gd name="GluePoint2634Y" fmla="*/ 52994 h 1849426"/>
                <a:gd name="GluePoint2635X" fmla="*/ 5719744 w 6386648"/>
                <a:gd name="GluePoint2635Y" fmla="*/ 34970 h 1849426"/>
                <a:gd name="GluePoint2636X" fmla="*/ 1171586 w 6386648"/>
                <a:gd name="GluePoint2636Y" fmla="*/ 34970 h 1849426"/>
                <a:gd name="GluePoint2637X" fmla="*/ 1189611 w 6386648"/>
                <a:gd name="GluePoint2637Y" fmla="*/ 52994 h 1849426"/>
                <a:gd name="GluePoint2638X" fmla="*/ 1171586 w 6386648"/>
                <a:gd name="GluePoint2638Y" fmla="*/ 71019 h 1849426"/>
                <a:gd name="GluePoint2639X" fmla="*/ 1153562 w 6386648"/>
                <a:gd name="GluePoint2639Y" fmla="*/ 52994 h 1849426"/>
                <a:gd name="GluePoint2640X" fmla="*/ 1171586 w 6386648"/>
                <a:gd name="GluePoint2640Y" fmla="*/ 34970 h 1849426"/>
                <a:gd name="GluePoint2641X" fmla="*/ 937268 w 6386648"/>
                <a:gd name="GluePoint2641Y" fmla="*/ 34970 h 1849426"/>
                <a:gd name="GluePoint2642X" fmla="*/ 955293 w 6386648"/>
                <a:gd name="GluePoint2642Y" fmla="*/ 52994 h 1849426"/>
                <a:gd name="GluePoint2643X" fmla="*/ 937268 w 6386648"/>
                <a:gd name="GluePoint2643Y" fmla="*/ 71019 h 1849426"/>
                <a:gd name="GluePoint2644X" fmla="*/ 919244 w 6386648"/>
                <a:gd name="GluePoint2644Y" fmla="*/ 52994 h 1849426"/>
                <a:gd name="GluePoint2645X" fmla="*/ 937268 w 6386648"/>
                <a:gd name="GluePoint2645Y" fmla="*/ 34970 h 1849426"/>
                <a:gd name="GluePoint2646X" fmla="*/ 426577 w 6386648"/>
                <a:gd name="GluePoint2646Y" fmla="*/ 34970 h 1849426"/>
                <a:gd name="GluePoint2647X" fmla="*/ 444602 w 6386648"/>
                <a:gd name="GluePoint2647Y" fmla="*/ 52994 h 1849426"/>
                <a:gd name="GluePoint2648X" fmla="*/ 426577 w 6386648"/>
                <a:gd name="GluePoint2648Y" fmla="*/ 71019 h 1849426"/>
                <a:gd name="GluePoint2649X" fmla="*/ 408553 w 6386648"/>
                <a:gd name="GluePoint2649Y" fmla="*/ 52994 h 1849426"/>
                <a:gd name="GluePoint2650X" fmla="*/ 426577 w 6386648"/>
                <a:gd name="GluePoint2650Y" fmla="*/ 34970 h 1849426"/>
                <a:gd name="GluePoint2651X" fmla="*/ 6146322 w 6386648"/>
                <a:gd name="GluePoint2651Y" fmla="*/ 28962 h 1849426"/>
                <a:gd name="GluePoint2652X" fmla="*/ 6164347 w 6386648"/>
                <a:gd name="GluePoint2652Y" fmla="*/ 46986 h 1849426"/>
                <a:gd name="GluePoint2653X" fmla="*/ 6146322 w 6386648"/>
                <a:gd name="GluePoint2653Y" fmla="*/ 65011 h 1849426"/>
                <a:gd name="GluePoint2654X" fmla="*/ 6128298 w 6386648"/>
                <a:gd name="GluePoint2654Y" fmla="*/ 46986 h 1849426"/>
                <a:gd name="GluePoint2655X" fmla="*/ 6146322 w 6386648"/>
                <a:gd name="GluePoint2655Y" fmla="*/ 28962 h 1849426"/>
                <a:gd name="GluePoint2656X" fmla="*/ 4776467 w 6386648"/>
                <a:gd name="GluePoint2656Y" fmla="*/ 28962 h 1849426"/>
                <a:gd name="GluePoint2657X" fmla="*/ 4794492 w 6386648"/>
                <a:gd name="GluePoint2657Y" fmla="*/ 46986 h 1849426"/>
                <a:gd name="GluePoint2658X" fmla="*/ 4776467 w 6386648"/>
                <a:gd name="GluePoint2658Y" fmla="*/ 65011 h 1849426"/>
                <a:gd name="GluePoint2659X" fmla="*/ 4758443 w 6386648"/>
                <a:gd name="GluePoint2659Y" fmla="*/ 46986 h 1849426"/>
                <a:gd name="GluePoint2660X" fmla="*/ 4776467 w 6386648"/>
                <a:gd name="GluePoint2660Y" fmla="*/ 28962 h 1849426"/>
                <a:gd name="GluePoint2661X" fmla="*/ 2451318 w 6386648"/>
                <a:gd name="GluePoint2661Y" fmla="*/ 28962 h 1849426"/>
                <a:gd name="GluePoint2662X" fmla="*/ 2469343 w 6386648"/>
                <a:gd name="GluePoint2662Y" fmla="*/ 46986 h 1849426"/>
                <a:gd name="GluePoint2663X" fmla="*/ 2451318 w 6386648"/>
                <a:gd name="GluePoint2663Y" fmla="*/ 65011 h 1849426"/>
                <a:gd name="GluePoint2664X" fmla="*/ 2433294 w 6386648"/>
                <a:gd name="GluePoint2664Y" fmla="*/ 46986 h 1849426"/>
                <a:gd name="GluePoint2665X" fmla="*/ 2451318 w 6386648"/>
                <a:gd name="GluePoint2665Y" fmla="*/ 28962 h 1849426"/>
                <a:gd name="GluePoint2666X" fmla="*/ 150203 w 6386648"/>
                <a:gd name="GluePoint2666Y" fmla="*/ 28962 h 1849426"/>
                <a:gd name="GluePoint2667X" fmla="*/ 168228 w 6386648"/>
                <a:gd name="GluePoint2667Y" fmla="*/ 46986 h 1849426"/>
                <a:gd name="GluePoint2668X" fmla="*/ 150203 w 6386648"/>
                <a:gd name="GluePoint2668Y" fmla="*/ 65011 h 1849426"/>
                <a:gd name="GluePoint2669X" fmla="*/ 132179 w 6386648"/>
                <a:gd name="GluePoint2669Y" fmla="*/ 46986 h 1849426"/>
                <a:gd name="GluePoint2670X" fmla="*/ 150203 w 6386648"/>
                <a:gd name="GluePoint2670Y" fmla="*/ 28962 h 1849426"/>
                <a:gd name="GluePoint2671X" fmla="*/ 4277792 w 6386648"/>
                <a:gd name="GluePoint2671Y" fmla="*/ 22954 h 1849426"/>
                <a:gd name="GluePoint2672X" fmla="*/ 4295817 w 6386648"/>
                <a:gd name="GluePoint2672Y" fmla="*/ 40978 h 1849426"/>
                <a:gd name="GluePoint2673X" fmla="*/ 4277792 w 6386648"/>
                <a:gd name="GluePoint2673Y" fmla="*/ 59003 h 1849426"/>
                <a:gd name="GluePoint2674X" fmla="*/ 4259767 w 6386648"/>
                <a:gd name="GluePoint2674Y" fmla="*/ 40978 h 1849426"/>
                <a:gd name="GluePoint2675X" fmla="*/ 4277792 w 6386648"/>
                <a:gd name="GluePoint2675Y" fmla="*/ 22954 h 1849426"/>
                <a:gd name="GluePoint2676X" fmla="*/ 4145613 w 6386648"/>
                <a:gd name="GluePoint2676Y" fmla="*/ 22954 h 1849426"/>
                <a:gd name="GluePoint2677X" fmla="*/ 4163638 w 6386648"/>
                <a:gd name="GluePoint2677Y" fmla="*/ 40978 h 1849426"/>
                <a:gd name="GluePoint2678X" fmla="*/ 4145613 w 6386648"/>
                <a:gd name="GluePoint2678Y" fmla="*/ 59003 h 1849426"/>
                <a:gd name="GluePoint2679X" fmla="*/ 4127589 w 6386648"/>
                <a:gd name="GluePoint2679Y" fmla="*/ 40978 h 1849426"/>
                <a:gd name="GluePoint2680X" fmla="*/ 4145613 w 6386648"/>
                <a:gd name="GluePoint2680Y" fmla="*/ 22954 h 1849426"/>
                <a:gd name="GluePoint2681X" fmla="*/ 817106 w 6386648"/>
                <a:gd name="GluePoint2681Y" fmla="*/ 22954 h 1849426"/>
                <a:gd name="GluePoint2682X" fmla="*/ 829123 w 6386648"/>
                <a:gd name="GluePoint2682Y" fmla="*/ 34970 h 1849426"/>
                <a:gd name="GluePoint2683X" fmla="*/ 817106 w 6386648"/>
                <a:gd name="GluePoint2683Y" fmla="*/ 46987 h 1849426"/>
                <a:gd name="GluePoint2684X" fmla="*/ 805090 w 6386648"/>
                <a:gd name="GluePoint2684Y" fmla="*/ 34970 h 1849426"/>
                <a:gd name="GluePoint2685X" fmla="*/ 817106 w 6386648"/>
                <a:gd name="GluePoint2685Y" fmla="*/ 22954 h 1849426"/>
                <a:gd name="GluePoint2686X" fmla="*/ 5491435 w 6386648"/>
                <a:gd name="GluePoint2686Y" fmla="*/ 16946 h 1849426"/>
                <a:gd name="GluePoint2687X" fmla="*/ 5509460 w 6386648"/>
                <a:gd name="GluePoint2687Y" fmla="*/ 34971 h 1849426"/>
                <a:gd name="GluePoint2688X" fmla="*/ 5491435 w 6386648"/>
                <a:gd name="GluePoint2688Y" fmla="*/ 52995 h 1849426"/>
                <a:gd name="GluePoint2689X" fmla="*/ 5473411 w 6386648"/>
                <a:gd name="GluePoint2689Y" fmla="*/ 34971 h 1849426"/>
                <a:gd name="GluePoint2690X" fmla="*/ 5491435 w 6386648"/>
                <a:gd name="GluePoint2690Y" fmla="*/ 16946 h 1849426"/>
                <a:gd name="GluePoint2691X" fmla="*/ 5323207 w 6386648"/>
                <a:gd name="GluePoint2691Y" fmla="*/ 16946 h 1849426"/>
                <a:gd name="GluePoint2692X" fmla="*/ 5341232 w 6386648"/>
                <a:gd name="GluePoint2692Y" fmla="*/ 34971 h 1849426"/>
                <a:gd name="GluePoint2693X" fmla="*/ 5323207 w 6386648"/>
                <a:gd name="GluePoint2693Y" fmla="*/ 52995 h 1849426"/>
                <a:gd name="GluePoint2694X" fmla="*/ 5305183 w 6386648"/>
                <a:gd name="GluePoint2694Y" fmla="*/ 34971 h 1849426"/>
                <a:gd name="GluePoint2695X" fmla="*/ 5323207 w 6386648"/>
                <a:gd name="GluePoint2695Y" fmla="*/ 16946 h 1849426"/>
                <a:gd name="GluePoint2696X" fmla="*/ 4632272 w 6386648"/>
                <a:gd name="GluePoint2696Y" fmla="*/ 16946 h 1849426"/>
                <a:gd name="GluePoint2697X" fmla="*/ 4650297 w 6386648"/>
                <a:gd name="GluePoint2697Y" fmla="*/ 34971 h 1849426"/>
                <a:gd name="GluePoint2698X" fmla="*/ 4632272 w 6386648"/>
                <a:gd name="GluePoint2698Y" fmla="*/ 52995 h 1849426"/>
                <a:gd name="GluePoint2699X" fmla="*/ 4614248 w 6386648"/>
                <a:gd name="GluePoint2699Y" fmla="*/ 34971 h 1849426"/>
                <a:gd name="GluePoint2700X" fmla="*/ 4632272 w 6386648"/>
                <a:gd name="GluePoint2700Y" fmla="*/ 16946 h 1849426"/>
                <a:gd name="GluePoint2701X" fmla="*/ 3226368 w 6386648"/>
                <a:gd name="GluePoint2701Y" fmla="*/ 16946 h 1849426"/>
                <a:gd name="GluePoint2702X" fmla="*/ 3244393 w 6386648"/>
                <a:gd name="GluePoint2702Y" fmla="*/ 34971 h 1849426"/>
                <a:gd name="GluePoint2703X" fmla="*/ 3226368 w 6386648"/>
                <a:gd name="GluePoint2703Y" fmla="*/ 52995 h 1849426"/>
                <a:gd name="GluePoint2704X" fmla="*/ 3208343 w 6386648"/>
                <a:gd name="GluePoint2704Y" fmla="*/ 34971 h 1849426"/>
                <a:gd name="GluePoint2705X" fmla="*/ 3226368 w 6386648"/>
                <a:gd name="GluePoint2705Y" fmla="*/ 16946 h 1849426"/>
                <a:gd name="GluePoint2706X" fmla="*/ 3983393 w 6386648"/>
                <a:gd name="GluePoint2706Y" fmla="*/ 10938 h 1849426"/>
                <a:gd name="GluePoint2707X" fmla="*/ 4001418 w 6386648"/>
                <a:gd name="GluePoint2707Y" fmla="*/ 28962 h 1849426"/>
                <a:gd name="GluePoint2708X" fmla="*/ 3983393 w 6386648"/>
                <a:gd name="GluePoint2708Y" fmla="*/ 46987 h 1849426"/>
                <a:gd name="GluePoint2709X" fmla="*/ 3965369 w 6386648"/>
                <a:gd name="GluePoint2709Y" fmla="*/ 28962 h 1849426"/>
                <a:gd name="GluePoint2710X" fmla="*/ 3983393 w 6386648"/>
                <a:gd name="GluePoint2710Y" fmla="*/ 10938 h 1849426"/>
                <a:gd name="GluePoint2711X" fmla="*/ 1039407 w 6386648"/>
                <a:gd name="GluePoint2711Y" fmla="*/ 10938 h 1849426"/>
                <a:gd name="GluePoint2712X" fmla="*/ 1057432 w 6386648"/>
                <a:gd name="GluePoint2712Y" fmla="*/ 28962 h 1849426"/>
                <a:gd name="GluePoint2713X" fmla="*/ 1039407 w 6386648"/>
                <a:gd name="GluePoint2713Y" fmla="*/ 46987 h 1849426"/>
                <a:gd name="GluePoint2714X" fmla="*/ 1021383 w 6386648"/>
                <a:gd name="GluePoint2714Y" fmla="*/ 28962 h 1849426"/>
                <a:gd name="GluePoint2715X" fmla="*/ 1039407 w 6386648"/>
                <a:gd name="GluePoint2715Y" fmla="*/ 10938 h 1849426"/>
                <a:gd name="GluePoint2716X" fmla="*/ 312422 w 6386648"/>
                <a:gd name="GluePoint2716Y" fmla="*/ 10938 h 1849426"/>
                <a:gd name="GluePoint2717X" fmla="*/ 330447 w 6386648"/>
                <a:gd name="GluePoint2717Y" fmla="*/ 28962 h 1849426"/>
                <a:gd name="GluePoint2718X" fmla="*/ 312422 w 6386648"/>
                <a:gd name="GluePoint2718Y" fmla="*/ 46987 h 1849426"/>
                <a:gd name="GluePoint2719X" fmla="*/ 294398 w 6386648"/>
                <a:gd name="GluePoint2719Y" fmla="*/ 28962 h 1849426"/>
                <a:gd name="GluePoint2720X" fmla="*/ 312422 w 6386648"/>
                <a:gd name="GluePoint2720Y" fmla="*/ 10938 h 1849426"/>
                <a:gd name="GluePoint2721X" fmla="*/ 3839198 w 6386648"/>
                <a:gd name="GluePoint2721Y" fmla="*/ 4930 h 1849426"/>
                <a:gd name="GluePoint2722X" fmla="*/ 3857223 w 6386648"/>
                <a:gd name="GluePoint2722Y" fmla="*/ 22954 h 1849426"/>
                <a:gd name="GluePoint2723X" fmla="*/ 3839198 w 6386648"/>
                <a:gd name="GluePoint2723Y" fmla="*/ 40979 h 1849426"/>
                <a:gd name="GluePoint2724X" fmla="*/ 3821174 w 6386648"/>
                <a:gd name="GluePoint2724Y" fmla="*/ 22954 h 1849426"/>
                <a:gd name="GluePoint2725X" fmla="*/ 3839198 w 6386648"/>
                <a:gd name="GluePoint2725Y" fmla="*/ 4930 h 1849426"/>
                <a:gd name="GluePoint2726X" fmla="*/ 3388588 w 6386648"/>
                <a:gd name="GluePoint2726Y" fmla="*/ 4930 h 1849426"/>
                <a:gd name="GluePoint2727X" fmla="*/ 3406613 w 6386648"/>
                <a:gd name="GluePoint2727Y" fmla="*/ 22954 h 1849426"/>
                <a:gd name="GluePoint2728X" fmla="*/ 3388588 w 6386648"/>
                <a:gd name="GluePoint2728Y" fmla="*/ 40979 h 1849426"/>
                <a:gd name="GluePoint2729X" fmla="*/ 3370564 w 6386648"/>
                <a:gd name="GluePoint2729Y" fmla="*/ 22954 h 1849426"/>
                <a:gd name="GluePoint2730X" fmla="*/ 3388588 w 6386648"/>
                <a:gd name="GluePoint2730Y" fmla="*/ 4930 h 1849426"/>
                <a:gd name="GluePoint2731X" fmla="*/ 5171526 w 6386648"/>
                <a:gd name="GluePoint2731Y" fmla="*/ 0 h 1849426"/>
                <a:gd name="GluePoint2732X" fmla="*/ 5198514 w 6386648"/>
                <a:gd name="GluePoint2732Y" fmla="*/ 0 h 1849426"/>
                <a:gd name="GluePoint2733X" fmla="*/ 5203045 w 6386648"/>
                <a:gd name="GluePoint2733Y" fmla="*/ 10937 h 1849426"/>
                <a:gd name="GluePoint2734X" fmla="*/ 5185020 w 6386648"/>
                <a:gd name="GluePoint2734Y" fmla="*/ 28962 h 1849426"/>
                <a:gd name="GluePoint2735X" fmla="*/ 5166996 w 6386648"/>
                <a:gd name="GluePoint2735Y" fmla="*/ 10937 h 1849426"/>
                <a:gd name="GluePoint2736X" fmla="*/ 4908761 w 6386648"/>
                <a:gd name="GluePoint2736Y" fmla="*/ 0 h 1849426"/>
                <a:gd name="GluePoint2737X" fmla="*/ 4932564 w 6386648"/>
                <a:gd name="GluePoint2737Y" fmla="*/ 0 h 1849426"/>
                <a:gd name="GluePoint2738X" fmla="*/ 4920662 w 6386648"/>
                <a:gd name="GluePoint2738Y" fmla="*/ 4930 h 1849426"/>
                <a:gd name="GluePoint2739X" fmla="*/ 3701458 w 6386648"/>
                <a:gd name="GluePoint2739Y" fmla="*/ 0 h 1849426"/>
                <a:gd name="GluePoint2740X" fmla="*/ 3736613 w 6386648"/>
                <a:gd name="GluePoint2740Y" fmla="*/ 0 h 1849426"/>
                <a:gd name="GluePoint2741X" fmla="*/ 3731781 w 6386648"/>
                <a:gd name="GluePoint2741Y" fmla="*/ 11667 h 1849426"/>
                <a:gd name="GluePoint2742X" fmla="*/ 3719035 w 6386648"/>
                <a:gd name="GluePoint2742Y" fmla="*/ 16946 h 1849426"/>
                <a:gd name="GluePoint2743X" fmla="*/ 3706290 w 6386648"/>
                <a:gd name="GluePoint2743Y" fmla="*/ 11667 h 1849426"/>
                <a:gd name="GluePoint2744X" fmla="*/ 3058255 w 6386648"/>
                <a:gd name="GluePoint2744Y" fmla="*/ 0 h 1849426"/>
                <a:gd name="GluePoint2745X" fmla="*/ 3082058 w 6386648"/>
                <a:gd name="GluePoint2745Y" fmla="*/ 0 h 1849426"/>
                <a:gd name="GluePoint2746X" fmla="*/ 3070156 w 6386648"/>
                <a:gd name="GluePoint2746Y" fmla="*/ 4930 h 1849426"/>
                <a:gd name="GluePoint2747X" fmla="*/ 2908383 w 6386648"/>
                <a:gd name="GluePoint2747Y" fmla="*/ 0 h 1849426"/>
                <a:gd name="GluePoint2748X" fmla="*/ 2943539 w 6386648"/>
                <a:gd name="GluePoint2748Y" fmla="*/ 0 h 1849426"/>
                <a:gd name="GluePoint2749X" fmla="*/ 2938707 w 6386648"/>
                <a:gd name="GluePoint2749Y" fmla="*/ 11667 h 1849426"/>
                <a:gd name="GluePoint2750X" fmla="*/ 2925961 w 6386648"/>
                <a:gd name="GluePoint2750Y" fmla="*/ 16946 h 1849426"/>
                <a:gd name="GluePoint2751X" fmla="*/ 2913216 w 6386648"/>
                <a:gd name="GluePoint2751Y" fmla="*/ 11667 h 1849426"/>
                <a:gd name="GluePoint2752X" fmla="*/ 2794230 w 6386648"/>
                <a:gd name="GluePoint2752Y" fmla="*/ 0 h 1849426"/>
                <a:gd name="GluePoint2753X" fmla="*/ 2829385 w 6386648"/>
                <a:gd name="GluePoint2753Y" fmla="*/ 0 h 1849426"/>
                <a:gd name="GluePoint2754X" fmla="*/ 2824553 w 6386648"/>
                <a:gd name="GluePoint2754Y" fmla="*/ 11667 h 1849426"/>
                <a:gd name="GluePoint2755X" fmla="*/ 2811807 w 6386648"/>
                <a:gd name="GluePoint2755Y" fmla="*/ 16946 h 1849426"/>
                <a:gd name="GluePoint2756X" fmla="*/ 2799062 w 6386648"/>
                <a:gd name="GluePoint2756Y" fmla="*/ 11667 h 1849426"/>
                <a:gd name="GluePoint2757X" fmla="*/ 2675662 w 6386648"/>
                <a:gd name="GluePoint2757Y" fmla="*/ 0 h 1849426"/>
                <a:gd name="GluePoint2758X" fmla="*/ 2707627 w 6386648"/>
                <a:gd name="GluePoint2758Y" fmla="*/ 0 h 1849426"/>
                <a:gd name="GluePoint2759X" fmla="*/ 2709669 w 6386648"/>
                <a:gd name="GluePoint2759Y" fmla="*/ 4930 h 1849426"/>
                <a:gd name="GluePoint2760X" fmla="*/ 2691644 w 6386648"/>
                <a:gd name="GluePoint2760Y" fmla="*/ 22954 h 1849426"/>
                <a:gd name="GluePoint2761X" fmla="*/ 2673620 w 6386648"/>
                <a:gd name="GluePoint2761Y" fmla="*/ 4930 h 1849426"/>
                <a:gd name="GluePoint2762X" fmla="*/ 2543483 w 6386648"/>
                <a:gd name="GluePoint2762Y" fmla="*/ 0 h 1849426"/>
                <a:gd name="GluePoint2763X" fmla="*/ 2575448 w 6386648"/>
                <a:gd name="GluePoint2763Y" fmla="*/ 0 h 1849426"/>
                <a:gd name="GluePoint2764X" fmla="*/ 2577490 w 6386648"/>
                <a:gd name="GluePoint2764Y" fmla="*/ 4930 h 1849426"/>
                <a:gd name="GluePoint2765X" fmla="*/ 2559465 w 6386648"/>
                <a:gd name="GluePoint2765Y" fmla="*/ 22954 h 1849426"/>
                <a:gd name="GluePoint2766X" fmla="*/ 2541441 w 6386648"/>
                <a:gd name="GluePoint2766Y" fmla="*/ 4930 h 1849426"/>
                <a:gd name="GluePoint2767X" fmla="*/ 2047297 w 6386648"/>
                <a:gd name="GluePoint2767Y" fmla="*/ 0 h 1849426"/>
                <a:gd name="GluePoint2768X" fmla="*/ 2074285 w 6386648"/>
                <a:gd name="GluePoint2768Y" fmla="*/ 0 h 1849426"/>
                <a:gd name="GluePoint2769X" fmla="*/ 2078815 w 6386648"/>
                <a:gd name="GluePoint2769Y" fmla="*/ 10937 h 1849426"/>
                <a:gd name="GluePoint2770X" fmla="*/ 2060790 w 6386648"/>
                <a:gd name="GluePoint2770Y" fmla="*/ 28962 h 1849426"/>
                <a:gd name="GluePoint2771X" fmla="*/ 2042766 w 6386648"/>
                <a:gd name="GluePoint2771Y" fmla="*/ 10937 h 1849426"/>
                <a:gd name="GluePoint2772X" fmla="*/ 1932017 w 6386648"/>
                <a:gd name="GluePoint2772Y" fmla="*/ 0 h 1849426"/>
                <a:gd name="GluePoint2773X" fmla="*/ 1937222 w 6386648"/>
                <a:gd name="GluePoint2773Y" fmla="*/ 0 h 1849426"/>
                <a:gd name="GluePoint2774X" fmla="*/ 1947365 w 6386648"/>
                <a:gd name="GluePoint2774Y" fmla="*/ 4201 h 1849426"/>
                <a:gd name="GluePoint2775X" fmla="*/ 1952644 w 6386648"/>
                <a:gd name="GluePoint2775Y" fmla="*/ 16946 h 1849426"/>
                <a:gd name="GluePoint2776X" fmla="*/ 1934619 w 6386648"/>
                <a:gd name="GluePoint2776Y" fmla="*/ 34971 h 1849426"/>
                <a:gd name="GluePoint2777X" fmla="*/ 1916595 w 6386648"/>
                <a:gd name="GluePoint2777Y" fmla="*/ 16946 h 1849426"/>
                <a:gd name="GluePoint2778X" fmla="*/ 1921875 w 6386648"/>
                <a:gd name="GluePoint2778Y" fmla="*/ 4201 h 1849426"/>
                <a:gd name="GluePoint2779X" fmla="*/ 1694741 w 6386648"/>
                <a:gd name="GluePoint2779Y" fmla="*/ 0 h 1849426"/>
                <a:gd name="GluePoint2780X" fmla="*/ 1729896 w 6386648"/>
                <a:gd name="GluePoint2780Y" fmla="*/ 0 h 1849426"/>
                <a:gd name="GluePoint2781X" fmla="*/ 1725064 w 6386648"/>
                <a:gd name="GluePoint2781Y" fmla="*/ 11667 h 1849426"/>
                <a:gd name="GluePoint2782X" fmla="*/ 1712318 w 6386648"/>
                <a:gd name="GluePoint2782Y" fmla="*/ 16946 h 1849426"/>
                <a:gd name="GluePoint2783X" fmla="*/ 1699574 w 6386648"/>
                <a:gd name="GluePoint2783Y" fmla="*/ 11667 h 1849426"/>
                <a:gd name="GluePoint2784X" fmla="*/ 1586594 w 6386648"/>
                <a:gd name="GluePoint2784Y" fmla="*/ 0 h 1849426"/>
                <a:gd name="GluePoint2785X" fmla="*/ 1621749 w 6386648"/>
                <a:gd name="GluePoint2785Y" fmla="*/ 0 h 1849426"/>
                <a:gd name="GluePoint2786X" fmla="*/ 1616917 w 6386648"/>
                <a:gd name="GluePoint2786Y" fmla="*/ 11667 h 1849426"/>
                <a:gd name="GluePoint2787X" fmla="*/ 1604171 w 6386648"/>
                <a:gd name="GluePoint2787Y" fmla="*/ 16946 h 1849426"/>
                <a:gd name="GluePoint2788X" fmla="*/ 1591427 w 6386648"/>
                <a:gd name="GluePoint2788Y" fmla="*/ 11667 h 1849426"/>
                <a:gd name="GluePoint2789X" fmla="*/ 1328245 w 6386648"/>
                <a:gd name="GluePoint2789Y" fmla="*/ 0 h 1849426"/>
                <a:gd name="GluePoint2790X" fmla="*/ 1363400 w 6386648"/>
                <a:gd name="GluePoint2790Y" fmla="*/ 0 h 1849426"/>
                <a:gd name="GluePoint2791X" fmla="*/ 1358568 w 6386648"/>
                <a:gd name="GluePoint2791Y" fmla="*/ 11667 h 1849426"/>
                <a:gd name="GluePoint2792X" fmla="*/ 1345823 w 6386648"/>
                <a:gd name="GluePoint2792Y" fmla="*/ 16946 h 1849426"/>
                <a:gd name="GluePoint2793X" fmla="*/ 1333078 w 6386648"/>
                <a:gd name="GluePoint2793Y" fmla="*/ 11667 h 1849426"/>
                <a:gd name="GluePoint2794X" fmla="*/ 636977 w 6386648"/>
                <a:gd name="GluePoint2794Y" fmla="*/ 0 h 1849426"/>
                <a:gd name="GluePoint2795X" fmla="*/ 660780 w 6386648"/>
                <a:gd name="GluePoint2795Y" fmla="*/ 0 h 1849426"/>
                <a:gd name="GluePoint2796X" fmla="*/ 648878 w 6386648"/>
                <a:gd name="GluePoint2796Y" fmla="*/ 4930 h 184942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 ang="0">
                  <a:pos x="GluePoint1010X" y="GluePoint1010Y"/>
                </a:cxn>
                <a:cxn ang="0">
                  <a:pos x="GluePoint1011X" y="GluePoint1011Y"/>
                </a:cxn>
                <a:cxn ang="0">
                  <a:pos x="GluePoint1012X" y="GluePoint1012Y"/>
                </a:cxn>
                <a:cxn ang="0">
                  <a:pos x="GluePoint1013X" y="GluePoint1013Y"/>
                </a:cxn>
                <a:cxn ang="0">
                  <a:pos x="GluePoint1014X" y="GluePoint1014Y"/>
                </a:cxn>
                <a:cxn ang="0">
                  <a:pos x="GluePoint1015X" y="GluePoint1015Y"/>
                </a:cxn>
                <a:cxn ang="0">
                  <a:pos x="GluePoint1016X" y="GluePoint1016Y"/>
                </a:cxn>
                <a:cxn ang="0">
                  <a:pos x="GluePoint1017X" y="GluePoint1017Y"/>
                </a:cxn>
                <a:cxn ang="0">
                  <a:pos x="GluePoint1018X" y="GluePoint1018Y"/>
                </a:cxn>
                <a:cxn ang="0">
                  <a:pos x="GluePoint1019X" y="GluePoint1019Y"/>
                </a:cxn>
                <a:cxn ang="0">
                  <a:pos x="GluePoint1020X" y="GluePoint1020Y"/>
                </a:cxn>
                <a:cxn ang="0">
                  <a:pos x="GluePoint1021X" y="GluePoint1021Y"/>
                </a:cxn>
                <a:cxn ang="0">
                  <a:pos x="GluePoint1022X" y="GluePoint1022Y"/>
                </a:cxn>
                <a:cxn ang="0">
                  <a:pos x="GluePoint1023X" y="GluePoint1023Y"/>
                </a:cxn>
                <a:cxn ang="0">
                  <a:pos x="GluePoint1024X" y="GluePoint1024Y"/>
                </a:cxn>
                <a:cxn ang="0">
                  <a:pos x="GluePoint1025X" y="GluePoint1025Y"/>
                </a:cxn>
                <a:cxn ang="0">
                  <a:pos x="GluePoint1026X" y="GluePoint1026Y"/>
                </a:cxn>
                <a:cxn ang="0">
                  <a:pos x="GluePoint1027X" y="GluePoint1027Y"/>
                </a:cxn>
                <a:cxn ang="0">
                  <a:pos x="GluePoint1028X" y="GluePoint1028Y"/>
                </a:cxn>
                <a:cxn ang="0">
                  <a:pos x="GluePoint1029X" y="GluePoint1029Y"/>
                </a:cxn>
                <a:cxn ang="0">
                  <a:pos x="GluePoint1030X" y="GluePoint1030Y"/>
                </a:cxn>
                <a:cxn ang="0">
                  <a:pos x="GluePoint1031X" y="GluePoint1031Y"/>
                </a:cxn>
                <a:cxn ang="0">
                  <a:pos x="GluePoint1032X" y="GluePoint1032Y"/>
                </a:cxn>
                <a:cxn ang="0">
                  <a:pos x="GluePoint1033X" y="GluePoint1033Y"/>
                </a:cxn>
                <a:cxn ang="0">
                  <a:pos x="GluePoint1034X" y="GluePoint1034Y"/>
                </a:cxn>
                <a:cxn ang="0">
                  <a:pos x="GluePoint1035X" y="GluePoint1035Y"/>
                </a:cxn>
                <a:cxn ang="0">
                  <a:pos x="GluePoint1036X" y="GluePoint1036Y"/>
                </a:cxn>
                <a:cxn ang="0">
                  <a:pos x="GluePoint1037X" y="GluePoint1037Y"/>
                </a:cxn>
                <a:cxn ang="0">
                  <a:pos x="GluePoint1038X" y="GluePoint1038Y"/>
                </a:cxn>
                <a:cxn ang="0">
                  <a:pos x="GluePoint1039X" y="GluePoint1039Y"/>
                </a:cxn>
                <a:cxn ang="0">
                  <a:pos x="GluePoint1040X" y="GluePoint1040Y"/>
                </a:cxn>
                <a:cxn ang="0">
                  <a:pos x="GluePoint1041X" y="GluePoint1041Y"/>
                </a:cxn>
                <a:cxn ang="0">
                  <a:pos x="GluePoint1042X" y="GluePoint1042Y"/>
                </a:cxn>
                <a:cxn ang="0">
                  <a:pos x="GluePoint1043X" y="GluePoint1043Y"/>
                </a:cxn>
                <a:cxn ang="0">
                  <a:pos x="GluePoint1044X" y="GluePoint1044Y"/>
                </a:cxn>
                <a:cxn ang="0">
                  <a:pos x="GluePoint1045X" y="GluePoint1045Y"/>
                </a:cxn>
                <a:cxn ang="0">
                  <a:pos x="GluePoint1046X" y="GluePoint1046Y"/>
                </a:cxn>
                <a:cxn ang="0">
                  <a:pos x="GluePoint1047X" y="GluePoint1047Y"/>
                </a:cxn>
                <a:cxn ang="0">
                  <a:pos x="GluePoint1048X" y="GluePoint1048Y"/>
                </a:cxn>
                <a:cxn ang="0">
                  <a:pos x="GluePoint1049X" y="GluePoint1049Y"/>
                </a:cxn>
                <a:cxn ang="0">
                  <a:pos x="GluePoint1050X" y="GluePoint1050Y"/>
                </a:cxn>
                <a:cxn ang="0">
                  <a:pos x="GluePoint1051X" y="GluePoint1051Y"/>
                </a:cxn>
                <a:cxn ang="0">
                  <a:pos x="GluePoint1052X" y="GluePoint1052Y"/>
                </a:cxn>
                <a:cxn ang="0">
                  <a:pos x="GluePoint1053X" y="GluePoint1053Y"/>
                </a:cxn>
                <a:cxn ang="0">
                  <a:pos x="GluePoint1054X" y="GluePoint1054Y"/>
                </a:cxn>
                <a:cxn ang="0">
                  <a:pos x="GluePoint1055X" y="GluePoint1055Y"/>
                </a:cxn>
                <a:cxn ang="0">
                  <a:pos x="GluePoint1056X" y="GluePoint1056Y"/>
                </a:cxn>
                <a:cxn ang="0">
                  <a:pos x="GluePoint1057X" y="GluePoint1057Y"/>
                </a:cxn>
                <a:cxn ang="0">
                  <a:pos x="GluePoint1058X" y="GluePoint1058Y"/>
                </a:cxn>
                <a:cxn ang="0">
                  <a:pos x="GluePoint1059X" y="GluePoint1059Y"/>
                </a:cxn>
                <a:cxn ang="0">
                  <a:pos x="GluePoint1060X" y="GluePoint1060Y"/>
                </a:cxn>
                <a:cxn ang="0">
                  <a:pos x="GluePoint1061X" y="GluePoint1061Y"/>
                </a:cxn>
                <a:cxn ang="0">
                  <a:pos x="GluePoint1062X" y="GluePoint1062Y"/>
                </a:cxn>
                <a:cxn ang="0">
                  <a:pos x="GluePoint1063X" y="GluePoint1063Y"/>
                </a:cxn>
                <a:cxn ang="0">
                  <a:pos x="GluePoint1064X" y="GluePoint1064Y"/>
                </a:cxn>
                <a:cxn ang="0">
                  <a:pos x="GluePoint1065X" y="GluePoint1065Y"/>
                </a:cxn>
                <a:cxn ang="0">
                  <a:pos x="GluePoint1066X" y="GluePoint1066Y"/>
                </a:cxn>
                <a:cxn ang="0">
                  <a:pos x="GluePoint1067X" y="GluePoint1067Y"/>
                </a:cxn>
                <a:cxn ang="0">
                  <a:pos x="GluePoint1068X" y="GluePoint1068Y"/>
                </a:cxn>
                <a:cxn ang="0">
                  <a:pos x="GluePoint1069X" y="GluePoint1069Y"/>
                </a:cxn>
                <a:cxn ang="0">
                  <a:pos x="GluePoint1070X" y="GluePoint1070Y"/>
                </a:cxn>
                <a:cxn ang="0">
                  <a:pos x="GluePoint1071X" y="GluePoint1071Y"/>
                </a:cxn>
                <a:cxn ang="0">
                  <a:pos x="GluePoint1072X" y="GluePoint1072Y"/>
                </a:cxn>
                <a:cxn ang="0">
                  <a:pos x="GluePoint1073X" y="GluePoint1073Y"/>
                </a:cxn>
                <a:cxn ang="0">
                  <a:pos x="GluePoint1074X" y="GluePoint1074Y"/>
                </a:cxn>
                <a:cxn ang="0">
                  <a:pos x="GluePoint1075X" y="GluePoint1075Y"/>
                </a:cxn>
                <a:cxn ang="0">
                  <a:pos x="GluePoint1076X" y="GluePoint1076Y"/>
                </a:cxn>
                <a:cxn ang="0">
                  <a:pos x="GluePoint1077X" y="GluePoint1077Y"/>
                </a:cxn>
                <a:cxn ang="0">
                  <a:pos x="GluePoint1078X" y="GluePoint1078Y"/>
                </a:cxn>
                <a:cxn ang="0">
                  <a:pos x="GluePoint1079X" y="GluePoint1079Y"/>
                </a:cxn>
                <a:cxn ang="0">
                  <a:pos x="GluePoint1080X" y="GluePoint1080Y"/>
                </a:cxn>
                <a:cxn ang="0">
                  <a:pos x="GluePoint1081X" y="GluePoint1081Y"/>
                </a:cxn>
                <a:cxn ang="0">
                  <a:pos x="GluePoint1082X" y="GluePoint1082Y"/>
                </a:cxn>
                <a:cxn ang="0">
                  <a:pos x="GluePoint1083X" y="GluePoint1083Y"/>
                </a:cxn>
                <a:cxn ang="0">
                  <a:pos x="GluePoint1084X" y="GluePoint1084Y"/>
                </a:cxn>
                <a:cxn ang="0">
                  <a:pos x="GluePoint1085X" y="GluePoint1085Y"/>
                </a:cxn>
                <a:cxn ang="0">
                  <a:pos x="GluePoint1086X" y="GluePoint1086Y"/>
                </a:cxn>
                <a:cxn ang="0">
                  <a:pos x="GluePoint1087X" y="GluePoint1087Y"/>
                </a:cxn>
                <a:cxn ang="0">
                  <a:pos x="GluePoint1088X" y="GluePoint1088Y"/>
                </a:cxn>
                <a:cxn ang="0">
                  <a:pos x="GluePoint1089X" y="GluePoint1089Y"/>
                </a:cxn>
                <a:cxn ang="0">
                  <a:pos x="GluePoint1090X" y="GluePoint1090Y"/>
                </a:cxn>
                <a:cxn ang="0">
                  <a:pos x="GluePoint1091X" y="GluePoint1091Y"/>
                </a:cxn>
                <a:cxn ang="0">
                  <a:pos x="GluePoint1092X" y="GluePoint1092Y"/>
                </a:cxn>
                <a:cxn ang="0">
                  <a:pos x="GluePoint1093X" y="GluePoint1093Y"/>
                </a:cxn>
                <a:cxn ang="0">
                  <a:pos x="GluePoint1094X" y="GluePoint1094Y"/>
                </a:cxn>
                <a:cxn ang="0">
                  <a:pos x="GluePoint1095X" y="GluePoint1095Y"/>
                </a:cxn>
                <a:cxn ang="0">
                  <a:pos x="GluePoint1096X" y="GluePoint1096Y"/>
                </a:cxn>
                <a:cxn ang="0">
                  <a:pos x="GluePoint1097X" y="GluePoint1097Y"/>
                </a:cxn>
                <a:cxn ang="0">
                  <a:pos x="GluePoint1098X" y="GluePoint1098Y"/>
                </a:cxn>
                <a:cxn ang="0">
                  <a:pos x="GluePoint1099X" y="GluePoint1099Y"/>
                </a:cxn>
                <a:cxn ang="0">
                  <a:pos x="GluePoint1100X" y="GluePoint1100Y"/>
                </a:cxn>
                <a:cxn ang="0">
                  <a:pos x="GluePoint1101X" y="GluePoint1101Y"/>
                </a:cxn>
                <a:cxn ang="0">
                  <a:pos x="GluePoint1102X" y="GluePoint1102Y"/>
                </a:cxn>
                <a:cxn ang="0">
                  <a:pos x="GluePoint1103X" y="GluePoint1103Y"/>
                </a:cxn>
                <a:cxn ang="0">
                  <a:pos x="GluePoint1104X" y="GluePoint1104Y"/>
                </a:cxn>
                <a:cxn ang="0">
                  <a:pos x="GluePoint1105X" y="GluePoint1105Y"/>
                </a:cxn>
                <a:cxn ang="0">
                  <a:pos x="GluePoint1106X" y="GluePoint1106Y"/>
                </a:cxn>
                <a:cxn ang="0">
                  <a:pos x="GluePoint1107X" y="GluePoint1107Y"/>
                </a:cxn>
                <a:cxn ang="0">
                  <a:pos x="GluePoint1108X" y="GluePoint1108Y"/>
                </a:cxn>
                <a:cxn ang="0">
                  <a:pos x="GluePoint1109X" y="GluePoint1109Y"/>
                </a:cxn>
                <a:cxn ang="0">
                  <a:pos x="GluePoint1110X" y="GluePoint1110Y"/>
                </a:cxn>
                <a:cxn ang="0">
                  <a:pos x="GluePoint1111X" y="GluePoint1111Y"/>
                </a:cxn>
                <a:cxn ang="0">
                  <a:pos x="GluePoint1112X" y="GluePoint1112Y"/>
                </a:cxn>
                <a:cxn ang="0">
                  <a:pos x="GluePoint1113X" y="GluePoint1113Y"/>
                </a:cxn>
                <a:cxn ang="0">
                  <a:pos x="GluePoint1114X" y="GluePoint1114Y"/>
                </a:cxn>
                <a:cxn ang="0">
                  <a:pos x="GluePoint1115X" y="GluePoint1115Y"/>
                </a:cxn>
                <a:cxn ang="0">
                  <a:pos x="GluePoint1116X" y="GluePoint1116Y"/>
                </a:cxn>
                <a:cxn ang="0">
                  <a:pos x="GluePoint1117X" y="GluePoint1117Y"/>
                </a:cxn>
                <a:cxn ang="0">
                  <a:pos x="GluePoint1118X" y="GluePoint1118Y"/>
                </a:cxn>
                <a:cxn ang="0">
                  <a:pos x="GluePoint1119X" y="GluePoint1119Y"/>
                </a:cxn>
                <a:cxn ang="0">
                  <a:pos x="GluePoint1120X" y="GluePoint1120Y"/>
                </a:cxn>
                <a:cxn ang="0">
                  <a:pos x="GluePoint1121X" y="GluePoint1121Y"/>
                </a:cxn>
                <a:cxn ang="0">
                  <a:pos x="GluePoint1122X" y="GluePoint1122Y"/>
                </a:cxn>
                <a:cxn ang="0">
                  <a:pos x="GluePoint1123X" y="GluePoint1123Y"/>
                </a:cxn>
                <a:cxn ang="0">
                  <a:pos x="GluePoint1124X" y="GluePoint1124Y"/>
                </a:cxn>
                <a:cxn ang="0">
                  <a:pos x="GluePoint1125X" y="GluePoint1125Y"/>
                </a:cxn>
                <a:cxn ang="0">
                  <a:pos x="GluePoint1126X" y="GluePoint1126Y"/>
                </a:cxn>
                <a:cxn ang="0">
                  <a:pos x="GluePoint1127X" y="GluePoint1127Y"/>
                </a:cxn>
                <a:cxn ang="0">
                  <a:pos x="GluePoint1128X" y="GluePoint1128Y"/>
                </a:cxn>
                <a:cxn ang="0">
                  <a:pos x="GluePoint1129X" y="GluePoint1129Y"/>
                </a:cxn>
                <a:cxn ang="0">
                  <a:pos x="GluePoint1130X" y="GluePoint1130Y"/>
                </a:cxn>
                <a:cxn ang="0">
                  <a:pos x="GluePoint1131X" y="GluePoint1131Y"/>
                </a:cxn>
                <a:cxn ang="0">
                  <a:pos x="GluePoint1132X" y="GluePoint1132Y"/>
                </a:cxn>
                <a:cxn ang="0">
                  <a:pos x="GluePoint1133X" y="GluePoint1133Y"/>
                </a:cxn>
                <a:cxn ang="0">
                  <a:pos x="GluePoint1134X" y="GluePoint1134Y"/>
                </a:cxn>
                <a:cxn ang="0">
                  <a:pos x="GluePoint1135X" y="GluePoint1135Y"/>
                </a:cxn>
                <a:cxn ang="0">
                  <a:pos x="GluePoint1136X" y="GluePoint1136Y"/>
                </a:cxn>
                <a:cxn ang="0">
                  <a:pos x="GluePoint1137X" y="GluePoint1137Y"/>
                </a:cxn>
                <a:cxn ang="0">
                  <a:pos x="GluePoint1138X" y="GluePoint1138Y"/>
                </a:cxn>
                <a:cxn ang="0">
                  <a:pos x="GluePoint1139X" y="GluePoint1139Y"/>
                </a:cxn>
                <a:cxn ang="0">
                  <a:pos x="GluePoint1140X" y="GluePoint1140Y"/>
                </a:cxn>
                <a:cxn ang="0">
                  <a:pos x="GluePoint1141X" y="GluePoint1141Y"/>
                </a:cxn>
                <a:cxn ang="0">
                  <a:pos x="GluePoint1142X" y="GluePoint1142Y"/>
                </a:cxn>
                <a:cxn ang="0">
                  <a:pos x="GluePoint1143X" y="GluePoint1143Y"/>
                </a:cxn>
                <a:cxn ang="0">
                  <a:pos x="GluePoint1144X" y="GluePoint1144Y"/>
                </a:cxn>
                <a:cxn ang="0">
                  <a:pos x="GluePoint1145X" y="GluePoint1145Y"/>
                </a:cxn>
                <a:cxn ang="0">
                  <a:pos x="GluePoint1146X" y="GluePoint1146Y"/>
                </a:cxn>
                <a:cxn ang="0">
                  <a:pos x="GluePoint1147X" y="GluePoint1147Y"/>
                </a:cxn>
                <a:cxn ang="0">
                  <a:pos x="GluePoint1148X" y="GluePoint1148Y"/>
                </a:cxn>
                <a:cxn ang="0">
                  <a:pos x="GluePoint1149X" y="GluePoint1149Y"/>
                </a:cxn>
                <a:cxn ang="0">
                  <a:pos x="GluePoint1150X" y="GluePoint1150Y"/>
                </a:cxn>
                <a:cxn ang="0">
                  <a:pos x="GluePoint1151X" y="GluePoint1151Y"/>
                </a:cxn>
                <a:cxn ang="0">
                  <a:pos x="GluePoint1152X" y="GluePoint1152Y"/>
                </a:cxn>
                <a:cxn ang="0">
                  <a:pos x="GluePoint1153X" y="GluePoint1153Y"/>
                </a:cxn>
                <a:cxn ang="0">
                  <a:pos x="GluePoint1154X" y="GluePoint1154Y"/>
                </a:cxn>
                <a:cxn ang="0">
                  <a:pos x="GluePoint1155X" y="GluePoint1155Y"/>
                </a:cxn>
                <a:cxn ang="0">
                  <a:pos x="GluePoint1156X" y="GluePoint1156Y"/>
                </a:cxn>
                <a:cxn ang="0">
                  <a:pos x="GluePoint1157X" y="GluePoint1157Y"/>
                </a:cxn>
                <a:cxn ang="0">
                  <a:pos x="GluePoint1158X" y="GluePoint1158Y"/>
                </a:cxn>
                <a:cxn ang="0">
                  <a:pos x="GluePoint1159X" y="GluePoint1159Y"/>
                </a:cxn>
                <a:cxn ang="0">
                  <a:pos x="GluePoint1160X" y="GluePoint1160Y"/>
                </a:cxn>
                <a:cxn ang="0">
                  <a:pos x="GluePoint1161X" y="GluePoint1161Y"/>
                </a:cxn>
                <a:cxn ang="0">
                  <a:pos x="GluePoint1162X" y="GluePoint1162Y"/>
                </a:cxn>
                <a:cxn ang="0">
                  <a:pos x="GluePoint1163X" y="GluePoint1163Y"/>
                </a:cxn>
                <a:cxn ang="0">
                  <a:pos x="GluePoint1164X" y="GluePoint1164Y"/>
                </a:cxn>
                <a:cxn ang="0">
                  <a:pos x="GluePoint1165X" y="GluePoint1165Y"/>
                </a:cxn>
                <a:cxn ang="0">
                  <a:pos x="GluePoint1166X" y="GluePoint1166Y"/>
                </a:cxn>
                <a:cxn ang="0">
                  <a:pos x="GluePoint1167X" y="GluePoint1167Y"/>
                </a:cxn>
                <a:cxn ang="0">
                  <a:pos x="GluePoint1168X" y="GluePoint1168Y"/>
                </a:cxn>
                <a:cxn ang="0">
                  <a:pos x="GluePoint1169X" y="GluePoint1169Y"/>
                </a:cxn>
                <a:cxn ang="0">
                  <a:pos x="GluePoint1170X" y="GluePoint1170Y"/>
                </a:cxn>
                <a:cxn ang="0">
                  <a:pos x="GluePoint1171X" y="GluePoint1171Y"/>
                </a:cxn>
                <a:cxn ang="0">
                  <a:pos x="GluePoint1172X" y="GluePoint1172Y"/>
                </a:cxn>
                <a:cxn ang="0">
                  <a:pos x="GluePoint1173X" y="GluePoint1173Y"/>
                </a:cxn>
                <a:cxn ang="0">
                  <a:pos x="GluePoint1174X" y="GluePoint1174Y"/>
                </a:cxn>
                <a:cxn ang="0">
                  <a:pos x="GluePoint1175X" y="GluePoint1175Y"/>
                </a:cxn>
                <a:cxn ang="0">
                  <a:pos x="GluePoint1176X" y="GluePoint1176Y"/>
                </a:cxn>
                <a:cxn ang="0">
                  <a:pos x="GluePoint1177X" y="GluePoint1177Y"/>
                </a:cxn>
                <a:cxn ang="0">
                  <a:pos x="GluePoint1178X" y="GluePoint1178Y"/>
                </a:cxn>
                <a:cxn ang="0">
                  <a:pos x="GluePoint1179X" y="GluePoint1179Y"/>
                </a:cxn>
                <a:cxn ang="0">
                  <a:pos x="GluePoint1180X" y="GluePoint1180Y"/>
                </a:cxn>
                <a:cxn ang="0">
                  <a:pos x="GluePoint1181X" y="GluePoint1181Y"/>
                </a:cxn>
                <a:cxn ang="0">
                  <a:pos x="GluePoint1182X" y="GluePoint1182Y"/>
                </a:cxn>
                <a:cxn ang="0">
                  <a:pos x="GluePoint1183X" y="GluePoint1183Y"/>
                </a:cxn>
                <a:cxn ang="0">
                  <a:pos x="GluePoint1184X" y="GluePoint1184Y"/>
                </a:cxn>
                <a:cxn ang="0">
                  <a:pos x="GluePoint1185X" y="GluePoint1185Y"/>
                </a:cxn>
                <a:cxn ang="0">
                  <a:pos x="GluePoint1186X" y="GluePoint1186Y"/>
                </a:cxn>
                <a:cxn ang="0">
                  <a:pos x="GluePoint1187X" y="GluePoint1187Y"/>
                </a:cxn>
                <a:cxn ang="0">
                  <a:pos x="GluePoint1188X" y="GluePoint1188Y"/>
                </a:cxn>
                <a:cxn ang="0">
                  <a:pos x="GluePoint1189X" y="GluePoint1189Y"/>
                </a:cxn>
                <a:cxn ang="0">
                  <a:pos x="GluePoint1190X" y="GluePoint1190Y"/>
                </a:cxn>
                <a:cxn ang="0">
                  <a:pos x="GluePoint1191X" y="GluePoint1191Y"/>
                </a:cxn>
                <a:cxn ang="0">
                  <a:pos x="GluePoint1192X" y="GluePoint1192Y"/>
                </a:cxn>
                <a:cxn ang="0">
                  <a:pos x="GluePoint1193X" y="GluePoint1193Y"/>
                </a:cxn>
                <a:cxn ang="0">
                  <a:pos x="GluePoint1194X" y="GluePoint1194Y"/>
                </a:cxn>
                <a:cxn ang="0">
                  <a:pos x="GluePoint1195X" y="GluePoint1195Y"/>
                </a:cxn>
                <a:cxn ang="0">
                  <a:pos x="GluePoint1196X" y="GluePoint1196Y"/>
                </a:cxn>
                <a:cxn ang="0">
                  <a:pos x="GluePoint1197X" y="GluePoint1197Y"/>
                </a:cxn>
                <a:cxn ang="0">
                  <a:pos x="GluePoint1198X" y="GluePoint1198Y"/>
                </a:cxn>
                <a:cxn ang="0">
                  <a:pos x="GluePoint1199X" y="GluePoint1199Y"/>
                </a:cxn>
                <a:cxn ang="0">
                  <a:pos x="GluePoint1200X" y="GluePoint1200Y"/>
                </a:cxn>
                <a:cxn ang="0">
                  <a:pos x="GluePoint1201X" y="GluePoint1201Y"/>
                </a:cxn>
                <a:cxn ang="0">
                  <a:pos x="GluePoint1202X" y="GluePoint1202Y"/>
                </a:cxn>
                <a:cxn ang="0">
                  <a:pos x="GluePoint1203X" y="GluePoint1203Y"/>
                </a:cxn>
                <a:cxn ang="0">
                  <a:pos x="GluePoint1204X" y="GluePoint1204Y"/>
                </a:cxn>
                <a:cxn ang="0">
                  <a:pos x="GluePoint1205X" y="GluePoint1205Y"/>
                </a:cxn>
                <a:cxn ang="0">
                  <a:pos x="GluePoint1206X" y="GluePoint1206Y"/>
                </a:cxn>
                <a:cxn ang="0">
                  <a:pos x="GluePoint1207X" y="GluePoint1207Y"/>
                </a:cxn>
                <a:cxn ang="0">
                  <a:pos x="GluePoint1208X" y="GluePoint1208Y"/>
                </a:cxn>
                <a:cxn ang="0">
                  <a:pos x="GluePoint1209X" y="GluePoint1209Y"/>
                </a:cxn>
                <a:cxn ang="0">
                  <a:pos x="GluePoint1210X" y="GluePoint1210Y"/>
                </a:cxn>
                <a:cxn ang="0">
                  <a:pos x="GluePoint1211X" y="GluePoint1211Y"/>
                </a:cxn>
                <a:cxn ang="0">
                  <a:pos x="GluePoint1212X" y="GluePoint1212Y"/>
                </a:cxn>
                <a:cxn ang="0">
                  <a:pos x="GluePoint1213X" y="GluePoint1213Y"/>
                </a:cxn>
                <a:cxn ang="0">
                  <a:pos x="GluePoint1214X" y="GluePoint1214Y"/>
                </a:cxn>
                <a:cxn ang="0">
                  <a:pos x="GluePoint1215X" y="GluePoint1215Y"/>
                </a:cxn>
                <a:cxn ang="0">
                  <a:pos x="GluePoint1216X" y="GluePoint1216Y"/>
                </a:cxn>
                <a:cxn ang="0">
                  <a:pos x="GluePoint1217X" y="GluePoint1217Y"/>
                </a:cxn>
                <a:cxn ang="0">
                  <a:pos x="GluePoint1218X" y="GluePoint1218Y"/>
                </a:cxn>
                <a:cxn ang="0">
                  <a:pos x="GluePoint1219X" y="GluePoint1219Y"/>
                </a:cxn>
                <a:cxn ang="0">
                  <a:pos x="GluePoint1220X" y="GluePoint1220Y"/>
                </a:cxn>
                <a:cxn ang="0">
                  <a:pos x="GluePoint1221X" y="GluePoint1221Y"/>
                </a:cxn>
                <a:cxn ang="0">
                  <a:pos x="GluePoint1222X" y="GluePoint1222Y"/>
                </a:cxn>
                <a:cxn ang="0">
                  <a:pos x="GluePoint1223X" y="GluePoint1223Y"/>
                </a:cxn>
                <a:cxn ang="0">
                  <a:pos x="GluePoint1224X" y="GluePoint1224Y"/>
                </a:cxn>
                <a:cxn ang="0">
                  <a:pos x="GluePoint1225X" y="GluePoint1225Y"/>
                </a:cxn>
                <a:cxn ang="0">
                  <a:pos x="GluePoint1226X" y="GluePoint1226Y"/>
                </a:cxn>
                <a:cxn ang="0">
                  <a:pos x="GluePoint1227X" y="GluePoint1227Y"/>
                </a:cxn>
                <a:cxn ang="0">
                  <a:pos x="GluePoint1228X" y="GluePoint1228Y"/>
                </a:cxn>
                <a:cxn ang="0">
                  <a:pos x="GluePoint1229X" y="GluePoint1229Y"/>
                </a:cxn>
                <a:cxn ang="0">
                  <a:pos x="GluePoint1230X" y="GluePoint1230Y"/>
                </a:cxn>
                <a:cxn ang="0">
                  <a:pos x="GluePoint1231X" y="GluePoint1231Y"/>
                </a:cxn>
                <a:cxn ang="0">
                  <a:pos x="GluePoint1232X" y="GluePoint1232Y"/>
                </a:cxn>
                <a:cxn ang="0">
                  <a:pos x="GluePoint1233X" y="GluePoint1233Y"/>
                </a:cxn>
                <a:cxn ang="0">
                  <a:pos x="GluePoint1234X" y="GluePoint1234Y"/>
                </a:cxn>
                <a:cxn ang="0">
                  <a:pos x="GluePoint1235X" y="GluePoint1235Y"/>
                </a:cxn>
                <a:cxn ang="0">
                  <a:pos x="GluePoint1236X" y="GluePoint1236Y"/>
                </a:cxn>
                <a:cxn ang="0">
                  <a:pos x="GluePoint1237X" y="GluePoint1237Y"/>
                </a:cxn>
                <a:cxn ang="0">
                  <a:pos x="GluePoint1238X" y="GluePoint1238Y"/>
                </a:cxn>
                <a:cxn ang="0">
                  <a:pos x="GluePoint1239X" y="GluePoint1239Y"/>
                </a:cxn>
                <a:cxn ang="0">
                  <a:pos x="GluePoint1240X" y="GluePoint1240Y"/>
                </a:cxn>
                <a:cxn ang="0">
                  <a:pos x="GluePoint1241X" y="GluePoint1241Y"/>
                </a:cxn>
                <a:cxn ang="0">
                  <a:pos x="GluePoint1242X" y="GluePoint1242Y"/>
                </a:cxn>
                <a:cxn ang="0">
                  <a:pos x="GluePoint1243X" y="GluePoint1243Y"/>
                </a:cxn>
                <a:cxn ang="0">
                  <a:pos x="GluePoint1244X" y="GluePoint1244Y"/>
                </a:cxn>
                <a:cxn ang="0">
                  <a:pos x="GluePoint1245X" y="GluePoint1245Y"/>
                </a:cxn>
                <a:cxn ang="0">
                  <a:pos x="GluePoint1246X" y="GluePoint1246Y"/>
                </a:cxn>
                <a:cxn ang="0">
                  <a:pos x="GluePoint1247X" y="GluePoint1247Y"/>
                </a:cxn>
                <a:cxn ang="0">
                  <a:pos x="GluePoint1248X" y="GluePoint1248Y"/>
                </a:cxn>
                <a:cxn ang="0">
                  <a:pos x="GluePoint1249X" y="GluePoint1249Y"/>
                </a:cxn>
                <a:cxn ang="0">
                  <a:pos x="GluePoint1250X" y="GluePoint1250Y"/>
                </a:cxn>
                <a:cxn ang="0">
                  <a:pos x="GluePoint1251X" y="GluePoint1251Y"/>
                </a:cxn>
                <a:cxn ang="0">
                  <a:pos x="GluePoint1252X" y="GluePoint1252Y"/>
                </a:cxn>
                <a:cxn ang="0">
                  <a:pos x="GluePoint1253X" y="GluePoint1253Y"/>
                </a:cxn>
                <a:cxn ang="0">
                  <a:pos x="GluePoint1254X" y="GluePoint1254Y"/>
                </a:cxn>
                <a:cxn ang="0">
                  <a:pos x="GluePoint1255X" y="GluePoint1255Y"/>
                </a:cxn>
                <a:cxn ang="0">
                  <a:pos x="GluePoint1256X" y="GluePoint1256Y"/>
                </a:cxn>
                <a:cxn ang="0">
                  <a:pos x="GluePoint1257X" y="GluePoint1257Y"/>
                </a:cxn>
                <a:cxn ang="0">
                  <a:pos x="GluePoint1258X" y="GluePoint1258Y"/>
                </a:cxn>
                <a:cxn ang="0">
                  <a:pos x="GluePoint1259X" y="GluePoint1259Y"/>
                </a:cxn>
                <a:cxn ang="0">
                  <a:pos x="GluePoint1260X" y="GluePoint1260Y"/>
                </a:cxn>
                <a:cxn ang="0">
                  <a:pos x="GluePoint1261X" y="GluePoint1261Y"/>
                </a:cxn>
                <a:cxn ang="0">
                  <a:pos x="GluePoint1262X" y="GluePoint1262Y"/>
                </a:cxn>
                <a:cxn ang="0">
                  <a:pos x="GluePoint1263X" y="GluePoint1263Y"/>
                </a:cxn>
                <a:cxn ang="0">
                  <a:pos x="GluePoint1264X" y="GluePoint1264Y"/>
                </a:cxn>
                <a:cxn ang="0">
                  <a:pos x="GluePoint1265X" y="GluePoint1265Y"/>
                </a:cxn>
                <a:cxn ang="0">
                  <a:pos x="GluePoint1266X" y="GluePoint1266Y"/>
                </a:cxn>
                <a:cxn ang="0">
                  <a:pos x="GluePoint1267X" y="GluePoint1267Y"/>
                </a:cxn>
                <a:cxn ang="0">
                  <a:pos x="GluePoint1268X" y="GluePoint1268Y"/>
                </a:cxn>
                <a:cxn ang="0">
                  <a:pos x="GluePoint1269X" y="GluePoint1269Y"/>
                </a:cxn>
                <a:cxn ang="0">
                  <a:pos x="GluePoint1270X" y="GluePoint1270Y"/>
                </a:cxn>
                <a:cxn ang="0">
                  <a:pos x="GluePoint1271X" y="GluePoint1271Y"/>
                </a:cxn>
                <a:cxn ang="0">
                  <a:pos x="GluePoint1272X" y="GluePoint1272Y"/>
                </a:cxn>
                <a:cxn ang="0">
                  <a:pos x="GluePoint1273X" y="GluePoint1273Y"/>
                </a:cxn>
                <a:cxn ang="0">
                  <a:pos x="GluePoint1274X" y="GluePoint1274Y"/>
                </a:cxn>
                <a:cxn ang="0">
                  <a:pos x="GluePoint1275X" y="GluePoint1275Y"/>
                </a:cxn>
                <a:cxn ang="0">
                  <a:pos x="GluePoint1276X" y="GluePoint1276Y"/>
                </a:cxn>
                <a:cxn ang="0">
                  <a:pos x="GluePoint1277X" y="GluePoint1277Y"/>
                </a:cxn>
                <a:cxn ang="0">
                  <a:pos x="GluePoint1278X" y="GluePoint1278Y"/>
                </a:cxn>
                <a:cxn ang="0">
                  <a:pos x="GluePoint1279X" y="GluePoint1279Y"/>
                </a:cxn>
                <a:cxn ang="0">
                  <a:pos x="GluePoint1280X" y="GluePoint1280Y"/>
                </a:cxn>
                <a:cxn ang="0">
                  <a:pos x="GluePoint1281X" y="GluePoint1281Y"/>
                </a:cxn>
                <a:cxn ang="0">
                  <a:pos x="GluePoint1282X" y="GluePoint1282Y"/>
                </a:cxn>
                <a:cxn ang="0">
                  <a:pos x="GluePoint1283X" y="GluePoint1283Y"/>
                </a:cxn>
                <a:cxn ang="0">
                  <a:pos x="GluePoint1284X" y="GluePoint1284Y"/>
                </a:cxn>
                <a:cxn ang="0">
                  <a:pos x="GluePoint1285X" y="GluePoint1285Y"/>
                </a:cxn>
                <a:cxn ang="0">
                  <a:pos x="GluePoint1286X" y="GluePoint1286Y"/>
                </a:cxn>
                <a:cxn ang="0">
                  <a:pos x="GluePoint1287X" y="GluePoint1287Y"/>
                </a:cxn>
                <a:cxn ang="0">
                  <a:pos x="GluePoint1288X" y="GluePoint1288Y"/>
                </a:cxn>
                <a:cxn ang="0">
                  <a:pos x="GluePoint1289X" y="GluePoint1289Y"/>
                </a:cxn>
                <a:cxn ang="0">
                  <a:pos x="GluePoint1290X" y="GluePoint1290Y"/>
                </a:cxn>
                <a:cxn ang="0">
                  <a:pos x="GluePoint1291X" y="GluePoint1291Y"/>
                </a:cxn>
                <a:cxn ang="0">
                  <a:pos x="GluePoint1292X" y="GluePoint1292Y"/>
                </a:cxn>
                <a:cxn ang="0">
                  <a:pos x="GluePoint1293X" y="GluePoint1293Y"/>
                </a:cxn>
                <a:cxn ang="0">
                  <a:pos x="GluePoint1294X" y="GluePoint1294Y"/>
                </a:cxn>
                <a:cxn ang="0">
                  <a:pos x="GluePoint1295X" y="GluePoint1295Y"/>
                </a:cxn>
                <a:cxn ang="0">
                  <a:pos x="GluePoint1296X" y="GluePoint1296Y"/>
                </a:cxn>
                <a:cxn ang="0">
                  <a:pos x="GluePoint1297X" y="GluePoint1297Y"/>
                </a:cxn>
                <a:cxn ang="0">
                  <a:pos x="GluePoint1298X" y="GluePoint1298Y"/>
                </a:cxn>
                <a:cxn ang="0">
                  <a:pos x="GluePoint1299X" y="GluePoint1299Y"/>
                </a:cxn>
                <a:cxn ang="0">
                  <a:pos x="GluePoint1300X" y="GluePoint1300Y"/>
                </a:cxn>
                <a:cxn ang="0">
                  <a:pos x="GluePoint1301X" y="GluePoint1301Y"/>
                </a:cxn>
                <a:cxn ang="0">
                  <a:pos x="GluePoint1302X" y="GluePoint1302Y"/>
                </a:cxn>
                <a:cxn ang="0">
                  <a:pos x="GluePoint1303X" y="GluePoint1303Y"/>
                </a:cxn>
                <a:cxn ang="0">
                  <a:pos x="GluePoint1304X" y="GluePoint1304Y"/>
                </a:cxn>
                <a:cxn ang="0">
                  <a:pos x="GluePoint1305X" y="GluePoint1305Y"/>
                </a:cxn>
                <a:cxn ang="0">
                  <a:pos x="GluePoint1306X" y="GluePoint1306Y"/>
                </a:cxn>
                <a:cxn ang="0">
                  <a:pos x="GluePoint1307X" y="GluePoint1307Y"/>
                </a:cxn>
                <a:cxn ang="0">
                  <a:pos x="GluePoint1308X" y="GluePoint1308Y"/>
                </a:cxn>
                <a:cxn ang="0">
                  <a:pos x="GluePoint1309X" y="GluePoint1309Y"/>
                </a:cxn>
                <a:cxn ang="0">
                  <a:pos x="GluePoint1310X" y="GluePoint1310Y"/>
                </a:cxn>
                <a:cxn ang="0">
                  <a:pos x="GluePoint1311X" y="GluePoint1311Y"/>
                </a:cxn>
                <a:cxn ang="0">
                  <a:pos x="GluePoint1312X" y="GluePoint1312Y"/>
                </a:cxn>
                <a:cxn ang="0">
                  <a:pos x="GluePoint1313X" y="GluePoint1313Y"/>
                </a:cxn>
                <a:cxn ang="0">
                  <a:pos x="GluePoint1314X" y="GluePoint1314Y"/>
                </a:cxn>
                <a:cxn ang="0">
                  <a:pos x="GluePoint1315X" y="GluePoint1315Y"/>
                </a:cxn>
                <a:cxn ang="0">
                  <a:pos x="GluePoint1316X" y="GluePoint1316Y"/>
                </a:cxn>
                <a:cxn ang="0">
                  <a:pos x="GluePoint1317X" y="GluePoint1317Y"/>
                </a:cxn>
                <a:cxn ang="0">
                  <a:pos x="GluePoint1318X" y="GluePoint1318Y"/>
                </a:cxn>
                <a:cxn ang="0">
                  <a:pos x="GluePoint1319X" y="GluePoint1319Y"/>
                </a:cxn>
                <a:cxn ang="0">
                  <a:pos x="GluePoint1320X" y="GluePoint1320Y"/>
                </a:cxn>
                <a:cxn ang="0">
                  <a:pos x="GluePoint1321X" y="GluePoint1321Y"/>
                </a:cxn>
                <a:cxn ang="0">
                  <a:pos x="GluePoint1322X" y="GluePoint1322Y"/>
                </a:cxn>
                <a:cxn ang="0">
                  <a:pos x="GluePoint1323X" y="GluePoint1323Y"/>
                </a:cxn>
                <a:cxn ang="0">
                  <a:pos x="GluePoint1324X" y="GluePoint1324Y"/>
                </a:cxn>
                <a:cxn ang="0">
                  <a:pos x="GluePoint1325X" y="GluePoint1325Y"/>
                </a:cxn>
                <a:cxn ang="0">
                  <a:pos x="GluePoint1326X" y="GluePoint1326Y"/>
                </a:cxn>
                <a:cxn ang="0">
                  <a:pos x="GluePoint1327X" y="GluePoint1327Y"/>
                </a:cxn>
                <a:cxn ang="0">
                  <a:pos x="GluePoint1328X" y="GluePoint1328Y"/>
                </a:cxn>
                <a:cxn ang="0">
                  <a:pos x="GluePoint1329X" y="GluePoint1329Y"/>
                </a:cxn>
                <a:cxn ang="0">
                  <a:pos x="GluePoint1330X" y="GluePoint1330Y"/>
                </a:cxn>
                <a:cxn ang="0">
                  <a:pos x="GluePoint1331X" y="GluePoint1331Y"/>
                </a:cxn>
                <a:cxn ang="0">
                  <a:pos x="GluePoint1332X" y="GluePoint1332Y"/>
                </a:cxn>
                <a:cxn ang="0">
                  <a:pos x="GluePoint1333X" y="GluePoint1333Y"/>
                </a:cxn>
                <a:cxn ang="0">
                  <a:pos x="GluePoint1334X" y="GluePoint1334Y"/>
                </a:cxn>
                <a:cxn ang="0">
                  <a:pos x="GluePoint1335X" y="GluePoint1335Y"/>
                </a:cxn>
                <a:cxn ang="0">
                  <a:pos x="GluePoint1336X" y="GluePoint1336Y"/>
                </a:cxn>
                <a:cxn ang="0">
                  <a:pos x="GluePoint1337X" y="GluePoint1337Y"/>
                </a:cxn>
                <a:cxn ang="0">
                  <a:pos x="GluePoint1338X" y="GluePoint1338Y"/>
                </a:cxn>
                <a:cxn ang="0">
                  <a:pos x="GluePoint1339X" y="GluePoint1339Y"/>
                </a:cxn>
                <a:cxn ang="0">
                  <a:pos x="GluePoint1340X" y="GluePoint1340Y"/>
                </a:cxn>
                <a:cxn ang="0">
                  <a:pos x="GluePoint1341X" y="GluePoint1341Y"/>
                </a:cxn>
                <a:cxn ang="0">
                  <a:pos x="GluePoint1342X" y="GluePoint1342Y"/>
                </a:cxn>
                <a:cxn ang="0">
                  <a:pos x="GluePoint1343X" y="GluePoint1343Y"/>
                </a:cxn>
                <a:cxn ang="0">
                  <a:pos x="GluePoint1344X" y="GluePoint1344Y"/>
                </a:cxn>
                <a:cxn ang="0">
                  <a:pos x="GluePoint1345X" y="GluePoint1345Y"/>
                </a:cxn>
                <a:cxn ang="0">
                  <a:pos x="GluePoint1346X" y="GluePoint1346Y"/>
                </a:cxn>
                <a:cxn ang="0">
                  <a:pos x="GluePoint1347X" y="GluePoint1347Y"/>
                </a:cxn>
                <a:cxn ang="0">
                  <a:pos x="GluePoint1348X" y="GluePoint1348Y"/>
                </a:cxn>
                <a:cxn ang="0">
                  <a:pos x="GluePoint1349X" y="GluePoint1349Y"/>
                </a:cxn>
                <a:cxn ang="0">
                  <a:pos x="GluePoint1350X" y="GluePoint1350Y"/>
                </a:cxn>
                <a:cxn ang="0">
                  <a:pos x="GluePoint1351X" y="GluePoint1351Y"/>
                </a:cxn>
                <a:cxn ang="0">
                  <a:pos x="GluePoint1352X" y="GluePoint1352Y"/>
                </a:cxn>
                <a:cxn ang="0">
                  <a:pos x="GluePoint1353X" y="GluePoint1353Y"/>
                </a:cxn>
                <a:cxn ang="0">
                  <a:pos x="GluePoint1354X" y="GluePoint1354Y"/>
                </a:cxn>
                <a:cxn ang="0">
                  <a:pos x="GluePoint1355X" y="GluePoint1355Y"/>
                </a:cxn>
                <a:cxn ang="0">
                  <a:pos x="GluePoint1356X" y="GluePoint1356Y"/>
                </a:cxn>
                <a:cxn ang="0">
                  <a:pos x="GluePoint1357X" y="GluePoint1357Y"/>
                </a:cxn>
                <a:cxn ang="0">
                  <a:pos x="GluePoint1358X" y="GluePoint1358Y"/>
                </a:cxn>
                <a:cxn ang="0">
                  <a:pos x="GluePoint1359X" y="GluePoint1359Y"/>
                </a:cxn>
                <a:cxn ang="0">
                  <a:pos x="GluePoint1360X" y="GluePoint1360Y"/>
                </a:cxn>
                <a:cxn ang="0">
                  <a:pos x="GluePoint1361X" y="GluePoint1361Y"/>
                </a:cxn>
                <a:cxn ang="0">
                  <a:pos x="GluePoint1362X" y="GluePoint1362Y"/>
                </a:cxn>
                <a:cxn ang="0">
                  <a:pos x="GluePoint1363X" y="GluePoint1363Y"/>
                </a:cxn>
                <a:cxn ang="0">
                  <a:pos x="GluePoint1364X" y="GluePoint1364Y"/>
                </a:cxn>
                <a:cxn ang="0">
                  <a:pos x="GluePoint1365X" y="GluePoint1365Y"/>
                </a:cxn>
                <a:cxn ang="0">
                  <a:pos x="GluePoint1366X" y="GluePoint1366Y"/>
                </a:cxn>
                <a:cxn ang="0">
                  <a:pos x="GluePoint1367X" y="GluePoint1367Y"/>
                </a:cxn>
                <a:cxn ang="0">
                  <a:pos x="GluePoint1368X" y="GluePoint1368Y"/>
                </a:cxn>
                <a:cxn ang="0">
                  <a:pos x="GluePoint1369X" y="GluePoint1369Y"/>
                </a:cxn>
                <a:cxn ang="0">
                  <a:pos x="GluePoint1370X" y="GluePoint1370Y"/>
                </a:cxn>
                <a:cxn ang="0">
                  <a:pos x="GluePoint1371X" y="GluePoint1371Y"/>
                </a:cxn>
                <a:cxn ang="0">
                  <a:pos x="GluePoint1372X" y="GluePoint1372Y"/>
                </a:cxn>
                <a:cxn ang="0">
                  <a:pos x="GluePoint1373X" y="GluePoint1373Y"/>
                </a:cxn>
                <a:cxn ang="0">
                  <a:pos x="GluePoint1374X" y="GluePoint1374Y"/>
                </a:cxn>
                <a:cxn ang="0">
                  <a:pos x="GluePoint1375X" y="GluePoint1375Y"/>
                </a:cxn>
                <a:cxn ang="0">
                  <a:pos x="GluePoint1376X" y="GluePoint1376Y"/>
                </a:cxn>
                <a:cxn ang="0">
                  <a:pos x="GluePoint1377X" y="GluePoint1377Y"/>
                </a:cxn>
                <a:cxn ang="0">
                  <a:pos x="GluePoint1378X" y="GluePoint1378Y"/>
                </a:cxn>
                <a:cxn ang="0">
                  <a:pos x="GluePoint1379X" y="GluePoint1379Y"/>
                </a:cxn>
                <a:cxn ang="0">
                  <a:pos x="GluePoint1380X" y="GluePoint1380Y"/>
                </a:cxn>
                <a:cxn ang="0">
                  <a:pos x="GluePoint1381X" y="GluePoint1381Y"/>
                </a:cxn>
                <a:cxn ang="0">
                  <a:pos x="GluePoint1382X" y="GluePoint1382Y"/>
                </a:cxn>
                <a:cxn ang="0">
                  <a:pos x="GluePoint1383X" y="GluePoint1383Y"/>
                </a:cxn>
                <a:cxn ang="0">
                  <a:pos x="GluePoint1384X" y="GluePoint1384Y"/>
                </a:cxn>
                <a:cxn ang="0">
                  <a:pos x="GluePoint1385X" y="GluePoint1385Y"/>
                </a:cxn>
                <a:cxn ang="0">
                  <a:pos x="GluePoint1386X" y="GluePoint1386Y"/>
                </a:cxn>
                <a:cxn ang="0">
                  <a:pos x="GluePoint1387X" y="GluePoint1387Y"/>
                </a:cxn>
                <a:cxn ang="0">
                  <a:pos x="GluePoint1388X" y="GluePoint1388Y"/>
                </a:cxn>
                <a:cxn ang="0">
                  <a:pos x="GluePoint1389X" y="GluePoint1389Y"/>
                </a:cxn>
                <a:cxn ang="0">
                  <a:pos x="GluePoint1390X" y="GluePoint1390Y"/>
                </a:cxn>
                <a:cxn ang="0">
                  <a:pos x="GluePoint1391X" y="GluePoint1391Y"/>
                </a:cxn>
                <a:cxn ang="0">
                  <a:pos x="GluePoint1392X" y="GluePoint1392Y"/>
                </a:cxn>
                <a:cxn ang="0">
                  <a:pos x="GluePoint1393X" y="GluePoint1393Y"/>
                </a:cxn>
                <a:cxn ang="0">
                  <a:pos x="GluePoint1394X" y="GluePoint1394Y"/>
                </a:cxn>
                <a:cxn ang="0">
                  <a:pos x="GluePoint1395X" y="GluePoint1395Y"/>
                </a:cxn>
                <a:cxn ang="0">
                  <a:pos x="GluePoint1396X" y="GluePoint1396Y"/>
                </a:cxn>
                <a:cxn ang="0">
                  <a:pos x="GluePoint1397X" y="GluePoint1397Y"/>
                </a:cxn>
                <a:cxn ang="0">
                  <a:pos x="GluePoint1398X" y="GluePoint1398Y"/>
                </a:cxn>
                <a:cxn ang="0">
                  <a:pos x="GluePoint1399X" y="GluePoint1399Y"/>
                </a:cxn>
                <a:cxn ang="0">
                  <a:pos x="GluePoint1400X" y="GluePoint1400Y"/>
                </a:cxn>
                <a:cxn ang="0">
                  <a:pos x="GluePoint1401X" y="GluePoint1401Y"/>
                </a:cxn>
                <a:cxn ang="0">
                  <a:pos x="GluePoint1402X" y="GluePoint1402Y"/>
                </a:cxn>
                <a:cxn ang="0">
                  <a:pos x="GluePoint1403X" y="GluePoint1403Y"/>
                </a:cxn>
                <a:cxn ang="0">
                  <a:pos x="GluePoint1404X" y="GluePoint1404Y"/>
                </a:cxn>
                <a:cxn ang="0">
                  <a:pos x="GluePoint1405X" y="GluePoint1405Y"/>
                </a:cxn>
                <a:cxn ang="0">
                  <a:pos x="GluePoint1406X" y="GluePoint1406Y"/>
                </a:cxn>
                <a:cxn ang="0">
                  <a:pos x="GluePoint1407X" y="GluePoint1407Y"/>
                </a:cxn>
                <a:cxn ang="0">
                  <a:pos x="GluePoint1408X" y="GluePoint1408Y"/>
                </a:cxn>
                <a:cxn ang="0">
                  <a:pos x="GluePoint1409X" y="GluePoint1409Y"/>
                </a:cxn>
                <a:cxn ang="0">
                  <a:pos x="GluePoint1410X" y="GluePoint1410Y"/>
                </a:cxn>
                <a:cxn ang="0">
                  <a:pos x="GluePoint1411X" y="GluePoint1411Y"/>
                </a:cxn>
                <a:cxn ang="0">
                  <a:pos x="GluePoint1412X" y="GluePoint1412Y"/>
                </a:cxn>
                <a:cxn ang="0">
                  <a:pos x="GluePoint1413X" y="GluePoint1413Y"/>
                </a:cxn>
                <a:cxn ang="0">
                  <a:pos x="GluePoint1414X" y="GluePoint1414Y"/>
                </a:cxn>
                <a:cxn ang="0">
                  <a:pos x="GluePoint1415X" y="GluePoint1415Y"/>
                </a:cxn>
                <a:cxn ang="0">
                  <a:pos x="GluePoint1416X" y="GluePoint1416Y"/>
                </a:cxn>
                <a:cxn ang="0">
                  <a:pos x="GluePoint1417X" y="GluePoint1417Y"/>
                </a:cxn>
                <a:cxn ang="0">
                  <a:pos x="GluePoint1418X" y="GluePoint1418Y"/>
                </a:cxn>
                <a:cxn ang="0">
                  <a:pos x="GluePoint1419X" y="GluePoint1419Y"/>
                </a:cxn>
                <a:cxn ang="0">
                  <a:pos x="GluePoint1420X" y="GluePoint1420Y"/>
                </a:cxn>
                <a:cxn ang="0">
                  <a:pos x="GluePoint1421X" y="GluePoint1421Y"/>
                </a:cxn>
                <a:cxn ang="0">
                  <a:pos x="GluePoint1422X" y="GluePoint1422Y"/>
                </a:cxn>
                <a:cxn ang="0">
                  <a:pos x="GluePoint1423X" y="GluePoint1423Y"/>
                </a:cxn>
                <a:cxn ang="0">
                  <a:pos x="GluePoint1424X" y="GluePoint1424Y"/>
                </a:cxn>
                <a:cxn ang="0">
                  <a:pos x="GluePoint1425X" y="GluePoint1425Y"/>
                </a:cxn>
                <a:cxn ang="0">
                  <a:pos x="GluePoint1426X" y="GluePoint1426Y"/>
                </a:cxn>
                <a:cxn ang="0">
                  <a:pos x="GluePoint1427X" y="GluePoint1427Y"/>
                </a:cxn>
                <a:cxn ang="0">
                  <a:pos x="GluePoint1428X" y="GluePoint1428Y"/>
                </a:cxn>
                <a:cxn ang="0">
                  <a:pos x="GluePoint1429X" y="GluePoint1429Y"/>
                </a:cxn>
                <a:cxn ang="0">
                  <a:pos x="GluePoint1430X" y="GluePoint1430Y"/>
                </a:cxn>
                <a:cxn ang="0">
                  <a:pos x="GluePoint1431X" y="GluePoint1431Y"/>
                </a:cxn>
                <a:cxn ang="0">
                  <a:pos x="GluePoint1432X" y="GluePoint1432Y"/>
                </a:cxn>
                <a:cxn ang="0">
                  <a:pos x="GluePoint1433X" y="GluePoint1433Y"/>
                </a:cxn>
                <a:cxn ang="0">
                  <a:pos x="GluePoint1434X" y="GluePoint1434Y"/>
                </a:cxn>
                <a:cxn ang="0">
                  <a:pos x="GluePoint1435X" y="GluePoint1435Y"/>
                </a:cxn>
                <a:cxn ang="0">
                  <a:pos x="GluePoint1436X" y="GluePoint1436Y"/>
                </a:cxn>
                <a:cxn ang="0">
                  <a:pos x="GluePoint1437X" y="GluePoint1437Y"/>
                </a:cxn>
                <a:cxn ang="0">
                  <a:pos x="GluePoint1438X" y="GluePoint1438Y"/>
                </a:cxn>
                <a:cxn ang="0">
                  <a:pos x="GluePoint1439X" y="GluePoint1439Y"/>
                </a:cxn>
                <a:cxn ang="0">
                  <a:pos x="GluePoint1440X" y="GluePoint1440Y"/>
                </a:cxn>
                <a:cxn ang="0">
                  <a:pos x="GluePoint1441X" y="GluePoint1441Y"/>
                </a:cxn>
                <a:cxn ang="0">
                  <a:pos x="GluePoint1442X" y="GluePoint1442Y"/>
                </a:cxn>
                <a:cxn ang="0">
                  <a:pos x="GluePoint1443X" y="GluePoint1443Y"/>
                </a:cxn>
                <a:cxn ang="0">
                  <a:pos x="GluePoint1444X" y="GluePoint1444Y"/>
                </a:cxn>
                <a:cxn ang="0">
                  <a:pos x="GluePoint1445X" y="GluePoint1445Y"/>
                </a:cxn>
                <a:cxn ang="0">
                  <a:pos x="GluePoint1446X" y="GluePoint1446Y"/>
                </a:cxn>
                <a:cxn ang="0">
                  <a:pos x="GluePoint1447X" y="GluePoint1447Y"/>
                </a:cxn>
                <a:cxn ang="0">
                  <a:pos x="GluePoint1448X" y="GluePoint1448Y"/>
                </a:cxn>
                <a:cxn ang="0">
                  <a:pos x="GluePoint1449X" y="GluePoint1449Y"/>
                </a:cxn>
                <a:cxn ang="0">
                  <a:pos x="GluePoint1450X" y="GluePoint1450Y"/>
                </a:cxn>
                <a:cxn ang="0">
                  <a:pos x="GluePoint1451X" y="GluePoint1451Y"/>
                </a:cxn>
                <a:cxn ang="0">
                  <a:pos x="GluePoint1452X" y="GluePoint1452Y"/>
                </a:cxn>
                <a:cxn ang="0">
                  <a:pos x="GluePoint1453X" y="GluePoint1453Y"/>
                </a:cxn>
                <a:cxn ang="0">
                  <a:pos x="GluePoint1454X" y="GluePoint1454Y"/>
                </a:cxn>
                <a:cxn ang="0">
                  <a:pos x="GluePoint1455X" y="GluePoint1455Y"/>
                </a:cxn>
                <a:cxn ang="0">
                  <a:pos x="GluePoint1456X" y="GluePoint1456Y"/>
                </a:cxn>
                <a:cxn ang="0">
                  <a:pos x="GluePoint1457X" y="GluePoint1457Y"/>
                </a:cxn>
                <a:cxn ang="0">
                  <a:pos x="GluePoint1458X" y="GluePoint1458Y"/>
                </a:cxn>
                <a:cxn ang="0">
                  <a:pos x="GluePoint1459X" y="GluePoint1459Y"/>
                </a:cxn>
                <a:cxn ang="0">
                  <a:pos x="GluePoint1460X" y="GluePoint1460Y"/>
                </a:cxn>
                <a:cxn ang="0">
                  <a:pos x="GluePoint1461X" y="GluePoint1461Y"/>
                </a:cxn>
                <a:cxn ang="0">
                  <a:pos x="GluePoint1462X" y="GluePoint1462Y"/>
                </a:cxn>
                <a:cxn ang="0">
                  <a:pos x="GluePoint1463X" y="GluePoint1463Y"/>
                </a:cxn>
                <a:cxn ang="0">
                  <a:pos x="GluePoint1464X" y="GluePoint1464Y"/>
                </a:cxn>
                <a:cxn ang="0">
                  <a:pos x="GluePoint1465X" y="GluePoint1465Y"/>
                </a:cxn>
                <a:cxn ang="0">
                  <a:pos x="GluePoint1466X" y="GluePoint1466Y"/>
                </a:cxn>
                <a:cxn ang="0">
                  <a:pos x="GluePoint1467X" y="GluePoint1467Y"/>
                </a:cxn>
                <a:cxn ang="0">
                  <a:pos x="GluePoint1468X" y="GluePoint1468Y"/>
                </a:cxn>
                <a:cxn ang="0">
                  <a:pos x="GluePoint1469X" y="GluePoint1469Y"/>
                </a:cxn>
                <a:cxn ang="0">
                  <a:pos x="GluePoint1470X" y="GluePoint1470Y"/>
                </a:cxn>
                <a:cxn ang="0">
                  <a:pos x="GluePoint1471X" y="GluePoint1471Y"/>
                </a:cxn>
                <a:cxn ang="0">
                  <a:pos x="GluePoint1472X" y="GluePoint1472Y"/>
                </a:cxn>
                <a:cxn ang="0">
                  <a:pos x="GluePoint1473X" y="GluePoint1473Y"/>
                </a:cxn>
                <a:cxn ang="0">
                  <a:pos x="GluePoint1474X" y="GluePoint1474Y"/>
                </a:cxn>
                <a:cxn ang="0">
                  <a:pos x="GluePoint1475X" y="GluePoint1475Y"/>
                </a:cxn>
                <a:cxn ang="0">
                  <a:pos x="GluePoint1476X" y="GluePoint1476Y"/>
                </a:cxn>
                <a:cxn ang="0">
                  <a:pos x="GluePoint1477X" y="GluePoint1477Y"/>
                </a:cxn>
                <a:cxn ang="0">
                  <a:pos x="GluePoint1478X" y="GluePoint1478Y"/>
                </a:cxn>
                <a:cxn ang="0">
                  <a:pos x="GluePoint1479X" y="GluePoint1479Y"/>
                </a:cxn>
                <a:cxn ang="0">
                  <a:pos x="GluePoint1480X" y="GluePoint1480Y"/>
                </a:cxn>
                <a:cxn ang="0">
                  <a:pos x="GluePoint1481X" y="GluePoint1481Y"/>
                </a:cxn>
                <a:cxn ang="0">
                  <a:pos x="GluePoint1482X" y="GluePoint1482Y"/>
                </a:cxn>
                <a:cxn ang="0">
                  <a:pos x="GluePoint1483X" y="GluePoint1483Y"/>
                </a:cxn>
                <a:cxn ang="0">
                  <a:pos x="GluePoint1484X" y="GluePoint1484Y"/>
                </a:cxn>
                <a:cxn ang="0">
                  <a:pos x="GluePoint1485X" y="GluePoint1485Y"/>
                </a:cxn>
                <a:cxn ang="0">
                  <a:pos x="GluePoint1486X" y="GluePoint1486Y"/>
                </a:cxn>
                <a:cxn ang="0">
                  <a:pos x="GluePoint1487X" y="GluePoint1487Y"/>
                </a:cxn>
                <a:cxn ang="0">
                  <a:pos x="GluePoint1488X" y="GluePoint1488Y"/>
                </a:cxn>
                <a:cxn ang="0">
                  <a:pos x="GluePoint1489X" y="GluePoint1489Y"/>
                </a:cxn>
                <a:cxn ang="0">
                  <a:pos x="GluePoint1490X" y="GluePoint1490Y"/>
                </a:cxn>
                <a:cxn ang="0">
                  <a:pos x="GluePoint1491X" y="GluePoint1491Y"/>
                </a:cxn>
                <a:cxn ang="0">
                  <a:pos x="GluePoint1492X" y="GluePoint1492Y"/>
                </a:cxn>
                <a:cxn ang="0">
                  <a:pos x="GluePoint1493X" y="GluePoint1493Y"/>
                </a:cxn>
                <a:cxn ang="0">
                  <a:pos x="GluePoint1494X" y="GluePoint1494Y"/>
                </a:cxn>
                <a:cxn ang="0">
                  <a:pos x="GluePoint1495X" y="GluePoint1495Y"/>
                </a:cxn>
                <a:cxn ang="0">
                  <a:pos x="GluePoint1496X" y="GluePoint1496Y"/>
                </a:cxn>
                <a:cxn ang="0">
                  <a:pos x="GluePoint1497X" y="GluePoint1497Y"/>
                </a:cxn>
                <a:cxn ang="0">
                  <a:pos x="GluePoint1498X" y="GluePoint1498Y"/>
                </a:cxn>
                <a:cxn ang="0">
                  <a:pos x="GluePoint1499X" y="GluePoint1499Y"/>
                </a:cxn>
                <a:cxn ang="0">
                  <a:pos x="GluePoint1500X" y="GluePoint1500Y"/>
                </a:cxn>
                <a:cxn ang="0">
                  <a:pos x="GluePoint1501X" y="GluePoint1501Y"/>
                </a:cxn>
                <a:cxn ang="0">
                  <a:pos x="GluePoint1502X" y="GluePoint1502Y"/>
                </a:cxn>
                <a:cxn ang="0">
                  <a:pos x="GluePoint1503X" y="GluePoint1503Y"/>
                </a:cxn>
                <a:cxn ang="0">
                  <a:pos x="GluePoint1504X" y="GluePoint1504Y"/>
                </a:cxn>
                <a:cxn ang="0">
                  <a:pos x="GluePoint1505X" y="GluePoint1505Y"/>
                </a:cxn>
                <a:cxn ang="0">
                  <a:pos x="GluePoint1506X" y="GluePoint1506Y"/>
                </a:cxn>
                <a:cxn ang="0">
                  <a:pos x="GluePoint1507X" y="GluePoint1507Y"/>
                </a:cxn>
                <a:cxn ang="0">
                  <a:pos x="GluePoint1508X" y="GluePoint1508Y"/>
                </a:cxn>
                <a:cxn ang="0">
                  <a:pos x="GluePoint1509X" y="GluePoint1509Y"/>
                </a:cxn>
                <a:cxn ang="0">
                  <a:pos x="GluePoint1510X" y="GluePoint1510Y"/>
                </a:cxn>
                <a:cxn ang="0">
                  <a:pos x="GluePoint1511X" y="GluePoint1511Y"/>
                </a:cxn>
                <a:cxn ang="0">
                  <a:pos x="GluePoint1512X" y="GluePoint1512Y"/>
                </a:cxn>
                <a:cxn ang="0">
                  <a:pos x="GluePoint1513X" y="GluePoint1513Y"/>
                </a:cxn>
                <a:cxn ang="0">
                  <a:pos x="GluePoint1514X" y="GluePoint1514Y"/>
                </a:cxn>
                <a:cxn ang="0">
                  <a:pos x="GluePoint1515X" y="GluePoint1515Y"/>
                </a:cxn>
                <a:cxn ang="0">
                  <a:pos x="GluePoint1516X" y="GluePoint1516Y"/>
                </a:cxn>
                <a:cxn ang="0">
                  <a:pos x="GluePoint1517X" y="GluePoint1517Y"/>
                </a:cxn>
                <a:cxn ang="0">
                  <a:pos x="GluePoint1518X" y="GluePoint1518Y"/>
                </a:cxn>
                <a:cxn ang="0">
                  <a:pos x="GluePoint1519X" y="GluePoint1519Y"/>
                </a:cxn>
                <a:cxn ang="0">
                  <a:pos x="GluePoint1520X" y="GluePoint1520Y"/>
                </a:cxn>
                <a:cxn ang="0">
                  <a:pos x="GluePoint1521X" y="GluePoint1521Y"/>
                </a:cxn>
                <a:cxn ang="0">
                  <a:pos x="GluePoint1522X" y="GluePoint1522Y"/>
                </a:cxn>
                <a:cxn ang="0">
                  <a:pos x="GluePoint1523X" y="GluePoint1523Y"/>
                </a:cxn>
                <a:cxn ang="0">
                  <a:pos x="GluePoint1524X" y="GluePoint1524Y"/>
                </a:cxn>
                <a:cxn ang="0">
                  <a:pos x="GluePoint1525X" y="GluePoint1525Y"/>
                </a:cxn>
                <a:cxn ang="0">
                  <a:pos x="GluePoint1526X" y="GluePoint1526Y"/>
                </a:cxn>
                <a:cxn ang="0">
                  <a:pos x="GluePoint1527X" y="GluePoint1527Y"/>
                </a:cxn>
                <a:cxn ang="0">
                  <a:pos x="GluePoint1528X" y="GluePoint1528Y"/>
                </a:cxn>
                <a:cxn ang="0">
                  <a:pos x="GluePoint1529X" y="GluePoint1529Y"/>
                </a:cxn>
                <a:cxn ang="0">
                  <a:pos x="GluePoint1530X" y="GluePoint1530Y"/>
                </a:cxn>
                <a:cxn ang="0">
                  <a:pos x="GluePoint1531X" y="GluePoint1531Y"/>
                </a:cxn>
                <a:cxn ang="0">
                  <a:pos x="GluePoint1532X" y="GluePoint1532Y"/>
                </a:cxn>
                <a:cxn ang="0">
                  <a:pos x="GluePoint1533X" y="GluePoint1533Y"/>
                </a:cxn>
                <a:cxn ang="0">
                  <a:pos x="GluePoint1534X" y="GluePoint1534Y"/>
                </a:cxn>
                <a:cxn ang="0">
                  <a:pos x="GluePoint1535X" y="GluePoint1535Y"/>
                </a:cxn>
                <a:cxn ang="0">
                  <a:pos x="GluePoint1536X" y="GluePoint1536Y"/>
                </a:cxn>
                <a:cxn ang="0">
                  <a:pos x="GluePoint1537X" y="GluePoint1537Y"/>
                </a:cxn>
                <a:cxn ang="0">
                  <a:pos x="GluePoint1538X" y="GluePoint1538Y"/>
                </a:cxn>
                <a:cxn ang="0">
                  <a:pos x="GluePoint1539X" y="GluePoint1539Y"/>
                </a:cxn>
                <a:cxn ang="0">
                  <a:pos x="GluePoint1540X" y="GluePoint1540Y"/>
                </a:cxn>
                <a:cxn ang="0">
                  <a:pos x="GluePoint1541X" y="GluePoint1541Y"/>
                </a:cxn>
                <a:cxn ang="0">
                  <a:pos x="GluePoint1542X" y="GluePoint1542Y"/>
                </a:cxn>
                <a:cxn ang="0">
                  <a:pos x="GluePoint1543X" y="GluePoint1543Y"/>
                </a:cxn>
                <a:cxn ang="0">
                  <a:pos x="GluePoint1544X" y="GluePoint1544Y"/>
                </a:cxn>
                <a:cxn ang="0">
                  <a:pos x="GluePoint1545X" y="GluePoint1545Y"/>
                </a:cxn>
                <a:cxn ang="0">
                  <a:pos x="GluePoint1546X" y="GluePoint1546Y"/>
                </a:cxn>
                <a:cxn ang="0">
                  <a:pos x="GluePoint1547X" y="GluePoint1547Y"/>
                </a:cxn>
                <a:cxn ang="0">
                  <a:pos x="GluePoint1548X" y="GluePoint1548Y"/>
                </a:cxn>
                <a:cxn ang="0">
                  <a:pos x="GluePoint1549X" y="GluePoint1549Y"/>
                </a:cxn>
                <a:cxn ang="0">
                  <a:pos x="GluePoint1550X" y="GluePoint1550Y"/>
                </a:cxn>
                <a:cxn ang="0">
                  <a:pos x="GluePoint1551X" y="GluePoint1551Y"/>
                </a:cxn>
                <a:cxn ang="0">
                  <a:pos x="GluePoint1552X" y="GluePoint1552Y"/>
                </a:cxn>
                <a:cxn ang="0">
                  <a:pos x="GluePoint1553X" y="GluePoint1553Y"/>
                </a:cxn>
                <a:cxn ang="0">
                  <a:pos x="GluePoint1554X" y="GluePoint1554Y"/>
                </a:cxn>
                <a:cxn ang="0">
                  <a:pos x="GluePoint1555X" y="GluePoint1555Y"/>
                </a:cxn>
                <a:cxn ang="0">
                  <a:pos x="GluePoint1556X" y="GluePoint1556Y"/>
                </a:cxn>
                <a:cxn ang="0">
                  <a:pos x="GluePoint1557X" y="GluePoint1557Y"/>
                </a:cxn>
                <a:cxn ang="0">
                  <a:pos x="GluePoint1558X" y="GluePoint1558Y"/>
                </a:cxn>
                <a:cxn ang="0">
                  <a:pos x="GluePoint1559X" y="GluePoint1559Y"/>
                </a:cxn>
                <a:cxn ang="0">
                  <a:pos x="GluePoint1560X" y="GluePoint1560Y"/>
                </a:cxn>
                <a:cxn ang="0">
                  <a:pos x="GluePoint1561X" y="GluePoint1561Y"/>
                </a:cxn>
                <a:cxn ang="0">
                  <a:pos x="GluePoint1562X" y="GluePoint1562Y"/>
                </a:cxn>
                <a:cxn ang="0">
                  <a:pos x="GluePoint1563X" y="GluePoint1563Y"/>
                </a:cxn>
                <a:cxn ang="0">
                  <a:pos x="GluePoint1564X" y="GluePoint1564Y"/>
                </a:cxn>
                <a:cxn ang="0">
                  <a:pos x="GluePoint1565X" y="GluePoint1565Y"/>
                </a:cxn>
                <a:cxn ang="0">
                  <a:pos x="GluePoint1566X" y="GluePoint1566Y"/>
                </a:cxn>
                <a:cxn ang="0">
                  <a:pos x="GluePoint1567X" y="GluePoint1567Y"/>
                </a:cxn>
                <a:cxn ang="0">
                  <a:pos x="GluePoint1568X" y="GluePoint1568Y"/>
                </a:cxn>
                <a:cxn ang="0">
                  <a:pos x="GluePoint1569X" y="GluePoint1569Y"/>
                </a:cxn>
                <a:cxn ang="0">
                  <a:pos x="GluePoint1570X" y="GluePoint1570Y"/>
                </a:cxn>
                <a:cxn ang="0">
                  <a:pos x="GluePoint1571X" y="GluePoint1571Y"/>
                </a:cxn>
                <a:cxn ang="0">
                  <a:pos x="GluePoint1572X" y="GluePoint1572Y"/>
                </a:cxn>
                <a:cxn ang="0">
                  <a:pos x="GluePoint1573X" y="GluePoint1573Y"/>
                </a:cxn>
                <a:cxn ang="0">
                  <a:pos x="GluePoint1574X" y="GluePoint1574Y"/>
                </a:cxn>
                <a:cxn ang="0">
                  <a:pos x="GluePoint1575X" y="GluePoint1575Y"/>
                </a:cxn>
                <a:cxn ang="0">
                  <a:pos x="GluePoint1576X" y="GluePoint1576Y"/>
                </a:cxn>
                <a:cxn ang="0">
                  <a:pos x="GluePoint1577X" y="GluePoint1577Y"/>
                </a:cxn>
                <a:cxn ang="0">
                  <a:pos x="GluePoint1578X" y="GluePoint1578Y"/>
                </a:cxn>
                <a:cxn ang="0">
                  <a:pos x="GluePoint1579X" y="GluePoint1579Y"/>
                </a:cxn>
                <a:cxn ang="0">
                  <a:pos x="GluePoint1580X" y="GluePoint1580Y"/>
                </a:cxn>
                <a:cxn ang="0">
                  <a:pos x="GluePoint1581X" y="GluePoint1581Y"/>
                </a:cxn>
                <a:cxn ang="0">
                  <a:pos x="GluePoint1582X" y="GluePoint1582Y"/>
                </a:cxn>
                <a:cxn ang="0">
                  <a:pos x="GluePoint1583X" y="GluePoint1583Y"/>
                </a:cxn>
                <a:cxn ang="0">
                  <a:pos x="GluePoint1584X" y="GluePoint1584Y"/>
                </a:cxn>
                <a:cxn ang="0">
                  <a:pos x="GluePoint1585X" y="GluePoint1585Y"/>
                </a:cxn>
                <a:cxn ang="0">
                  <a:pos x="GluePoint1586X" y="GluePoint1586Y"/>
                </a:cxn>
                <a:cxn ang="0">
                  <a:pos x="GluePoint1587X" y="GluePoint1587Y"/>
                </a:cxn>
                <a:cxn ang="0">
                  <a:pos x="GluePoint1588X" y="GluePoint1588Y"/>
                </a:cxn>
                <a:cxn ang="0">
                  <a:pos x="GluePoint1589X" y="GluePoint1589Y"/>
                </a:cxn>
                <a:cxn ang="0">
                  <a:pos x="GluePoint1590X" y="GluePoint1590Y"/>
                </a:cxn>
                <a:cxn ang="0">
                  <a:pos x="GluePoint1591X" y="GluePoint1591Y"/>
                </a:cxn>
                <a:cxn ang="0">
                  <a:pos x="GluePoint1592X" y="GluePoint1592Y"/>
                </a:cxn>
                <a:cxn ang="0">
                  <a:pos x="GluePoint1593X" y="GluePoint1593Y"/>
                </a:cxn>
                <a:cxn ang="0">
                  <a:pos x="GluePoint1594X" y="GluePoint1594Y"/>
                </a:cxn>
                <a:cxn ang="0">
                  <a:pos x="GluePoint1595X" y="GluePoint1595Y"/>
                </a:cxn>
                <a:cxn ang="0">
                  <a:pos x="GluePoint1596X" y="GluePoint1596Y"/>
                </a:cxn>
                <a:cxn ang="0">
                  <a:pos x="GluePoint1597X" y="GluePoint1597Y"/>
                </a:cxn>
                <a:cxn ang="0">
                  <a:pos x="GluePoint1598X" y="GluePoint1598Y"/>
                </a:cxn>
                <a:cxn ang="0">
                  <a:pos x="GluePoint1599X" y="GluePoint1599Y"/>
                </a:cxn>
                <a:cxn ang="0">
                  <a:pos x="GluePoint1600X" y="GluePoint1600Y"/>
                </a:cxn>
                <a:cxn ang="0">
                  <a:pos x="GluePoint1601X" y="GluePoint1601Y"/>
                </a:cxn>
                <a:cxn ang="0">
                  <a:pos x="GluePoint1602X" y="GluePoint1602Y"/>
                </a:cxn>
                <a:cxn ang="0">
                  <a:pos x="GluePoint1603X" y="GluePoint1603Y"/>
                </a:cxn>
                <a:cxn ang="0">
                  <a:pos x="GluePoint1604X" y="GluePoint1604Y"/>
                </a:cxn>
                <a:cxn ang="0">
                  <a:pos x="GluePoint1605X" y="GluePoint1605Y"/>
                </a:cxn>
                <a:cxn ang="0">
                  <a:pos x="GluePoint1606X" y="GluePoint1606Y"/>
                </a:cxn>
                <a:cxn ang="0">
                  <a:pos x="GluePoint1607X" y="GluePoint1607Y"/>
                </a:cxn>
                <a:cxn ang="0">
                  <a:pos x="GluePoint1608X" y="GluePoint1608Y"/>
                </a:cxn>
                <a:cxn ang="0">
                  <a:pos x="GluePoint1609X" y="GluePoint1609Y"/>
                </a:cxn>
                <a:cxn ang="0">
                  <a:pos x="GluePoint1610X" y="GluePoint1610Y"/>
                </a:cxn>
                <a:cxn ang="0">
                  <a:pos x="GluePoint1611X" y="GluePoint1611Y"/>
                </a:cxn>
                <a:cxn ang="0">
                  <a:pos x="GluePoint1612X" y="GluePoint1612Y"/>
                </a:cxn>
                <a:cxn ang="0">
                  <a:pos x="GluePoint1613X" y="GluePoint1613Y"/>
                </a:cxn>
                <a:cxn ang="0">
                  <a:pos x="GluePoint1614X" y="GluePoint1614Y"/>
                </a:cxn>
                <a:cxn ang="0">
                  <a:pos x="GluePoint1615X" y="GluePoint1615Y"/>
                </a:cxn>
                <a:cxn ang="0">
                  <a:pos x="GluePoint1616X" y="GluePoint1616Y"/>
                </a:cxn>
                <a:cxn ang="0">
                  <a:pos x="GluePoint1617X" y="GluePoint1617Y"/>
                </a:cxn>
                <a:cxn ang="0">
                  <a:pos x="GluePoint1618X" y="GluePoint1618Y"/>
                </a:cxn>
                <a:cxn ang="0">
                  <a:pos x="GluePoint1619X" y="GluePoint1619Y"/>
                </a:cxn>
                <a:cxn ang="0">
                  <a:pos x="GluePoint1620X" y="GluePoint1620Y"/>
                </a:cxn>
                <a:cxn ang="0">
                  <a:pos x="GluePoint1621X" y="GluePoint1621Y"/>
                </a:cxn>
                <a:cxn ang="0">
                  <a:pos x="GluePoint1622X" y="GluePoint1622Y"/>
                </a:cxn>
                <a:cxn ang="0">
                  <a:pos x="GluePoint1623X" y="GluePoint1623Y"/>
                </a:cxn>
                <a:cxn ang="0">
                  <a:pos x="GluePoint1624X" y="GluePoint1624Y"/>
                </a:cxn>
                <a:cxn ang="0">
                  <a:pos x="GluePoint1625X" y="GluePoint1625Y"/>
                </a:cxn>
                <a:cxn ang="0">
                  <a:pos x="GluePoint1626X" y="GluePoint1626Y"/>
                </a:cxn>
                <a:cxn ang="0">
                  <a:pos x="GluePoint1627X" y="GluePoint1627Y"/>
                </a:cxn>
                <a:cxn ang="0">
                  <a:pos x="GluePoint1628X" y="GluePoint1628Y"/>
                </a:cxn>
                <a:cxn ang="0">
                  <a:pos x="GluePoint1629X" y="GluePoint1629Y"/>
                </a:cxn>
                <a:cxn ang="0">
                  <a:pos x="GluePoint1630X" y="GluePoint1630Y"/>
                </a:cxn>
                <a:cxn ang="0">
                  <a:pos x="GluePoint1631X" y="GluePoint1631Y"/>
                </a:cxn>
                <a:cxn ang="0">
                  <a:pos x="GluePoint1632X" y="GluePoint1632Y"/>
                </a:cxn>
                <a:cxn ang="0">
                  <a:pos x="GluePoint1633X" y="GluePoint1633Y"/>
                </a:cxn>
                <a:cxn ang="0">
                  <a:pos x="GluePoint1634X" y="GluePoint1634Y"/>
                </a:cxn>
                <a:cxn ang="0">
                  <a:pos x="GluePoint1635X" y="GluePoint1635Y"/>
                </a:cxn>
                <a:cxn ang="0">
                  <a:pos x="GluePoint1636X" y="GluePoint1636Y"/>
                </a:cxn>
                <a:cxn ang="0">
                  <a:pos x="GluePoint1637X" y="GluePoint1637Y"/>
                </a:cxn>
                <a:cxn ang="0">
                  <a:pos x="GluePoint1638X" y="GluePoint1638Y"/>
                </a:cxn>
                <a:cxn ang="0">
                  <a:pos x="GluePoint1639X" y="GluePoint1639Y"/>
                </a:cxn>
                <a:cxn ang="0">
                  <a:pos x="GluePoint1640X" y="GluePoint1640Y"/>
                </a:cxn>
                <a:cxn ang="0">
                  <a:pos x="GluePoint1641X" y="GluePoint1641Y"/>
                </a:cxn>
                <a:cxn ang="0">
                  <a:pos x="GluePoint1642X" y="GluePoint1642Y"/>
                </a:cxn>
                <a:cxn ang="0">
                  <a:pos x="GluePoint1643X" y="GluePoint1643Y"/>
                </a:cxn>
                <a:cxn ang="0">
                  <a:pos x="GluePoint1644X" y="GluePoint1644Y"/>
                </a:cxn>
                <a:cxn ang="0">
                  <a:pos x="GluePoint1645X" y="GluePoint1645Y"/>
                </a:cxn>
                <a:cxn ang="0">
                  <a:pos x="GluePoint1646X" y="GluePoint1646Y"/>
                </a:cxn>
                <a:cxn ang="0">
                  <a:pos x="GluePoint1647X" y="GluePoint1647Y"/>
                </a:cxn>
                <a:cxn ang="0">
                  <a:pos x="GluePoint1648X" y="GluePoint1648Y"/>
                </a:cxn>
                <a:cxn ang="0">
                  <a:pos x="GluePoint1649X" y="GluePoint1649Y"/>
                </a:cxn>
                <a:cxn ang="0">
                  <a:pos x="GluePoint1650X" y="GluePoint1650Y"/>
                </a:cxn>
                <a:cxn ang="0">
                  <a:pos x="GluePoint1651X" y="GluePoint1651Y"/>
                </a:cxn>
                <a:cxn ang="0">
                  <a:pos x="GluePoint1652X" y="GluePoint1652Y"/>
                </a:cxn>
                <a:cxn ang="0">
                  <a:pos x="GluePoint1653X" y="GluePoint1653Y"/>
                </a:cxn>
                <a:cxn ang="0">
                  <a:pos x="GluePoint1654X" y="GluePoint1654Y"/>
                </a:cxn>
                <a:cxn ang="0">
                  <a:pos x="GluePoint1655X" y="GluePoint1655Y"/>
                </a:cxn>
                <a:cxn ang="0">
                  <a:pos x="GluePoint1656X" y="GluePoint1656Y"/>
                </a:cxn>
                <a:cxn ang="0">
                  <a:pos x="GluePoint1657X" y="GluePoint1657Y"/>
                </a:cxn>
                <a:cxn ang="0">
                  <a:pos x="GluePoint1658X" y="GluePoint1658Y"/>
                </a:cxn>
                <a:cxn ang="0">
                  <a:pos x="GluePoint1659X" y="GluePoint1659Y"/>
                </a:cxn>
                <a:cxn ang="0">
                  <a:pos x="GluePoint1660X" y="GluePoint1660Y"/>
                </a:cxn>
                <a:cxn ang="0">
                  <a:pos x="GluePoint1661X" y="GluePoint1661Y"/>
                </a:cxn>
                <a:cxn ang="0">
                  <a:pos x="GluePoint1662X" y="GluePoint1662Y"/>
                </a:cxn>
                <a:cxn ang="0">
                  <a:pos x="GluePoint1663X" y="GluePoint1663Y"/>
                </a:cxn>
                <a:cxn ang="0">
                  <a:pos x="GluePoint1664X" y="GluePoint1664Y"/>
                </a:cxn>
                <a:cxn ang="0">
                  <a:pos x="GluePoint1665X" y="GluePoint1665Y"/>
                </a:cxn>
                <a:cxn ang="0">
                  <a:pos x="GluePoint1666X" y="GluePoint1666Y"/>
                </a:cxn>
                <a:cxn ang="0">
                  <a:pos x="GluePoint1667X" y="GluePoint1667Y"/>
                </a:cxn>
                <a:cxn ang="0">
                  <a:pos x="GluePoint1668X" y="GluePoint1668Y"/>
                </a:cxn>
                <a:cxn ang="0">
                  <a:pos x="GluePoint1669X" y="GluePoint1669Y"/>
                </a:cxn>
                <a:cxn ang="0">
                  <a:pos x="GluePoint1670X" y="GluePoint1670Y"/>
                </a:cxn>
                <a:cxn ang="0">
                  <a:pos x="GluePoint1671X" y="GluePoint1671Y"/>
                </a:cxn>
                <a:cxn ang="0">
                  <a:pos x="GluePoint1672X" y="GluePoint1672Y"/>
                </a:cxn>
                <a:cxn ang="0">
                  <a:pos x="GluePoint1673X" y="GluePoint1673Y"/>
                </a:cxn>
                <a:cxn ang="0">
                  <a:pos x="GluePoint1674X" y="GluePoint1674Y"/>
                </a:cxn>
                <a:cxn ang="0">
                  <a:pos x="GluePoint1675X" y="GluePoint1675Y"/>
                </a:cxn>
                <a:cxn ang="0">
                  <a:pos x="GluePoint1676X" y="GluePoint1676Y"/>
                </a:cxn>
                <a:cxn ang="0">
                  <a:pos x="GluePoint1677X" y="GluePoint1677Y"/>
                </a:cxn>
                <a:cxn ang="0">
                  <a:pos x="GluePoint1678X" y="GluePoint1678Y"/>
                </a:cxn>
                <a:cxn ang="0">
                  <a:pos x="GluePoint1679X" y="GluePoint1679Y"/>
                </a:cxn>
                <a:cxn ang="0">
                  <a:pos x="GluePoint1680X" y="GluePoint1680Y"/>
                </a:cxn>
                <a:cxn ang="0">
                  <a:pos x="GluePoint1681X" y="GluePoint1681Y"/>
                </a:cxn>
                <a:cxn ang="0">
                  <a:pos x="GluePoint1682X" y="GluePoint1682Y"/>
                </a:cxn>
                <a:cxn ang="0">
                  <a:pos x="GluePoint1683X" y="GluePoint1683Y"/>
                </a:cxn>
                <a:cxn ang="0">
                  <a:pos x="GluePoint1684X" y="GluePoint1684Y"/>
                </a:cxn>
                <a:cxn ang="0">
                  <a:pos x="GluePoint1685X" y="GluePoint1685Y"/>
                </a:cxn>
                <a:cxn ang="0">
                  <a:pos x="GluePoint1686X" y="GluePoint1686Y"/>
                </a:cxn>
                <a:cxn ang="0">
                  <a:pos x="GluePoint1687X" y="GluePoint1687Y"/>
                </a:cxn>
                <a:cxn ang="0">
                  <a:pos x="GluePoint1688X" y="GluePoint1688Y"/>
                </a:cxn>
                <a:cxn ang="0">
                  <a:pos x="GluePoint1689X" y="GluePoint1689Y"/>
                </a:cxn>
                <a:cxn ang="0">
                  <a:pos x="GluePoint1690X" y="GluePoint1690Y"/>
                </a:cxn>
                <a:cxn ang="0">
                  <a:pos x="GluePoint1691X" y="GluePoint1691Y"/>
                </a:cxn>
                <a:cxn ang="0">
                  <a:pos x="GluePoint1692X" y="GluePoint1692Y"/>
                </a:cxn>
                <a:cxn ang="0">
                  <a:pos x="GluePoint1693X" y="GluePoint1693Y"/>
                </a:cxn>
                <a:cxn ang="0">
                  <a:pos x="GluePoint1694X" y="GluePoint1694Y"/>
                </a:cxn>
                <a:cxn ang="0">
                  <a:pos x="GluePoint1695X" y="GluePoint1695Y"/>
                </a:cxn>
                <a:cxn ang="0">
                  <a:pos x="GluePoint1696X" y="GluePoint1696Y"/>
                </a:cxn>
                <a:cxn ang="0">
                  <a:pos x="GluePoint1697X" y="GluePoint1697Y"/>
                </a:cxn>
                <a:cxn ang="0">
                  <a:pos x="GluePoint1698X" y="GluePoint1698Y"/>
                </a:cxn>
                <a:cxn ang="0">
                  <a:pos x="GluePoint1699X" y="GluePoint1699Y"/>
                </a:cxn>
                <a:cxn ang="0">
                  <a:pos x="GluePoint1700X" y="GluePoint1700Y"/>
                </a:cxn>
                <a:cxn ang="0">
                  <a:pos x="GluePoint1701X" y="GluePoint1701Y"/>
                </a:cxn>
                <a:cxn ang="0">
                  <a:pos x="GluePoint1702X" y="GluePoint1702Y"/>
                </a:cxn>
                <a:cxn ang="0">
                  <a:pos x="GluePoint1703X" y="GluePoint1703Y"/>
                </a:cxn>
                <a:cxn ang="0">
                  <a:pos x="GluePoint1704X" y="GluePoint1704Y"/>
                </a:cxn>
                <a:cxn ang="0">
                  <a:pos x="GluePoint1705X" y="GluePoint1705Y"/>
                </a:cxn>
                <a:cxn ang="0">
                  <a:pos x="GluePoint1706X" y="GluePoint1706Y"/>
                </a:cxn>
                <a:cxn ang="0">
                  <a:pos x="GluePoint1707X" y="GluePoint1707Y"/>
                </a:cxn>
                <a:cxn ang="0">
                  <a:pos x="GluePoint1708X" y="GluePoint1708Y"/>
                </a:cxn>
                <a:cxn ang="0">
                  <a:pos x="GluePoint1709X" y="GluePoint1709Y"/>
                </a:cxn>
                <a:cxn ang="0">
                  <a:pos x="GluePoint1710X" y="GluePoint1710Y"/>
                </a:cxn>
                <a:cxn ang="0">
                  <a:pos x="GluePoint1711X" y="GluePoint1711Y"/>
                </a:cxn>
                <a:cxn ang="0">
                  <a:pos x="GluePoint1712X" y="GluePoint1712Y"/>
                </a:cxn>
                <a:cxn ang="0">
                  <a:pos x="GluePoint1713X" y="GluePoint1713Y"/>
                </a:cxn>
                <a:cxn ang="0">
                  <a:pos x="GluePoint1714X" y="GluePoint1714Y"/>
                </a:cxn>
                <a:cxn ang="0">
                  <a:pos x="GluePoint1715X" y="GluePoint1715Y"/>
                </a:cxn>
                <a:cxn ang="0">
                  <a:pos x="GluePoint1716X" y="GluePoint1716Y"/>
                </a:cxn>
                <a:cxn ang="0">
                  <a:pos x="GluePoint1717X" y="GluePoint1717Y"/>
                </a:cxn>
                <a:cxn ang="0">
                  <a:pos x="GluePoint1718X" y="GluePoint1718Y"/>
                </a:cxn>
                <a:cxn ang="0">
                  <a:pos x="GluePoint1719X" y="GluePoint1719Y"/>
                </a:cxn>
                <a:cxn ang="0">
                  <a:pos x="GluePoint1720X" y="GluePoint1720Y"/>
                </a:cxn>
                <a:cxn ang="0">
                  <a:pos x="GluePoint1721X" y="GluePoint1721Y"/>
                </a:cxn>
                <a:cxn ang="0">
                  <a:pos x="GluePoint1722X" y="GluePoint1722Y"/>
                </a:cxn>
                <a:cxn ang="0">
                  <a:pos x="GluePoint1723X" y="GluePoint1723Y"/>
                </a:cxn>
                <a:cxn ang="0">
                  <a:pos x="GluePoint1724X" y="GluePoint1724Y"/>
                </a:cxn>
                <a:cxn ang="0">
                  <a:pos x="GluePoint1725X" y="GluePoint1725Y"/>
                </a:cxn>
                <a:cxn ang="0">
                  <a:pos x="GluePoint1726X" y="GluePoint1726Y"/>
                </a:cxn>
                <a:cxn ang="0">
                  <a:pos x="GluePoint1727X" y="GluePoint1727Y"/>
                </a:cxn>
                <a:cxn ang="0">
                  <a:pos x="GluePoint1728X" y="GluePoint1728Y"/>
                </a:cxn>
                <a:cxn ang="0">
                  <a:pos x="GluePoint1729X" y="GluePoint1729Y"/>
                </a:cxn>
                <a:cxn ang="0">
                  <a:pos x="GluePoint1730X" y="GluePoint1730Y"/>
                </a:cxn>
                <a:cxn ang="0">
                  <a:pos x="GluePoint1731X" y="GluePoint1731Y"/>
                </a:cxn>
                <a:cxn ang="0">
                  <a:pos x="GluePoint1732X" y="GluePoint1732Y"/>
                </a:cxn>
                <a:cxn ang="0">
                  <a:pos x="GluePoint1733X" y="GluePoint1733Y"/>
                </a:cxn>
                <a:cxn ang="0">
                  <a:pos x="GluePoint1734X" y="GluePoint1734Y"/>
                </a:cxn>
                <a:cxn ang="0">
                  <a:pos x="GluePoint1735X" y="GluePoint1735Y"/>
                </a:cxn>
                <a:cxn ang="0">
                  <a:pos x="GluePoint1736X" y="GluePoint1736Y"/>
                </a:cxn>
                <a:cxn ang="0">
                  <a:pos x="GluePoint1737X" y="GluePoint1737Y"/>
                </a:cxn>
                <a:cxn ang="0">
                  <a:pos x="GluePoint1738X" y="GluePoint1738Y"/>
                </a:cxn>
                <a:cxn ang="0">
                  <a:pos x="GluePoint1739X" y="GluePoint1739Y"/>
                </a:cxn>
                <a:cxn ang="0">
                  <a:pos x="GluePoint1740X" y="GluePoint1740Y"/>
                </a:cxn>
                <a:cxn ang="0">
                  <a:pos x="GluePoint1741X" y="GluePoint1741Y"/>
                </a:cxn>
                <a:cxn ang="0">
                  <a:pos x="GluePoint1742X" y="GluePoint1742Y"/>
                </a:cxn>
                <a:cxn ang="0">
                  <a:pos x="GluePoint1743X" y="GluePoint1743Y"/>
                </a:cxn>
                <a:cxn ang="0">
                  <a:pos x="GluePoint1744X" y="GluePoint1744Y"/>
                </a:cxn>
                <a:cxn ang="0">
                  <a:pos x="GluePoint1745X" y="GluePoint1745Y"/>
                </a:cxn>
                <a:cxn ang="0">
                  <a:pos x="GluePoint1746X" y="GluePoint1746Y"/>
                </a:cxn>
                <a:cxn ang="0">
                  <a:pos x="GluePoint1747X" y="GluePoint1747Y"/>
                </a:cxn>
                <a:cxn ang="0">
                  <a:pos x="GluePoint1748X" y="GluePoint1748Y"/>
                </a:cxn>
                <a:cxn ang="0">
                  <a:pos x="GluePoint1749X" y="GluePoint1749Y"/>
                </a:cxn>
                <a:cxn ang="0">
                  <a:pos x="GluePoint1750X" y="GluePoint1750Y"/>
                </a:cxn>
                <a:cxn ang="0">
                  <a:pos x="GluePoint1751X" y="GluePoint1751Y"/>
                </a:cxn>
                <a:cxn ang="0">
                  <a:pos x="GluePoint1752X" y="GluePoint1752Y"/>
                </a:cxn>
                <a:cxn ang="0">
                  <a:pos x="GluePoint1753X" y="GluePoint1753Y"/>
                </a:cxn>
                <a:cxn ang="0">
                  <a:pos x="GluePoint1754X" y="GluePoint1754Y"/>
                </a:cxn>
                <a:cxn ang="0">
                  <a:pos x="GluePoint1755X" y="GluePoint1755Y"/>
                </a:cxn>
                <a:cxn ang="0">
                  <a:pos x="GluePoint1756X" y="GluePoint1756Y"/>
                </a:cxn>
                <a:cxn ang="0">
                  <a:pos x="GluePoint1757X" y="GluePoint1757Y"/>
                </a:cxn>
                <a:cxn ang="0">
                  <a:pos x="GluePoint1758X" y="GluePoint1758Y"/>
                </a:cxn>
                <a:cxn ang="0">
                  <a:pos x="GluePoint1759X" y="GluePoint1759Y"/>
                </a:cxn>
                <a:cxn ang="0">
                  <a:pos x="GluePoint1760X" y="GluePoint1760Y"/>
                </a:cxn>
                <a:cxn ang="0">
                  <a:pos x="GluePoint1761X" y="GluePoint1761Y"/>
                </a:cxn>
                <a:cxn ang="0">
                  <a:pos x="GluePoint1762X" y="GluePoint1762Y"/>
                </a:cxn>
                <a:cxn ang="0">
                  <a:pos x="GluePoint1763X" y="GluePoint1763Y"/>
                </a:cxn>
                <a:cxn ang="0">
                  <a:pos x="GluePoint1764X" y="GluePoint1764Y"/>
                </a:cxn>
                <a:cxn ang="0">
                  <a:pos x="GluePoint1765X" y="GluePoint1765Y"/>
                </a:cxn>
                <a:cxn ang="0">
                  <a:pos x="GluePoint1766X" y="GluePoint1766Y"/>
                </a:cxn>
                <a:cxn ang="0">
                  <a:pos x="GluePoint1767X" y="GluePoint1767Y"/>
                </a:cxn>
                <a:cxn ang="0">
                  <a:pos x="GluePoint1768X" y="GluePoint1768Y"/>
                </a:cxn>
                <a:cxn ang="0">
                  <a:pos x="GluePoint1769X" y="GluePoint1769Y"/>
                </a:cxn>
                <a:cxn ang="0">
                  <a:pos x="GluePoint1770X" y="GluePoint1770Y"/>
                </a:cxn>
                <a:cxn ang="0">
                  <a:pos x="GluePoint1771X" y="GluePoint1771Y"/>
                </a:cxn>
                <a:cxn ang="0">
                  <a:pos x="GluePoint1772X" y="GluePoint1772Y"/>
                </a:cxn>
                <a:cxn ang="0">
                  <a:pos x="GluePoint1773X" y="GluePoint1773Y"/>
                </a:cxn>
                <a:cxn ang="0">
                  <a:pos x="GluePoint1774X" y="GluePoint1774Y"/>
                </a:cxn>
                <a:cxn ang="0">
                  <a:pos x="GluePoint1775X" y="GluePoint1775Y"/>
                </a:cxn>
                <a:cxn ang="0">
                  <a:pos x="GluePoint1776X" y="GluePoint1776Y"/>
                </a:cxn>
                <a:cxn ang="0">
                  <a:pos x="GluePoint1777X" y="GluePoint1777Y"/>
                </a:cxn>
                <a:cxn ang="0">
                  <a:pos x="GluePoint1778X" y="GluePoint1778Y"/>
                </a:cxn>
                <a:cxn ang="0">
                  <a:pos x="GluePoint1779X" y="GluePoint1779Y"/>
                </a:cxn>
                <a:cxn ang="0">
                  <a:pos x="GluePoint1780X" y="GluePoint1780Y"/>
                </a:cxn>
                <a:cxn ang="0">
                  <a:pos x="GluePoint1781X" y="GluePoint1781Y"/>
                </a:cxn>
                <a:cxn ang="0">
                  <a:pos x="GluePoint1782X" y="GluePoint1782Y"/>
                </a:cxn>
                <a:cxn ang="0">
                  <a:pos x="GluePoint1783X" y="GluePoint1783Y"/>
                </a:cxn>
                <a:cxn ang="0">
                  <a:pos x="GluePoint1784X" y="GluePoint1784Y"/>
                </a:cxn>
                <a:cxn ang="0">
                  <a:pos x="GluePoint1785X" y="GluePoint1785Y"/>
                </a:cxn>
                <a:cxn ang="0">
                  <a:pos x="GluePoint1786X" y="GluePoint1786Y"/>
                </a:cxn>
                <a:cxn ang="0">
                  <a:pos x="GluePoint1787X" y="GluePoint1787Y"/>
                </a:cxn>
                <a:cxn ang="0">
                  <a:pos x="GluePoint1788X" y="GluePoint1788Y"/>
                </a:cxn>
                <a:cxn ang="0">
                  <a:pos x="GluePoint1789X" y="GluePoint1789Y"/>
                </a:cxn>
                <a:cxn ang="0">
                  <a:pos x="GluePoint1790X" y="GluePoint1790Y"/>
                </a:cxn>
                <a:cxn ang="0">
                  <a:pos x="GluePoint1791X" y="GluePoint1791Y"/>
                </a:cxn>
                <a:cxn ang="0">
                  <a:pos x="GluePoint1792X" y="GluePoint1792Y"/>
                </a:cxn>
                <a:cxn ang="0">
                  <a:pos x="GluePoint1793X" y="GluePoint1793Y"/>
                </a:cxn>
                <a:cxn ang="0">
                  <a:pos x="GluePoint1794X" y="GluePoint1794Y"/>
                </a:cxn>
                <a:cxn ang="0">
                  <a:pos x="GluePoint1795X" y="GluePoint1795Y"/>
                </a:cxn>
                <a:cxn ang="0">
                  <a:pos x="GluePoint1796X" y="GluePoint1796Y"/>
                </a:cxn>
                <a:cxn ang="0">
                  <a:pos x="GluePoint1797X" y="GluePoint1797Y"/>
                </a:cxn>
                <a:cxn ang="0">
                  <a:pos x="GluePoint1798X" y="GluePoint1798Y"/>
                </a:cxn>
                <a:cxn ang="0">
                  <a:pos x="GluePoint1799X" y="GluePoint1799Y"/>
                </a:cxn>
                <a:cxn ang="0">
                  <a:pos x="GluePoint1800X" y="GluePoint1800Y"/>
                </a:cxn>
                <a:cxn ang="0">
                  <a:pos x="GluePoint1801X" y="GluePoint1801Y"/>
                </a:cxn>
                <a:cxn ang="0">
                  <a:pos x="GluePoint1802X" y="GluePoint1802Y"/>
                </a:cxn>
                <a:cxn ang="0">
                  <a:pos x="GluePoint1803X" y="GluePoint1803Y"/>
                </a:cxn>
                <a:cxn ang="0">
                  <a:pos x="GluePoint1804X" y="GluePoint1804Y"/>
                </a:cxn>
                <a:cxn ang="0">
                  <a:pos x="GluePoint1805X" y="GluePoint1805Y"/>
                </a:cxn>
                <a:cxn ang="0">
                  <a:pos x="GluePoint1806X" y="GluePoint1806Y"/>
                </a:cxn>
                <a:cxn ang="0">
                  <a:pos x="GluePoint1807X" y="GluePoint1807Y"/>
                </a:cxn>
                <a:cxn ang="0">
                  <a:pos x="GluePoint1808X" y="GluePoint1808Y"/>
                </a:cxn>
                <a:cxn ang="0">
                  <a:pos x="GluePoint1809X" y="GluePoint1809Y"/>
                </a:cxn>
                <a:cxn ang="0">
                  <a:pos x="GluePoint1810X" y="GluePoint1810Y"/>
                </a:cxn>
                <a:cxn ang="0">
                  <a:pos x="GluePoint1811X" y="GluePoint1811Y"/>
                </a:cxn>
                <a:cxn ang="0">
                  <a:pos x="GluePoint1812X" y="GluePoint1812Y"/>
                </a:cxn>
                <a:cxn ang="0">
                  <a:pos x="GluePoint1813X" y="GluePoint1813Y"/>
                </a:cxn>
                <a:cxn ang="0">
                  <a:pos x="GluePoint1814X" y="GluePoint1814Y"/>
                </a:cxn>
                <a:cxn ang="0">
                  <a:pos x="GluePoint1815X" y="GluePoint1815Y"/>
                </a:cxn>
                <a:cxn ang="0">
                  <a:pos x="GluePoint1816X" y="GluePoint1816Y"/>
                </a:cxn>
                <a:cxn ang="0">
                  <a:pos x="GluePoint1817X" y="GluePoint1817Y"/>
                </a:cxn>
                <a:cxn ang="0">
                  <a:pos x="GluePoint1818X" y="GluePoint1818Y"/>
                </a:cxn>
                <a:cxn ang="0">
                  <a:pos x="GluePoint1819X" y="GluePoint1819Y"/>
                </a:cxn>
                <a:cxn ang="0">
                  <a:pos x="GluePoint1820X" y="GluePoint1820Y"/>
                </a:cxn>
                <a:cxn ang="0">
                  <a:pos x="GluePoint1821X" y="GluePoint1821Y"/>
                </a:cxn>
                <a:cxn ang="0">
                  <a:pos x="GluePoint1822X" y="GluePoint1822Y"/>
                </a:cxn>
                <a:cxn ang="0">
                  <a:pos x="GluePoint1823X" y="GluePoint1823Y"/>
                </a:cxn>
                <a:cxn ang="0">
                  <a:pos x="GluePoint1824X" y="GluePoint1824Y"/>
                </a:cxn>
                <a:cxn ang="0">
                  <a:pos x="GluePoint1825X" y="GluePoint1825Y"/>
                </a:cxn>
                <a:cxn ang="0">
                  <a:pos x="GluePoint1826X" y="GluePoint1826Y"/>
                </a:cxn>
                <a:cxn ang="0">
                  <a:pos x="GluePoint1827X" y="GluePoint1827Y"/>
                </a:cxn>
                <a:cxn ang="0">
                  <a:pos x="GluePoint1828X" y="GluePoint1828Y"/>
                </a:cxn>
                <a:cxn ang="0">
                  <a:pos x="GluePoint1829X" y="GluePoint1829Y"/>
                </a:cxn>
                <a:cxn ang="0">
                  <a:pos x="GluePoint1830X" y="GluePoint1830Y"/>
                </a:cxn>
                <a:cxn ang="0">
                  <a:pos x="GluePoint1831X" y="GluePoint1831Y"/>
                </a:cxn>
                <a:cxn ang="0">
                  <a:pos x="GluePoint1832X" y="GluePoint1832Y"/>
                </a:cxn>
                <a:cxn ang="0">
                  <a:pos x="GluePoint1833X" y="GluePoint1833Y"/>
                </a:cxn>
                <a:cxn ang="0">
                  <a:pos x="GluePoint1834X" y="GluePoint1834Y"/>
                </a:cxn>
                <a:cxn ang="0">
                  <a:pos x="GluePoint1835X" y="GluePoint1835Y"/>
                </a:cxn>
                <a:cxn ang="0">
                  <a:pos x="GluePoint1836X" y="GluePoint1836Y"/>
                </a:cxn>
                <a:cxn ang="0">
                  <a:pos x="GluePoint1837X" y="GluePoint1837Y"/>
                </a:cxn>
                <a:cxn ang="0">
                  <a:pos x="GluePoint1838X" y="GluePoint1838Y"/>
                </a:cxn>
                <a:cxn ang="0">
                  <a:pos x="GluePoint1839X" y="GluePoint1839Y"/>
                </a:cxn>
                <a:cxn ang="0">
                  <a:pos x="GluePoint1840X" y="GluePoint1840Y"/>
                </a:cxn>
                <a:cxn ang="0">
                  <a:pos x="GluePoint1841X" y="GluePoint1841Y"/>
                </a:cxn>
                <a:cxn ang="0">
                  <a:pos x="GluePoint1842X" y="GluePoint1842Y"/>
                </a:cxn>
                <a:cxn ang="0">
                  <a:pos x="GluePoint1843X" y="GluePoint1843Y"/>
                </a:cxn>
                <a:cxn ang="0">
                  <a:pos x="GluePoint1844X" y="GluePoint1844Y"/>
                </a:cxn>
                <a:cxn ang="0">
                  <a:pos x="GluePoint1845X" y="GluePoint1845Y"/>
                </a:cxn>
                <a:cxn ang="0">
                  <a:pos x="GluePoint1846X" y="GluePoint1846Y"/>
                </a:cxn>
                <a:cxn ang="0">
                  <a:pos x="GluePoint1847X" y="GluePoint1847Y"/>
                </a:cxn>
                <a:cxn ang="0">
                  <a:pos x="GluePoint1848X" y="GluePoint1848Y"/>
                </a:cxn>
                <a:cxn ang="0">
                  <a:pos x="GluePoint1849X" y="GluePoint1849Y"/>
                </a:cxn>
                <a:cxn ang="0">
                  <a:pos x="GluePoint1850X" y="GluePoint1850Y"/>
                </a:cxn>
                <a:cxn ang="0">
                  <a:pos x="GluePoint1851X" y="GluePoint1851Y"/>
                </a:cxn>
                <a:cxn ang="0">
                  <a:pos x="GluePoint1852X" y="GluePoint1852Y"/>
                </a:cxn>
                <a:cxn ang="0">
                  <a:pos x="GluePoint1853X" y="GluePoint1853Y"/>
                </a:cxn>
                <a:cxn ang="0">
                  <a:pos x="GluePoint1854X" y="GluePoint1854Y"/>
                </a:cxn>
                <a:cxn ang="0">
                  <a:pos x="GluePoint1855X" y="GluePoint1855Y"/>
                </a:cxn>
                <a:cxn ang="0">
                  <a:pos x="GluePoint1856X" y="GluePoint1856Y"/>
                </a:cxn>
                <a:cxn ang="0">
                  <a:pos x="GluePoint1857X" y="GluePoint1857Y"/>
                </a:cxn>
                <a:cxn ang="0">
                  <a:pos x="GluePoint1858X" y="GluePoint1858Y"/>
                </a:cxn>
                <a:cxn ang="0">
                  <a:pos x="GluePoint1859X" y="GluePoint1859Y"/>
                </a:cxn>
                <a:cxn ang="0">
                  <a:pos x="GluePoint1860X" y="GluePoint1860Y"/>
                </a:cxn>
                <a:cxn ang="0">
                  <a:pos x="GluePoint1861X" y="GluePoint1861Y"/>
                </a:cxn>
                <a:cxn ang="0">
                  <a:pos x="GluePoint1862X" y="GluePoint1862Y"/>
                </a:cxn>
                <a:cxn ang="0">
                  <a:pos x="GluePoint1863X" y="GluePoint1863Y"/>
                </a:cxn>
                <a:cxn ang="0">
                  <a:pos x="GluePoint1864X" y="GluePoint1864Y"/>
                </a:cxn>
                <a:cxn ang="0">
                  <a:pos x="GluePoint1865X" y="GluePoint1865Y"/>
                </a:cxn>
                <a:cxn ang="0">
                  <a:pos x="GluePoint1866X" y="GluePoint1866Y"/>
                </a:cxn>
                <a:cxn ang="0">
                  <a:pos x="GluePoint1867X" y="GluePoint1867Y"/>
                </a:cxn>
                <a:cxn ang="0">
                  <a:pos x="GluePoint1868X" y="GluePoint1868Y"/>
                </a:cxn>
                <a:cxn ang="0">
                  <a:pos x="GluePoint1869X" y="GluePoint1869Y"/>
                </a:cxn>
                <a:cxn ang="0">
                  <a:pos x="GluePoint1870X" y="GluePoint1870Y"/>
                </a:cxn>
                <a:cxn ang="0">
                  <a:pos x="GluePoint1871X" y="GluePoint1871Y"/>
                </a:cxn>
                <a:cxn ang="0">
                  <a:pos x="GluePoint1872X" y="GluePoint1872Y"/>
                </a:cxn>
                <a:cxn ang="0">
                  <a:pos x="GluePoint1873X" y="GluePoint1873Y"/>
                </a:cxn>
                <a:cxn ang="0">
                  <a:pos x="GluePoint1874X" y="GluePoint1874Y"/>
                </a:cxn>
                <a:cxn ang="0">
                  <a:pos x="GluePoint1875X" y="GluePoint1875Y"/>
                </a:cxn>
                <a:cxn ang="0">
                  <a:pos x="GluePoint1876X" y="GluePoint1876Y"/>
                </a:cxn>
                <a:cxn ang="0">
                  <a:pos x="GluePoint1877X" y="GluePoint1877Y"/>
                </a:cxn>
                <a:cxn ang="0">
                  <a:pos x="GluePoint1878X" y="GluePoint1878Y"/>
                </a:cxn>
                <a:cxn ang="0">
                  <a:pos x="GluePoint1879X" y="GluePoint1879Y"/>
                </a:cxn>
                <a:cxn ang="0">
                  <a:pos x="GluePoint1880X" y="GluePoint1880Y"/>
                </a:cxn>
                <a:cxn ang="0">
                  <a:pos x="GluePoint1881X" y="GluePoint1881Y"/>
                </a:cxn>
                <a:cxn ang="0">
                  <a:pos x="GluePoint1882X" y="GluePoint1882Y"/>
                </a:cxn>
                <a:cxn ang="0">
                  <a:pos x="GluePoint1883X" y="GluePoint1883Y"/>
                </a:cxn>
                <a:cxn ang="0">
                  <a:pos x="GluePoint1884X" y="GluePoint1884Y"/>
                </a:cxn>
                <a:cxn ang="0">
                  <a:pos x="GluePoint1885X" y="GluePoint1885Y"/>
                </a:cxn>
                <a:cxn ang="0">
                  <a:pos x="GluePoint1886X" y="GluePoint1886Y"/>
                </a:cxn>
                <a:cxn ang="0">
                  <a:pos x="GluePoint1887X" y="GluePoint1887Y"/>
                </a:cxn>
                <a:cxn ang="0">
                  <a:pos x="GluePoint1888X" y="GluePoint1888Y"/>
                </a:cxn>
                <a:cxn ang="0">
                  <a:pos x="GluePoint1889X" y="GluePoint1889Y"/>
                </a:cxn>
                <a:cxn ang="0">
                  <a:pos x="GluePoint1890X" y="GluePoint1890Y"/>
                </a:cxn>
                <a:cxn ang="0">
                  <a:pos x="GluePoint1891X" y="GluePoint1891Y"/>
                </a:cxn>
                <a:cxn ang="0">
                  <a:pos x="GluePoint1892X" y="GluePoint1892Y"/>
                </a:cxn>
                <a:cxn ang="0">
                  <a:pos x="GluePoint1893X" y="GluePoint1893Y"/>
                </a:cxn>
                <a:cxn ang="0">
                  <a:pos x="GluePoint1894X" y="GluePoint1894Y"/>
                </a:cxn>
                <a:cxn ang="0">
                  <a:pos x="GluePoint1895X" y="GluePoint1895Y"/>
                </a:cxn>
                <a:cxn ang="0">
                  <a:pos x="GluePoint1896X" y="GluePoint1896Y"/>
                </a:cxn>
                <a:cxn ang="0">
                  <a:pos x="GluePoint1897X" y="GluePoint1897Y"/>
                </a:cxn>
                <a:cxn ang="0">
                  <a:pos x="GluePoint1898X" y="GluePoint1898Y"/>
                </a:cxn>
                <a:cxn ang="0">
                  <a:pos x="GluePoint1899X" y="GluePoint1899Y"/>
                </a:cxn>
                <a:cxn ang="0">
                  <a:pos x="GluePoint1900X" y="GluePoint1900Y"/>
                </a:cxn>
                <a:cxn ang="0">
                  <a:pos x="GluePoint1901X" y="GluePoint1901Y"/>
                </a:cxn>
                <a:cxn ang="0">
                  <a:pos x="GluePoint1902X" y="GluePoint1902Y"/>
                </a:cxn>
                <a:cxn ang="0">
                  <a:pos x="GluePoint1903X" y="GluePoint1903Y"/>
                </a:cxn>
                <a:cxn ang="0">
                  <a:pos x="GluePoint1904X" y="GluePoint1904Y"/>
                </a:cxn>
                <a:cxn ang="0">
                  <a:pos x="GluePoint1905X" y="GluePoint1905Y"/>
                </a:cxn>
                <a:cxn ang="0">
                  <a:pos x="GluePoint1906X" y="GluePoint1906Y"/>
                </a:cxn>
                <a:cxn ang="0">
                  <a:pos x="GluePoint1907X" y="GluePoint1907Y"/>
                </a:cxn>
                <a:cxn ang="0">
                  <a:pos x="GluePoint1908X" y="GluePoint1908Y"/>
                </a:cxn>
                <a:cxn ang="0">
                  <a:pos x="GluePoint1909X" y="GluePoint1909Y"/>
                </a:cxn>
                <a:cxn ang="0">
                  <a:pos x="GluePoint1910X" y="GluePoint1910Y"/>
                </a:cxn>
                <a:cxn ang="0">
                  <a:pos x="GluePoint1911X" y="GluePoint1911Y"/>
                </a:cxn>
                <a:cxn ang="0">
                  <a:pos x="GluePoint1912X" y="GluePoint1912Y"/>
                </a:cxn>
                <a:cxn ang="0">
                  <a:pos x="GluePoint1913X" y="GluePoint1913Y"/>
                </a:cxn>
                <a:cxn ang="0">
                  <a:pos x="GluePoint1914X" y="GluePoint1914Y"/>
                </a:cxn>
                <a:cxn ang="0">
                  <a:pos x="GluePoint1915X" y="GluePoint1915Y"/>
                </a:cxn>
                <a:cxn ang="0">
                  <a:pos x="GluePoint1916X" y="GluePoint1916Y"/>
                </a:cxn>
                <a:cxn ang="0">
                  <a:pos x="GluePoint1917X" y="GluePoint1917Y"/>
                </a:cxn>
                <a:cxn ang="0">
                  <a:pos x="GluePoint1918X" y="GluePoint1918Y"/>
                </a:cxn>
                <a:cxn ang="0">
                  <a:pos x="GluePoint1919X" y="GluePoint1919Y"/>
                </a:cxn>
                <a:cxn ang="0">
                  <a:pos x="GluePoint1920X" y="GluePoint1920Y"/>
                </a:cxn>
                <a:cxn ang="0">
                  <a:pos x="GluePoint1921X" y="GluePoint1921Y"/>
                </a:cxn>
                <a:cxn ang="0">
                  <a:pos x="GluePoint1922X" y="GluePoint1922Y"/>
                </a:cxn>
                <a:cxn ang="0">
                  <a:pos x="GluePoint1923X" y="GluePoint1923Y"/>
                </a:cxn>
                <a:cxn ang="0">
                  <a:pos x="GluePoint1924X" y="GluePoint1924Y"/>
                </a:cxn>
                <a:cxn ang="0">
                  <a:pos x="GluePoint1925X" y="GluePoint1925Y"/>
                </a:cxn>
                <a:cxn ang="0">
                  <a:pos x="GluePoint1926X" y="GluePoint1926Y"/>
                </a:cxn>
                <a:cxn ang="0">
                  <a:pos x="GluePoint1927X" y="GluePoint1927Y"/>
                </a:cxn>
                <a:cxn ang="0">
                  <a:pos x="GluePoint1928X" y="GluePoint1928Y"/>
                </a:cxn>
                <a:cxn ang="0">
                  <a:pos x="GluePoint1929X" y="GluePoint1929Y"/>
                </a:cxn>
                <a:cxn ang="0">
                  <a:pos x="GluePoint1930X" y="GluePoint1930Y"/>
                </a:cxn>
                <a:cxn ang="0">
                  <a:pos x="GluePoint1931X" y="GluePoint1931Y"/>
                </a:cxn>
                <a:cxn ang="0">
                  <a:pos x="GluePoint1932X" y="GluePoint1932Y"/>
                </a:cxn>
                <a:cxn ang="0">
                  <a:pos x="GluePoint1933X" y="GluePoint1933Y"/>
                </a:cxn>
                <a:cxn ang="0">
                  <a:pos x="GluePoint1934X" y="GluePoint1934Y"/>
                </a:cxn>
                <a:cxn ang="0">
                  <a:pos x="GluePoint1935X" y="GluePoint1935Y"/>
                </a:cxn>
                <a:cxn ang="0">
                  <a:pos x="GluePoint1936X" y="GluePoint1936Y"/>
                </a:cxn>
                <a:cxn ang="0">
                  <a:pos x="GluePoint1937X" y="GluePoint1937Y"/>
                </a:cxn>
                <a:cxn ang="0">
                  <a:pos x="GluePoint1938X" y="GluePoint1938Y"/>
                </a:cxn>
                <a:cxn ang="0">
                  <a:pos x="GluePoint1939X" y="GluePoint1939Y"/>
                </a:cxn>
                <a:cxn ang="0">
                  <a:pos x="GluePoint1940X" y="GluePoint1940Y"/>
                </a:cxn>
                <a:cxn ang="0">
                  <a:pos x="GluePoint1941X" y="GluePoint1941Y"/>
                </a:cxn>
                <a:cxn ang="0">
                  <a:pos x="GluePoint1942X" y="GluePoint1942Y"/>
                </a:cxn>
                <a:cxn ang="0">
                  <a:pos x="GluePoint1943X" y="GluePoint1943Y"/>
                </a:cxn>
                <a:cxn ang="0">
                  <a:pos x="GluePoint1944X" y="GluePoint1944Y"/>
                </a:cxn>
                <a:cxn ang="0">
                  <a:pos x="GluePoint1945X" y="GluePoint1945Y"/>
                </a:cxn>
                <a:cxn ang="0">
                  <a:pos x="GluePoint1946X" y="GluePoint1946Y"/>
                </a:cxn>
                <a:cxn ang="0">
                  <a:pos x="GluePoint1947X" y="GluePoint1947Y"/>
                </a:cxn>
                <a:cxn ang="0">
                  <a:pos x="GluePoint1948X" y="GluePoint1948Y"/>
                </a:cxn>
                <a:cxn ang="0">
                  <a:pos x="GluePoint1949X" y="GluePoint1949Y"/>
                </a:cxn>
                <a:cxn ang="0">
                  <a:pos x="GluePoint1950X" y="GluePoint1950Y"/>
                </a:cxn>
                <a:cxn ang="0">
                  <a:pos x="GluePoint1951X" y="GluePoint1951Y"/>
                </a:cxn>
                <a:cxn ang="0">
                  <a:pos x="GluePoint1952X" y="GluePoint1952Y"/>
                </a:cxn>
                <a:cxn ang="0">
                  <a:pos x="GluePoint1953X" y="GluePoint1953Y"/>
                </a:cxn>
                <a:cxn ang="0">
                  <a:pos x="GluePoint1954X" y="GluePoint1954Y"/>
                </a:cxn>
                <a:cxn ang="0">
                  <a:pos x="GluePoint1955X" y="GluePoint1955Y"/>
                </a:cxn>
                <a:cxn ang="0">
                  <a:pos x="GluePoint1956X" y="GluePoint1956Y"/>
                </a:cxn>
                <a:cxn ang="0">
                  <a:pos x="GluePoint1957X" y="GluePoint1957Y"/>
                </a:cxn>
                <a:cxn ang="0">
                  <a:pos x="GluePoint1958X" y="GluePoint1958Y"/>
                </a:cxn>
                <a:cxn ang="0">
                  <a:pos x="GluePoint1959X" y="GluePoint1959Y"/>
                </a:cxn>
                <a:cxn ang="0">
                  <a:pos x="GluePoint1960X" y="GluePoint1960Y"/>
                </a:cxn>
                <a:cxn ang="0">
                  <a:pos x="GluePoint1961X" y="GluePoint1961Y"/>
                </a:cxn>
                <a:cxn ang="0">
                  <a:pos x="GluePoint1962X" y="GluePoint1962Y"/>
                </a:cxn>
                <a:cxn ang="0">
                  <a:pos x="GluePoint1963X" y="GluePoint1963Y"/>
                </a:cxn>
                <a:cxn ang="0">
                  <a:pos x="GluePoint1964X" y="GluePoint1964Y"/>
                </a:cxn>
                <a:cxn ang="0">
                  <a:pos x="GluePoint1965X" y="GluePoint1965Y"/>
                </a:cxn>
                <a:cxn ang="0">
                  <a:pos x="GluePoint1966X" y="GluePoint1966Y"/>
                </a:cxn>
                <a:cxn ang="0">
                  <a:pos x="GluePoint1967X" y="GluePoint1967Y"/>
                </a:cxn>
                <a:cxn ang="0">
                  <a:pos x="GluePoint1968X" y="GluePoint1968Y"/>
                </a:cxn>
                <a:cxn ang="0">
                  <a:pos x="GluePoint1969X" y="GluePoint1969Y"/>
                </a:cxn>
                <a:cxn ang="0">
                  <a:pos x="GluePoint1970X" y="GluePoint1970Y"/>
                </a:cxn>
                <a:cxn ang="0">
                  <a:pos x="GluePoint1971X" y="GluePoint1971Y"/>
                </a:cxn>
                <a:cxn ang="0">
                  <a:pos x="GluePoint1972X" y="GluePoint1972Y"/>
                </a:cxn>
                <a:cxn ang="0">
                  <a:pos x="GluePoint1973X" y="GluePoint1973Y"/>
                </a:cxn>
                <a:cxn ang="0">
                  <a:pos x="GluePoint1974X" y="GluePoint1974Y"/>
                </a:cxn>
                <a:cxn ang="0">
                  <a:pos x="GluePoint1975X" y="GluePoint1975Y"/>
                </a:cxn>
                <a:cxn ang="0">
                  <a:pos x="GluePoint1976X" y="GluePoint1976Y"/>
                </a:cxn>
                <a:cxn ang="0">
                  <a:pos x="GluePoint1977X" y="GluePoint1977Y"/>
                </a:cxn>
                <a:cxn ang="0">
                  <a:pos x="GluePoint1978X" y="GluePoint1978Y"/>
                </a:cxn>
                <a:cxn ang="0">
                  <a:pos x="GluePoint1979X" y="GluePoint1979Y"/>
                </a:cxn>
                <a:cxn ang="0">
                  <a:pos x="GluePoint1980X" y="GluePoint1980Y"/>
                </a:cxn>
                <a:cxn ang="0">
                  <a:pos x="GluePoint1981X" y="GluePoint1981Y"/>
                </a:cxn>
                <a:cxn ang="0">
                  <a:pos x="GluePoint1982X" y="GluePoint1982Y"/>
                </a:cxn>
                <a:cxn ang="0">
                  <a:pos x="GluePoint1983X" y="GluePoint1983Y"/>
                </a:cxn>
                <a:cxn ang="0">
                  <a:pos x="GluePoint1984X" y="GluePoint1984Y"/>
                </a:cxn>
                <a:cxn ang="0">
                  <a:pos x="GluePoint1985X" y="GluePoint1985Y"/>
                </a:cxn>
                <a:cxn ang="0">
                  <a:pos x="GluePoint1986X" y="GluePoint1986Y"/>
                </a:cxn>
                <a:cxn ang="0">
                  <a:pos x="GluePoint1987X" y="GluePoint1987Y"/>
                </a:cxn>
                <a:cxn ang="0">
                  <a:pos x="GluePoint1988X" y="GluePoint1988Y"/>
                </a:cxn>
                <a:cxn ang="0">
                  <a:pos x="GluePoint1989X" y="GluePoint1989Y"/>
                </a:cxn>
                <a:cxn ang="0">
                  <a:pos x="GluePoint1990X" y="GluePoint1990Y"/>
                </a:cxn>
                <a:cxn ang="0">
                  <a:pos x="GluePoint1991X" y="GluePoint1991Y"/>
                </a:cxn>
                <a:cxn ang="0">
                  <a:pos x="GluePoint1992X" y="GluePoint1992Y"/>
                </a:cxn>
                <a:cxn ang="0">
                  <a:pos x="GluePoint1993X" y="GluePoint1993Y"/>
                </a:cxn>
                <a:cxn ang="0">
                  <a:pos x="GluePoint1994X" y="GluePoint1994Y"/>
                </a:cxn>
                <a:cxn ang="0">
                  <a:pos x="GluePoint1995X" y="GluePoint1995Y"/>
                </a:cxn>
                <a:cxn ang="0">
                  <a:pos x="GluePoint1996X" y="GluePoint1996Y"/>
                </a:cxn>
                <a:cxn ang="0">
                  <a:pos x="GluePoint1997X" y="GluePoint1997Y"/>
                </a:cxn>
                <a:cxn ang="0">
                  <a:pos x="GluePoint1998X" y="GluePoint1998Y"/>
                </a:cxn>
                <a:cxn ang="0">
                  <a:pos x="GluePoint1999X" y="GluePoint1999Y"/>
                </a:cxn>
                <a:cxn ang="0">
                  <a:pos x="GluePoint2000X" y="GluePoint2000Y"/>
                </a:cxn>
                <a:cxn ang="0">
                  <a:pos x="GluePoint2001X" y="GluePoint2001Y"/>
                </a:cxn>
                <a:cxn ang="0">
                  <a:pos x="GluePoint2002X" y="GluePoint2002Y"/>
                </a:cxn>
                <a:cxn ang="0">
                  <a:pos x="GluePoint2003X" y="GluePoint2003Y"/>
                </a:cxn>
                <a:cxn ang="0">
                  <a:pos x="GluePoint2004X" y="GluePoint2004Y"/>
                </a:cxn>
                <a:cxn ang="0">
                  <a:pos x="GluePoint2005X" y="GluePoint2005Y"/>
                </a:cxn>
                <a:cxn ang="0">
                  <a:pos x="GluePoint2006X" y="GluePoint2006Y"/>
                </a:cxn>
                <a:cxn ang="0">
                  <a:pos x="GluePoint2007X" y="GluePoint2007Y"/>
                </a:cxn>
                <a:cxn ang="0">
                  <a:pos x="GluePoint2008X" y="GluePoint2008Y"/>
                </a:cxn>
                <a:cxn ang="0">
                  <a:pos x="GluePoint2009X" y="GluePoint2009Y"/>
                </a:cxn>
                <a:cxn ang="0">
                  <a:pos x="GluePoint2010X" y="GluePoint2010Y"/>
                </a:cxn>
                <a:cxn ang="0">
                  <a:pos x="GluePoint2011X" y="GluePoint2011Y"/>
                </a:cxn>
                <a:cxn ang="0">
                  <a:pos x="GluePoint2012X" y="GluePoint2012Y"/>
                </a:cxn>
                <a:cxn ang="0">
                  <a:pos x="GluePoint2013X" y="GluePoint2013Y"/>
                </a:cxn>
                <a:cxn ang="0">
                  <a:pos x="GluePoint2014X" y="GluePoint2014Y"/>
                </a:cxn>
                <a:cxn ang="0">
                  <a:pos x="GluePoint2015X" y="GluePoint2015Y"/>
                </a:cxn>
                <a:cxn ang="0">
                  <a:pos x="GluePoint2016X" y="GluePoint2016Y"/>
                </a:cxn>
                <a:cxn ang="0">
                  <a:pos x="GluePoint2017X" y="GluePoint2017Y"/>
                </a:cxn>
                <a:cxn ang="0">
                  <a:pos x="GluePoint2018X" y="GluePoint2018Y"/>
                </a:cxn>
                <a:cxn ang="0">
                  <a:pos x="GluePoint2019X" y="GluePoint2019Y"/>
                </a:cxn>
                <a:cxn ang="0">
                  <a:pos x="GluePoint2020X" y="GluePoint2020Y"/>
                </a:cxn>
                <a:cxn ang="0">
                  <a:pos x="GluePoint2021X" y="GluePoint2021Y"/>
                </a:cxn>
                <a:cxn ang="0">
                  <a:pos x="GluePoint2022X" y="GluePoint2022Y"/>
                </a:cxn>
                <a:cxn ang="0">
                  <a:pos x="GluePoint2023X" y="GluePoint2023Y"/>
                </a:cxn>
                <a:cxn ang="0">
                  <a:pos x="GluePoint2024X" y="GluePoint2024Y"/>
                </a:cxn>
                <a:cxn ang="0">
                  <a:pos x="GluePoint2025X" y="GluePoint2025Y"/>
                </a:cxn>
                <a:cxn ang="0">
                  <a:pos x="GluePoint2026X" y="GluePoint2026Y"/>
                </a:cxn>
                <a:cxn ang="0">
                  <a:pos x="GluePoint2027X" y="GluePoint2027Y"/>
                </a:cxn>
                <a:cxn ang="0">
                  <a:pos x="GluePoint2028X" y="GluePoint2028Y"/>
                </a:cxn>
                <a:cxn ang="0">
                  <a:pos x="GluePoint2029X" y="GluePoint2029Y"/>
                </a:cxn>
                <a:cxn ang="0">
                  <a:pos x="GluePoint2030X" y="GluePoint2030Y"/>
                </a:cxn>
                <a:cxn ang="0">
                  <a:pos x="GluePoint2031X" y="GluePoint2031Y"/>
                </a:cxn>
                <a:cxn ang="0">
                  <a:pos x="GluePoint2032X" y="GluePoint2032Y"/>
                </a:cxn>
                <a:cxn ang="0">
                  <a:pos x="GluePoint2033X" y="GluePoint2033Y"/>
                </a:cxn>
                <a:cxn ang="0">
                  <a:pos x="GluePoint2034X" y="GluePoint2034Y"/>
                </a:cxn>
                <a:cxn ang="0">
                  <a:pos x="GluePoint2035X" y="GluePoint2035Y"/>
                </a:cxn>
                <a:cxn ang="0">
                  <a:pos x="GluePoint2036X" y="GluePoint2036Y"/>
                </a:cxn>
                <a:cxn ang="0">
                  <a:pos x="GluePoint2037X" y="GluePoint2037Y"/>
                </a:cxn>
                <a:cxn ang="0">
                  <a:pos x="GluePoint2038X" y="GluePoint2038Y"/>
                </a:cxn>
                <a:cxn ang="0">
                  <a:pos x="GluePoint2039X" y="GluePoint2039Y"/>
                </a:cxn>
                <a:cxn ang="0">
                  <a:pos x="GluePoint2040X" y="GluePoint2040Y"/>
                </a:cxn>
                <a:cxn ang="0">
                  <a:pos x="GluePoint2041X" y="GluePoint2041Y"/>
                </a:cxn>
                <a:cxn ang="0">
                  <a:pos x="GluePoint2042X" y="GluePoint2042Y"/>
                </a:cxn>
                <a:cxn ang="0">
                  <a:pos x="GluePoint2043X" y="GluePoint2043Y"/>
                </a:cxn>
                <a:cxn ang="0">
                  <a:pos x="GluePoint2044X" y="GluePoint2044Y"/>
                </a:cxn>
                <a:cxn ang="0">
                  <a:pos x="GluePoint2045X" y="GluePoint2045Y"/>
                </a:cxn>
                <a:cxn ang="0">
                  <a:pos x="GluePoint2046X" y="GluePoint2046Y"/>
                </a:cxn>
                <a:cxn ang="0">
                  <a:pos x="GluePoint2047X" y="GluePoint2047Y"/>
                </a:cxn>
                <a:cxn ang="0">
                  <a:pos x="GluePoint2048X" y="GluePoint2048Y"/>
                </a:cxn>
                <a:cxn ang="0">
                  <a:pos x="GluePoint2049X" y="GluePoint2049Y"/>
                </a:cxn>
                <a:cxn ang="0">
                  <a:pos x="GluePoint2050X" y="GluePoint2050Y"/>
                </a:cxn>
                <a:cxn ang="0">
                  <a:pos x="GluePoint2051X" y="GluePoint2051Y"/>
                </a:cxn>
                <a:cxn ang="0">
                  <a:pos x="GluePoint2052X" y="GluePoint2052Y"/>
                </a:cxn>
                <a:cxn ang="0">
                  <a:pos x="GluePoint2053X" y="GluePoint2053Y"/>
                </a:cxn>
                <a:cxn ang="0">
                  <a:pos x="GluePoint2054X" y="GluePoint2054Y"/>
                </a:cxn>
                <a:cxn ang="0">
                  <a:pos x="GluePoint2055X" y="GluePoint2055Y"/>
                </a:cxn>
                <a:cxn ang="0">
                  <a:pos x="GluePoint2056X" y="GluePoint2056Y"/>
                </a:cxn>
                <a:cxn ang="0">
                  <a:pos x="GluePoint2057X" y="GluePoint2057Y"/>
                </a:cxn>
                <a:cxn ang="0">
                  <a:pos x="GluePoint2058X" y="GluePoint2058Y"/>
                </a:cxn>
                <a:cxn ang="0">
                  <a:pos x="GluePoint2059X" y="GluePoint2059Y"/>
                </a:cxn>
                <a:cxn ang="0">
                  <a:pos x="GluePoint2060X" y="GluePoint2060Y"/>
                </a:cxn>
                <a:cxn ang="0">
                  <a:pos x="GluePoint2061X" y="GluePoint2061Y"/>
                </a:cxn>
                <a:cxn ang="0">
                  <a:pos x="GluePoint2062X" y="GluePoint2062Y"/>
                </a:cxn>
                <a:cxn ang="0">
                  <a:pos x="GluePoint2063X" y="GluePoint2063Y"/>
                </a:cxn>
                <a:cxn ang="0">
                  <a:pos x="GluePoint2064X" y="GluePoint2064Y"/>
                </a:cxn>
                <a:cxn ang="0">
                  <a:pos x="GluePoint2065X" y="GluePoint2065Y"/>
                </a:cxn>
                <a:cxn ang="0">
                  <a:pos x="GluePoint2066X" y="GluePoint2066Y"/>
                </a:cxn>
                <a:cxn ang="0">
                  <a:pos x="GluePoint2067X" y="GluePoint2067Y"/>
                </a:cxn>
                <a:cxn ang="0">
                  <a:pos x="GluePoint2068X" y="GluePoint2068Y"/>
                </a:cxn>
                <a:cxn ang="0">
                  <a:pos x="GluePoint2069X" y="GluePoint2069Y"/>
                </a:cxn>
                <a:cxn ang="0">
                  <a:pos x="GluePoint2070X" y="GluePoint2070Y"/>
                </a:cxn>
                <a:cxn ang="0">
                  <a:pos x="GluePoint2071X" y="GluePoint2071Y"/>
                </a:cxn>
                <a:cxn ang="0">
                  <a:pos x="GluePoint2072X" y="GluePoint2072Y"/>
                </a:cxn>
                <a:cxn ang="0">
                  <a:pos x="GluePoint2073X" y="GluePoint2073Y"/>
                </a:cxn>
                <a:cxn ang="0">
                  <a:pos x="GluePoint2074X" y="GluePoint2074Y"/>
                </a:cxn>
                <a:cxn ang="0">
                  <a:pos x="GluePoint2075X" y="GluePoint2075Y"/>
                </a:cxn>
                <a:cxn ang="0">
                  <a:pos x="GluePoint2076X" y="GluePoint2076Y"/>
                </a:cxn>
                <a:cxn ang="0">
                  <a:pos x="GluePoint2077X" y="GluePoint2077Y"/>
                </a:cxn>
                <a:cxn ang="0">
                  <a:pos x="GluePoint2078X" y="GluePoint2078Y"/>
                </a:cxn>
                <a:cxn ang="0">
                  <a:pos x="GluePoint2079X" y="GluePoint2079Y"/>
                </a:cxn>
                <a:cxn ang="0">
                  <a:pos x="GluePoint2080X" y="GluePoint2080Y"/>
                </a:cxn>
                <a:cxn ang="0">
                  <a:pos x="GluePoint2081X" y="GluePoint2081Y"/>
                </a:cxn>
                <a:cxn ang="0">
                  <a:pos x="GluePoint2082X" y="GluePoint2082Y"/>
                </a:cxn>
                <a:cxn ang="0">
                  <a:pos x="GluePoint2083X" y="GluePoint2083Y"/>
                </a:cxn>
                <a:cxn ang="0">
                  <a:pos x="GluePoint2084X" y="GluePoint2084Y"/>
                </a:cxn>
                <a:cxn ang="0">
                  <a:pos x="GluePoint2085X" y="GluePoint2085Y"/>
                </a:cxn>
                <a:cxn ang="0">
                  <a:pos x="GluePoint2086X" y="GluePoint2086Y"/>
                </a:cxn>
                <a:cxn ang="0">
                  <a:pos x="GluePoint2087X" y="GluePoint2087Y"/>
                </a:cxn>
                <a:cxn ang="0">
                  <a:pos x="GluePoint2088X" y="GluePoint2088Y"/>
                </a:cxn>
                <a:cxn ang="0">
                  <a:pos x="GluePoint2089X" y="GluePoint2089Y"/>
                </a:cxn>
                <a:cxn ang="0">
                  <a:pos x="GluePoint2090X" y="GluePoint2090Y"/>
                </a:cxn>
                <a:cxn ang="0">
                  <a:pos x="GluePoint2091X" y="GluePoint2091Y"/>
                </a:cxn>
                <a:cxn ang="0">
                  <a:pos x="GluePoint2092X" y="GluePoint2092Y"/>
                </a:cxn>
                <a:cxn ang="0">
                  <a:pos x="GluePoint2093X" y="GluePoint2093Y"/>
                </a:cxn>
                <a:cxn ang="0">
                  <a:pos x="GluePoint2094X" y="GluePoint2094Y"/>
                </a:cxn>
                <a:cxn ang="0">
                  <a:pos x="GluePoint2095X" y="GluePoint2095Y"/>
                </a:cxn>
                <a:cxn ang="0">
                  <a:pos x="GluePoint2096X" y="GluePoint2096Y"/>
                </a:cxn>
                <a:cxn ang="0">
                  <a:pos x="GluePoint2097X" y="GluePoint2097Y"/>
                </a:cxn>
                <a:cxn ang="0">
                  <a:pos x="GluePoint2098X" y="GluePoint2098Y"/>
                </a:cxn>
                <a:cxn ang="0">
                  <a:pos x="GluePoint2099X" y="GluePoint2099Y"/>
                </a:cxn>
                <a:cxn ang="0">
                  <a:pos x="GluePoint2100X" y="GluePoint2100Y"/>
                </a:cxn>
                <a:cxn ang="0">
                  <a:pos x="GluePoint2101X" y="GluePoint2101Y"/>
                </a:cxn>
                <a:cxn ang="0">
                  <a:pos x="GluePoint2102X" y="GluePoint2102Y"/>
                </a:cxn>
                <a:cxn ang="0">
                  <a:pos x="GluePoint2103X" y="GluePoint2103Y"/>
                </a:cxn>
                <a:cxn ang="0">
                  <a:pos x="GluePoint2104X" y="GluePoint2104Y"/>
                </a:cxn>
                <a:cxn ang="0">
                  <a:pos x="GluePoint2105X" y="GluePoint2105Y"/>
                </a:cxn>
                <a:cxn ang="0">
                  <a:pos x="GluePoint2106X" y="GluePoint2106Y"/>
                </a:cxn>
                <a:cxn ang="0">
                  <a:pos x="GluePoint2107X" y="GluePoint2107Y"/>
                </a:cxn>
                <a:cxn ang="0">
                  <a:pos x="GluePoint2108X" y="GluePoint2108Y"/>
                </a:cxn>
                <a:cxn ang="0">
                  <a:pos x="GluePoint2109X" y="GluePoint2109Y"/>
                </a:cxn>
                <a:cxn ang="0">
                  <a:pos x="GluePoint2110X" y="GluePoint2110Y"/>
                </a:cxn>
                <a:cxn ang="0">
                  <a:pos x="GluePoint2111X" y="GluePoint2111Y"/>
                </a:cxn>
                <a:cxn ang="0">
                  <a:pos x="GluePoint2112X" y="GluePoint2112Y"/>
                </a:cxn>
                <a:cxn ang="0">
                  <a:pos x="GluePoint2113X" y="GluePoint2113Y"/>
                </a:cxn>
                <a:cxn ang="0">
                  <a:pos x="GluePoint2114X" y="GluePoint2114Y"/>
                </a:cxn>
                <a:cxn ang="0">
                  <a:pos x="GluePoint2115X" y="GluePoint2115Y"/>
                </a:cxn>
                <a:cxn ang="0">
                  <a:pos x="GluePoint2116X" y="GluePoint2116Y"/>
                </a:cxn>
                <a:cxn ang="0">
                  <a:pos x="GluePoint2117X" y="GluePoint2117Y"/>
                </a:cxn>
                <a:cxn ang="0">
                  <a:pos x="GluePoint2118X" y="GluePoint2118Y"/>
                </a:cxn>
                <a:cxn ang="0">
                  <a:pos x="GluePoint2119X" y="GluePoint2119Y"/>
                </a:cxn>
                <a:cxn ang="0">
                  <a:pos x="GluePoint2120X" y="GluePoint2120Y"/>
                </a:cxn>
                <a:cxn ang="0">
                  <a:pos x="GluePoint2121X" y="GluePoint2121Y"/>
                </a:cxn>
                <a:cxn ang="0">
                  <a:pos x="GluePoint2122X" y="GluePoint2122Y"/>
                </a:cxn>
                <a:cxn ang="0">
                  <a:pos x="GluePoint2123X" y="GluePoint2123Y"/>
                </a:cxn>
                <a:cxn ang="0">
                  <a:pos x="GluePoint2124X" y="GluePoint2124Y"/>
                </a:cxn>
                <a:cxn ang="0">
                  <a:pos x="GluePoint2125X" y="GluePoint2125Y"/>
                </a:cxn>
                <a:cxn ang="0">
                  <a:pos x="GluePoint2126X" y="GluePoint2126Y"/>
                </a:cxn>
                <a:cxn ang="0">
                  <a:pos x="GluePoint2127X" y="GluePoint2127Y"/>
                </a:cxn>
                <a:cxn ang="0">
                  <a:pos x="GluePoint2128X" y="GluePoint2128Y"/>
                </a:cxn>
                <a:cxn ang="0">
                  <a:pos x="GluePoint2129X" y="GluePoint2129Y"/>
                </a:cxn>
                <a:cxn ang="0">
                  <a:pos x="GluePoint2130X" y="GluePoint2130Y"/>
                </a:cxn>
                <a:cxn ang="0">
                  <a:pos x="GluePoint2131X" y="GluePoint2131Y"/>
                </a:cxn>
                <a:cxn ang="0">
                  <a:pos x="GluePoint2132X" y="GluePoint2132Y"/>
                </a:cxn>
                <a:cxn ang="0">
                  <a:pos x="GluePoint2133X" y="GluePoint2133Y"/>
                </a:cxn>
                <a:cxn ang="0">
                  <a:pos x="GluePoint2134X" y="GluePoint2134Y"/>
                </a:cxn>
                <a:cxn ang="0">
                  <a:pos x="GluePoint2135X" y="GluePoint2135Y"/>
                </a:cxn>
                <a:cxn ang="0">
                  <a:pos x="GluePoint2136X" y="GluePoint2136Y"/>
                </a:cxn>
                <a:cxn ang="0">
                  <a:pos x="GluePoint2137X" y="GluePoint2137Y"/>
                </a:cxn>
                <a:cxn ang="0">
                  <a:pos x="GluePoint2138X" y="GluePoint2138Y"/>
                </a:cxn>
                <a:cxn ang="0">
                  <a:pos x="GluePoint2139X" y="GluePoint2139Y"/>
                </a:cxn>
                <a:cxn ang="0">
                  <a:pos x="GluePoint2140X" y="GluePoint2140Y"/>
                </a:cxn>
                <a:cxn ang="0">
                  <a:pos x="GluePoint2141X" y="GluePoint2141Y"/>
                </a:cxn>
                <a:cxn ang="0">
                  <a:pos x="GluePoint2142X" y="GluePoint2142Y"/>
                </a:cxn>
                <a:cxn ang="0">
                  <a:pos x="GluePoint2143X" y="GluePoint2143Y"/>
                </a:cxn>
                <a:cxn ang="0">
                  <a:pos x="GluePoint2144X" y="GluePoint2144Y"/>
                </a:cxn>
                <a:cxn ang="0">
                  <a:pos x="GluePoint2145X" y="GluePoint2145Y"/>
                </a:cxn>
                <a:cxn ang="0">
                  <a:pos x="GluePoint2146X" y="GluePoint2146Y"/>
                </a:cxn>
                <a:cxn ang="0">
                  <a:pos x="GluePoint2147X" y="GluePoint2147Y"/>
                </a:cxn>
                <a:cxn ang="0">
                  <a:pos x="GluePoint2148X" y="GluePoint2148Y"/>
                </a:cxn>
                <a:cxn ang="0">
                  <a:pos x="GluePoint2149X" y="GluePoint2149Y"/>
                </a:cxn>
                <a:cxn ang="0">
                  <a:pos x="GluePoint2150X" y="GluePoint2150Y"/>
                </a:cxn>
                <a:cxn ang="0">
                  <a:pos x="GluePoint2151X" y="GluePoint2151Y"/>
                </a:cxn>
                <a:cxn ang="0">
                  <a:pos x="GluePoint2152X" y="GluePoint2152Y"/>
                </a:cxn>
                <a:cxn ang="0">
                  <a:pos x="GluePoint2153X" y="GluePoint2153Y"/>
                </a:cxn>
                <a:cxn ang="0">
                  <a:pos x="GluePoint2154X" y="GluePoint2154Y"/>
                </a:cxn>
                <a:cxn ang="0">
                  <a:pos x="GluePoint2155X" y="GluePoint2155Y"/>
                </a:cxn>
                <a:cxn ang="0">
                  <a:pos x="GluePoint2156X" y="GluePoint2156Y"/>
                </a:cxn>
                <a:cxn ang="0">
                  <a:pos x="GluePoint2157X" y="GluePoint2157Y"/>
                </a:cxn>
                <a:cxn ang="0">
                  <a:pos x="GluePoint2158X" y="GluePoint2158Y"/>
                </a:cxn>
                <a:cxn ang="0">
                  <a:pos x="GluePoint2159X" y="GluePoint2159Y"/>
                </a:cxn>
                <a:cxn ang="0">
                  <a:pos x="GluePoint2160X" y="GluePoint2160Y"/>
                </a:cxn>
                <a:cxn ang="0">
                  <a:pos x="GluePoint2161X" y="GluePoint2161Y"/>
                </a:cxn>
                <a:cxn ang="0">
                  <a:pos x="GluePoint2162X" y="GluePoint2162Y"/>
                </a:cxn>
                <a:cxn ang="0">
                  <a:pos x="GluePoint2163X" y="GluePoint2163Y"/>
                </a:cxn>
                <a:cxn ang="0">
                  <a:pos x="GluePoint2164X" y="GluePoint2164Y"/>
                </a:cxn>
                <a:cxn ang="0">
                  <a:pos x="GluePoint2165X" y="GluePoint2165Y"/>
                </a:cxn>
                <a:cxn ang="0">
                  <a:pos x="GluePoint2166X" y="GluePoint2166Y"/>
                </a:cxn>
                <a:cxn ang="0">
                  <a:pos x="GluePoint2167X" y="GluePoint2167Y"/>
                </a:cxn>
                <a:cxn ang="0">
                  <a:pos x="GluePoint2168X" y="GluePoint2168Y"/>
                </a:cxn>
                <a:cxn ang="0">
                  <a:pos x="GluePoint2169X" y="GluePoint2169Y"/>
                </a:cxn>
                <a:cxn ang="0">
                  <a:pos x="GluePoint2170X" y="GluePoint2170Y"/>
                </a:cxn>
                <a:cxn ang="0">
                  <a:pos x="GluePoint2171X" y="GluePoint2171Y"/>
                </a:cxn>
                <a:cxn ang="0">
                  <a:pos x="GluePoint2172X" y="GluePoint2172Y"/>
                </a:cxn>
                <a:cxn ang="0">
                  <a:pos x="GluePoint2173X" y="GluePoint2173Y"/>
                </a:cxn>
                <a:cxn ang="0">
                  <a:pos x="GluePoint2174X" y="GluePoint2174Y"/>
                </a:cxn>
                <a:cxn ang="0">
                  <a:pos x="GluePoint2175X" y="GluePoint2175Y"/>
                </a:cxn>
                <a:cxn ang="0">
                  <a:pos x="GluePoint2176X" y="GluePoint2176Y"/>
                </a:cxn>
                <a:cxn ang="0">
                  <a:pos x="GluePoint2177X" y="GluePoint2177Y"/>
                </a:cxn>
                <a:cxn ang="0">
                  <a:pos x="GluePoint2178X" y="GluePoint2178Y"/>
                </a:cxn>
                <a:cxn ang="0">
                  <a:pos x="GluePoint2179X" y="GluePoint2179Y"/>
                </a:cxn>
                <a:cxn ang="0">
                  <a:pos x="GluePoint2180X" y="GluePoint2180Y"/>
                </a:cxn>
                <a:cxn ang="0">
                  <a:pos x="GluePoint2181X" y="GluePoint2181Y"/>
                </a:cxn>
                <a:cxn ang="0">
                  <a:pos x="GluePoint2182X" y="GluePoint2182Y"/>
                </a:cxn>
                <a:cxn ang="0">
                  <a:pos x="GluePoint2183X" y="GluePoint2183Y"/>
                </a:cxn>
                <a:cxn ang="0">
                  <a:pos x="GluePoint2184X" y="GluePoint2184Y"/>
                </a:cxn>
                <a:cxn ang="0">
                  <a:pos x="GluePoint2185X" y="GluePoint2185Y"/>
                </a:cxn>
                <a:cxn ang="0">
                  <a:pos x="GluePoint2186X" y="GluePoint2186Y"/>
                </a:cxn>
                <a:cxn ang="0">
                  <a:pos x="GluePoint2187X" y="GluePoint2187Y"/>
                </a:cxn>
                <a:cxn ang="0">
                  <a:pos x="GluePoint2188X" y="GluePoint2188Y"/>
                </a:cxn>
                <a:cxn ang="0">
                  <a:pos x="GluePoint2189X" y="GluePoint2189Y"/>
                </a:cxn>
                <a:cxn ang="0">
                  <a:pos x="GluePoint2190X" y="GluePoint2190Y"/>
                </a:cxn>
                <a:cxn ang="0">
                  <a:pos x="GluePoint2191X" y="GluePoint2191Y"/>
                </a:cxn>
                <a:cxn ang="0">
                  <a:pos x="GluePoint2192X" y="GluePoint2192Y"/>
                </a:cxn>
                <a:cxn ang="0">
                  <a:pos x="GluePoint2193X" y="GluePoint2193Y"/>
                </a:cxn>
                <a:cxn ang="0">
                  <a:pos x="GluePoint2194X" y="GluePoint2194Y"/>
                </a:cxn>
                <a:cxn ang="0">
                  <a:pos x="GluePoint2195X" y="GluePoint2195Y"/>
                </a:cxn>
                <a:cxn ang="0">
                  <a:pos x="GluePoint2196X" y="GluePoint2196Y"/>
                </a:cxn>
                <a:cxn ang="0">
                  <a:pos x="GluePoint2197X" y="GluePoint2197Y"/>
                </a:cxn>
                <a:cxn ang="0">
                  <a:pos x="GluePoint2198X" y="GluePoint2198Y"/>
                </a:cxn>
                <a:cxn ang="0">
                  <a:pos x="GluePoint2199X" y="GluePoint2199Y"/>
                </a:cxn>
                <a:cxn ang="0">
                  <a:pos x="GluePoint2200X" y="GluePoint2200Y"/>
                </a:cxn>
                <a:cxn ang="0">
                  <a:pos x="GluePoint2201X" y="GluePoint2201Y"/>
                </a:cxn>
                <a:cxn ang="0">
                  <a:pos x="GluePoint2202X" y="GluePoint2202Y"/>
                </a:cxn>
                <a:cxn ang="0">
                  <a:pos x="GluePoint2203X" y="GluePoint2203Y"/>
                </a:cxn>
                <a:cxn ang="0">
                  <a:pos x="GluePoint2204X" y="GluePoint2204Y"/>
                </a:cxn>
                <a:cxn ang="0">
                  <a:pos x="GluePoint2205X" y="GluePoint2205Y"/>
                </a:cxn>
                <a:cxn ang="0">
                  <a:pos x="GluePoint2206X" y="GluePoint2206Y"/>
                </a:cxn>
                <a:cxn ang="0">
                  <a:pos x="GluePoint2207X" y="GluePoint2207Y"/>
                </a:cxn>
                <a:cxn ang="0">
                  <a:pos x="GluePoint2208X" y="GluePoint2208Y"/>
                </a:cxn>
                <a:cxn ang="0">
                  <a:pos x="GluePoint2209X" y="GluePoint2209Y"/>
                </a:cxn>
                <a:cxn ang="0">
                  <a:pos x="GluePoint2210X" y="GluePoint2210Y"/>
                </a:cxn>
                <a:cxn ang="0">
                  <a:pos x="GluePoint2211X" y="GluePoint2211Y"/>
                </a:cxn>
                <a:cxn ang="0">
                  <a:pos x="GluePoint2212X" y="GluePoint2212Y"/>
                </a:cxn>
                <a:cxn ang="0">
                  <a:pos x="GluePoint2213X" y="GluePoint2213Y"/>
                </a:cxn>
                <a:cxn ang="0">
                  <a:pos x="GluePoint2214X" y="GluePoint2214Y"/>
                </a:cxn>
                <a:cxn ang="0">
                  <a:pos x="GluePoint2215X" y="GluePoint2215Y"/>
                </a:cxn>
                <a:cxn ang="0">
                  <a:pos x="GluePoint2216X" y="GluePoint2216Y"/>
                </a:cxn>
                <a:cxn ang="0">
                  <a:pos x="GluePoint2217X" y="GluePoint2217Y"/>
                </a:cxn>
                <a:cxn ang="0">
                  <a:pos x="GluePoint2218X" y="GluePoint2218Y"/>
                </a:cxn>
                <a:cxn ang="0">
                  <a:pos x="GluePoint2219X" y="GluePoint2219Y"/>
                </a:cxn>
                <a:cxn ang="0">
                  <a:pos x="GluePoint2220X" y="GluePoint2220Y"/>
                </a:cxn>
                <a:cxn ang="0">
                  <a:pos x="GluePoint2221X" y="GluePoint2221Y"/>
                </a:cxn>
                <a:cxn ang="0">
                  <a:pos x="GluePoint2222X" y="GluePoint2222Y"/>
                </a:cxn>
                <a:cxn ang="0">
                  <a:pos x="GluePoint2223X" y="GluePoint2223Y"/>
                </a:cxn>
                <a:cxn ang="0">
                  <a:pos x="GluePoint2224X" y="GluePoint2224Y"/>
                </a:cxn>
                <a:cxn ang="0">
                  <a:pos x="GluePoint2225X" y="GluePoint2225Y"/>
                </a:cxn>
                <a:cxn ang="0">
                  <a:pos x="GluePoint2226X" y="GluePoint2226Y"/>
                </a:cxn>
                <a:cxn ang="0">
                  <a:pos x="GluePoint2227X" y="GluePoint2227Y"/>
                </a:cxn>
                <a:cxn ang="0">
                  <a:pos x="GluePoint2228X" y="GluePoint2228Y"/>
                </a:cxn>
                <a:cxn ang="0">
                  <a:pos x="GluePoint2229X" y="GluePoint2229Y"/>
                </a:cxn>
                <a:cxn ang="0">
                  <a:pos x="GluePoint2230X" y="GluePoint2230Y"/>
                </a:cxn>
                <a:cxn ang="0">
                  <a:pos x="GluePoint2231X" y="GluePoint2231Y"/>
                </a:cxn>
                <a:cxn ang="0">
                  <a:pos x="GluePoint2232X" y="GluePoint2232Y"/>
                </a:cxn>
                <a:cxn ang="0">
                  <a:pos x="GluePoint2233X" y="GluePoint2233Y"/>
                </a:cxn>
                <a:cxn ang="0">
                  <a:pos x="GluePoint2234X" y="GluePoint2234Y"/>
                </a:cxn>
                <a:cxn ang="0">
                  <a:pos x="GluePoint2235X" y="GluePoint2235Y"/>
                </a:cxn>
                <a:cxn ang="0">
                  <a:pos x="GluePoint2236X" y="GluePoint2236Y"/>
                </a:cxn>
                <a:cxn ang="0">
                  <a:pos x="GluePoint2237X" y="GluePoint2237Y"/>
                </a:cxn>
                <a:cxn ang="0">
                  <a:pos x="GluePoint2238X" y="GluePoint2238Y"/>
                </a:cxn>
                <a:cxn ang="0">
                  <a:pos x="GluePoint2239X" y="GluePoint2239Y"/>
                </a:cxn>
                <a:cxn ang="0">
                  <a:pos x="GluePoint2240X" y="GluePoint2240Y"/>
                </a:cxn>
                <a:cxn ang="0">
                  <a:pos x="GluePoint2241X" y="GluePoint2241Y"/>
                </a:cxn>
                <a:cxn ang="0">
                  <a:pos x="GluePoint2242X" y="GluePoint2242Y"/>
                </a:cxn>
                <a:cxn ang="0">
                  <a:pos x="GluePoint2243X" y="GluePoint2243Y"/>
                </a:cxn>
                <a:cxn ang="0">
                  <a:pos x="GluePoint2244X" y="GluePoint2244Y"/>
                </a:cxn>
                <a:cxn ang="0">
                  <a:pos x="GluePoint2245X" y="GluePoint2245Y"/>
                </a:cxn>
                <a:cxn ang="0">
                  <a:pos x="GluePoint2246X" y="GluePoint2246Y"/>
                </a:cxn>
                <a:cxn ang="0">
                  <a:pos x="GluePoint2247X" y="GluePoint2247Y"/>
                </a:cxn>
                <a:cxn ang="0">
                  <a:pos x="GluePoint2248X" y="GluePoint2248Y"/>
                </a:cxn>
                <a:cxn ang="0">
                  <a:pos x="GluePoint2249X" y="GluePoint2249Y"/>
                </a:cxn>
                <a:cxn ang="0">
                  <a:pos x="GluePoint2250X" y="GluePoint2250Y"/>
                </a:cxn>
                <a:cxn ang="0">
                  <a:pos x="GluePoint2251X" y="GluePoint2251Y"/>
                </a:cxn>
                <a:cxn ang="0">
                  <a:pos x="GluePoint2252X" y="GluePoint2252Y"/>
                </a:cxn>
                <a:cxn ang="0">
                  <a:pos x="GluePoint2253X" y="GluePoint2253Y"/>
                </a:cxn>
                <a:cxn ang="0">
                  <a:pos x="GluePoint2254X" y="GluePoint2254Y"/>
                </a:cxn>
                <a:cxn ang="0">
                  <a:pos x="GluePoint2255X" y="GluePoint2255Y"/>
                </a:cxn>
                <a:cxn ang="0">
                  <a:pos x="GluePoint2256X" y="GluePoint2256Y"/>
                </a:cxn>
                <a:cxn ang="0">
                  <a:pos x="GluePoint2257X" y="GluePoint2257Y"/>
                </a:cxn>
                <a:cxn ang="0">
                  <a:pos x="GluePoint2258X" y="GluePoint2258Y"/>
                </a:cxn>
                <a:cxn ang="0">
                  <a:pos x="GluePoint2259X" y="GluePoint2259Y"/>
                </a:cxn>
                <a:cxn ang="0">
                  <a:pos x="GluePoint2260X" y="GluePoint2260Y"/>
                </a:cxn>
                <a:cxn ang="0">
                  <a:pos x="GluePoint2261X" y="GluePoint2261Y"/>
                </a:cxn>
                <a:cxn ang="0">
                  <a:pos x="GluePoint2262X" y="GluePoint2262Y"/>
                </a:cxn>
                <a:cxn ang="0">
                  <a:pos x="GluePoint2263X" y="GluePoint2263Y"/>
                </a:cxn>
                <a:cxn ang="0">
                  <a:pos x="GluePoint2264X" y="GluePoint2264Y"/>
                </a:cxn>
                <a:cxn ang="0">
                  <a:pos x="GluePoint2265X" y="GluePoint2265Y"/>
                </a:cxn>
                <a:cxn ang="0">
                  <a:pos x="GluePoint2266X" y="GluePoint2266Y"/>
                </a:cxn>
                <a:cxn ang="0">
                  <a:pos x="GluePoint2267X" y="GluePoint2267Y"/>
                </a:cxn>
                <a:cxn ang="0">
                  <a:pos x="GluePoint2268X" y="GluePoint2268Y"/>
                </a:cxn>
                <a:cxn ang="0">
                  <a:pos x="GluePoint2269X" y="GluePoint2269Y"/>
                </a:cxn>
                <a:cxn ang="0">
                  <a:pos x="GluePoint2270X" y="GluePoint2270Y"/>
                </a:cxn>
                <a:cxn ang="0">
                  <a:pos x="GluePoint2271X" y="GluePoint2271Y"/>
                </a:cxn>
                <a:cxn ang="0">
                  <a:pos x="GluePoint2272X" y="GluePoint2272Y"/>
                </a:cxn>
                <a:cxn ang="0">
                  <a:pos x="GluePoint2273X" y="GluePoint2273Y"/>
                </a:cxn>
                <a:cxn ang="0">
                  <a:pos x="GluePoint2274X" y="GluePoint2274Y"/>
                </a:cxn>
                <a:cxn ang="0">
                  <a:pos x="GluePoint2275X" y="GluePoint2275Y"/>
                </a:cxn>
                <a:cxn ang="0">
                  <a:pos x="GluePoint2276X" y="GluePoint2276Y"/>
                </a:cxn>
                <a:cxn ang="0">
                  <a:pos x="GluePoint2277X" y="GluePoint2277Y"/>
                </a:cxn>
                <a:cxn ang="0">
                  <a:pos x="GluePoint2278X" y="GluePoint2278Y"/>
                </a:cxn>
                <a:cxn ang="0">
                  <a:pos x="GluePoint2279X" y="GluePoint2279Y"/>
                </a:cxn>
                <a:cxn ang="0">
                  <a:pos x="GluePoint2280X" y="GluePoint2280Y"/>
                </a:cxn>
                <a:cxn ang="0">
                  <a:pos x="GluePoint2281X" y="GluePoint2281Y"/>
                </a:cxn>
                <a:cxn ang="0">
                  <a:pos x="GluePoint2282X" y="GluePoint2282Y"/>
                </a:cxn>
                <a:cxn ang="0">
                  <a:pos x="GluePoint2283X" y="GluePoint2283Y"/>
                </a:cxn>
                <a:cxn ang="0">
                  <a:pos x="GluePoint2284X" y="GluePoint2284Y"/>
                </a:cxn>
                <a:cxn ang="0">
                  <a:pos x="GluePoint2285X" y="GluePoint2285Y"/>
                </a:cxn>
                <a:cxn ang="0">
                  <a:pos x="GluePoint2286X" y="GluePoint2286Y"/>
                </a:cxn>
                <a:cxn ang="0">
                  <a:pos x="GluePoint2287X" y="GluePoint2287Y"/>
                </a:cxn>
                <a:cxn ang="0">
                  <a:pos x="GluePoint2288X" y="GluePoint2288Y"/>
                </a:cxn>
                <a:cxn ang="0">
                  <a:pos x="GluePoint2289X" y="GluePoint2289Y"/>
                </a:cxn>
                <a:cxn ang="0">
                  <a:pos x="GluePoint2290X" y="GluePoint2290Y"/>
                </a:cxn>
                <a:cxn ang="0">
                  <a:pos x="GluePoint2291X" y="GluePoint2291Y"/>
                </a:cxn>
                <a:cxn ang="0">
                  <a:pos x="GluePoint2292X" y="GluePoint2292Y"/>
                </a:cxn>
                <a:cxn ang="0">
                  <a:pos x="GluePoint2293X" y="GluePoint2293Y"/>
                </a:cxn>
                <a:cxn ang="0">
                  <a:pos x="GluePoint2294X" y="GluePoint2294Y"/>
                </a:cxn>
                <a:cxn ang="0">
                  <a:pos x="GluePoint2295X" y="GluePoint2295Y"/>
                </a:cxn>
                <a:cxn ang="0">
                  <a:pos x="GluePoint2296X" y="GluePoint2296Y"/>
                </a:cxn>
                <a:cxn ang="0">
                  <a:pos x="GluePoint2297X" y="GluePoint2297Y"/>
                </a:cxn>
                <a:cxn ang="0">
                  <a:pos x="GluePoint2298X" y="GluePoint2298Y"/>
                </a:cxn>
                <a:cxn ang="0">
                  <a:pos x="GluePoint2299X" y="GluePoint2299Y"/>
                </a:cxn>
                <a:cxn ang="0">
                  <a:pos x="GluePoint2300X" y="GluePoint2300Y"/>
                </a:cxn>
                <a:cxn ang="0">
                  <a:pos x="GluePoint2301X" y="GluePoint2301Y"/>
                </a:cxn>
                <a:cxn ang="0">
                  <a:pos x="GluePoint2302X" y="GluePoint2302Y"/>
                </a:cxn>
                <a:cxn ang="0">
                  <a:pos x="GluePoint2303X" y="GluePoint2303Y"/>
                </a:cxn>
                <a:cxn ang="0">
                  <a:pos x="GluePoint2304X" y="GluePoint2304Y"/>
                </a:cxn>
                <a:cxn ang="0">
                  <a:pos x="GluePoint2305X" y="GluePoint2305Y"/>
                </a:cxn>
                <a:cxn ang="0">
                  <a:pos x="GluePoint2306X" y="GluePoint2306Y"/>
                </a:cxn>
                <a:cxn ang="0">
                  <a:pos x="GluePoint2307X" y="GluePoint2307Y"/>
                </a:cxn>
                <a:cxn ang="0">
                  <a:pos x="GluePoint2308X" y="GluePoint2308Y"/>
                </a:cxn>
                <a:cxn ang="0">
                  <a:pos x="GluePoint2309X" y="GluePoint2309Y"/>
                </a:cxn>
                <a:cxn ang="0">
                  <a:pos x="GluePoint2310X" y="GluePoint2310Y"/>
                </a:cxn>
                <a:cxn ang="0">
                  <a:pos x="GluePoint2311X" y="GluePoint2311Y"/>
                </a:cxn>
                <a:cxn ang="0">
                  <a:pos x="GluePoint2312X" y="GluePoint2312Y"/>
                </a:cxn>
                <a:cxn ang="0">
                  <a:pos x="GluePoint2313X" y="GluePoint2313Y"/>
                </a:cxn>
                <a:cxn ang="0">
                  <a:pos x="GluePoint2314X" y="GluePoint2314Y"/>
                </a:cxn>
                <a:cxn ang="0">
                  <a:pos x="GluePoint2315X" y="GluePoint2315Y"/>
                </a:cxn>
                <a:cxn ang="0">
                  <a:pos x="GluePoint2316X" y="GluePoint2316Y"/>
                </a:cxn>
                <a:cxn ang="0">
                  <a:pos x="GluePoint2317X" y="GluePoint2317Y"/>
                </a:cxn>
                <a:cxn ang="0">
                  <a:pos x="GluePoint2318X" y="GluePoint2318Y"/>
                </a:cxn>
                <a:cxn ang="0">
                  <a:pos x="GluePoint2319X" y="GluePoint2319Y"/>
                </a:cxn>
                <a:cxn ang="0">
                  <a:pos x="GluePoint2320X" y="GluePoint2320Y"/>
                </a:cxn>
                <a:cxn ang="0">
                  <a:pos x="GluePoint2321X" y="GluePoint2321Y"/>
                </a:cxn>
                <a:cxn ang="0">
                  <a:pos x="GluePoint2322X" y="GluePoint2322Y"/>
                </a:cxn>
                <a:cxn ang="0">
                  <a:pos x="GluePoint2323X" y="GluePoint2323Y"/>
                </a:cxn>
                <a:cxn ang="0">
                  <a:pos x="GluePoint2324X" y="GluePoint2324Y"/>
                </a:cxn>
                <a:cxn ang="0">
                  <a:pos x="GluePoint2325X" y="GluePoint2325Y"/>
                </a:cxn>
                <a:cxn ang="0">
                  <a:pos x="GluePoint2326X" y="GluePoint2326Y"/>
                </a:cxn>
                <a:cxn ang="0">
                  <a:pos x="GluePoint2327X" y="GluePoint2327Y"/>
                </a:cxn>
                <a:cxn ang="0">
                  <a:pos x="GluePoint2328X" y="GluePoint2328Y"/>
                </a:cxn>
                <a:cxn ang="0">
                  <a:pos x="GluePoint2329X" y="GluePoint2329Y"/>
                </a:cxn>
                <a:cxn ang="0">
                  <a:pos x="GluePoint2330X" y="GluePoint2330Y"/>
                </a:cxn>
                <a:cxn ang="0">
                  <a:pos x="GluePoint2331X" y="GluePoint2331Y"/>
                </a:cxn>
                <a:cxn ang="0">
                  <a:pos x="GluePoint2332X" y="GluePoint2332Y"/>
                </a:cxn>
                <a:cxn ang="0">
                  <a:pos x="GluePoint2333X" y="GluePoint2333Y"/>
                </a:cxn>
                <a:cxn ang="0">
                  <a:pos x="GluePoint2334X" y="GluePoint2334Y"/>
                </a:cxn>
                <a:cxn ang="0">
                  <a:pos x="GluePoint2335X" y="GluePoint2335Y"/>
                </a:cxn>
                <a:cxn ang="0">
                  <a:pos x="GluePoint2336X" y="GluePoint2336Y"/>
                </a:cxn>
                <a:cxn ang="0">
                  <a:pos x="GluePoint2337X" y="GluePoint2337Y"/>
                </a:cxn>
                <a:cxn ang="0">
                  <a:pos x="GluePoint2338X" y="GluePoint2338Y"/>
                </a:cxn>
                <a:cxn ang="0">
                  <a:pos x="GluePoint2339X" y="GluePoint2339Y"/>
                </a:cxn>
                <a:cxn ang="0">
                  <a:pos x="GluePoint2340X" y="GluePoint2340Y"/>
                </a:cxn>
                <a:cxn ang="0">
                  <a:pos x="GluePoint2341X" y="GluePoint2341Y"/>
                </a:cxn>
                <a:cxn ang="0">
                  <a:pos x="GluePoint2342X" y="GluePoint2342Y"/>
                </a:cxn>
                <a:cxn ang="0">
                  <a:pos x="GluePoint2343X" y="GluePoint2343Y"/>
                </a:cxn>
                <a:cxn ang="0">
                  <a:pos x="GluePoint2344X" y="GluePoint2344Y"/>
                </a:cxn>
                <a:cxn ang="0">
                  <a:pos x="GluePoint2345X" y="GluePoint2345Y"/>
                </a:cxn>
                <a:cxn ang="0">
                  <a:pos x="GluePoint2346X" y="GluePoint2346Y"/>
                </a:cxn>
                <a:cxn ang="0">
                  <a:pos x="GluePoint2347X" y="GluePoint2347Y"/>
                </a:cxn>
                <a:cxn ang="0">
                  <a:pos x="GluePoint2348X" y="GluePoint2348Y"/>
                </a:cxn>
                <a:cxn ang="0">
                  <a:pos x="GluePoint2349X" y="GluePoint2349Y"/>
                </a:cxn>
                <a:cxn ang="0">
                  <a:pos x="GluePoint2350X" y="GluePoint2350Y"/>
                </a:cxn>
                <a:cxn ang="0">
                  <a:pos x="GluePoint2351X" y="GluePoint2351Y"/>
                </a:cxn>
                <a:cxn ang="0">
                  <a:pos x="GluePoint2352X" y="GluePoint2352Y"/>
                </a:cxn>
                <a:cxn ang="0">
                  <a:pos x="GluePoint2353X" y="GluePoint2353Y"/>
                </a:cxn>
                <a:cxn ang="0">
                  <a:pos x="GluePoint2354X" y="GluePoint2354Y"/>
                </a:cxn>
                <a:cxn ang="0">
                  <a:pos x="GluePoint2355X" y="GluePoint2355Y"/>
                </a:cxn>
                <a:cxn ang="0">
                  <a:pos x="GluePoint2356X" y="GluePoint2356Y"/>
                </a:cxn>
                <a:cxn ang="0">
                  <a:pos x="GluePoint2357X" y="GluePoint2357Y"/>
                </a:cxn>
                <a:cxn ang="0">
                  <a:pos x="GluePoint2358X" y="GluePoint2358Y"/>
                </a:cxn>
                <a:cxn ang="0">
                  <a:pos x="GluePoint2359X" y="GluePoint2359Y"/>
                </a:cxn>
                <a:cxn ang="0">
                  <a:pos x="GluePoint2360X" y="GluePoint2360Y"/>
                </a:cxn>
                <a:cxn ang="0">
                  <a:pos x="GluePoint2361X" y="GluePoint2361Y"/>
                </a:cxn>
                <a:cxn ang="0">
                  <a:pos x="GluePoint2362X" y="GluePoint2362Y"/>
                </a:cxn>
                <a:cxn ang="0">
                  <a:pos x="GluePoint2363X" y="GluePoint2363Y"/>
                </a:cxn>
                <a:cxn ang="0">
                  <a:pos x="GluePoint2364X" y="GluePoint2364Y"/>
                </a:cxn>
                <a:cxn ang="0">
                  <a:pos x="GluePoint2365X" y="GluePoint2365Y"/>
                </a:cxn>
                <a:cxn ang="0">
                  <a:pos x="GluePoint2366X" y="GluePoint2366Y"/>
                </a:cxn>
                <a:cxn ang="0">
                  <a:pos x="GluePoint2367X" y="GluePoint2367Y"/>
                </a:cxn>
                <a:cxn ang="0">
                  <a:pos x="GluePoint2368X" y="GluePoint2368Y"/>
                </a:cxn>
                <a:cxn ang="0">
                  <a:pos x="GluePoint2369X" y="GluePoint2369Y"/>
                </a:cxn>
                <a:cxn ang="0">
                  <a:pos x="GluePoint2370X" y="GluePoint2370Y"/>
                </a:cxn>
                <a:cxn ang="0">
                  <a:pos x="GluePoint2371X" y="GluePoint2371Y"/>
                </a:cxn>
                <a:cxn ang="0">
                  <a:pos x="GluePoint2372X" y="GluePoint2372Y"/>
                </a:cxn>
                <a:cxn ang="0">
                  <a:pos x="GluePoint2373X" y="GluePoint2373Y"/>
                </a:cxn>
                <a:cxn ang="0">
                  <a:pos x="GluePoint2374X" y="GluePoint2374Y"/>
                </a:cxn>
                <a:cxn ang="0">
                  <a:pos x="GluePoint2375X" y="GluePoint2375Y"/>
                </a:cxn>
                <a:cxn ang="0">
                  <a:pos x="GluePoint2376X" y="GluePoint2376Y"/>
                </a:cxn>
                <a:cxn ang="0">
                  <a:pos x="GluePoint2377X" y="GluePoint2377Y"/>
                </a:cxn>
                <a:cxn ang="0">
                  <a:pos x="GluePoint2378X" y="GluePoint2378Y"/>
                </a:cxn>
                <a:cxn ang="0">
                  <a:pos x="GluePoint2379X" y="GluePoint2379Y"/>
                </a:cxn>
                <a:cxn ang="0">
                  <a:pos x="GluePoint2380X" y="GluePoint2380Y"/>
                </a:cxn>
                <a:cxn ang="0">
                  <a:pos x="GluePoint2381X" y="GluePoint2381Y"/>
                </a:cxn>
                <a:cxn ang="0">
                  <a:pos x="GluePoint2382X" y="GluePoint2382Y"/>
                </a:cxn>
                <a:cxn ang="0">
                  <a:pos x="GluePoint2383X" y="GluePoint2383Y"/>
                </a:cxn>
                <a:cxn ang="0">
                  <a:pos x="GluePoint2384X" y="GluePoint2384Y"/>
                </a:cxn>
                <a:cxn ang="0">
                  <a:pos x="GluePoint2385X" y="GluePoint2385Y"/>
                </a:cxn>
                <a:cxn ang="0">
                  <a:pos x="GluePoint2386X" y="GluePoint2386Y"/>
                </a:cxn>
                <a:cxn ang="0">
                  <a:pos x="GluePoint2387X" y="GluePoint2387Y"/>
                </a:cxn>
                <a:cxn ang="0">
                  <a:pos x="GluePoint2388X" y="GluePoint2388Y"/>
                </a:cxn>
                <a:cxn ang="0">
                  <a:pos x="GluePoint2389X" y="GluePoint2389Y"/>
                </a:cxn>
                <a:cxn ang="0">
                  <a:pos x="GluePoint2390X" y="GluePoint2390Y"/>
                </a:cxn>
                <a:cxn ang="0">
                  <a:pos x="GluePoint2391X" y="GluePoint2391Y"/>
                </a:cxn>
                <a:cxn ang="0">
                  <a:pos x="GluePoint2392X" y="GluePoint2392Y"/>
                </a:cxn>
                <a:cxn ang="0">
                  <a:pos x="GluePoint2393X" y="GluePoint2393Y"/>
                </a:cxn>
                <a:cxn ang="0">
                  <a:pos x="GluePoint2394X" y="GluePoint2394Y"/>
                </a:cxn>
                <a:cxn ang="0">
                  <a:pos x="GluePoint2395X" y="GluePoint2395Y"/>
                </a:cxn>
                <a:cxn ang="0">
                  <a:pos x="GluePoint2396X" y="GluePoint2396Y"/>
                </a:cxn>
                <a:cxn ang="0">
                  <a:pos x="GluePoint2397X" y="GluePoint2397Y"/>
                </a:cxn>
                <a:cxn ang="0">
                  <a:pos x="GluePoint2398X" y="GluePoint2398Y"/>
                </a:cxn>
                <a:cxn ang="0">
                  <a:pos x="GluePoint2399X" y="GluePoint2399Y"/>
                </a:cxn>
                <a:cxn ang="0">
                  <a:pos x="GluePoint2400X" y="GluePoint2400Y"/>
                </a:cxn>
                <a:cxn ang="0">
                  <a:pos x="GluePoint2401X" y="GluePoint2401Y"/>
                </a:cxn>
                <a:cxn ang="0">
                  <a:pos x="GluePoint2402X" y="GluePoint2402Y"/>
                </a:cxn>
                <a:cxn ang="0">
                  <a:pos x="GluePoint2403X" y="GluePoint2403Y"/>
                </a:cxn>
                <a:cxn ang="0">
                  <a:pos x="GluePoint2404X" y="GluePoint2404Y"/>
                </a:cxn>
                <a:cxn ang="0">
                  <a:pos x="GluePoint2405X" y="GluePoint2405Y"/>
                </a:cxn>
                <a:cxn ang="0">
                  <a:pos x="GluePoint2406X" y="GluePoint2406Y"/>
                </a:cxn>
                <a:cxn ang="0">
                  <a:pos x="GluePoint2407X" y="GluePoint2407Y"/>
                </a:cxn>
                <a:cxn ang="0">
                  <a:pos x="GluePoint2408X" y="GluePoint2408Y"/>
                </a:cxn>
                <a:cxn ang="0">
                  <a:pos x="GluePoint2409X" y="GluePoint2409Y"/>
                </a:cxn>
                <a:cxn ang="0">
                  <a:pos x="GluePoint2410X" y="GluePoint2410Y"/>
                </a:cxn>
                <a:cxn ang="0">
                  <a:pos x="GluePoint2411X" y="GluePoint2411Y"/>
                </a:cxn>
                <a:cxn ang="0">
                  <a:pos x="GluePoint2412X" y="GluePoint2412Y"/>
                </a:cxn>
                <a:cxn ang="0">
                  <a:pos x="GluePoint2413X" y="GluePoint2413Y"/>
                </a:cxn>
                <a:cxn ang="0">
                  <a:pos x="GluePoint2414X" y="GluePoint2414Y"/>
                </a:cxn>
                <a:cxn ang="0">
                  <a:pos x="GluePoint2415X" y="GluePoint2415Y"/>
                </a:cxn>
                <a:cxn ang="0">
                  <a:pos x="GluePoint2416X" y="GluePoint2416Y"/>
                </a:cxn>
                <a:cxn ang="0">
                  <a:pos x="GluePoint2417X" y="GluePoint2417Y"/>
                </a:cxn>
                <a:cxn ang="0">
                  <a:pos x="GluePoint2418X" y="GluePoint2418Y"/>
                </a:cxn>
                <a:cxn ang="0">
                  <a:pos x="GluePoint2419X" y="GluePoint2419Y"/>
                </a:cxn>
                <a:cxn ang="0">
                  <a:pos x="GluePoint2420X" y="GluePoint2420Y"/>
                </a:cxn>
                <a:cxn ang="0">
                  <a:pos x="GluePoint2421X" y="GluePoint2421Y"/>
                </a:cxn>
                <a:cxn ang="0">
                  <a:pos x="GluePoint2422X" y="GluePoint2422Y"/>
                </a:cxn>
                <a:cxn ang="0">
                  <a:pos x="GluePoint2423X" y="GluePoint2423Y"/>
                </a:cxn>
                <a:cxn ang="0">
                  <a:pos x="GluePoint2424X" y="GluePoint2424Y"/>
                </a:cxn>
                <a:cxn ang="0">
                  <a:pos x="GluePoint2425X" y="GluePoint2425Y"/>
                </a:cxn>
                <a:cxn ang="0">
                  <a:pos x="GluePoint2426X" y="GluePoint2426Y"/>
                </a:cxn>
                <a:cxn ang="0">
                  <a:pos x="GluePoint2427X" y="GluePoint2427Y"/>
                </a:cxn>
                <a:cxn ang="0">
                  <a:pos x="GluePoint2428X" y="GluePoint2428Y"/>
                </a:cxn>
                <a:cxn ang="0">
                  <a:pos x="GluePoint2429X" y="GluePoint2429Y"/>
                </a:cxn>
                <a:cxn ang="0">
                  <a:pos x="GluePoint2430X" y="GluePoint2430Y"/>
                </a:cxn>
                <a:cxn ang="0">
                  <a:pos x="GluePoint2431X" y="GluePoint2431Y"/>
                </a:cxn>
                <a:cxn ang="0">
                  <a:pos x="GluePoint2432X" y="GluePoint2432Y"/>
                </a:cxn>
                <a:cxn ang="0">
                  <a:pos x="GluePoint2433X" y="GluePoint2433Y"/>
                </a:cxn>
                <a:cxn ang="0">
                  <a:pos x="GluePoint2434X" y="GluePoint2434Y"/>
                </a:cxn>
                <a:cxn ang="0">
                  <a:pos x="GluePoint2435X" y="GluePoint2435Y"/>
                </a:cxn>
                <a:cxn ang="0">
                  <a:pos x="GluePoint2436X" y="GluePoint2436Y"/>
                </a:cxn>
                <a:cxn ang="0">
                  <a:pos x="GluePoint2437X" y="GluePoint2437Y"/>
                </a:cxn>
                <a:cxn ang="0">
                  <a:pos x="GluePoint2438X" y="GluePoint2438Y"/>
                </a:cxn>
                <a:cxn ang="0">
                  <a:pos x="GluePoint2439X" y="GluePoint2439Y"/>
                </a:cxn>
                <a:cxn ang="0">
                  <a:pos x="GluePoint2440X" y="GluePoint2440Y"/>
                </a:cxn>
                <a:cxn ang="0">
                  <a:pos x="GluePoint2441X" y="GluePoint2441Y"/>
                </a:cxn>
                <a:cxn ang="0">
                  <a:pos x="GluePoint2442X" y="GluePoint2442Y"/>
                </a:cxn>
                <a:cxn ang="0">
                  <a:pos x="GluePoint2443X" y="GluePoint2443Y"/>
                </a:cxn>
                <a:cxn ang="0">
                  <a:pos x="GluePoint2444X" y="GluePoint2444Y"/>
                </a:cxn>
                <a:cxn ang="0">
                  <a:pos x="GluePoint2445X" y="GluePoint2445Y"/>
                </a:cxn>
                <a:cxn ang="0">
                  <a:pos x="GluePoint2446X" y="GluePoint2446Y"/>
                </a:cxn>
                <a:cxn ang="0">
                  <a:pos x="GluePoint2447X" y="GluePoint2447Y"/>
                </a:cxn>
                <a:cxn ang="0">
                  <a:pos x="GluePoint2448X" y="GluePoint2448Y"/>
                </a:cxn>
                <a:cxn ang="0">
                  <a:pos x="GluePoint2449X" y="GluePoint2449Y"/>
                </a:cxn>
                <a:cxn ang="0">
                  <a:pos x="GluePoint2450X" y="GluePoint2450Y"/>
                </a:cxn>
                <a:cxn ang="0">
                  <a:pos x="GluePoint2451X" y="GluePoint2451Y"/>
                </a:cxn>
                <a:cxn ang="0">
                  <a:pos x="GluePoint2452X" y="GluePoint2452Y"/>
                </a:cxn>
                <a:cxn ang="0">
                  <a:pos x="GluePoint2453X" y="GluePoint2453Y"/>
                </a:cxn>
                <a:cxn ang="0">
                  <a:pos x="GluePoint2454X" y="GluePoint2454Y"/>
                </a:cxn>
                <a:cxn ang="0">
                  <a:pos x="GluePoint2455X" y="GluePoint2455Y"/>
                </a:cxn>
                <a:cxn ang="0">
                  <a:pos x="GluePoint2456X" y="GluePoint2456Y"/>
                </a:cxn>
                <a:cxn ang="0">
                  <a:pos x="GluePoint2457X" y="GluePoint2457Y"/>
                </a:cxn>
                <a:cxn ang="0">
                  <a:pos x="GluePoint2458X" y="GluePoint2458Y"/>
                </a:cxn>
                <a:cxn ang="0">
                  <a:pos x="GluePoint2459X" y="GluePoint2459Y"/>
                </a:cxn>
                <a:cxn ang="0">
                  <a:pos x="GluePoint2460X" y="GluePoint2460Y"/>
                </a:cxn>
                <a:cxn ang="0">
                  <a:pos x="GluePoint2461X" y="GluePoint2461Y"/>
                </a:cxn>
                <a:cxn ang="0">
                  <a:pos x="GluePoint2462X" y="GluePoint2462Y"/>
                </a:cxn>
                <a:cxn ang="0">
                  <a:pos x="GluePoint2463X" y="GluePoint2463Y"/>
                </a:cxn>
                <a:cxn ang="0">
                  <a:pos x="GluePoint2464X" y="GluePoint2464Y"/>
                </a:cxn>
                <a:cxn ang="0">
                  <a:pos x="GluePoint2465X" y="GluePoint2465Y"/>
                </a:cxn>
                <a:cxn ang="0">
                  <a:pos x="GluePoint2466X" y="GluePoint2466Y"/>
                </a:cxn>
                <a:cxn ang="0">
                  <a:pos x="GluePoint2467X" y="GluePoint2467Y"/>
                </a:cxn>
                <a:cxn ang="0">
                  <a:pos x="GluePoint2468X" y="GluePoint2468Y"/>
                </a:cxn>
                <a:cxn ang="0">
                  <a:pos x="GluePoint2469X" y="GluePoint2469Y"/>
                </a:cxn>
                <a:cxn ang="0">
                  <a:pos x="GluePoint2470X" y="GluePoint2470Y"/>
                </a:cxn>
                <a:cxn ang="0">
                  <a:pos x="GluePoint2471X" y="GluePoint2471Y"/>
                </a:cxn>
                <a:cxn ang="0">
                  <a:pos x="GluePoint2472X" y="GluePoint2472Y"/>
                </a:cxn>
                <a:cxn ang="0">
                  <a:pos x="GluePoint2473X" y="GluePoint2473Y"/>
                </a:cxn>
                <a:cxn ang="0">
                  <a:pos x="GluePoint2474X" y="GluePoint2474Y"/>
                </a:cxn>
                <a:cxn ang="0">
                  <a:pos x="GluePoint2475X" y="GluePoint2475Y"/>
                </a:cxn>
                <a:cxn ang="0">
                  <a:pos x="GluePoint2476X" y="GluePoint2476Y"/>
                </a:cxn>
                <a:cxn ang="0">
                  <a:pos x="GluePoint2477X" y="GluePoint2477Y"/>
                </a:cxn>
                <a:cxn ang="0">
                  <a:pos x="GluePoint2478X" y="GluePoint2478Y"/>
                </a:cxn>
                <a:cxn ang="0">
                  <a:pos x="GluePoint2479X" y="GluePoint2479Y"/>
                </a:cxn>
                <a:cxn ang="0">
                  <a:pos x="GluePoint2480X" y="GluePoint2480Y"/>
                </a:cxn>
                <a:cxn ang="0">
                  <a:pos x="GluePoint2481X" y="GluePoint2481Y"/>
                </a:cxn>
                <a:cxn ang="0">
                  <a:pos x="GluePoint2482X" y="GluePoint2482Y"/>
                </a:cxn>
                <a:cxn ang="0">
                  <a:pos x="GluePoint2483X" y="GluePoint2483Y"/>
                </a:cxn>
                <a:cxn ang="0">
                  <a:pos x="GluePoint2484X" y="GluePoint2484Y"/>
                </a:cxn>
                <a:cxn ang="0">
                  <a:pos x="GluePoint2485X" y="GluePoint2485Y"/>
                </a:cxn>
                <a:cxn ang="0">
                  <a:pos x="GluePoint2486X" y="GluePoint2486Y"/>
                </a:cxn>
                <a:cxn ang="0">
                  <a:pos x="GluePoint2487X" y="GluePoint2487Y"/>
                </a:cxn>
                <a:cxn ang="0">
                  <a:pos x="GluePoint2488X" y="GluePoint2488Y"/>
                </a:cxn>
                <a:cxn ang="0">
                  <a:pos x="GluePoint2489X" y="GluePoint2489Y"/>
                </a:cxn>
                <a:cxn ang="0">
                  <a:pos x="GluePoint2490X" y="GluePoint2490Y"/>
                </a:cxn>
                <a:cxn ang="0">
                  <a:pos x="GluePoint2491X" y="GluePoint2491Y"/>
                </a:cxn>
                <a:cxn ang="0">
                  <a:pos x="GluePoint2492X" y="GluePoint2492Y"/>
                </a:cxn>
                <a:cxn ang="0">
                  <a:pos x="GluePoint2493X" y="GluePoint2493Y"/>
                </a:cxn>
                <a:cxn ang="0">
                  <a:pos x="GluePoint2494X" y="GluePoint2494Y"/>
                </a:cxn>
                <a:cxn ang="0">
                  <a:pos x="GluePoint2495X" y="GluePoint2495Y"/>
                </a:cxn>
                <a:cxn ang="0">
                  <a:pos x="GluePoint2496X" y="GluePoint2496Y"/>
                </a:cxn>
                <a:cxn ang="0">
                  <a:pos x="GluePoint2497X" y="GluePoint2497Y"/>
                </a:cxn>
                <a:cxn ang="0">
                  <a:pos x="GluePoint2498X" y="GluePoint2498Y"/>
                </a:cxn>
                <a:cxn ang="0">
                  <a:pos x="GluePoint2499X" y="GluePoint2499Y"/>
                </a:cxn>
                <a:cxn ang="0">
                  <a:pos x="GluePoint2500X" y="GluePoint2500Y"/>
                </a:cxn>
                <a:cxn ang="0">
                  <a:pos x="GluePoint2501X" y="GluePoint2501Y"/>
                </a:cxn>
                <a:cxn ang="0">
                  <a:pos x="GluePoint2502X" y="GluePoint2502Y"/>
                </a:cxn>
                <a:cxn ang="0">
                  <a:pos x="GluePoint2503X" y="GluePoint2503Y"/>
                </a:cxn>
                <a:cxn ang="0">
                  <a:pos x="GluePoint2504X" y="GluePoint2504Y"/>
                </a:cxn>
                <a:cxn ang="0">
                  <a:pos x="GluePoint2505X" y="GluePoint2505Y"/>
                </a:cxn>
                <a:cxn ang="0">
                  <a:pos x="GluePoint2506X" y="GluePoint2506Y"/>
                </a:cxn>
                <a:cxn ang="0">
                  <a:pos x="GluePoint2507X" y="GluePoint2507Y"/>
                </a:cxn>
                <a:cxn ang="0">
                  <a:pos x="GluePoint2508X" y="GluePoint2508Y"/>
                </a:cxn>
                <a:cxn ang="0">
                  <a:pos x="GluePoint2509X" y="GluePoint2509Y"/>
                </a:cxn>
                <a:cxn ang="0">
                  <a:pos x="GluePoint2510X" y="GluePoint2510Y"/>
                </a:cxn>
                <a:cxn ang="0">
                  <a:pos x="GluePoint2511X" y="GluePoint2511Y"/>
                </a:cxn>
                <a:cxn ang="0">
                  <a:pos x="GluePoint2512X" y="GluePoint2512Y"/>
                </a:cxn>
                <a:cxn ang="0">
                  <a:pos x="GluePoint2513X" y="GluePoint2513Y"/>
                </a:cxn>
                <a:cxn ang="0">
                  <a:pos x="GluePoint2514X" y="GluePoint2514Y"/>
                </a:cxn>
                <a:cxn ang="0">
                  <a:pos x="GluePoint2515X" y="GluePoint2515Y"/>
                </a:cxn>
                <a:cxn ang="0">
                  <a:pos x="GluePoint2516X" y="GluePoint2516Y"/>
                </a:cxn>
                <a:cxn ang="0">
                  <a:pos x="GluePoint2517X" y="GluePoint2517Y"/>
                </a:cxn>
                <a:cxn ang="0">
                  <a:pos x="GluePoint2518X" y="GluePoint2518Y"/>
                </a:cxn>
                <a:cxn ang="0">
                  <a:pos x="GluePoint2519X" y="GluePoint2519Y"/>
                </a:cxn>
                <a:cxn ang="0">
                  <a:pos x="GluePoint2520X" y="GluePoint2520Y"/>
                </a:cxn>
                <a:cxn ang="0">
                  <a:pos x="GluePoint2521X" y="GluePoint2521Y"/>
                </a:cxn>
                <a:cxn ang="0">
                  <a:pos x="GluePoint2522X" y="GluePoint2522Y"/>
                </a:cxn>
                <a:cxn ang="0">
                  <a:pos x="GluePoint2523X" y="GluePoint2523Y"/>
                </a:cxn>
                <a:cxn ang="0">
                  <a:pos x="GluePoint2524X" y="GluePoint2524Y"/>
                </a:cxn>
                <a:cxn ang="0">
                  <a:pos x="GluePoint2525X" y="GluePoint2525Y"/>
                </a:cxn>
                <a:cxn ang="0">
                  <a:pos x="GluePoint2526X" y="GluePoint2526Y"/>
                </a:cxn>
                <a:cxn ang="0">
                  <a:pos x="GluePoint2527X" y="GluePoint2527Y"/>
                </a:cxn>
                <a:cxn ang="0">
                  <a:pos x="GluePoint2528X" y="GluePoint2528Y"/>
                </a:cxn>
                <a:cxn ang="0">
                  <a:pos x="GluePoint2529X" y="GluePoint2529Y"/>
                </a:cxn>
                <a:cxn ang="0">
                  <a:pos x="GluePoint2530X" y="GluePoint2530Y"/>
                </a:cxn>
                <a:cxn ang="0">
                  <a:pos x="GluePoint2531X" y="GluePoint2531Y"/>
                </a:cxn>
                <a:cxn ang="0">
                  <a:pos x="GluePoint2532X" y="GluePoint2532Y"/>
                </a:cxn>
                <a:cxn ang="0">
                  <a:pos x="GluePoint2533X" y="GluePoint2533Y"/>
                </a:cxn>
                <a:cxn ang="0">
                  <a:pos x="GluePoint2534X" y="GluePoint2534Y"/>
                </a:cxn>
                <a:cxn ang="0">
                  <a:pos x="GluePoint2535X" y="GluePoint2535Y"/>
                </a:cxn>
                <a:cxn ang="0">
                  <a:pos x="GluePoint2536X" y="GluePoint2536Y"/>
                </a:cxn>
                <a:cxn ang="0">
                  <a:pos x="GluePoint2537X" y="GluePoint2537Y"/>
                </a:cxn>
                <a:cxn ang="0">
                  <a:pos x="GluePoint2538X" y="GluePoint2538Y"/>
                </a:cxn>
                <a:cxn ang="0">
                  <a:pos x="GluePoint2539X" y="GluePoint2539Y"/>
                </a:cxn>
                <a:cxn ang="0">
                  <a:pos x="GluePoint2540X" y="GluePoint2540Y"/>
                </a:cxn>
                <a:cxn ang="0">
                  <a:pos x="GluePoint2541X" y="GluePoint2541Y"/>
                </a:cxn>
                <a:cxn ang="0">
                  <a:pos x="GluePoint2542X" y="GluePoint2542Y"/>
                </a:cxn>
                <a:cxn ang="0">
                  <a:pos x="GluePoint2543X" y="GluePoint2543Y"/>
                </a:cxn>
                <a:cxn ang="0">
                  <a:pos x="GluePoint2544X" y="GluePoint2544Y"/>
                </a:cxn>
                <a:cxn ang="0">
                  <a:pos x="GluePoint2545X" y="GluePoint2545Y"/>
                </a:cxn>
                <a:cxn ang="0">
                  <a:pos x="GluePoint2546X" y="GluePoint2546Y"/>
                </a:cxn>
                <a:cxn ang="0">
                  <a:pos x="GluePoint2547X" y="GluePoint2547Y"/>
                </a:cxn>
                <a:cxn ang="0">
                  <a:pos x="GluePoint2548X" y="GluePoint2548Y"/>
                </a:cxn>
                <a:cxn ang="0">
                  <a:pos x="GluePoint2549X" y="GluePoint2549Y"/>
                </a:cxn>
                <a:cxn ang="0">
                  <a:pos x="GluePoint2550X" y="GluePoint2550Y"/>
                </a:cxn>
                <a:cxn ang="0">
                  <a:pos x="GluePoint2551X" y="GluePoint2551Y"/>
                </a:cxn>
                <a:cxn ang="0">
                  <a:pos x="GluePoint2552X" y="GluePoint2552Y"/>
                </a:cxn>
                <a:cxn ang="0">
                  <a:pos x="GluePoint2553X" y="GluePoint2553Y"/>
                </a:cxn>
                <a:cxn ang="0">
                  <a:pos x="GluePoint2554X" y="GluePoint2554Y"/>
                </a:cxn>
                <a:cxn ang="0">
                  <a:pos x="GluePoint2555X" y="GluePoint2555Y"/>
                </a:cxn>
                <a:cxn ang="0">
                  <a:pos x="GluePoint2556X" y="GluePoint2556Y"/>
                </a:cxn>
                <a:cxn ang="0">
                  <a:pos x="GluePoint2557X" y="GluePoint2557Y"/>
                </a:cxn>
                <a:cxn ang="0">
                  <a:pos x="GluePoint2558X" y="GluePoint2558Y"/>
                </a:cxn>
                <a:cxn ang="0">
                  <a:pos x="GluePoint2559X" y="GluePoint2559Y"/>
                </a:cxn>
                <a:cxn ang="0">
                  <a:pos x="GluePoint2560X" y="GluePoint2560Y"/>
                </a:cxn>
                <a:cxn ang="0">
                  <a:pos x="GluePoint2561X" y="GluePoint2561Y"/>
                </a:cxn>
                <a:cxn ang="0">
                  <a:pos x="GluePoint2562X" y="GluePoint2562Y"/>
                </a:cxn>
                <a:cxn ang="0">
                  <a:pos x="GluePoint2563X" y="GluePoint2563Y"/>
                </a:cxn>
                <a:cxn ang="0">
                  <a:pos x="GluePoint2564X" y="GluePoint2564Y"/>
                </a:cxn>
                <a:cxn ang="0">
                  <a:pos x="GluePoint2565X" y="GluePoint2565Y"/>
                </a:cxn>
                <a:cxn ang="0">
                  <a:pos x="GluePoint2566X" y="GluePoint2566Y"/>
                </a:cxn>
                <a:cxn ang="0">
                  <a:pos x="GluePoint2567X" y="GluePoint2567Y"/>
                </a:cxn>
                <a:cxn ang="0">
                  <a:pos x="GluePoint2568X" y="GluePoint2568Y"/>
                </a:cxn>
                <a:cxn ang="0">
                  <a:pos x="GluePoint2569X" y="GluePoint2569Y"/>
                </a:cxn>
                <a:cxn ang="0">
                  <a:pos x="GluePoint2570X" y="GluePoint2570Y"/>
                </a:cxn>
                <a:cxn ang="0">
                  <a:pos x="GluePoint2571X" y="GluePoint2571Y"/>
                </a:cxn>
                <a:cxn ang="0">
                  <a:pos x="GluePoint2572X" y="GluePoint2572Y"/>
                </a:cxn>
                <a:cxn ang="0">
                  <a:pos x="GluePoint2573X" y="GluePoint2573Y"/>
                </a:cxn>
                <a:cxn ang="0">
                  <a:pos x="GluePoint2574X" y="GluePoint2574Y"/>
                </a:cxn>
                <a:cxn ang="0">
                  <a:pos x="GluePoint2575X" y="GluePoint2575Y"/>
                </a:cxn>
                <a:cxn ang="0">
                  <a:pos x="GluePoint2576X" y="GluePoint2576Y"/>
                </a:cxn>
                <a:cxn ang="0">
                  <a:pos x="GluePoint2577X" y="GluePoint2577Y"/>
                </a:cxn>
                <a:cxn ang="0">
                  <a:pos x="GluePoint2578X" y="GluePoint2578Y"/>
                </a:cxn>
                <a:cxn ang="0">
                  <a:pos x="GluePoint2579X" y="GluePoint2579Y"/>
                </a:cxn>
                <a:cxn ang="0">
                  <a:pos x="GluePoint2580X" y="GluePoint2580Y"/>
                </a:cxn>
                <a:cxn ang="0">
                  <a:pos x="GluePoint2581X" y="GluePoint2581Y"/>
                </a:cxn>
                <a:cxn ang="0">
                  <a:pos x="GluePoint2582X" y="GluePoint2582Y"/>
                </a:cxn>
                <a:cxn ang="0">
                  <a:pos x="GluePoint2583X" y="GluePoint2583Y"/>
                </a:cxn>
                <a:cxn ang="0">
                  <a:pos x="GluePoint2584X" y="GluePoint2584Y"/>
                </a:cxn>
                <a:cxn ang="0">
                  <a:pos x="GluePoint2585X" y="GluePoint2585Y"/>
                </a:cxn>
                <a:cxn ang="0">
                  <a:pos x="GluePoint2586X" y="GluePoint2586Y"/>
                </a:cxn>
                <a:cxn ang="0">
                  <a:pos x="GluePoint2587X" y="GluePoint2587Y"/>
                </a:cxn>
                <a:cxn ang="0">
                  <a:pos x="GluePoint2588X" y="GluePoint2588Y"/>
                </a:cxn>
                <a:cxn ang="0">
                  <a:pos x="GluePoint2589X" y="GluePoint2589Y"/>
                </a:cxn>
                <a:cxn ang="0">
                  <a:pos x="GluePoint2590X" y="GluePoint2590Y"/>
                </a:cxn>
                <a:cxn ang="0">
                  <a:pos x="GluePoint2591X" y="GluePoint2591Y"/>
                </a:cxn>
                <a:cxn ang="0">
                  <a:pos x="GluePoint2592X" y="GluePoint2592Y"/>
                </a:cxn>
                <a:cxn ang="0">
                  <a:pos x="GluePoint2593X" y="GluePoint2593Y"/>
                </a:cxn>
                <a:cxn ang="0">
                  <a:pos x="GluePoint2594X" y="GluePoint2594Y"/>
                </a:cxn>
                <a:cxn ang="0">
                  <a:pos x="GluePoint2595X" y="GluePoint2595Y"/>
                </a:cxn>
                <a:cxn ang="0">
                  <a:pos x="GluePoint2596X" y="GluePoint2596Y"/>
                </a:cxn>
                <a:cxn ang="0">
                  <a:pos x="GluePoint2597X" y="GluePoint2597Y"/>
                </a:cxn>
                <a:cxn ang="0">
                  <a:pos x="GluePoint2598X" y="GluePoint2598Y"/>
                </a:cxn>
                <a:cxn ang="0">
                  <a:pos x="GluePoint2599X" y="GluePoint2599Y"/>
                </a:cxn>
                <a:cxn ang="0">
                  <a:pos x="GluePoint2600X" y="GluePoint2600Y"/>
                </a:cxn>
                <a:cxn ang="0">
                  <a:pos x="GluePoint2601X" y="GluePoint2601Y"/>
                </a:cxn>
                <a:cxn ang="0">
                  <a:pos x="GluePoint2602X" y="GluePoint2602Y"/>
                </a:cxn>
                <a:cxn ang="0">
                  <a:pos x="GluePoint2603X" y="GluePoint2603Y"/>
                </a:cxn>
                <a:cxn ang="0">
                  <a:pos x="GluePoint2604X" y="GluePoint2604Y"/>
                </a:cxn>
                <a:cxn ang="0">
                  <a:pos x="GluePoint2605X" y="GluePoint2605Y"/>
                </a:cxn>
                <a:cxn ang="0">
                  <a:pos x="GluePoint2606X" y="GluePoint2606Y"/>
                </a:cxn>
                <a:cxn ang="0">
                  <a:pos x="GluePoint2607X" y="GluePoint2607Y"/>
                </a:cxn>
                <a:cxn ang="0">
                  <a:pos x="GluePoint2608X" y="GluePoint2608Y"/>
                </a:cxn>
                <a:cxn ang="0">
                  <a:pos x="GluePoint2609X" y="GluePoint2609Y"/>
                </a:cxn>
                <a:cxn ang="0">
                  <a:pos x="GluePoint2610X" y="GluePoint2610Y"/>
                </a:cxn>
                <a:cxn ang="0">
                  <a:pos x="GluePoint2611X" y="GluePoint2611Y"/>
                </a:cxn>
                <a:cxn ang="0">
                  <a:pos x="GluePoint2612X" y="GluePoint2612Y"/>
                </a:cxn>
                <a:cxn ang="0">
                  <a:pos x="GluePoint2613X" y="GluePoint2613Y"/>
                </a:cxn>
                <a:cxn ang="0">
                  <a:pos x="GluePoint2614X" y="GluePoint2614Y"/>
                </a:cxn>
                <a:cxn ang="0">
                  <a:pos x="GluePoint2615X" y="GluePoint2615Y"/>
                </a:cxn>
                <a:cxn ang="0">
                  <a:pos x="GluePoint2616X" y="GluePoint2616Y"/>
                </a:cxn>
                <a:cxn ang="0">
                  <a:pos x="GluePoint2617X" y="GluePoint2617Y"/>
                </a:cxn>
                <a:cxn ang="0">
                  <a:pos x="GluePoint2618X" y="GluePoint2618Y"/>
                </a:cxn>
                <a:cxn ang="0">
                  <a:pos x="GluePoint2619X" y="GluePoint2619Y"/>
                </a:cxn>
                <a:cxn ang="0">
                  <a:pos x="GluePoint2620X" y="GluePoint2620Y"/>
                </a:cxn>
                <a:cxn ang="0">
                  <a:pos x="GluePoint2621X" y="GluePoint2621Y"/>
                </a:cxn>
                <a:cxn ang="0">
                  <a:pos x="GluePoint2622X" y="GluePoint2622Y"/>
                </a:cxn>
                <a:cxn ang="0">
                  <a:pos x="GluePoint2623X" y="GluePoint2623Y"/>
                </a:cxn>
                <a:cxn ang="0">
                  <a:pos x="GluePoint2624X" y="GluePoint2624Y"/>
                </a:cxn>
                <a:cxn ang="0">
                  <a:pos x="GluePoint2625X" y="GluePoint2625Y"/>
                </a:cxn>
                <a:cxn ang="0">
                  <a:pos x="GluePoint2626X" y="GluePoint2626Y"/>
                </a:cxn>
                <a:cxn ang="0">
                  <a:pos x="GluePoint2627X" y="GluePoint2627Y"/>
                </a:cxn>
                <a:cxn ang="0">
                  <a:pos x="GluePoint2628X" y="GluePoint2628Y"/>
                </a:cxn>
                <a:cxn ang="0">
                  <a:pos x="GluePoint2629X" y="GluePoint2629Y"/>
                </a:cxn>
                <a:cxn ang="0">
                  <a:pos x="GluePoint2630X" y="GluePoint2630Y"/>
                </a:cxn>
                <a:cxn ang="0">
                  <a:pos x="GluePoint2631X" y="GluePoint2631Y"/>
                </a:cxn>
                <a:cxn ang="0">
                  <a:pos x="GluePoint2632X" y="GluePoint2632Y"/>
                </a:cxn>
                <a:cxn ang="0">
                  <a:pos x="GluePoint2633X" y="GluePoint2633Y"/>
                </a:cxn>
                <a:cxn ang="0">
                  <a:pos x="GluePoint2634X" y="GluePoint2634Y"/>
                </a:cxn>
                <a:cxn ang="0">
                  <a:pos x="GluePoint2635X" y="GluePoint2635Y"/>
                </a:cxn>
                <a:cxn ang="0">
                  <a:pos x="GluePoint2636X" y="GluePoint2636Y"/>
                </a:cxn>
                <a:cxn ang="0">
                  <a:pos x="GluePoint2637X" y="GluePoint2637Y"/>
                </a:cxn>
                <a:cxn ang="0">
                  <a:pos x="GluePoint2638X" y="GluePoint2638Y"/>
                </a:cxn>
                <a:cxn ang="0">
                  <a:pos x="GluePoint2639X" y="GluePoint2639Y"/>
                </a:cxn>
                <a:cxn ang="0">
                  <a:pos x="GluePoint2640X" y="GluePoint2640Y"/>
                </a:cxn>
                <a:cxn ang="0">
                  <a:pos x="GluePoint2641X" y="GluePoint2641Y"/>
                </a:cxn>
                <a:cxn ang="0">
                  <a:pos x="GluePoint2642X" y="GluePoint2642Y"/>
                </a:cxn>
                <a:cxn ang="0">
                  <a:pos x="GluePoint2643X" y="GluePoint2643Y"/>
                </a:cxn>
                <a:cxn ang="0">
                  <a:pos x="GluePoint2644X" y="GluePoint2644Y"/>
                </a:cxn>
                <a:cxn ang="0">
                  <a:pos x="GluePoint2645X" y="GluePoint2645Y"/>
                </a:cxn>
                <a:cxn ang="0">
                  <a:pos x="GluePoint2646X" y="GluePoint2646Y"/>
                </a:cxn>
                <a:cxn ang="0">
                  <a:pos x="GluePoint2647X" y="GluePoint2647Y"/>
                </a:cxn>
                <a:cxn ang="0">
                  <a:pos x="GluePoint2648X" y="GluePoint2648Y"/>
                </a:cxn>
                <a:cxn ang="0">
                  <a:pos x="GluePoint2649X" y="GluePoint2649Y"/>
                </a:cxn>
                <a:cxn ang="0">
                  <a:pos x="GluePoint2650X" y="GluePoint2650Y"/>
                </a:cxn>
                <a:cxn ang="0">
                  <a:pos x="GluePoint2651X" y="GluePoint2651Y"/>
                </a:cxn>
                <a:cxn ang="0">
                  <a:pos x="GluePoint2652X" y="GluePoint2652Y"/>
                </a:cxn>
                <a:cxn ang="0">
                  <a:pos x="GluePoint2653X" y="GluePoint2653Y"/>
                </a:cxn>
                <a:cxn ang="0">
                  <a:pos x="GluePoint2654X" y="GluePoint2654Y"/>
                </a:cxn>
                <a:cxn ang="0">
                  <a:pos x="GluePoint2655X" y="GluePoint2655Y"/>
                </a:cxn>
                <a:cxn ang="0">
                  <a:pos x="GluePoint2656X" y="GluePoint2656Y"/>
                </a:cxn>
                <a:cxn ang="0">
                  <a:pos x="GluePoint2657X" y="GluePoint2657Y"/>
                </a:cxn>
                <a:cxn ang="0">
                  <a:pos x="GluePoint2658X" y="GluePoint2658Y"/>
                </a:cxn>
                <a:cxn ang="0">
                  <a:pos x="GluePoint2659X" y="GluePoint2659Y"/>
                </a:cxn>
                <a:cxn ang="0">
                  <a:pos x="GluePoint2660X" y="GluePoint2660Y"/>
                </a:cxn>
                <a:cxn ang="0">
                  <a:pos x="GluePoint2661X" y="GluePoint2661Y"/>
                </a:cxn>
                <a:cxn ang="0">
                  <a:pos x="GluePoint2662X" y="GluePoint2662Y"/>
                </a:cxn>
                <a:cxn ang="0">
                  <a:pos x="GluePoint2663X" y="GluePoint2663Y"/>
                </a:cxn>
                <a:cxn ang="0">
                  <a:pos x="GluePoint2664X" y="GluePoint2664Y"/>
                </a:cxn>
                <a:cxn ang="0">
                  <a:pos x="GluePoint2665X" y="GluePoint2665Y"/>
                </a:cxn>
                <a:cxn ang="0">
                  <a:pos x="GluePoint2666X" y="GluePoint2666Y"/>
                </a:cxn>
                <a:cxn ang="0">
                  <a:pos x="GluePoint2667X" y="GluePoint2667Y"/>
                </a:cxn>
                <a:cxn ang="0">
                  <a:pos x="GluePoint2668X" y="GluePoint2668Y"/>
                </a:cxn>
                <a:cxn ang="0">
                  <a:pos x="GluePoint2669X" y="GluePoint2669Y"/>
                </a:cxn>
                <a:cxn ang="0">
                  <a:pos x="GluePoint2670X" y="GluePoint2670Y"/>
                </a:cxn>
                <a:cxn ang="0">
                  <a:pos x="GluePoint2671X" y="GluePoint2671Y"/>
                </a:cxn>
                <a:cxn ang="0">
                  <a:pos x="GluePoint2672X" y="GluePoint2672Y"/>
                </a:cxn>
                <a:cxn ang="0">
                  <a:pos x="GluePoint2673X" y="GluePoint2673Y"/>
                </a:cxn>
                <a:cxn ang="0">
                  <a:pos x="GluePoint2674X" y="GluePoint2674Y"/>
                </a:cxn>
                <a:cxn ang="0">
                  <a:pos x="GluePoint2675X" y="GluePoint2675Y"/>
                </a:cxn>
                <a:cxn ang="0">
                  <a:pos x="GluePoint2676X" y="GluePoint2676Y"/>
                </a:cxn>
                <a:cxn ang="0">
                  <a:pos x="GluePoint2677X" y="GluePoint2677Y"/>
                </a:cxn>
                <a:cxn ang="0">
                  <a:pos x="GluePoint2678X" y="GluePoint2678Y"/>
                </a:cxn>
                <a:cxn ang="0">
                  <a:pos x="GluePoint2679X" y="GluePoint2679Y"/>
                </a:cxn>
                <a:cxn ang="0">
                  <a:pos x="GluePoint2680X" y="GluePoint2680Y"/>
                </a:cxn>
                <a:cxn ang="0">
                  <a:pos x="GluePoint2681X" y="GluePoint2681Y"/>
                </a:cxn>
                <a:cxn ang="0">
                  <a:pos x="GluePoint2682X" y="GluePoint2682Y"/>
                </a:cxn>
                <a:cxn ang="0">
                  <a:pos x="GluePoint2683X" y="GluePoint2683Y"/>
                </a:cxn>
                <a:cxn ang="0">
                  <a:pos x="GluePoint2684X" y="GluePoint2684Y"/>
                </a:cxn>
                <a:cxn ang="0">
                  <a:pos x="GluePoint2685X" y="GluePoint2685Y"/>
                </a:cxn>
                <a:cxn ang="0">
                  <a:pos x="GluePoint2686X" y="GluePoint2686Y"/>
                </a:cxn>
                <a:cxn ang="0">
                  <a:pos x="GluePoint2687X" y="GluePoint2687Y"/>
                </a:cxn>
                <a:cxn ang="0">
                  <a:pos x="GluePoint2688X" y="GluePoint2688Y"/>
                </a:cxn>
                <a:cxn ang="0">
                  <a:pos x="GluePoint2689X" y="GluePoint2689Y"/>
                </a:cxn>
                <a:cxn ang="0">
                  <a:pos x="GluePoint2690X" y="GluePoint2690Y"/>
                </a:cxn>
                <a:cxn ang="0">
                  <a:pos x="GluePoint2691X" y="GluePoint2691Y"/>
                </a:cxn>
                <a:cxn ang="0">
                  <a:pos x="GluePoint2692X" y="GluePoint2692Y"/>
                </a:cxn>
                <a:cxn ang="0">
                  <a:pos x="GluePoint2693X" y="GluePoint2693Y"/>
                </a:cxn>
                <a:cxn ang="0">
                  <a:pos x="GluePoint2694X" y="GluePoint2694Y"/>
                </a:cxn>
                <a:cxn ang="0">
                  <a:pos x="GluePoint2695X" y="GluePoint2695Y"/>
                </a:cxn>
                <a:cxn ang="0">
                  <a:pos x="GluePoint2696X" y="GluePoint2696Y"/>
                </a:cxn>
                <a:cxn ang="0">
                  <a:pos x="GluePoint2697X" y="GluePoint2697Y"/>
                </a:cxn>
                <a:cxn ang="0">
                  <a:pos x="GluePoint2698X" y="GluePoint2698Y"/>
                </a:cxn>
                <a:cxn ang="0">
                  <a:pos x="GluePoint2699X" y="GluePoint2699Y"/>
                </a:cxn>
                <a:cxn ang="0">
                  <a:pos x="GluePoint2700X" y="GluePoint2700Y"/>
                </a:cxn>
                <a:cxn ang="0">
                  <a:pos x="GluePoint2701X" y="GluePoint2701Y"/>
                </a:cxn>
                <a:cxn ang="0">
                  <a:pos x="GluePoint2702X" y="GluePoint2702Y"/>
                </a:cxn>
                <a:cxn ang="0">
                  <a:pos x="GluePoint2703X" y="GluePoint2703Y"/>
                </a:cxn>
                <a:cxn ang="0">
                  <a:pos x="GluePoint2704X" y="GluePoint2704Y"/>
                </a:cxn>
                <a:cxn ang="0">
                  <a:pos x="GluePoint2705X" y="GluePoint2705Y"/>
                </a:cxn>
                <a:cxn ang="0">
                  <a:pos x="GluePoint2706X" y="GluePoint2706Y"/>
                </a:cxn>
                <a:cxn ang="0">
                  <a:pos x="GluePoint2707X" y="GluePoint2707Y"/>
                </a:cxn>
                <a:cxn ang="0">
                  <a:pos x="GluePoint2708X" y="GluePoint2708Y"/>
                </a:cxn>
                <a:cxn ang="0">
                  <a:pos x="GluePoint2709X" y="GluePoint2709Y"/>
                </a:cxn>
                <a:cxn ang="0">
                  <a:pos x="GluePoint2710X" y="GluePoint2710Y"/>
                </a:cxn>
                <a:cxn ang="0">
                  <a:pos x="GluePoint2711X" y="GluePoint2711Y"/>
                </a:cxn>
                <a:cxn ang="0">
                  <a:pos x="GluePoint2712X" y="GluePoint2712Y"/>
                </a:cxn>
                <a:cxn ang="0">
                  <a:pos x="GluePoint2713X" y="GluePoint2713Y"/>
                </a:cxn>
                <a:cxn ang="0">
                  <a:pos x="GluePoint2714X" y="GluePoint2714Y"/>
                </a:cxn>
                <a:cxn ang="0">
                  <a:pos x="GluePoint2715X" y="GluePoint2715Y"/>
                </a:cxn>
                <a:cxn ang="0">
                  <a:pos x="GluePoint2716X" y="GluePoint2716Y"/>
                </a:cxn>
                <a:cxn ang="0">
                  <a:pos x="GluePoint2717X" y="GluePoint2717Y"/>
                </a:cxn>
                <a:cxn ang="0">
                  <a:pos x="GluePoint2718X" y="GluePoint2718Y"/>
                </a:cxn>
                <a:cxn ang="0">
                  <a:pos x="GluePoint2719X" y="GluePoint2719Y"/>
                </a:cxn>
                <a:cxn ang="0">
                  <a:pos x="GluePoint2720X" y="GluePoint2720Y"/>
                </a:cxn>
                <a:cxn ang="0">
                  <a:pos x="GluePoint2721X" y="GluePoint2721Y"/>
                </a:cxn>
                <a:cxn ang="0">
                  <a:pos x="GluePoint2722X" y="GluePoint2722Y"/>
                </a:cxn>
                <a:cxn ang="0">
                  <a:pos x="GluePoint2723X" y="GluePoint2723Y"/>
                </a:cxn>
                <a:cxn ang="0">
                  <a:pos x="GluePoint2724X" y="GluePoint2724Y"/>
                </a:cxn>
                <a:cxn ang="0">
                  <a:pos x="GluePoint2725X" y="GluePoint2725Y"/>
                </a:cxn>
                <a:cxn ang="0">
                  <a:pos x="GluePoint2726X" y="GluePoint2726Y"/>
                </a:cxn>
                <a:cxn ang="0">
                  <a:pos x="GluePoint2727X" y="GluePoint2727Y"/>
                </a:cxn>
                <a:cxn ang="0">
                  <a:pos x="GluePoint2728X" y="GluePoint2728Y"/>
                </a:cxn>
                <a:cxn ang="0">
                  <a:pos x="GluePoint2729X" y="GluePoint2729Y"/>
                </a:cxn>
                <a:cxn ang="0">
                  <a:pos x="GluePoint2730X" y="GluePoint2730Y"/>
                </a:cxn>
                <a:cxn ang="0">
                  <a:pos x="GluePoint2731X" y="GluePoint2731Y"/>
                </a:cxn>
                <a:cxn ang="0">
                  <a:pos x="GluePoint2732X" y="GluePoint2732Y"/>
                </a:cxn>
                <a:cxn ang="0">
                  <a:pos x="GluePoint2733X" y="GluePoint2733Y"/>
                </a:cxn>
                <a:cxn ang="0">
                  <a:pos x="GluePoint2734X" y="GluePoint2734Y"/>
                </a:cxn>
                <a:cxn ang="0">
                  <a:pos x="GluePoint2735X" y="GluePoint2735Y"/>
                </a:cxn>
                <a:cxn ang="0">
                  <a:pos x="GluePoint2736X" y="GluePoint2736Y"/>
                </a:cxn>
                <a:cxn ang="0">
                  <a:pos x="GluePoint2737X" y="GluePoint2737Y"/>
                </a:cxn>
                <a:cxn ang="0">
                  <a:pos x="GluePoint2738X" y="GluePoint2738Y"/>
                </a:cxn>
                <a:cxn ang="0">
                  <a:pos x="GluePoint2739X" y="GluePoint2739Y"/>
                </a:cxn>
                <a:cxn ang="0">
                  <a:pos x="GluePoint2740X" y="GluePoint2740Y"/>
                </a:cxn>
                <a:cxn ang="0">
                  <a:pos x="GluePoint2741X" y="GluePoint2741Y"/>
                </a:cxn>
                <a:cxn ang="0">
                  <a:pos x="GluePoint2742X" y="GluePoint2742Y"/>
                </a:cxn>
                <a:cxn ang="0">
                  <a:pos x="GluePoint2743X" y="GluePoint2743Y"/>
                </a:cxn>
                <a:cxn ang="0">
                  <a:pos x="GluePoint2744X" y="GluePoint2744Y"/>
                </a:cxn>
                <a:cxn ang="0">
                  <a:pos x="GluePoint2745X" y="GluePoint2745Y"/>
                </a:cxn>
                <a:cxn ang="0">
                  <a:pos x="GluePoint2746X" y="GluePoint2746Y"/>
                </a:cxn>
                <a:cxn ang="0">
                  <a:pos x="GluePoint2747X" y="GluePoint2747Y"/>
                </a:cxn>
                <a:cxn ang="0">
                  <a:pos x="GluePoint2748X" y="GluePoint2748Y"/>
                </a:cxn>
                <a:cxn ang="0">
                  <a:pos x="GluePoint2749X" y="GluePoint2749Y"/>
                </a:cxn>
                <a:cxn ang="0">
                  <a:pos x="GluePoint2750X" y="GluePoint2750Y"/>
                </a:cxn>
                <a:cxn ang="0">
                  <a:pos x="GluePoint2751X" y="GluePoint2751Y"/>
                </a:cxn>
                <a:cxn ang="0">
                  <a:pos x="GluePoint2752X" y="GluePoint2752Y"/>
                </a:cxn>
                <a:cxn ang="0">
                  <a:pos x="GluePoint2753X" y="GluePoint2753Y"/>
                </a:cxn>
                <a:cxn ang="0">
                  <a:pos x="GluePoint2754X" y="GluePoint2754Y"/>
                </a:cxn>
                <a:cxn ang="0">
                  <a:pos x="GluePoint2755X" y="GluePoint2755Y"/>
                </a:cxn>
                <a:cxn ang="0">
                  <a:pos x="GluePoint2756X" y="GluePoint2756Y"/>
                </a:cxn>
                <a:cxn ang="0">
                  <a:pos x="GluePoint2757X" y="GluePoint2757Y"/>
                </a:cxn>
                <a:cxn ang="0">
                  <a:pos x="GluePoint2758X" y="GluePoint2758Y"/>
                </a:cxn>
                <a:cxn ang="0">
                  <a:pos x="GluePoint2759X" y="GluePoint2759Y"/>
                </a:cxn>
                <a:cxn ang="0">
                  <a:pos x="GluePoint2760X" y="GluePoint2760Y"/>
                </a:cxn>
                <a:cxn ang="0">
                  <a:pos x="GluePoint2761X" y="GluePoint2761Y"/>
                </a:cxn>
                <a:cxn ang="0">
                  <a:pos x="GluePoint2762X" y="GluePoint2762Y"/>
                </a:cxn>
                <a:cxn ang="0">
                  <a:pos x="GluePoint2763X" y="GluePoint2763Y"/>
                </a:cxn>
                <a:cxn ang="0">
                  <a:pos x="GluePoint2764X" y="GluePoint2764Y"/>
                </a:cxn>
                <a:cxn ang="0">
                  <a:pos x="GluePoint2765X" y="GluePoint2765Y"/>
                </a:cxn>
                <a:cxn ang="0">
                  <a:pos x="GluePoint2766X" y="GluePoint2766Y"/>
                </a:cxn>
                <a:cxn ang="0">
                  <a:pos x="GluePoint2767X" y="GluePoint2767Y"/>
                </a:cxn>
                <a:cxn ang="0">
                  <a:pos x="GluePoint2768X" y="GluePoint2768Y"/>
                </a:cxn>
                <a:cxn ang="0">
                  <a:pos x="GluePoint2769X" y="GluePoint2769Y"/>
                </a:cxn>
                <a:cxn ang="0">
                  <a:pos x="GluePoint2770X" y="GluePoint2770Y"/>
                </a:cxn>
                <a:cxn ang="0">
                  <a:pos x="GluePoint2771X" y="GluePoint2771Y"/>
                </a:cxn>
                <a:cxn ang="0">
                  <a:pos x="GluePoint2772X" y="GluePoint2772Y"/>
                </a:cxn>
                <a:cxn ang="0">
                  <a:pos x="GluePoint2773X" y="GluePoint2773Y"/>
                </a:cxn>
                <a:cxn ang="0">
                  <a:pos x="GluePoint2774X" y="GluePoint2774Y"/>
                </a:cxn>
                <a:cxn ang="0">
                  <a:pos x="GluePoint2775X" y="GluePoint2775Y"/>
                </a:cxn>
                <a:cxn ang="0">
                  <a:pos x="GluePoint2776X" y="GluePoint2776Y"/>
                </a:cxn>
                <a:cxn ang="0">
                  <a:pos x="GluePoint2777X" y="GluePoint2777Y"/>
                </a:cxn>
                <a:cxn ang="0">
                  <a:pos x="GluePoint2778X" y="GluePoint2778Y"/>
                </a:cxn>
                <a:cxn ang="0">
                  <a:pos x="GluePoint2779X" y="GluePoint2779Y"/>
                </a:cxn>
                <a:cxn ang="0">
                  <a:pos x="GluePoint2780X" y="GluePoint2780Y"/>
                </a:cxn>
                <a:cxn ang="0">
                  <a:pos x="GluePoint2781X" y="GluePoint2781Y"/>
                </a:cxn>
                <a:cxn ang="0">
                  <a:pos x="GluePoint2782X" y="GluePoint2782Y"/>
                </a:cxn>
                <a:cxn ang="0">
                  <a:pos x="GluePoint2783X" y="GluePoint2783Y"/>
                </a:cxn>
                <a:cxn ang="0">
                  <a:pos x="GluePoint2784X" y="GluePoint2784Y"/>
                </a:cxn>
                <a:cxn ang="0">
                  <a:pos x="GluePoint2785X" y="GluePoint2785Y"/>
                </a:cxn>
                <a:cxn ang="0">
                  <a:pos x="GluePoint2786X" y="GluePoint2786Y"/>
                </a:cxn>
                <a:cxn ang="0">
                  <a:pos x="GluePoint2787X" y="GluePoint2787Y"/>
                </a:cxn>
                <a:cxn ang="0">
                  <a:pos x="GluePoint2788X" y="GluePoint2788Y"/>
                </a:cxn>
                <a:cxn ang="0">
                  <a:pos x="GluePoint2789X" y="GluePoint2789Y"/>
                </a:cxn>
                <a:cxn ang="0">
                  <a:pos x="GluePoint2790X" y="GluePoint2790Y"/>
                </a:cxn>
                <a:cxn ang="0">
                  <a:pos x="GluePoint2791X" y="GluePoint2791Y"/>
                </a:cxn>
                <a:cxn ang="0">
                  <a:pos x="GluePoint2792X" y="GluePoint2792Y"/>
                </a:cxn>
                <a:cxn ang="0">
                  <a:pos x="GluePoint2793X" y="GluePoint2793Y"/>
                </a:cxn>
                <a:cxn ang="0">
                  <a:pos x="GluePoint2794X" y="GluePoint2794Y"/>
                </a:cxn>
                <a:cxn ang="0">
                  <a:pos x="GluePoint2795X" y="GluePoint2795Y"/>
                </a:cxn>
                <a:cxn ang="0">
                  <a:pos x="GluePoint2796X" y="GluePoint2796Y"/>
                </a:cxn>
              </a:cxnLst>
              <a:rect l="textAreaLeft" t="textAreaTop" r="textAreaRight" b="textAreaBottom"/>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77" name="Freeform: Shape 22">
              <a:extLst>
                <a:ext uri="{C183D7F6-B498-43B3-948B-1728B52AA6E4}">
                  <adec:decorative xmlns:adec="http://schemas.microsoft.com/office/drawing/2017/decorative" val="1"/>
                </a:ext>
              </a:extLst>
            </p:cNvPr>
            <p:cNvSpPr/>
            <p:nvPr/>
          </p:nvSpPr>
          <p:spPr>
            <a:xfrm>
              <a:off x="1440" y="2390400"/>
              <a:ext cx="611280" cy="1421280"/>
            </a:xfrm>
            <a:custGeom>
              <a:avLst/>
              <a:gdLst>
                <a:gd name="textAreaLeft" fmla="*/ 0 w 611280"/>
                <a:gd name="textAreaRight" fmla="*/ 611640 w 611280"/>
                <a:gd name="textAreaTop" fmla="*/ 0 h 1421280"/>
                <a:gd name="textAreaBottom" fmla="*/ 1421640 h 1421280"/>
                <a:gd name="GluePoint1X" fmla="*/ 0 w 611491"/>
                <a:gd name="GluePoint1Y" fmla="*/ 0 h 1429512"/>
                <a:gd name="GluePoint2X" fmla="*/ 62526 w 611491"/>
                <a:gd name="GluePoint2Y" fmla="*/ 22473 h 1429512"/>
                <a:gd name="GluePoint3X" fmla="*/ 241043 w 611491"/>
                <a:gd name="GluePoint3Y" fmla="*/ 176817 h 1429512"/>
                <a:gd name="GluePoint4X" fmla="*/ 497720 w 611491"/>
                <a:gd name="GluePoint4Y" fmla="*/ 299929 h 1429512"/>
                <a:gd name="GluePoint5X" fmla="*/ 610380 w 611491"/>
                <a:gd name="GluePoint5Y" fmla="*/ 577513 h 1429512"/>
                <a:gd name="GluePoint6X" fmla="*/ 458232 w 611491"/>
                <a:gd name="GluePoint6Y" fmla="*/ 845805 h 1429512"/>
                <a:gd name="GluePoint7X" fmla="*/ 455909 w 611491"/>
                <a:gd name="GluePoint7Y" fmla="*/ 848128 h 1429512"/>
                <a:gd name="GluePoint8X" fmla="*/ 407128 w 611491"/>
                <a:gd name="GluePoint8Y" fmla="*/ 956142 h 1429512"/>
                <a:gd name="GluePoint9X" fmla="*/ 396675 w 611491"/>
                <a:gd name="GluePoint9Y" fmla="*/ 993308 h 1429512"/>
                <a:gd name="GluePoint10X" fmla="*/ 230590 w 611491"/>
                <a:gd name="GluePoint10Y" fmla="*/ 1283668 h 1429512"/>
                <a:gd name="GluePoint11X" fmla="*/ 7730 w 611491"/>
                <a:gd name="GluePoint11Y" fmla="*/ 1427579 h 1429512"/>
                <a:gd name="GluePoint12X" fmla="*/ 0 w 611491"/>
                <a:gd name="GluePoint12Y" fmla="*/ 1429512 h 14295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78" name="Freeform: Shape 23">
              <a:extLst>
                <a:ext uri="{C183D7F6-B498-43B3-948B-1728B52AA6E4}">
                  <adec:decorative xmlns:adec="http://schemas.microsoft.com/office/drawing/2017/decorative" val="1"/>
                </a:ext>
              </a:extLst>
            </p:cNvPr>
            <p:cNvSpPr/>
            <p:nvPr/>
          </p:nvSpPr>
          <p:spPr>
            <a:xfrm>
              <a:off x="3794400" y="0"/>
              <a:ext cx="2423520" cy="1343520"/>
            </a:xfrm>
            <a:custGeom>
              <a:avLst/>
              <a:gdLst>
                <a:gd name="textAreaLeft" fmla="*/ 0 w 2423520"/>
                <a:gd name="textAreaRight" fmla="*/ 2423880 w 2423520"/>
                <a:gd name="textAreaTop" fmla="*/ 0 h 1343520"/>
                <a:gd name="textAreaBottom" fmla="*/ 1343880 h 1343520"/>
                <a:gd name="GluePoint1X" fmla="*/ 37089 w 3015964"/>
                <a:gd name="GluePoint1Y" fmla="*/ 0 h 1681468"/>
                <a:gd name="GluePoint2X" fmla="*/ 3014022 w 3015964"/>
                <a:gd name="GluePoint2Y" fmla="*/ 0 h 1681468"/>
                <a:gd name="GluePoint3X" fmla="*/ 3015964 w 3015964"/>
                <a:gd name="GluePoint3Y" fmla="*/ 52718 h 1681468"/>
                <a:gd name="GluePoint4X" fmla="*/ 2982682 w 3015964"/>
                <a:gd name="GluePoint4Y" fmla="*/ 249186 h 1681468"/>
                <a:gd name="GluePoint5X" fmla="*/ 1789950 w 3015964"/>
                <a:gd name="GluePoint5Y" fmla="*/ 1181800 h 1681468"/>
                <a:gd name="GluePoint6X" fmla="*/ 1536391 w 3015964"/>
                <a:gd name="GluePoint6Y" fmla="*/ 1275909 h 1681468"/>
                <a:gd name="GluePoint7X" fmla="*/ 1257206 w 3015964"/>
                <a:gd name="GluePoint7Y" fmla="*/ 1431287 h 1681468"/>
                <a:gd name="GluePoint8X" fmla="*/ 990871 w 3015964"/>
                <a:gd name="GluePoint8Y" fmla="*/ 1669291 h 1681468"/>
                <a:gd name="GluePoint9X" fmla="*/ 584900 w 3015964"/>
                <a:gd name="GluePoint9Y" fmla="*/ 1589975 h 1681468"/>
                <a:gd name="GluePoint10X" fmla="*/ 32440 w 3015964"/>
                <a:gd name="GluePoint10Y" fmla="*/ 985257 h 1681468"/>
                <a:gd name="GluePoint11X" fmla="*/ 98094 w 3015964"/>
                <a:gd name="GluePoint11Y" fmla="*/ 314136 h 1681468"/>
                <a:gd name="GluePoint12X" fmla="*/ 37491 w 3015964"/>
                <a:gd name="GluePoint12Y" fmla="*/ 8555 h 168146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79" name="Freeform: Shape 24">
              <a:extLst>
                <a:ext uri="{C183D7F6-B498-43B3-948B-1728B52AA6E4}">
                  <adec:decorative xmlns:adec="http://schemas.microsoft.com/office/drawing/2017/decorative" val="1"/>
                </a:ext>
              </a:extLst>
            </p:cNvPr>
            <p:cNvSpPr/>
            <p:nvPr/>
          </p:nvSpPr>
          <p:spPr>
            <a:xfrm>
              <a:off x="10948320" y="0"/>
              <a:ext cx="1241640" cy="2620440"/>
            </a:xfrm>
            <a:custGeom>
              <a:avLst/>
              <a:gdLst>
                <a:gd name="textAreaLeft" fmla="*/ 0 w 1241640"/>
                <a:gd name="textAreaRight" fmla="*/ 1242000 w 1241640"/>
                <a:gd name="textAreaTop" fmla="*/ 0 h 2620440"/>
                <a:gd name="textAreaBottom" fmla="*/ 2620800 h 2620440"/>
                <a:gd name="GluePoint1X" fmla="*/ 48089 w 1242102"/>
                <a:gd name="GluePoint1Y" fmla="*/ 0 h 2635689"/>
                <a:gd name="GluePoint2X" fmla="*/ 1242102 w 1242102"/>
                <a:gd name="GluePoint2Y" fmla="*/ 0 h 2635689"/>
                <a:gd name="GluePoint3X" fmla="*/ 1242102 w 1242102"/>
                <a:gd name="GluePoint3Y" fmla="*/ 2546285 h 2635689"/>
                <a:gd name="GluePoint4X" fmla="*/ 1169982 w 1242102"/>
                <a:gd name="GluePoint4Y" fmla="*/ 2578052 h 2635689"/>
                <a:gd name="GluePoint5X" fmla="*/ 289259 w 1242102"/>
                <a:gd name="GluePoint5Y" fmla="*/ 2399682 h 2635689"/>
                <a:gd name="GluePoint6X" fmla="*/ 77957 w 1242102"/>
                <a:gd name="GluePoint6Y" fmla="*/ 900439 h 2635689"/>
                <a:gd name="GluePoint7X" fmla="*/ 123236 w 1242102"/>
                <a:gd name="GluePoint7Y" fmla="*/ 633796 h 2635689"/>
                <a:gd name="GluePoint8X" fmla="*/ 128267 w 1242102"/>
                <a:gd name="GluePoint8Y" fmla="*/ 314326 h 2635689"/>
                <a:gd name="GluePoint9X" fmla="*/ 44729 w 1242102"/>
                <a:gd name="GluePoint9Y" fmla="*/ 16426 h 263568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Lst>
              <a:rect l="textAreaLeft" t="textAreaTop" r="textAreaRight" b="textAreaBottom"/>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80" name="Freeform: Shape 25">
              <a:extLst>
                <a:ext uri="{C183D7F6-B498-43B3-948B-1728B52AA6E4}">
                  <adec:decorative xmlns:adec="http://schemas.microsoft.com/office/drawing/2017/decorative" val="1"/>
                </a:ext>
              </a:extLst>
            </p:cNvPr>
            <p:cNvSpPr/>
            <p:nvPr/>
          </p:nvSpPr>
          <p:spPr>
            <a:xfrm>
              <a:off x="1440" y="0"/>
              <a:ext cx="1577520" cy="979920"/>
            </a:xfrm>
            <a:custGeom>
              <a:avLst/>
              <a:gdLst>
                <a:gd name="textAreaLeft" fmla="*/ 0 w 1577520"/>
                <a:gd name="textAreaRight" fmla="*/ 1577880 w 1577520"/>
                <a:gd name="textAreaTop" fmla="*/ 0 h 979920"/>
                <a:gd name="textAreaBottom" fmla="*/ 980280 h 979920"/>
                <a:gd name="GluePoint1X" fmla="*/ 117137 w 1471018"/>
                <a:gd name="GluePoint1Y" fmla="*/ 759920 h 795676"/>
                <a:gd name="GluePoint2X" fmla="*/ 130429 w 1471018"/>
                <a:gd name="GluePoint2Y" fmla="*/ 768654 h 795676"/>
                <a:gd name="GluePoint3X" fmla="*/ 124353 w 1471018"/>
                <a:gd name="GluePoint3Y" fmla="*/ 792959 h 795676"/>
                <a:gd name="GluePoint4X" fmla="*/ 100048 w 1471018"/>
                <a:gd name="GluePoint4Y" fmla="*/ 786883 h 795676"/>
                <a:gd name="GluePoint5X" fmla="*/ 106124 w 1471018"/>
                <a:gd name="GluePoint5Y" fmla="*/ 762578 h 795676"/>
                <a:gd name="GluePoint6X" fmla="*/ 117137 w 1471018"/>
                <a:gd name="GluePoint6Y" fmla="*/ 759920 h 795676"/>
                <a:gd name="GluePoint7X" fmla="*/ 220419 w 1471018"/>
                <a:gd name="GluePoint7Y" fmla="*/ 753844 h 795676"/>
                <a:gd name="GluePoint8X" fmla="*/ 233710 w 1471018"/>
                <a:gd name="GluePoint8Y" fmla="*/ 762578 h 795676"/>
                <a:gd name="GluePoint9X" fmla="*/ 227634 w 1471018"/>
                <a:gd name="GluePoint9Y" fmla="*/ 786883 h 795676"/>
                <a:gd name="GluePoint10X" fmla="*/ 203329 w 1471018"/>
                <a:gd name="GluePoint10Y" fmla="*/ 780807 h 795676"/>
                <a:gd name="GluePoint11X" fmla="*/ 209405 w 1471018"/>
                <a:gd name="GluePoint11Y" fmla="*/ 756502 h 795676"/>
                <a:gd name="GluePoint12X" fmla="*/ 220419 w 1471018"/>
                <a:gd name="GluePoint12Y" fmla="*/ 753844 h 795676"/>
                <a:gd name="GluePoint13X" fmla="*/ 25999 w 1471018"/>
                <a:gd name="GluePoint13Y" fmla="*/ 741691 h 795676"/>
                <a:gd name="GluePoint14X" fmla="*/ 39290 w 1471018"/>
                <a:gd name="GluePoint14Y" fmla="*/ 750425 h 795676"/>
                <a:gd name="GluePoint15X" fmla="*/ 33214 w 1471018"/>
                <a:gd name="GluePoint15Y" fmla="*/ 774730 h 795676"/>
                <a:gd name="GluePoint16X" fmla="*/ 8909 w 1471018"/>
                <a:gd name="GluePoint16Y" fmla="*/ 768654 h 795676"/>
                <a:gd name="GluePoint17X" fmla="*/ 14985 w 1471018"/>
                <a:gd name="GluePoint17Y" fmla="*/ 744349 h 795676"/>
                <a:gd name="GluePoint18X" fmla="*/ 25999 w 1471018"/>
                <a:gd name="GluePoint18Y" fmla="*/ 741691 h 795676"/>
                <a:gd name="GluePoint19X" fmla="*/ 329796 w 1471018"/>
                <a:gd name="GluePoint19Y" fmla="*/ 735615 h 795676"/>
                <a:gd name="GluePoint20X" fmla="*/ 343088 w 1471018"/>
                <a:gd name="GluePoint20Y" fmla="*/ 744349 h 795676"/>
                <a:gd name="GluePoint21X" fmla="*/ 337012 w 1471018"/>
                <a:gd name="GluePoint21Y" fmla="*/ 768654 h 795676"/>
                <a:gd name="GluePoint22X" fmla="*/ 312707 w 1471018"/>
                <a:gd name="GluePoint22Y" fmla="*/ 762578 h 795676"/>
                <a:gd name="GluePoint23X" fmla="*/ 318783 w 1471018"/>
                <a:gd name="GluePoint23Y" fmla="*/ 738273 h 795676"/>
                <a:gd name="GluePoint24X" fmla="*/ 329796 w 1471018"/>
                <a:gd name="GluePoint24Y" fmla="*/ 735615 h 795676"/>
                <a:gd name="GluePoint25X" fmla="*/ 442198 w 1471018"/>
                <a:gd name="GluePoint25Y" fmla="*/ 702197 h 795676"/>
                <a:gd name="GluePoint26X" fmla="*/ 455488 w 1471018"/>
                <a:gd name="GluePoint26Y" fmla="*/ 710931 h 795676"/>
                <a:gd name="GluePoint27X" fmla="*/ 449413 w 1471018"/>
                <a:gd name="GluePoint27Y" fmla="*/ 735236 h 795676"/>
                <a:gd name="GluePoint28X" fmla="*/ 425110 w 1471018"/>
                <a:gd name="GluePoint28Y" fmla="*/ 729160 h 795676"/>
                <a:gd name="GluePoint29X" fmla="*/ 431186 w 1471018"/>
                <a:gd name="GluePoint29Y" fmla="*/ 704855 h 795676"/>
                <a:gd name="GluePoint30X" fmla="*/ 442198 w 1471018"/>
                <a:gd name="GluePoint30Y" fmla="*/ 702197 h 795676"/>
                <a:gd name="GluePoint31X" fmla="*/ 542453 w 1471018"/>
                <a:gd name="GluePoint31Y" fmla="*/ 668778 h 795676"/>
                <a:gd name="GluePoint32X" fmla="*/ 555745 w 1471018"/>
                <a:gd name="GluePoint32Y" fmla="*/ 677512 h 795676"/>
                <a:gd name="GluePoint33X" fmla="*/ 549669 w 1471018"/>
                <a:gd name="GluePoint33Y" fmla="*/ 701817 h 795676"/>
                <a:gd name="GluePoint34X" fmla="*/ 525364 w 1471018"/>
                <a:gd name="GluePoint34Y" fmla="*/ 695741 h 795676"/>
                <a:gd name="GluePoint35X" fmla="*/ 531440 w 1471018"/>
                <a:gd name="GluePoint35Y" fmla="*/ 671436 h 795676"/>
                <a:gd name="GluePoint36X" fmla="*/ 542453 w 1471018"/>
                <a:gd name="GluePoint36Y" fmla="*/ 668778 h 795676"/>
                <a:gd name="GluePoint37X" fmla="*/ 132328 w 1471018"/>
                <a:gd name="GluePoint37Y" fmla="*/ 650549 h 795676"/>
                <a:gd name="GluePoint38X" fmla="*/ 145620 w 1471018"/>
                <a:gd name="GluePoint38Y" fmla="*/ 659283 h 795676"/>
                <a:gd name="GluePoint39X" fmla="*/ 139544 w 1471018"/>
                <a:gd name="GluePoint39Y" fmla="*/ 683588 h 795676"/>
                <a:gd name="GluePoint40X" fmla="*/ 115239 w 1471018"/>
                <a:gd name="GluePoint40Y" fmla="*/ 677512 h 795676"/>
                <a:gd name="GluePoint41X" fmla="*/ 121315 w 1471018"/>
                <a:gd name="GluePoint41Y" fmla="*/ 653207 h 795676"/>
                <a:gd name="GluePoint42X" fmla="*/ 132328 w 1471018"/>
                <a:gd name="GluePoint42Y" fmla="*/ 650549 h 795676"/>
                <a:gd name="GluePoint43X" fmla="*/ 642709 w 1471018"/>
                <a:gd name="GluePoint43Y" fmla="*/ 641435 h 795676"/>
                <a:gd name="GluePoint44X" fmla="*/ 656001 w 1471018"/>
                <a:gd name="GluePoint44Y" fmla="*/ 650169 h 795676"/>
                <a:gd name="GluePoint45X" fmla="*/ 649925 w 1471018"/>
                <a:gd name="GluePoint45Y" fmla="*/ 674474 h 795676"/>
                <a:gd name="GluePoint46X" fmla="*/ 625620 w 1471018"/>
                <a:gd name="GluePoint46Y" fmla="*/ 668398 h 795676"/>
                <a:gd name="GluePoint47X" fmla="*/ 631696 w 1471018"/>
                <a:gd name="GluePoint47Y" fmla="*/ 644093 h 795676"/>
                <a:gd name="GluePoint48X" fmla="*/ 642709 w 1471018"/>
                <a:gd name="GluePoint48Y" fmla="*/ 641435 h 795676"/>
                <a:gd name="GluePoint49X" fmla="*/ 235618 w 1471018"/>
                <a:gd name="GluePoint49Y" fmla="*/ 641435 h 795676"/>
                <a:gd name="GluePoint50X" fmla="*/ 248910 w 1471018"/>
                <a:gd name="GluePoint50Y" fmla="*/ 650169 h 795676"/>
                <a:gd name="GluePoint51X" fmla="*/ 242833 w 1471018"/>
                <a:gd name="GluePoint51Y" fmla="*/ 674474 h 795676"/>
                <a:gd name="GluePoint52X" fmla="*/ 218529 w 1471018"/>
                <a:gd name="GluePoint52Y" fmla="*/ 668398 h 795676"/>
                <a:gd name="GluePoint53X" fmla="*/ 224605 w 1471018"/>
                <a:gd name="GluePoint53Y" fmla="*/ 644093 h 795676"/>
                <a:gd name="GluePoint54X" fmla="*/ 235618 w 1471018"/>
                <a:gd name="GluePoint54Y" fmla="*/ 641435 h 795676"/>
                <a:gd name="GluePoint55X" fmla="*/ 338904 w 1471018"/>
                <a:gd name="GluePoint55Y" fmla="*/ 629283 h 795676"/>
                <a:gd name="GluePoint56X" fmla="*/ 352196 w 1471018"/>
                <a:gd name="GluePoint56Y" fmla="*/ 638017 h 795676"/>
                <a:gd name="GluePoint57X" fmla="*/ 346120 w 1471018"/>
                <a:gd name="GluePoint57Y" fmla="*/ 662322 h 795676"/>
                <a:gd name="GluePoint58X" fmla="*/ 321815 w 1471018"/>
                <a:gd name="GluePoint58Y" fmla="*/ 656246 h 795676"/>
                <a:gd name="GluePoint59X" fmla="*/ 327891 w 1471018"/>
                <a:gd name="GluePoint59Y" fmla="*/ 631941 h 795676"/>
                <a:gd name="GluePoint60X" fmla="*/ 338904 w 1471018"/>
                <a:gd name="GluePoint60Y" fmla="*/ 629283 h 795676"/>
                <a:gd name="GluePoint61X" fmla="*/ 32070 w 1471018"/>
                <a:gd name="GluePoint61Y" fmla="*/ 601940 h 795676"/>
                <a:gd name="GluePoint62X" fmla="*/ 45361 w 1471018"/>
                <a:gd name="GluePoint62Y" fmla="*/ 610674 h 795676"/>
                <a:gd name="GluePoint63X" fmla="*/ 39285 w 1471018"/>
                <a:gd name="GluePoint63Y" fmla="*/ 634979 h 795676"/>
                <a:gd name="GluePoint64X" fmla="*/ 14981 w 1471018"/>
                <a:gd name="GluePoint64Y" fmla="*/ 628903 h 795676"/>
                <a:gd name="GluePoint65X" fmla="*/ 21056 w 1471018"/>
                <a:gd name="GluePoint65Y" fmla="*/ 604598 h 795676"/>
                <a:gd name="GluePoint66X" fmla="*/ 32070 w 1471018"/>
                <a:gd name="GluePoint66Y" fmla="*/ 601940 h 795676"/>
                <a:gd name="GluePoint67X" fmla="*/ 752079 w 1471018"/>
                <a:gd name="GluePoint67Y" fmla="*/ 586750 h 795676"/>
                <a:gd name="GluePoint68X" fmla="*/ 765371 w 1471018"/>
                <a:gd name="GluePoint68Y" fmla="*/ 595484 h 795676"/>
                <a:gd name="GluePoint69X" fmla="*/ 759295 w 1471018"/>
                <a:gd name="GluePoint69Y" fmla="*/ 619789 h 795676"/>
                <a:gd name="GluePoint70X" fmla="*/ 734990 w 1471018"/>
                <a:gd name="GluePoint70Y" fmla="*/ 613713 h 795676"/>
                <a:gd name="GluePoint71X" fmla="*/ 741066 w 1471018"/>
                <a:gd name="GluePoint71Y" fmla="*/ 589408 h 795676"/>
                <a:gd name="GluePoint72X" fmla="*/ 752079 w 1471018"/>
                <a:gd name="GluePoint72Y" fmla="*/ 586750 h 795676"/>
                <a:gd name="GluePoint73X" fmla="*/ 436123 w 1471018"/>
                <a:gd name="GluePoint73Y" fmla="*/ 583712 h 795676"/>
                <a:gd name="GluePoint74X" fmla="*/ 449413 w 1471018"/>
                <a:gd name="GluePoint74Y" fmla="*/ 592446 h 795676"/>
                <a:gd name="GluePoint75X" fmla="*/ 443339 w 1471018"/>
                <a:gd name="GluePoint75Y" fmla="*/ 616751 h 795676"/>
                <a:gd name="GluePoint76X" fmla="*/ 419039 w 1471018"/>
                <a:gd name="GluePoint76Y" fmla="*/ 610675 h 795676"/>
                <a:gd name="GluePoint77X" fmla="*/ 425114 w 1471018"/>
                <a:gd name="GluePoint77Y" fmla="*/ 586370 h 795676"/>
                <a:gd name="GluePoint78X" fmla="*/ 436123 w 1471018"/>
                <a:gd name="GluePoint78Y" fmla="*/ 583712 h 795676"/>
                <a:gd name="GluePoint79X" fmla="*/ 548529 w 1471018"/>
                <a:gd name="GluePoint79Y" fmla="*/ 556370 h 795676"/>
                <a:gd name="GluePoint80X" fmla="*/ 561821 w 1471018"/>
                <a:gd name="GluePoint80Y" fmla="*/ 565104 h 795676"/>
                <a:gd name="GluePoint81X" fmla="*/ 555745 w 1471018"/>
                <a:gd name="GluePoint81Y" fmla="*/ 589409 h 795676"/>
                <a:gd name="GluePoint82X" fmla="*/ 531440 w 1471018"/>
                <a:gd name="GluePoint82Y" fmla="*/ 583333 h 795676"/>
                <a:gd name="GluePoint83X" fmla="*/ 537516 w 1471018"/>
                <a:gd name="GluePoint83Y" fmla="*/ 559028 h 795676"/>
                <a:gd name="GluePoint84X" fmla="*/ 548529 w 1471018"/>
                <a:gd name="GluePoint84Y" fmla="*/ 556370 h 795676"/>
                <a:gd name="GluePoint85X" fmla="*/ 852335 w 1471018"/>
                <a:gd name="GluePoint85Y" fmla="*/ 550293 h 795676"/>
                <a:gd name="GluePoint86X" fmla="*/ 865627 w 1471018"/>
                <a:gd name="GluePoint86Y" fmla="*/ 559027 h 795676"/>
                <a:gd name="GluePoint87X" fmla="*/ 859551 w 1471018"/>
                <a:gd name="GluePoint87Y" fmla="*/ 583332 h 795676"/>
                <a:gd name="GluePoint88X" fmla="*/ 835246 w 1471018"/>
                <a:gd name="GluePoint88Y" fmla="*/ 577256 h 795676"/>
                <a:gd name="GluePoint89X" fmla="*/ 841322 w 1471018"/>
                <a:gd name="GluePoint89Y" fmla="*/ 552951 h 795676"/>
                <a:gd name="GluePoint90X" fmla="*/ 852335 w 1471018"/>
                <a:gd name="GluePoint90Y" fmla="*/ 550293 h 795676"/>
                <a:gd name="GluePoint91X" fmla="*/ 667013 w 1471018"/>
                <a:gd name="GluePoint91Y" fmla="*/ 532065 h 795676"/>
                <a:gd name="GluePoint92X" fmla="*/ 680305 w 1471018"/>
                <a:gd name="GluePoint92Y" fmla="*/ 540799 h 795676"/>
                <a:gd name="GluePoint93X" fmla="*/ 674229 w 1471018"/>
                <a:gd name="GluePoint93Y" fmla="*/ 565104 h 795676"/>
                <a:gd name="GluePoint94X" fmla="*/ 649924 w 1471018"/>
                <a:gd name="GluePoint94Y" fmla="*/ 559028 h 795676"/>
                <a:gd name="GluePoint95X" fmla="*/ 656000 w 1471018"/>
                <a:gd name="GluePoint95Y" fmla="*/ 534723 h 795676"/>
                <a:gd name="GluePoint96X" fmla="*/ 667013 w 1471018"/>
                <a:gd name="GluePoint96Y" fmla="*/ 532065 h 795676"/>
                <a:gd name="GluePoint97X" fmla="*/ 126251 w 1471018"/>
                <a:gd name="GluePoint97Y" fmla="*/ 532065 h 795676"/>
                <a:gd name="GluePoint98X" fmla="*/ 139543 w 1471018"/>
                <a:gd name="GluePoint98Y" fmla="*/ 540799 h 795676"/>
                <a:gd name="GluePoint99X" fmla="*/ 133467 w 1471018"/>
                <a:gd name="GluePoint99Y" fmla="*/ 565104 h 795676"/>
                <a:gd name="GluePoint100X" fmla="*/ 109162 w 1471018"/>
                <a:gd name="GluePoint100Y" fmla="*/ 559028 h 795676"/>
                <a:gd name="GluePoint101X" fmla="*/ 115238 w 1471018"/>
                <a:gd name="GluePoint101Y" fmla="*/ 534723 h 795676"/>
                <a:gd name="GluePoint102X" fmla="*/ 126251 w 1471018"/>
                <a:gd name="GluePoint102Y" fmla="*/ 532065 h 795676"/>
                <a:gd name="GluePoint103X" fmla="*/ 226503 w 1471018"/>
                <a:gd name="GluePoint103Y" fmla="*/ 529027 h 795676"/>
                <a:gd name="GluePoint104X" fmla="*/ 239794 w 1471018"/>
                <a:gd name="GluePoint104Y" fmla="*/ 537761 h 795676"/>
                <a:gd name="GluePoint105X" fmla="*/ 233718 w 1471018"/>
                <a:gd name="GluePoint105Y" fmla="*/ 562066 h 795676"/>
                <a:gd name="GluePoint106X" fmla="*/ 209414 w 1471018"/>
                <a:gd name="GluePoint106Y" fmla="*/ 555990 h 795676"/>
                <a:gd name="GluePoint107X" fmla="*/ 215490 w 1471018"/>
                <a:gd name="GluePoint107Y" fmla="*/ 531685 h 795676"/>
                <a:gd name="GluePoint108X" fmla="*/ 226503 w 1471018"/>
                <a:gd name="GluePoint108Y" fmla="*/ 529027 h 795676"/>
                <a:gd name="GluePoint109X" fmla="*/ 332836 w 1471018"/>
                <a:gd name="GluePoint109Y" fmla="*/ 519913 h 795676"/>
                <a:gd name="GluePoint110X" fmla="*/ 346128 w 1471018"/>
                <a:gd name="GluePoint110Y" fmla="*/ 528647 h 795676"/>
                <a:gd name="GluePoint111X" fmla="*/ 340052 w 1471018"/>
                <a:gd name="GluePoint111Y" fmla="*/ 552952 h 795676"/>
                <a:gd name="GluePoint112X" fmla="*/ 315748 w 1471018"/>
                <a:gd name="GluePoint112Y" fmla="*/ 546876 h 795676"/>
                <a:gd name="GluePoint113X" fmla="*/ 321823 w 1471018"/>
                <a:gd name="GluePoint113Y" fmla="*/ 522571 h 795676"/>
                <a:gd name="GluePoint114X" fmla="*/ 332836 w 1471018"/>
                <a:gd name="GluePoint114Y" fmla="*/ 519913 h 795676"/>
                <a:gd name="GluePoint115X" fmla="*/ 7768 w 1471018"/>
                <a:gd name="GluePoint115Y" fmla="*/ 507761 h 795676"/>
                <a:gd name="GluePoint116X" fmla="*/ 21060 w 1471018"/>
                <a:gd name="GluePoint116Y" fmla="*/ 516495 h 795676"/>
                <a:gd name="GluePoint117X" fmla="*/ 14984 w 1471018"/>
                <a:gd name="GluePoint117Y" fmla="*/ 540800 h 795676"/>
                <a:gd name="GluePoint118X" fmla="*/ 2831 w 1471018"/>
                <a:gd name="GluePoint118Y" fmla="*/ 543458 h 795676"/>
                <a:gd name="GluePoint119X" fmla="*/ 0 w 1471018"/>
                <a:gd name="GluePoint119Y" fmla="*/ 541423 h 795676"/>
                <a:gd name="GluePoint120X" fmla="*/ 0 w 1471018"/>
                <a:gd name="GluePoint120Y" fmla="*/ 509636 h 795676"/>
                <a:gd name="GluePoint121X" fmla="*/ 946515 w 1471018"/>
                <a:gd name="GluePoint121Y" fmla="*/ 486494 h 795676"/>
                <a:gd name="GluePoint122X" fmla="*/ 959807 w 1471018"/>
                <a:gd name="GluePoint122Y" fmla="*/ 495228 h 795676"/>
                <a:gd name="GluePoint123X" fmla="*/ 953731 w 1471018"/>
                <a:gd name="GluePoint123Y" fmla="*/ 519533 h 795676"/>
                <a:gd name="GluePoint124X" fmla="*/ 929426 w 1471018"/>
                <a:gd name="GluePoint124Y" fmla="*/ 513457 h 795676"/>
                <a:gd name="GluePoint125X" fmla="*/ 935502 w 1471018"/>
                <a:gd name="GluePoint125Y" fmla="*/ 489152 h 795676"/>
                <a:gd name="GluePoint126X" fmla="*/ 946515 w 1471018"/>
                <a:gd name="GluePoint126Y" fmla="*/ 486494 h 795676"/>
                <a:gd name="GluePoint127X" fmla="*/ 457386 w 1471018"/>
                <a:gd name="GluePoint127Y" fmla="*/ 483456 h 795676"/>
                <a:gd name="GluePoint128X" fmla="*/ 470679 w 1471018"/>
                <a:gd name="GluePoint128Y" fmla="*/ 492190 h 795676"/>
                <a:gd name="GluePoint129X" fmla="*/ 464601 w 1471018"/>
                <a:gd name="GluePoint129Y" fmla="*/ 516495 h 795676"/>
                <a:gd name="GluePoint130X" fmla="*/ 440300 w 1471018"/>
                <a:gd name="GluePoint130Y" fmla="*/ 510419 h 795676"/>
                <a:gd name="GluePoint131X" fmla="*/ 446374 w 1471018"/>
                <a:gd name="GluePoint131Y" fmla="*/ 486114 h 795676"/>
                <a:gd name="GluePoint132X" fmla="*/ 457386 w 1471018"/>
                <a:gd name="GluePoint132Y" fmla="*/ 483456 h 795676"/>
                <a:gd name="GluePoint133X" fmla="*/ 821954 w 1471018"/>
                <a:gd name="GluePoint133Y" fmla="*/ 456114 h 795676"/>
                <a:gd name="GluePoint134X" fmla="*/ 835246 w 1471018"/>
                <a:gd name="GluePoint134Y" fmla="*/ 464848 h 795676"/>
                <a:gd name="GluePoint135X" fmla="*/ 829170 w 1471018"/>
                <a:gd name="GluePoint135Y" fmla="*/ 489153 h 795676"/>
                <a:gd name="GluePoint136X" fmla="*/ 804865 w 1471018"/>
                <a:gd name="GluePoint136Y" fmla="*/ 483077 h 795676"/>
                <a:gd name="GluePoint137X" fmla="*/ 810941 w 1471018"/>
                <a:gd name="GluePoint137Y" fmla="*/ 458772 h 795676"/>
                <a:gd name="GluePoint138X" fmla="*/ 821954 w 1471018"/>
                <a:gd name="GluePoint138Y" fmla="*/ 456114 h 795676"/>
                <a:gd name="GluePoint139X" fmla="*/ 584986 w 1471018"/>
                <a:gd name="GluePoint139Y" fmla="*/ 456114 h 795676"/>
                <a:gd name="GluePoint140X" fmla="*/ 598278 w 1471018"/>
                <a:gd name="GluePoint140Y" fmla="*/ 464848 h 795676"/>
                <a:gd name="GluePoint141X" fmla="*/ 592202 w 1471018"/>
                <a:gd name="GluePoint141Y" fmla="*/ 489153 h 795676"/>
                <a:gd name="GluePoint142X" fmla="*/ 567897 w 1471018"/>
                <a:gd name="GluePoint142Y" fmla="*/ 483077 h 795676"/>
                <a:gd name="GluePoint143X" fmla="*/ 573973 w 1471018"/>
                <a:gd name="GluePoint143Y" fmla="*/ 458772 h 795676"/>
                <a:gd name="GluePoint144X" fmla="*/ 584986 w 1471018"/>
                <a:gd name="GluePoint144Y" fmla="*/ 456114 h 795676"/>
                <a:gd name="GluePoint145X" fmla="*/ 718660 w 1471018"/>
                <a:gd name="GluePoint145Y" fmla="*/ 443961 h 795676"/>
                <a:gd name="GluePoint146X" fmla="*/ 731952 w 1471018"/>
                <a:gd name="GluePoint146Y" fmla="*/ 452695 h 795676"/>
                <a:gd name="GluePoint147X" fmla="*/ 725876 w 1471018"/>
                <a:gd name="GluePoint147Y" fmla="*/ 477000 h 795676"/>
                <a:gd name="GluePoint148X" fmla="*/ 701571 w 1471018"/>
                <a:gd name="GluePoint148Y" fmla="*/ 470924 h 795676"/>
                <a:gd name="GluePoint149X" fmla="*/ 707647 w 1471018"/>
                <a:gd name="GluePoint149Y" fmla="*/ 446619 h 795676"/>
                <a:gd name="GluePoint150X" fmla="*/ 718660 w 1471018"/>
                <a:gd name="GluePoint150Y" fmla="*/ 443961 h 795676"/>
                <a:gd name="GluePoint151X" fmla="*/ 1016390 w 1471018"/>
                <a:gd name="GluePoint151Y" fmla="*/ 425733 h 795676"/>
                <a:gd name="GluePoint152X" fmla="*/ 1029681 w 1471018"/>
                <a:gd name="GluePoint152Y" fmla="*/ 434467 h 795676"/>
                <a:gd name="GluePoint153X" fmla="*/ 1023605 w 1471018"/>
                <a:gd name="GluePoint153Y" fmla="*/ 458772 h 795676"/>
                <a:gd name="GluePoint154X" fmla="*/ 999301 w 1471018"/>
                <a:gd name="GluePoint154Y" fmla="*/ 452696 h 795676"/>
                <a:gd name="GluePoint155X" fmla="*/ 1005377 w 1471018"/>
                <a:gd name="GluePoint155Y" fmla="*/ 428391 h 795676"/>
                <a:gd name="GluePoint156X" fmla="*/ 1016390 w 1471018"/>
                <a:gd name="GluePoint156Y" fmla="*/ 425733 h 795676"/>
                <a:gd name="GluePoint157X" fmla="*/ 250806 w 1471018"/>
                <a:gd name="GluePoint157Y" fmla="*/ 416619 h 795676"/>
                <a:gd name="GluePoint158X" fmla="*/ 264098 w 1471018"/>
                <a:gd name="GluePoint158Y" fmla="*/ 425353 h 795676"/>
                <a:gd name="GluePoint159X" fmla="*/ 258022 w 1471018"/>
                <a:gd name="GluePoint159Y" fmla="*/ 449658 h 795676"/>
                <a:gd name="GluePoint160X" fmla="*/ 233717 w 1471018"/>
                <a:gd name="GluePoint160Y" fmla="*/ 443582 h 795676"/>
                <a:gd name="GluePoint161X" fmla="*/ 239793 w 1471018"/>
                <a:gd name="GluePoint161Y" fmla="*/ 419277 h 795676"/>
                <a:gd name="GluePoint162X" fmla="*/ 250806 w 1471018"/>
                <a:gd name="GluePoint162Y" fmla="*/ 416619 h 795676"/>
                <a:gd name="GluePoint163X" fmla="*/ 144467 w 1471018"/>
                <a:gd name="GluePoint163Y" fmla="*/ 416619 h 795676"/>
                <a:gd name="GluePoint164X" fmla="*/ 157759 w 1471018"/>
                <a:gd name="GluePoint164Y" fmla="*/ 425353 h 795676"/>
                <a:gd name="GluePoint165X" fmla="*/ 151683 w 1471018"/>
                <a:gd name="GluePoint165Y" fmla="*/ 449658 h 795676"/>
                <a:gd name="GluePoint166X" fmla="*/ 127378 w 1471018"/>
                <a:gd name="GluePoint166Y" fmla="*/ 443582 h 795676"/>
                <a:gd name="GluePoint167X" fmla="*/ 133454 w 1471018"/>
                <a:gd name="GluePoint167Y" fmla="*/ 419277 h 795676"/>
                <a:gd name="GluePoint168X" fmla="*/ 144467 w 1471018"/>
                <a:gd name="GluePoint168Y" fmla="*/ 416619 h 795676"/>
                <a:gd name="GluePoint169X" fmla="*/ 29033 w 1471018"/>
                <a:gd name="GluePoint169Y" fmla="*/ 416619 h 795676"/>
                <a:gd name="GluePoint170X" fmla="*/ 42324 w 1471018"/>
                <a:gd name="GluePoint170Y" fmla="*/ 425353 h 795676"/>
                <a:gd name="GluePoint171X" fmla="*/ 36248 w 1471018"/>
                <a:gd name="GluePoint171Y" fmla="*/ 449658 h 795676"/>
                <a:gd name="GluePoint172X" fmla="*/ 11944 w 1471018"/>
                <a:gd name="GluePoint172Y" fmla="*/ 443582 h 795676"/>
                <a:gd name="GluePoint173X" fmla="*/ 18020 w 1471018"/>
                <a:gd name="GluePoint173Y" fmla="*/ 419277 h 795676"/>
                <a:gd name="GluePoint174X" fmla="*/ 29033 w 1471018"/>
                <a:gd name="GluePoint174Y" fmla="*/ 416619 h 795676"/>
                <a:gd name="GluePoint175X" fmla="*/ 360172 w 1471018"/>
                <a:gd name="GluePoint175Y" fmla="*/ 410543 h 795676"/>
                <a:gd name="GluePoint176X" fmla="*/ 373464 w 1471018"/>
                <a:gd name="GluePoint176Y" fmla="*/ 419277 h 795676"/>
                <a:gd name="GluePoint177X" fmla="*/ 367388 w 1471018"/>
                <a:gd name="GluePoint177Y" fmla="*/ 443582 h 795676"/>
                <a:gd name="GluePoint178X" fmla="*/ 343083 w 1471018"/>
                <a:gd name="GluePoint178Y" fmla="*/ 437506 h 795676"/>
                <a:gd name="GluePoint179X" fmla="*/ 349159 w 1471018"/>
                <a:gd name="GluePoint179Y" fmla="*/ 413201 h 795676"/>
                <a:gd name="GluePoint180X" fmla="*/ 360172 w 1471018"/>
                <a:gd name="GluePoint180Y" fmla="*/ 410543 h 795676"/>
                <a:gd name="GluePoint181X" fmla="*/ 1110570 w 1471018"/>
                <a:gd name="GluePoint181Y" fmla="*/ 389276 h 795676"/>
                <a:gd name="GluePoint182X" fmla="*/ 1123862 w 1471018"/>
                <a:gd name="GluePoint182Y" fmla="*/ 398010 h 795676"/>
                <a:gd name="GluePoint183X" fmla="*/ 1117786 w 1471018"/>
                <a:gd name="GluePoint183Y" fmla="*/ 422315 h 795676"/>
                <a:gd name="GluePoint184X" fmla="*/ 1093481 w 1471018"/>
                <a:gd name="GluePoint184Y" fmla="*/ 416239 h 795676"/>
                <a:gd name="GluePoint185X" fmla="*/ 1099557 w 1471018"/>
                <a:gd name="GluePoint185Y" fmla="*/ 391934 h 795676"/>
                <a:gd name="GluePoint186X" fmla="*/ 1110570 w 1471018"/>
                <a:gd name="GluePoint186Y" fmla="*/ 389276 h 795676"/>
                <a:gd name="GluePoint187X" fmla="*/ 490806 w 1471018"/>
                <a:gd name="GluePoint187Y" fmla="*/ 383200 h 795676"/>
                <a:gd name="GluePoint188X" fmla="*/ 504098 w 1471018"/>
                <a:gd name="GluePoint188Y" fmla="*/ 391934 h 795676"/>
                <a:gd name="GluePoint189X" fmla="*/ 498022 w 1471018"/>
                <a:gd name="GluePoint189Y" fmla="*/ 416239 h 795676"/>
                <a:gd name="GluePoint190X" fmla="*/ 473717 w 1471018"/>
                <a:gd name="GluePoint190Y" fmla="*/ 410163 h 795676"/>
                <a:gd name="GluePoint191X" fmla="*/ 479793 w 1471018"/>
                <a:gd name="GluePoint191Y" fmla="*/ 385858 h 795676"/>
                <a:gd name="GluePoint192X" fmla="*/ 490806 w 1471018"/>
                <a:gd name="GluePoint192Y" fmla="*/ 383200 h 795676"/>
                <a:gd name="GluePoint193X" fmla="*/ 900944 w 1471018"/>
                <a:gd name="GluePoint193Y" fmla="*/ 380162 h 795676"/>
                <a:gd name="GluePoint194X" fmla="*/ 914236 w 1471018"/>
                <a:gd name="GluePoint194Y" fmla="*/ 388896 h 795676"/>
                <a:gd name="GluePoint195X" fmla="*/ 908160 w 1471018"/>
                <a:gd name="GluePoint195Y" fmla="*/ 413201 h 795676"/>
                <a:gd name="GluePoint196X" fmla="*/ 883855 w 1471018"/>
                <a:gd name="GluePoint196Y" fmla="*/ 407125 h 795676"/>
                <a:gd name="GluePoint197X" fmla="*/ 889931 w 1471018"/>
                <a:gd name="GluePoint197Y" fmla="*/ 382820 h 795676"/>
                <a:gd name="GluePoint198X" fmla="*/ 900944 w 1471018"/>
                <a:gd name="GluePoint198Y" fmla="*/ 380162 h 795676"/>
                <a:gd name="GluePoint199X" fmla="*/ 618404 w 1471018"/>
                <a:gd name="GluePoint199Y" fmla="*/ 361934 h 795676"/>
                <a:gd name="GluePoint200X" fmla="*/ 631696 w 1471018"/>
                <a:gd name="GluePoint200Y" fmla="*/ 370668 h 795676"/>
                <a:gd name="GluePoint201X" fmla="*/ 625620 w 1471018"/>
                <a:gd name="GluePoint201Y" fmla="*/ 394973 h 795676"/>
                <a:gd name="GluePoint202X" fmla="*/ 601315 w 1471018"/>
                <a:gd name="GluePoint202Y" fmla="*/ 388897 h 795676"/>
                <a:gd name="GluePoint203X" fmla="*/ 607391 w 1471018"/>
                <a:gd name="GluePoint203Y" fmla="*/ 364592 h 795676"/>
                <a:gd name="GluePoint204X" fmla="*/ 618404 w 1471018"/>
                <a:gd name="GluePoint204Y" fmla="*/ 361934 h 795676"/>
                <a:gd name="GluePoint205X" fmla="*/ 749041 w 1471018"/>
                <a:gd name="GluePoint205Y" fmla="*/ 355858 h 795676"/>
                <a:gd name="GluePoint206X" fmla="*/ 762333 w 1471018"/>
                <a:gd name="GluePoint206Y" fmla="*/ 364592 h 795676"/>
                <a:gd name="GluePoint207X" fmla="*/ 756257 w 1471018"/>
                <a:gd name="GluePoint207Y" fmla="*/ 388897 h 795676"/>
                <a:gd name="GluePoint208X" fmla="*/ 731952 w 1471018"/>
                <a:gd name="GluePoint208Y" fmla="*/ 382821 h 795676"/>
                <a:gd name="GluePoint209X" fmla="*/ 738028 w 1471018"/>
                <a:gd name="GluePoint209Y" fmla="*/ 358516 h 795676"/>
                <a:gd name="GluePoint210X" fmla="*/ 749041 w 1471018"/>
                <a:gd name="GluePoint210Y" fmla="*/ 355858 h 795676"/>
                <a:gd name="GluePoint211X" fmla="*/ 10801 w 1471018"/>
                <a:gd name="GluePoint211Y" fmla="*/ 334591 h 795676"/>
                <a:gd name="GluePoint212X" fmla="*/ 24093 w 1471018"/>
                <a:gd name="GluePoint212Y" fmla="*/ 343325 h 795676"/>
                <a:gd name="GluePoint213X" fmla="*/ 18017 w 1471018"/>
                <a:gd name="GluePoint213Y" fmla="*/ 367630 h 795676"/>
                <a:gd name="GluePoint214X" fmla="*/ 5865 w 1471018"/>
                <a:gd name="GluePoint214Y" fmla="*/ 370288 h 795676"/>
                <a:gd name="GluePoint215X" fmla="*/ 0 w 1471018"/>
                <a:gd name="GluePoint215Y" fmla="*/ 366073 h 795676"/>
                <a:gd name="GluePoint216X" fmla="*/ 0 w 1471018"/>
                <a:gd name="GluePoint216Y" fmla="*/ 337198 h 795676"/>
                <a:gd name="GluePoint217X" fmla="*/ 1213864 w 1471018"/>
                <a:gd name="GluePoint217Y" fmla="*/ 313325 h 795676"/>
                <a:gd name="GluePoint218X" fmla="*/ 1227156 w 1471018"/>
                <a:gd name="GluePoint218Y" fmla="*/ 322059 h 795676"/>
                <a:gd name="GluePoint219X" fmla="*/ 1221080 w 1471018"/>
                <a:gd name="GluePoint219Y" fmla="*/ 346364 h 795676"/>
                <a:gd name="GluePoint220X" fmla="*/ 1196775 w 1471018"/>
                <a:gd name="GluePoint220Y" fmla="*/ 340288 h 795676"/>
                <a:gd name="GluePoint221X" fmla="*/ 1202851 w 1471018"/>
                <a:gd name="GluePoint221Y" fmla="*/ 315983 h 795676"/>
                <a:gd name="GluePoint222X" fmla="*/ 1213864 w 1471018"/>
                <a:gd name="GluePoint222Y" fmla="*/ 313325 h 795676"/>
                <a:gd name="GluePoint223X" fmla="*/ 211313 w 1471018"/>
                <a:gd name="GluePoint223Y" fmla="*/ 313325 h 795676"/>
                <a:gd name="GluePoint224X" fmla="*/ 224605 w 1471018"/>
                <a:gd name="GluePoint224Y" fmla="*/ 322059 h 795676"/>
                <a:gd name="GluePoint225X" fmla="*/ 218529 w 1471018"/>
                <a:gd name="GluePoint225Y" fmla="*/ 346364 h 795676"/>
                <a:gd name="GluePoint226X" fmla="*/ 194224 w 1471018"/>
                <a:gd name="GluePoint226Y" fmla="*/ 340288 h 795676"/>
                <a:gd name="GluePoint227X" fmla="*/ 200300 w 1471018"/>
                <a:gd name="GluePoint227Y" fmla="*/ 315983 h 795676"/>
                <a:gd name="GluePoint228X" fmla="*/ 211313 w 1471018"/>
                <a:gd name="GluePoint228Y" fmla="*/ 313325 h 795676"/>
                <a:gd name="GluePoint229X" fmla="*/ 314600 w 1471018"/>
                <a:gd name="GluePoint229Y" fmla="*/ 301172 h 795676"/>
                <a:gd name="GluePoint230X" fmla="*/ 327892 w 1471018"/>
                <a:gd name="GluePoint230Y" fmla="*/ 309906 h 795676"/>
                <a:gd name="GluePoint231X" fmla="*/ 321816 w 1471018"/>
                <a:gd name="GluePoint231Y" fmla="*/ 334211 h 795676"/>
                <a:gd name="GluePoint232X" fmla="*/ 297511 w 1471018"/>
                <a:gd name="GluePoint232Y" fmla="*/ 328135 h 795676"/>
                <a:gd name="GluePoint233X" fmla="*/ 303587 w 1471018"/>
                <a:gd name="GluePoint233Y" fmla="*/ 303830 h 795676"/>
                <a:gd name="GluePoint234X" fmla="*/ 314600 w 1471018"/>
                <a:gd name="GluePoint234Y" fmla="*/ 301172 h 795676"/>
                <a:gd name="GluePoint235X" fmla="*/ 982972 w 1471018"/>
                <a:gd name="GluePoint235Y" fmla="*/ 298134 h 795676"/>
                <a:gd name="GluePoint236X" fmla="*/ 996264 w 1471018"/>
                <a:gd name="GluePoint236Y" fmla="*/ 306868 h 795676"/>
                <a:gd name="GluePoint237X" fmla="*/ 990188 w 1471018"/>
                <a:gd name="GluePoint237Y" fmla="*/ 331173 h 795676"/>
                <a:gd name="GluePoint238X" fmla="*/ 965883 w 1471018"/>
                <a:gd name="GluePoint238Y" fmla="*/ 325097 h 795676"/>
                <a:gd name="GluePoint239X" fmla="*/ 971959 w 1471018"/>
                <a:gd name="GluePoint239Y" fmla="*/ 300792 h 795676"/>
                <a:gd name="GluePoint240X" fmla="*/ 982972 w 1471018"/>
                <a:gd name="GluePoint240Y" fmla="*/ 298134 h 795676"/>
                <a:gd name="GluePoint241X" fmla="*/ 417898 w 1471018"/>
                <a:gd name="GluePoint241Y" fmla="*/ 298134 h 795676"/>
                <a:gd name="GluePoint242X" fmla="*/ 431187 w 1471018"/>
                <a:gd name="GluePoint242Y" fmla="*/ 306868 h 795676"/>
                <a:gd name="GluePoint243X" fmla="*/ 425112 w 1471018"/>
                <a:gd name="GluePoint243Y" fmla="*/ 331173 h 795676"/>
                <a:gd name="GluePoint244X" fmla="*/ 400806 w 1471018"/>
                <a:gd name="GluePoint244Y" fmla="*/ 325097 h 795676"/>
                <a:gd name="GluePoint245X" fmla="*/ 406884 w 1471018"/>
                <a:gd name="GluePoint245Y" fmla="*/ 300792 h 795676"/>
                <a:gd name="GluePoint246X" fmla="*/ 417898 w 1471018"/>
                <a:gd name="GluePoint246Y" fmla="*/ 298134 h 795676"/>
                <a:gd name="GluePoint247X" fmla="*/ 858411 w 1471018"/>
                <a:gd name="GluePoint247Y" fmla="*/ 295096 h 795676"/>
                <a:gd name="GluePoint248X" fmla="*/ 871703 w 1471018"/>
                <a:gd name="GluePoint248Y" fmla="*/ 303830 h 795676"/>
                <a:gd name="GluePoint249X" fmla="*/ 865627 w 1471018"/>
                <a:gd name="GluePoint249Y" fmla="*/ 328135 h 795676"/>
                <a:gd name="GluePoint250X" fmla="*/ 841322 w 1471018"/>
                <a:gd name="GluePoint250Y" fmla="*/ 322059 h 795676"/>
                <a:gd name="GluePoint251X" fmla="*/ 847398 w 1471018"/>
                <a:gd name="GluePoint251Y" fmla="*/ 297754 h 795676"/>
                <a:gd name="GluePoint252X" fmla="*/ 858411 w 1471018"/>
                <a:gd name="GluePoint252Y" fmla="*/ 295096 h 795676"/>
                <a:gd name="GluePoint253X" fmla="*/ 1095380 w 1471018"/>
                <a:gd name="GluePoint253Y" fmla="*/ 292058 h 795676"/>
                <a:gd name="GluePoint254X" fmla="*/ 1108672 w 1471018"/>
                <a:gd name="GluePoint254Y" fmla="*/ 300792 h 795676"/>
                <a:gd name="GluePoint255X" fmla="*/ 1102596 w 1471018"/>
                <a:gd name="GluePoint255Y" fmla="*/ 325097 h 795676"/>
                <a:gd name="GluePoint256X" fmla="*/ 1078291 w 1471018"/>
                <a:gd name="GluePoint256Y" fmla="*/ 319021 h 795676"/>
                <a:gd name="GluePoint257X" fmla="*/ 1084367 w 1471018"/>
                <a:gd name="GluePoint257Y" fmla="*/ 294716 h 795676"/>
                <a:gd name="GluePoint258X" fmla="*/ 1095380 w 1471018"/>
                <a:gd name="GluePoint258Y" fmla="*/ 292058 h 795676"/>
                <a:gd name="GluePoint259X" fmla="*/ 108024 w 1471018"/>
                <a:gd name="GluePoint259Y" fmla="*/ 289020 h 795676"/>
                <a:gd name="GluePoint260X" fmla="*/ 121316 w 1471018"/>
                <a:gd name="GluePoint260Y" fmla="*/ 297754 h 795676"/>
                <a:gd name="GluePoint261X" fmla="*/ 115240 w 1471018"/>
                <a:gd name="GluePoint261Y" fmla="*/ 322059 h 795676"/>
                <a:gd name="GluePoint262X" fmla="*/ 90935 w 1471018"/>
                <a:gd name="GluePoint262Y" fmla="*/ 315983 h 795676"/>
                <a:gd name="GluePoint263X" fmla="*/ 97011 w 1471018"/>
                <a:gd name="GluePoint263Y" fmla="*/ 291678 h 795676"/>
                <a:gd name="GluePoint264X" fmla="*/ 108024 w 1471018"/>
                <a:gd name="GluePoint264Y" fmla="*/ 289020 h 795676"/>
                <a:gd name="GluePoint265X" fmla="*/ 533338 w 1471018"/>
                <a:gd name="GluePoint265Y" fmla="*/ 270792 h 795676"/>
                <a:gd name="GluePoint266X" fmla="*/ 546630 w 1471018"/>
                <a:gd name="GluePoint266Y" fmla="*/ 279526 h 795676"/>
                <a:gd name="GluePoint267X" fmla="*/ 540554 w 1471018"/>
                <a:gd name="GluePoint267Y" fmla="*/ 303831 h 795676"/>
                <a:gd name="GluePoint268X" fmla="*/ 516251 w 1471018"/>
                <a:gd name="GluePoint268Y" fmla="*/ 297755 h 795676"/>
                <a:gd name="GluePoint269X" fmla="*/ 522328 w 1471018"/>
                <a:gd name="GluePoint269Y" fmla="*/ 273450 h 795676"/>
                <a:gd name="GluePoint270X" fmla="*/ 533338 w 1471018"/>
                <a:gd name="GluePoint270Y" fmla="*/ 270792 h 795676"/>
                <a:gd name="GluePoint271X" fmla="*/ 633594 w 1471018"/>
                <a:gd name="GluePoint271Y" fmla="*/ 261678 h 795676"/>
                <a:gd name="GluePoint272X" fmla="*/ 646886 w 1471018"/>
                <a:gd name="GluePoint272Y" fmla="*/ 270412 h 795676"/>
                <a:gd name="GluePoint273X" fmla="*/ 640810 w 1471018"/>
                <a:gd name="GluePoint273Y" fmla="*/ 294717 h 795676"/>
                <a:gd name="GluePoint274X" fmla="*/ 616505 w 1471018"/>
                <a:gd name="GluePoint274Y" fmla="*/ 288641 h 795676"/>
                <a:gd name="GluePoint275X" fmla="*/ 622581 w 1471018"/>
                <a:gd name="GluePoint275Y" fmla="*/ 264336 h 795676"/>
                <a:gd name="GluePoint276X" fmla="*/ 633594 w 1471018"/>
                <a:gd name="GluePoint276Y" fmla="*/ 261678 h 795676"/>
                <a:gd name="GluePoint277X" fmla="*/ 746003 w 1471018"/>
                <a:gd name="GluePoint277Y" fmla="*/ 258640 h 795676"/>
                <a:gd name="GluePoint278X" fmla="*/ 759295 w 1471018"/>
                <a:gd name="GluePoint278Y" fmla="*/ 267374 h 795676"/>
                <a:gd name="GluePoint279X" fmla="*/ 753219 w 1471018"/>
                <a:gd name="GluePoint279Y" fmla="*/ 291679 h 795676"/>
                <a:gd name="GluePoint280X" fmla="*/ 728914 w 1471018"/>
                <a:gd name="GluePoint280Y" fmla="*/ 285603 h 795676"/>
                <a:gd name="GluePoint281X" fmla="*/ 734990 w 1471018"/>
                <a:gd name="GluePoint281Y" fmla="*/ 261298 h 795676"/>
                <a:gd name="GluePoint282X" fmla="*/ 746003 w 1471018"/>
                <a:gd name="GluePoint282Y" fmla="*/ 258640 h 795676"/>
                <a:gd name="GluePoint283X" fmla="*/ 1301968 w 1471018"/>
                <a:gd name="GluePoint283Y" fmla="*/ 225221 h 795676"/>
                <a:gd name="GluePoint284X" fmla="*/ 1315260 w 1471018"/>
                <a:gd name="GluePoint284Y" fmla="*/ 233955 h 795676"/>
                <a:gd name="GluePoint285X" fmla="*/ 1309184 w 1471018"/>
                <a:gd name="GluePoint285Y" fmla="*/ 258260 h 795676"/>
                <a:gd name="GluePoint286X" fmla="*/ 1284879 w 1471018"/>
                <a:gd name="GluePoint286Y" fmla="*/ 252184 h 795676"/>
                <a:gd name="GluePoint287X" fmla="*/ 1290955 w 1471018"/>
                <a:gd name="GluePoint287Y" fmla="*/ 227879 h 795676"/>
                <a:gd name="GluePoint288X" fmla="*/ 1301968 w 1471018"/>
                <a:gd name="GluePoint288Y" fmla="*/ 225221 h 795676"/>
                <a:gd name="GluePoint289X" fmla="*/ 7756 w 1471018"/>
                <a:gd name="GluePoint289Y" fmla="*/ 225221 h 795676"/>
                <a:gd name="GluePoint290X" fmla="*/ 21048 w 1471018"/>
                <a:gd name="GluePoint290Y" fmla="*/ 233955 h 795676"/>
                <a:gd name="GluePoint291X" fmla="*/ 14972 w 1471018"/>
                <a:gd name="GluePoint291Y" fmla="*/ 258260 h 795676"/>
                <a:gd name="GluePoint292X" fmla="*/ 2819 w 1471018"/>
                <a:gd name="GluePoint292Y" fmla="*/ 260918 h 795676"/>
                <a:gd name="GluePoint293X" fmla="*/ 0 w 1471018"/>
                <a:gd name="GluePoint293Y" fmla="*/ 258892 h 795676"/>
                <a:gd name="GluePoint294X" fmla="*/ 0 w 1471018"/>
                <a:gd name="GluePoint294Y" fmla="*/ 227093 h 795676"/>
                <a:gd name="GluePoint295X" fmla="*/ 180938 w 1471018"/>
                <a:gd name="GluePoint295Y" fmla="*/ 210031 h 795676"/>
                <a:gd name="GluePoint296X" fmla="*/ 194229 w 1471018"/>
                <a:gd name="GluePoint296Y" fmla="*/ 218765 h 795676"/>
                <a:gd name="GluePoint297X" fmla="*/ 188153 w 1471018"/>
                <a:gd name="GluePoint297Y" fmla="*/ 243070 h 795676"/>
                <a:gd name="GluePoint298X" fmla="*/ 163849 w 1471018"/>
                <a:gd name="GluePoint298Y" fmla="*/ 236994 h 795676"/>
                <a:gd name="GluePoint299X" fmla="*/ 169925 w 1471018"/>
                <a:gd name="GluePoint299Y" fmla="*/ 212689 h 795676"/>
                <a:gd name="GluePoint300X" fmla="*/ 180938 w 1471018"/>
                <a:gd name="GluePoint300Y" fmla="*/ 210031 h 795676"/>
                <a:gd name="GluePoint301X" fmla="*/ 1183484 w 1471018"/>
                <a:gd name="GluePoint301Y" fmla="*/ 203954 h 795676"/>
                <a:gd name="GluePoint302X" fmla="*/ 1196776 w 1471018"/>
                <a:gd name="GluePoint302Y" fmla="*/ 212688 h 795676"/>
                <a:gd name="GluePoint303X" fmla="*/ 1190700 w 1471018"/>
                <a:gd name="GluePoint303Y" fmla="*/ 236993 h 795676"/>
                <a:gd name="GluePoint304X" fmla="*/ 1166395 w 1471018"/>
                <a:gd name="GluePoint304Y" fmla="*/ 230917 h 795676"/>
                <a:gd name="GluePoint305X" fmla="*/ 1172471 w 1471018"/>
                <a:gd name="GluePoint305Y" fmla="*/ 206612 h 795676"/>
                <a:gd name="GluePoint306X" fmla="*/ 1183484 w 1471018"/>
                <a:gd name="GluePoint306Y" fmla="*/ 203954 h 795676"/>
                <a:gd name="GluePoint307X" fmla="*/ 946515 w 1471018"/>
                <a:gd name="GluePoint307Y" fmla="*/ 197878 h 795676"/>
                <a:gd name="GluePoint308X" fmla="*/ 959807 w 1471018"/>
                <a:gd name="GluePoint308Y" fmla="*/ 206612 h 795676"/>
                <a:gd name="GluePoint309X" fmla="*/ 953731 w 1471018"/>
                <a:gd name="GluePoint309Y" fmla="*/ 230917 h 795676"/>
                <a:gd name="GluePoint310X" fmla="*/ 929426 w 1471018"/>
                <a:gd name="GluePoint310Y" fmla="*/ 224841 h 795676"/>
                <a:gd name="GluePoint311X" fmla="*/ 935502 w 1471018"/>
                <a:gd name="GluePoint311Y" fmla="*/ 200536 h 795676"/>
                <a:gd name="GluePoint312X" fmla="*/ 946515 w 1471018"/>
                <a:gd name="GluePoint312Y" fmla="*/ 197878 h 795676"/>
                <a:gd name="GluePoint313X" fmla="*/ 466501 w 1471018"/>
                <a:gd name="GluePoint313Y" fmla="*/ 197878 h 795676"/>
                <a:gd name="GluePoint314X" fmla="*/ 479793 w 1471018"/>
                <a:gd name="GluePoint314Y" fmla="*/ 206612 h 795676"/>
                <a:gd name="GluePoint315X" fmla="*/ 473717 w 1471018"/>
                <a:gd name="GluePoint315Y" fmla="*/ 230917 h 795676"/>
                <a:gd name="GluePoint316X" fmla="*/ 449412 w 1471018"/>
                <a:gd name="GluePoint316Y" fmla="*/ 224841 h 795676"/>
                <a:gd name="GluePoint317X" fmla="*/ 455486 w 1471018"/>
                <a:gd name="GluePoint317Y" fmla="*/ 200536 h 795676"/>
                <a:gd name="GluePoint318X" fmla="*/ 466501 w 1471018"/>
                <a:gd name="GluePoint318Y" fmla="*/ 197878 h 795676"/>
                <a:gd name="GluePoint319X" fmla="*/ 323717 w 1471018"/>
                <a:gd name="GluePoint319Y" fmla="*/ 197878 h 795676"/>
                <a:gd name="GluePoint320X" fmla="*/ 337009 w 1471018"/>
                <a:gd name="GluePoint320Y" fmla="*/ 206612 h 795676"/>
                <a:gd name="GluePoint321X" fmla="*/ 330933 w 1471018"/>
                <a:gd name="GluePoint321Y" fmla="*/ 230917 h 795676"/>
                <a:gd name="GluePoint322X" fmla="*/ 306628 w 1471018"/>
                <a:gd name="GluePoint322Y" fmla="*/ 224841 h 795676"/>
                <a:gd name="GluePoint323X" fmla="*/ 312704 w 1471018"/>
                <a:gd name="GluePoint323Y" fmla="*/ 200536 h 795676"/>
                <a:gd name="GluePoint324X" fmla="*/ 323717 w 1471018"/>
                <a:gd name="GluePoint324Y" fmla="*/ 197878 h 795676"/>
                <a:gd name="GluePoint325X" fmla="*/ 1074113 w 1471018"/>
                <a:gd name="GluePoint325Y" fmla="*/ 188764 h 795676"/>
                <a:gd name="GluePoint326X" fmla="*/ 1087405 w 1471018"/>
                <a:gd name="GluePoint326Y" fmla="*/ 197498 h 795676"/>
                <a:gd name="GluePoint327X" fmla="*/ 1081329 w 1471018"/>
                <a:gd name="GluePoint327Y" fmla="*/ 221803 h 795676"/>
                <a:gd name="GluePoint328X" fmla="*/ 1057024 w 1471018"/>
                <a:gd name="GluePoint328Y" fmla="*/ 215727 h 795676"/>
                <a:gd name="GluePoint329X" fmla="*/ 1063100 w 1471018"/>
                <a:gd name="GluePoint329Y" fmla="*/ 191422 h 795676"/>
                <a:gd name="GluePoint330X" fmla="*/ 1074113 w 1471018"/>
                <a:gd name="GluePoint330Y" fmla="*/ 188764 h 795676"/>
                <a:gd name="GluePoint331X" fmla="*/ 846259 w 1471018"/>
                <a:gd name="GluePoint331Y" fmla="*/ 188764 h 795676"/>
                <a:gd name="GluePoint332X" fmla="*/ 859551 w 1471018"/>
                <a:gd name="GluePoint332Y" fmla="*/ 197498 h 795676"/>
                <a:gd name="GluePoint333X" fmla="*/ 853475 w 1471018"/>
                <a:gd name="GluePoint333Y" fmla="*/ 221803 h 795676"/>
                <a:gd name="GluePoint334X" fmla="*/ 829170 w 1471018"/>
                <a:gd name="GluePoint334Y" fmla="*/ 215727 h 795676"/>
                <a:gd name="GluePoint335X" fmla="*/ 835246 w 1471018"/>
                <a:gd name="GluePoint335Y" fmla="*/ 191422 h 795676"/>
                <a:gd name="GluePoint336X" fmla="*/ 846259 w 1471018"/>
                <a:gd name="GluePoint336Y" fmla="*/ 188764 h 795676"/>
                <a:gd name="GluePoint337X" fmla="*/ 694356 w 1471018"/>
                <a:gd name="GluePoint337Y" fmla="*/ 164460 h 795676"/>
                <a:gd name="GluePoint338X" fmla="*/ 707648 w 1471018"/>
                <a:gd name="GluePoint338Y" fmla="*/ 173194 h 795676"/>
                <a:gd name="GluePoint339X" fmla="*/ 701572 w 1471018"/>
                <a:gd name="GluePoint339Y" fmla="*/ 197499 h 795676"/>
                <a:gd name="GluePoint340X" fmla="*/ 677267 w 1471018"/>
                <a:gd name="GluePoint340Y" fmla="*/ 191423 h 795676"/>
                <a:gd name="GluePoint341X" fmla="*/ 683343 w 1471018"/>
                <a:gd name="GluePoint341Y" fmla="*/ 167118 h 795676"/>
                <a:gd name="GluePoint342X" fmla="*/ 694356 w 1471018"/>
                <a:gd name="GluePoint342Y" fmla="*/ 164460 h 795676"/>
                <a:gd name="GluePoint343X" fmla="*/ 77635 w 1471018"/>
                <a:gd name="GluePoint343Y" fmla="*/ 152307 h 795676"/>
                <a:gd name="GluePoint344X" fmla="*/ 90926 w 1471018"/>
                <a:gd name="GluePoint344Y" fmla="*/ 161041 h 795676"/>
                <a:gd name="GluePoint345X" fmla="*/ 84851 w 1471018"/>
                <a:gd name="GluePoint345Y" fmla="*/ 185346 h 795676"/>
                <a:gd name="GluePoint346X" fmla="*/ 60546 w 1471018"/>
                <a:gd name="GluePoint346Y" fmla="*/ 179270 h 795676"/>
                <a:gd name="GluePoint347X" fmla="*/ 66622 w 1471018"/>
                <a:gd name="GluePoint347Y" fmla="*/ 154965 h 795676"/>
                <a:gd name="GluePoint348X" fmla="*/ 77635 w 1471018"/>
                <a:gd name="GluePoint348Y" fmla="*/ 152307 h 795676"/>
                <a:gd name="GluePoint349X" fmla="*/ 1377919 w 1471018"/>
                <a:gd name="GluePoint349Y" fmla="*/ 146231 h 795676"/>
                <a:gd name="GluePoint350X" fmla="*/ 1391211 w 1471018"/>
                <a:gd name="GluePoint350Y" fmla="*/ 154965 h 795676"/>
                <a:gd name="GluePoint351X" fmla="*/ 1385135 w 1471018"/>
                <a:gd name="GluePoint351Y" fmla="*/ 179270 h 795676"/>
                <a:gd name="GluePoint352X" fmla="*/ 1360830 w 1471018"/>
                <a:gd name="GluePoint352Y" fmla="*/ 173194 h 795676"/>
                <a:gd name="GluePoint353X" fmla="*/ 1366906 w 1471018"/>
                <a:gd name="GluePoint353Y" fmla="*/ 148889 h 795676"/>
                <a:gd name="GluePoint354X" fmla="*/ 1377919 w 1471018"/>
                <a:gd name="GluePoint354Y" fmla="*/ 146231 h 795676"/>
                <a:gd name="GluePoint355X" fmla="*/ 588024 w 1471018"/>
                <a:gd name="GluePoint355Y" fmla="*/ 143193 h 795676"/>
                <a:gd name="GluePoint356X" fmla="*/ 601316 w 1471018"/>
                <a:gd name="GluePoint356Y" fmla="*/ 151927 h 795676"/>
                <a:gd name="GluePoint357X" fmla="*/ 595240 w 1471018"/>
                <a:gd name="GluePoint357Y" fmla="*/ 176232 h 795676"/>
                <a:gd name="GluePoint358X" fmla="*/ 570935 w 1471018"/>
                <a:gd name="GluePoint358Y" fmla="*/ 170156 h 795676"/>
                <a:gd name="GluePoint359X" fmla="*/ 577011 w 1471018"/>
                <a:gd name="GluePoint359Y" fmla="*/ 145851 h 795676"/>
                <a:gd name="GluePoint360X" fmla="*/ 588024 w 1471018"/>
                <a:gd name="GluePoint360Y" fmla="*/ 143193 h 795676"/>
                <a:gd name="GluePoint361X" fmla="*/ 241687 w 1471018"/>
                <a:gd name="GluePoint361Y" fmla="*/ 128003 h 795676"/>
                <a:gd name="GluePoint362X" fmla="*/ 254979 w 1471018"/>
                <a:gd name="GluePoint362Y" fmla="*/ 136737 h 795676"/>
                <a:gd name="GluePoint363X" fmla="*/ 248903 w 1471018"/>
                <a:gd name="GluePoint363Y" fmla="*/ 161042 h 795676"/>
                <a:gd name="GluePoint364X" fmla="*/ 224598 w 1471018"/>
                <a:gd name="GluePoint364Y" fmla="*/ 154966 h 795676"/>
                <a:gd name="GluePoint365X" fmla="*/ 230674 w 1471018"/>
                <a:gd name="GluePoint365Y" fmla="*/ 130661 h 795676"/>
                <a:gd name="GluePoint366X" fmla="*/ 241687 w 1471018"/>
                <a:gd name="GluePoint366Y" fmla="*/ 128003 h 795676"/>
                <a:gd name="GluePoint367X" fmla="*/ 1259435 w 1471018"/>
                <a:gd name="GluePoint367Y" fmla="*/ 124965 h 795676"/>
                <a:gd name="GluePoint368X" fmla="*/ 1272727 w 1471018"/>
                <a:gd name="GluePoint368Y" fmla="*/ 133699 h 795676"/>
                <a:gd name="GluePoint369X" fmla="*/ 1266651 w 1471018"/>
                <a:gd name="GluePoint369Y" fmla="*/ 158004 h 795676"/>
                <a:gd name="GluePoint370X" fmla="*/ 1242346 w 1471018"/>
                <a:gd name="GluePoint370Y" fmla="*/ 151928 h 795676"/>
                <a:gd name="GluePoint371X" fmla="*/ 1248422 w 1471018"/>
                <a:gd name="GluePoint371Y" fmla="*/ 127623 h 795676"/>
                <a:gd name="GluePoint372X" fmla="*/ 1259435 w 1471018"/>
                <a:gd name="GluePoint372Y" fmla="*/ 124965 h 795676"/>
                <a:gd name="GluePoint373X" fmla="*/ 399672 w 1471018"/>
                <a:gd name="GluePoint373Y" fmla="*/ 118889 h 795676"/>
                <a:gd name="GluePoint374X" fmla="*/ 412966 w 1471018"/>
                <a:gd name="GluePoint374Y" fmla="*/ 127623 h 795676"/>
                <a:gd name="GluePoint375X" fmla="*/ 406890 w 1471018"/>
                <a:gd name="GluePoint375Y" fmla="*/ 151928 h 795676"/>
                <a:gd name="GluePoint376X" fmla="*/ 382584 w 1471018"/>
                <a:gd name="GluePoint376Y" fmla="*/ 145852 h 795676"/>
                <a:gd name="GluePoint377X" fmla="*/ 388658 w 1471018"/>
                <a:gd name="GluePoint377Y" fmla="*/ 121547 h 795676"/>
                <a:gd name="GluePoint378X" fmla="*/ 399672 w 1471018"/>
                <a:gd name="GluePoint378Y" fmla="*/ 118889 h 795676"/>
                <a:gd name="GluePoint379X" fmla="*/ 1004238 w 1471018"/>
                <a:gd name="GluePoint379Y" fmla="*/ 112813 h 795676"/>
                <a:gd name="GluePoint380X" fmla="*/ 1017530 w 1471018"/>
                <a:gd name="GluePoint380Y" fmla="*/ 121547 h 795676"/>
                <a:gd name="GluePoint381X" fmla="*/ 1011454 w 1471018"/>
                <a:gd name="GluePoint381Y" fmla="*/ 145852 h 795676"/>
                <a:gd name="GluePoint382X" fmla="*/ 987149 w 1471018"/>
                <a:gd name="GluePoint382Y" fmla="*/ 139776 h 795676"/>
                <a:gd name="GluePoint383X" fmla="*/ 993225 w 1471018"/>
                <a:gd name="GluePoint383Y" fmla="*/ 115471 h 795676"/>
                <a:gd name="GluePoint384X" fmla="*/ 1004238 w 1471018"/>
                <a:gd name="GluePoint384Y" fmla="*/ 112813 h 795676"/>
                <a:gd name="GluePoint385X" fmla="*/ 800688 w 1471018"/>
                <a:gd name="GluePoint385Y" fmla="*/ 97622 h 795676"/>
                <a:gd name="GluePoint386X" fmla="*/ 813980 w 1471018"/>
                <a:gd name="GluePoint386Y" fmla="*/ 106356 h 795676"/>
                <a:gd name="GluePoint387X" fmla="*/ 807904 w 1471018"/>
                <a:gd name="GluePoint387Y" fmla="*/ 130661 h 795676"/>
                <a:gd name="GluePoint388X" fmla="*/ 783599 w 1471018"/>
                <a:gd name="GluePoint388Y" fmla="*/ 124585 h 795676"/>
                <a:gd name="GluePoint389X" fmla="*/ 789675 w 1471018"/>
                <a:gd name="GluePoint389Y" fmla="*/ 100280 h 795676"/>
                <a:gd name="GluePoint390X" fmla="*/ 800688 w 1471018"/>
                <a:gd name="GluePoint390Y" fmla="*/ 97622 h 795676"/>
                <a:gd name="GluePoint391X" fmla="*/ 1128799 w 1471018"/>
                <a:gd name="GluePoint391Y" fmla="*/ 85470 h 795676"/>
                <a:gd name="GluePoint392X" fmla="*/ 1142090 w 1471018"/>
                <a:gd name="GluePoint392Y" fmla="*/ 94204 h 795676"/>
                <a:gd name="GluePoint393X" fmla="*/ 1136014 w 1471018"/>
                <a:gd name="GluePoint393Y" fmla="*/ 118509 h 795676"/>
                <a:gd name="GluePoint394X" fmla="*/ 1111709 w 1471018"/>
                <a:gd name="GluePoint394Y" fmla="*/ 112433 h 795676"/>
                <a:gd name="GluePoint395X" fmla="*/ 1117785 w 1471018"/>
                <a:gd name="GluePoint395Y" fmla="*/ 88128 h 795676"/>
                <a:gd name="GluePoint396X" fmla="*/ 1128799 w 1471018"/>
                <a:gd name="GluePoint396Y" fmla="*/ 85470 h 795676"/>
                <a:gd name="GluePoint397X" fmla="*/ 515112 w 1471018"/>
                <a:gd name="GluePoint397Y" fmla="*/ 85470 h 795676"/>
                <a:gd name="GluePoint398X" fmla="*/ 528402 w 1471018"/>
                <a:gd name="GluePoint398Y" fmla="*/ 94204 h 795676"/>
                <a:gd name="GluePoint399X" fmla="*/ 522328 w 1471018"/>
                <a:gd name="GluePoint399Y" fmla="*/ 118509 h 795676"/>
                <a:gd name="GluePoint400X" fmla="*/ 498023 w 1471018"/>
                <a:gd name="GluePoint400Y" fmla="*/ 112433 h 795676"/>
                <a:gd name="GluePoint401X" fmla="*/ 504099 w 1471018"/>
                <a:gd name="GluePoint401Y" fmla="*/ 88128 h 795676"/>
                <a:gd name="GluePoint402X" fmla="*/ 515112 w 1471018"/>
                <a:gd name="GluePoint402Y" fmla="*/ 85470 h 795676"/>
                <a:gd name="GluePoint403X" fmla="*/ 682203 w 1471018"/>
                <a:gd name="GluePoint403Y" fmla="*/ 73318 h 795676"/>
                <a:gd name="GluePoint404X" fmla="*/ 695495 w 1471018"/>
                <a:gd name="GluePoint404Y" fmla="*/ 82052 h 795676"/>
                <a:gd name="GluePoint405X" fmla="*/ 689419 w 1471018"/>
                <a:gd name="GluePoint405Y" fmla="*/ 106357 h 795676"/>
                <a:gd name="GluePoint406X" fmla="*/ 665114 w 1471018"/>
                <a:gd name="GluePoint406Y" fmla="*/ 100281 h 795676"/>
                <a:gd name="GluePoint407X" fmla="*/ 671190 w 1471018"/>
                <a:gd name="GluePoint407Y" fmla="*/ 75976 h 795676"/>
                <a:gd name="GluePoint408X" fmla="*/ 682203 w 1471018"/>
                <a:gd name="GluePoint408Y" fmla="*/ 73318 h 795676"/>
                <a:gd name="GluePoint409X" fmla="*/ 159669 w 1471018"/>
                <a:gd name="GluePoint409Y" fmla="*/ 67242 h 795676"/>
                <a:gd name="GluePoint410X" fmla="*/ 172960 w 1471018"/>
                <a:gd name="GluePoint410Y" fmla="*/ 75976 h 795676"/>
                <a:gd name="GluePoint411X" fmla="*/ 166884 w 1471018"/>
                <a:gd name="GluePoint411Y" fmla="*/ 100281 h 795676"/>
                <a:gd name="GluePoint412X" fmla="*/ 142579 w 1471018"/>
                <a:gd name="GluePoint412Y" fmla="*/ 94205 h 795676"/>
                <a:gd name="GluePoint413X" fmla="*/ 148655 w 1471018"/>
                <a:gd name="GluePoint413Y" fmla="*/ 69900 h 795676"/>
                <a:gd name="GluePoint414X" fmla="*/ 159669 w 1471018"/>
                <a:gd name="GluePoint414Y" fmla="*/ 67242 h 795676"/>
                <a:gd name="GluePoint415X" fmla="*/ 1453871 w 1471018"/>
                <a:gd name="GluePoint415Y" fmla="*/ 58127 h 795676"/>
                <a:gd name="GluePoint416X" fmla="*/ 1467163 w 1471018"/>
                <a:gd name="GluePoint416Y" fmla="*/ 66861 h 795676"/>
                <a:gd name="GluePoint417X" fmla="*/ 1461087 w 1471018"/>
                <a:gd name="GluePoint417Y" fmla="*/ 91166 h 795676"/>
                <a:gd name="GluePoint418X" fmla="*/ 1436782 w 1471018"/>
                <a:gd name="GluePoint418Y" fmla="*/ 85090 h 795676"/>
                <a:gd name="GluePoint419X" fmla="*/ 1442858 w 1471018"/>
                <a:gd name="GluePoint419Y" fmla="*/ 60785 h 795676"/>
                <a:gd name="GluePoint420X" fmla="*/ 1453871 w 1471018"/>
                <a:gd name="GluePoint420Y" fmla="*/ 58127 h 795676"/>
                <a:gd name="GluePoint421X" fmla="*/ 47254 w 1471018"/>
                <a:gd name="GluePoint421Y" fmla="*/ 58127 h 795676"/>
                <a:gd name="GluePoint422X" fmla="*/ 60546 w 1471018"/>
                <a:gd name="GluePoint422Y" fmla="*/ 66861 h 795676"/>
                <a:gd name="GluePoint423X" fmla="*/ 54470 w 1471018"/>
                <a:gd name="GluePoint423Y" fmla="*/ 91166 h 795676"/>
                <a:gd name="GluePoint424X" fmla="*/ 30165 w 1471018"/>
                <a:gd name="GluePoint424Y" fmla="*/ 85090 h 795676"/>
                <a:gd name="GluePoint425X" fmla="*/ 36241 w 1471018"/>
                <a:gd name="GluePoint425Y" fmla="*/ 60785 h 795676"/>
                <a:gd name="GluePoint426X" fmla="*/ 47254 w 1471018"/>
                <a:gd name="GluePoint426Y" fmla="*/ 58127 h 795676"/>
                <a:gd name="GluePoint427X" fmla="*/ 314611 w 1471018"/>
                <a:gd name="GluePoint427Y" fmla="*/ 55089 h 795676"/>
                <a:gd name="GluePoint428X" fmla="*/ 327903 w 1471018"/>
                <a:gd name="GluePoint428Y" fmla="*/ 63823 h 795676"/>
                <a:gd name="GluePoint429X" fmla="*/ 321827 w 1471018"/>
                <a:gd name="GluePoint429Y" fmla="*/ 88128 h 795676"/>
                <a:gd name="GluePoint430X" fmla="*/ 297522 w 1471018"/>
                <a:gd name="GluePoint430Y" fmla="*/ 82052 h 795676"/>
                <a:gd name="GluePoint431X" fmla="*/ 303598 w 1471018"/>
                <a:gd name="GluePoint431Y" fmla="*/ 57747 h 795676"/>
                <a:gd name="GluePoint432X" fmla="*/ 314611 w 1471018"/>
                <a:gd name="GluePoint432Y" fmla="*/ 55089 h 795676"/>
                <a:gd name="GluePoint433X" fmla="*/ 885754 w 1471018"/>
                <a:gd name="GluePoint433Y" fmla="*/ 52051 h 795676"/>
                <a:gd name="GluePoint434X" fmla="*/ 899046 w 1471018"/>
                <a:gd name="GluePoint434Y" fmla="*/ 60785 h 795676"/>
                <a:gd name="GluePoint435X" fmla="*/ 892970 w 1471018"/>
                <a:gd name="GluePoint435Y" fmla="*/ 85090 h 795676"/>
                <a:gd name="GluePoint436X" fmla="*/ 868665 w 1471018"/>
                <a:gd name="GluePoint436Y" fmla="*/ 79014 h 795676"/>
                <a:gd name="GluePoint437X" fmla="*/ 874741 w 1471018"/>
                <a:gd name="GluePoint437Y" fmla="*/ 54709 h 795676"/>
                <a:gd name="GluePoint438X" fmla="*/ 885754 w 1471018"/>
                <a:gd name="GluePoint438Y" fmla="*/ 52051 h 795676"/>
                <a:gd name="GluePoint439X" fmla="*/ 1341464 w 1471018"/>
                <a:gd name="GluePoint439Y" fmla="*/ 39899 h 795676"/>
                <a:gd name="GluePoint440X" fmla="*/ 1354755 w 1471018"/>
                <a:gd name="GluePoint440Y" fmla="*/ 48633 h 795676"/>
                <a:gd name="GluePoint441X" fmla="*/ 1348679 w 1471018"/>
                <a:gd name="GluePoint441Y" fmla="*/ 72938 h 795676"/>
                <a:gd name="GluePoint442X" fmla="*/ 1324374 w 1471018"/>
                <a:gd name="GluePoint442Y" fmla="*/ 66862 h 795676"/>
                <a:gd name="GluePoint443X" fmla="*/ 1330450 w 1471018"/>
                <a:gd name="GluePoint443Y" fmla="*/ 42557 h 795676"/>
                <a:gd name="GluePoint444X" fmla="*/ 1341464 w 1471018"/>
                <a:gd name="GluePoint444Y" fmla="*/ 39899 h 795676"/>
                <a:gd name="GluePoint445X" fmla="*/ 1204751 w 1471018"/>
                <a:gd name="GluePoint445Y" fmla="*/ 27747 h 795676"/>
                <a:gd name="GluePoint446X" fmla="*/ 1218042 w 1471018"/>
                <a:gd name="GluePoint446Y" fmla="*/ 36481 h 795676"/>
                <a:gd name="GluePoint447X" fmla="*/ 1211966 w 1471018"/>
                <a:gd name="GluePoint447Y" fmla="*/ 60786 h 795676"/>
                <a:gd name="GluePoint448X" fmla="*/ 1187661 w 1471018"/>
                <a:gd name="GluePoint448Y" fmla="*/ 54710 h 795676"/>
                <a:gd name="GluePoint449X" fmla="*/ 1193737 w 1471018"/>
                <a:gd name="GluePoint449Y" fmla="*/ 30405 h 795676"/>
                <a:gd name="GluePoint450X" fmla="*/ 1204751 w 1471018"/>
                <a:gd name="GluePoint450Y" fmla="*/ 27747 h 795676"/>
                <a:gd name="GluePoint451X" fmla="*/ 979933 w 1471018"/>
                <a:gd name="GluePoint451Y" fmla="*/ 21671 h 795676"/>
                <a:gd name="GluePoint452X" fmla="*/ 993225 w 1471018"/>
                <a:gd name="GluePoint452Y" fmla="*/ 30405 h 795676"/>
                <a:gd name="GluePoint453X" fmla="*/ 987149 w 1471018"/>
                <a:gd name="GluePoint453Y" fmla="*/ 54710 h 795676"/>
                <a:gd name="GluePoint454X" fmla="*/ 962844 w 1471018"/>
                <a:gd name="GluePoint454Y" fmla="*/ 48634 h 795676"/>
                <a:gd name="GluePoint455X" fmla="*/ 968920 w 1471018"/>
                <a:gd name="GluePoint455Y" fmla="*/ 24329 h 795676"/>
                <a:gd name="GluePoint456X" fmla="*/ 979933 w 1471018"/>
                <a:gd name="GluePoint456Y" fmla="*/ 21671 h 795676"/>
                <a:gd name="GluePoint457X" fmla="*/ 451312 w 1471018"/>
                <a:gd name="GluePoint457Y" fmla="*/ 8759 h 795676"/>
                <a:gd name="GluePoint458X" fmla="*/ 464603 w 1471018"/>
                <a:gd name="GluePoint458Y" fmla="*/ 21291 h 795676"/>
                <a:gd name="GluePoint459X" fmla="*/ 458526 w 1471018"/>
                <a:gd name="GluePoint459Y" fmla="*/ 45596 h 795676"/>
                <a:gd name="GluePoint460X" fmla="*/ 434225 w 1471018"/>
                <a:gd name="GluePoint460Y" fmla="*/ 39520 h 795676"/>
                <a:gd name="GluePoint461X" fmla="*/ 440301 w 1471018"/>
                <a:gd name="GluePoint461Y" fmla="*/ 12177 h 795676"/>
                <a:gd name="GluePoint462X" fmla="*/ 451312 w 1471018"/>
                <a:gd name="GluePoint462Y" fmla="*/ 8759 h 795676"/>
                <a:gd name="GluePoint463X" fmla="*/ 1049824 w 1471018"/>
                <a:gd name="GluePoint463Y" fmla="*/ 0 h 795676"/>
                <a:gd name="GluePoint464X" fmla="*/ 1083563 w 1471018"/>
                <a:gd name="GluePoint464Y" fmla="*/ 0 h 795676"/>
                <a:gd name="GluePoint465X" fmla="*/ 1083987 w 1471018"/>
                <a:gd name="GluePoint465Y" fmla="*/ 2304 h 795676"/>
                <a:gd name="GluePoint466X" fmla="*/ 1075253 w 1471018"/>
                <a:gd name="GluePoint466Y" fmla="*/ 12178 h 795676"/>
                <a:gd name="GluePoint467X" fmla="*/ 1050948 w 1471018"/>
                <a:gd name="GluePoint467Y" fmla="*/ 6102 h 795676"/>
                <a:gd name="GluePoint468X" fmla="*/ 773962 w 1471018"/>
                <a:gd name="GluePoint468Y" fmla="*/ 0 h 795676"/>
                <a:gd name="GluePoint469X" fmla="*/ 806875 w 1471018"/>
                <a:gd name="GluePoint469Y" fmla="*/ 0 h 795676"/>
                <a:gd name="GluePoint470X" fmla="*/ 798790 w 1471018"/>
                <a:gd name="GluePoint470Y" fmla="*/ 9140 h 795676"/>
                <a:gd name="GluePoint471X" fmla="*/ 774485 w 1471018"/>
                <a:gd name="GluePoint471Y" fmla="*/ 3064 h 795676"/>
                <a:gd name="GluePoint472X" fmla="*/ 659033 w 1471018"/>
                <a:gd name="GluePoint472Y" fmla="*/ 0 h 795676"/>
                <a:gd name="GluePoint473X" fmla="*/ 688741 w 1471018"/>
                <a:gd name="GluePoint473Y" fmla="*/ 0 h 795676"/>
                <a:gd name="GluePoint474X" fmla="*/ 683343 w 1471018"/>
                <a:gd name="GluePoint474Y" fmla="*/ 6102 h 795676"/>
                <a:gd name="GluePoint475X" fmla="*/ 659038 w 1471018"/>
                <a:gd name="GluePoint475Y" fmla="*/ 26 h 795676"/>
                <a:gd name="GluePoint476X" fmla="*/ 558807 w 1471018"/>
                <a:gd name="GluePoint476Y" fmla="*/ 0 h 795676"/>
                <a:gd name="GluePoint477X" fmla="*/ 589125 w 1471018"/>
                <a:gd name="GluePoint477Y" fmla="*/ 0 h 795676"/>
                <a:gd name="GluePoint478X" fmla="*/ 589163 w 1471018"/>
                <a:gd name="GluePoint478Y" fmla="*/ 25 h 795676"/>
                <a:gd name="GluePoint479X" fmla="*/ 583087 w 1471018"/>
                <a:gd name="GluePoint479Y" fmla="*/ 24330 h 795676"/>
                <a:gd name="GluePoint480X" fmla="*/ 558782 w 1471018"/>
                <a:gd name="GluePoint480Y" fmla="*/ 18254 h 795676"/>
                <a:gd name="GluePoint481X" fmla="*/ 556124 w 1471018"/>
                <a:gd name="GluePoint481Y" fmla="*/ 2683 h 795676"/>
                <a:gd name="GluePoint482X" fmla="*/ 189731 w 1471018"/>
                <a:gd name="GluePoint482Y" fmla="*/ 0 h 795676"/>
                <a:gd name="GluePoint483X" fmla="*/ 223240 w 1471018"/>
                <a:gd name="GluePoint483Y" fmla="*/ 0 h 795676"/>
                <a:gd name="GluePoint484X" fmla="*/ 224224 w 1471018"/>
                <a:gd name="GluePoint484Y" fmla="*/ 5342 h 795676"/>
                <a:gd name="GluePoint485X" fmla="*/ 215490 w 1471018"/>
                <a:gd name="GluePoint485Y" fmla="*/ 15216 h 795676"/>
                <a:gd name="GluePoint486X" fmla="*/ 191185 w 1471018"/>
                <a:gd name="GluePoint486Y" fmla="*/ 9140 h 79567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Lst>
              <a:rect l="textAreaLeft" t="textAreaTop" r="textAreaRight" b="textAreaBottom"/>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grpSp>
      <p:sp>
        <p:nvSpPr>
          <p:cNvPr id="81" name="PlaceHolder 1"/>
          <p:cNvSpPr>
            <a:spLocks noGrp="1"/>
          </p:cNvSpPr>
          <p:nvPr>
            <p:ph type="title"/>
          </p:nvPr>
        </p:nvSpPr>
        <p:spPr>
          <a:xfrm>
            <a:off x="786240" y="841320"/>
            <a:ext cx="5692680" cy="2593800"/>
          </a:xfrm>
          <a:prstGeom prst="rect">
            <a:avLst/>
          </a:prstGeom>
          <a:noFill/>
          <a:ln w="0">
            <a:noFill/>
          </a:ln>
        </p:spPr>
        <p:txBody>
          <a:bodyPr lIns="91440" rIns="91440" tIns="45720" bIns="45720" anchor="b">
            <a:normAutofit fontScale="92500" lnSpcReduction="9999"/>
          </a:bodyPr>
          <a:p>
            <a:pPr indent="0" defTabSz="914400">
              <a:lnSpc>
                <a:spcPct val="90000"/>
              </a:lnSpc>
              <a:buNone/>
            </a:pPr>
            <a:r>
              <a:rPr lang="en-US" sz="4400" b="0" u="none" strike="noStrike">
                <a:solidFill>
                  <a:schemeClr val="lt1"/>
                </a:solidFill>
                <a:effectLst/>
                <a:uFillTx/>
                <a:latin typeface="Aptos Display"/>
              </a:rPr>
              <a:t>Creare connessioni: nuove idee per la sfida del ricambio generazionale</a:t>
            </a:r>
            <a:endParaRPr lang="it-IT" sz="4400" b="0" u="none" strike="noStrike">
              <a:solidFill>
                <a:schemeClr val="dk1"/>
              </a:solidFill>
              <a:effectLst/>
              <a:uFillTx/>
              <a:latin typeface="Aptos"/>
            </a:endParaRPr>
          </a:p>
        </p:txBody>
      </p:sp>
      <p:sp>
        <p:nvSpPr>
          <p:cNvPr id="82" name="PlaceHolder 2"/>
          <p:cNvSpPr>
            <a:spLocks noGrp="1"/>
          </p:cNvSpPr>
          <p:nvPr>
            <p:ph/>
          </p:nvPr>
        </p:nvSpPr>
        <p:spPr>
          <a:xfrm>
            <a:off x="786240" y="3566880"/>
            <a:ext cx="5692680" cy="2650680"/>
          </a:xfrm>
          <a:prstGeom prst="rect">
            <a:avLst/>
          </a:prstGeom>
          <a:noFill/>
          <a:ln w="0">
            <a:noFill/>
          </a:ln>
        </p:spPr>
        <p:txBody>
          <a:bodyPr lIns="91440" rIns="91440" tIns="45720" bIns="45720" anchor="ctr">
            <a:normAutofit/>
          </a:bodyPr>
          <a:p>
            <a:pPr marL="228600" indent="-228600" defTabSz="914400">
              <a:lnSpc>
                <a:spcPct val="90000"/>
              </a:lnSpc>
              <a:spcBef>
                <a:spcPts val="1001"/>
              </a:spcBef>
              <a:buClr>
                <a:srgbClr val="0e2841"/>
              </a:buClr>
              <a:buFont typeface="Arial"/>
              <a:buChar char="•"/>
            </a:pPr>
            <a:r>
              <a:rPr lang="en-US" sz="1800" b="0" u="none" strike="noStrike">
                <a:solidFill>
                  <a:schemeClr val="dk2"/>
                </a:solidFill>
                <a:effectLst/>
                <a:uFillTx/>
                <a:latin typeface="Aptos"/>
              </a:rPr>
              <a:t>Pippo Russo</a:t>
            </a:r>
            <a:endParaRPr lang="it-IT" sz="1800" b="0" u="none" strike="noStrike">
              <a:solidFill>
                <a:schemeClr val="dk1"/>
              </a:solidFill>
              <a:effectLst/>
              <a:uFillTx/>
              <a:latin typeface="Aptos"/>
            </a:endParaRPr>
          </a:p>
          <a:p>
            <a:pPr marL="228600" indent="-228600" defTabSz="914400">
              <a:lnSpc>
                <a:spcPct val="90000"/>
              </a:lnSpc>
              <a:spcBef>
                <a:spcPts val="1001"/>
              </a:spcBef>
              <a:buClr>
                <a:srgbClr val="0e2841"/>
              </a:buClr>
              <a:buFont typeface="Arial"/>
              <a:buChar char="•"/>
            </a:pPr>
            <a:r>
              <a:rPr lang="en-US" sz="1800" b="0" u="none" strike="noStrike">
                <a:solidFill>
                  <a:schemeClr val="dk2"/>
                </a:solidFill>
                <a:effectLst/>
                <a:uFillTx/>
                <a:latin typeface="Aptos"/>
              </a:rPr>
              <a:t>Dipartimento di Scienze Politiche e Sociali – Università di Firenze</a:t>
            </a:r>
            <a:endParaRPr lang="it-IT" sz="1800" b="0" u="none" strike="noStrike">
              <a:solidFill>
                <a:schemeClr val="dk1"/>
              </a:solidFill>
              <a:effectLst/>
              <a:uFillTx/>
              <a:latin typeface="Aptos"/>
            </a:endParaRPr>
          </a:p>
          <a:p>
            <a:pPr marL="228600" indent="-228600" defTabSz="914400">
              <a:lnSpc>
                <a:spcPct val="90000"/>
              </a:lnSpc>
              <a:spcBef>
                <a:spcPts val="1001"/>
              </a:spcBef>
              <a:buClr>
                <a:srgbClr val="0e2841"/>
              </a:buClr>
              <a:buFont typeface="Arial"/>
              <a:buChar char="•"/>
            </a:pPr>
            <a:r>
              <a:rPr lang="en-US" sz="1800" b="0" u="none" strike="noStrike">
                <a:solidFill>
                  <a:schemeClr val="dk2"/>
                </a:solidFill>
                <a:effectLst/>
                <a:uFillTx/>
                <a:latin typeface="Aptos"/>
              </a:rPr>
              <a:t>21 maggio 2026</a:t>
            </a:r>
            <a:endParaRPr lang="it-IT" sz="18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38" name="Rectangle 15">
            <a:extLst>
              <a:ext uri="{C183D7F6-B498-43B3-948B-1728B52AA6E4}">
                <adec:decorative xmlns:adec="http://schemas.microsoft.com/office/drawing/2017/decorative" val="1"/>
              </a:ext>
            </a:extLst>
          </p:cNvPr>
          <p:cNvSpPr/>
          <p:nvPr/>
        </p:nvSpPr>
        <p:spPr>
          <a:xfrm>
            <a:off x="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39" name="PlaceHolder 1"/>
          <p:cNvSpPr>
            <a:spLocks noGrp="1"/>
          </p:cNvSpPr>
          <p:nvPr>
            <p:ph type="title"/>
          </p:nvPr>
        </p:nvSpPr>
        <p:spPr>
          <a:xfrm>
            <a:off x="643320" y="643320"/>
            <a:ext cx="4620240" cy="2024280"/>
          </a:xfrm>
          <a:prstGeom prst="rect">
            <a:avLst/>
          </a:prstGeom>
          <a:noFill/>
          <a:ln w="0">
            <a:noFill/>
          </a:ln>
        </p:spPr>
        <p:txBody>
          <a:bodyPr lIns="91440" rIns="91440" tIns="45720" bIns="45720" anchor="b">
            <a:normAutofit fontScale="85000" lnSpcReduction="9999"/>
          </a:bodyPr>
          <a:p>
            <a:pPr indent="0" defTabSz="914400">
              <a:lnSpc>
                <a:spcPct val="90000"/>
              </a:lnSpc>
              <a:buNone/>
            </a:pPr>
            <a:r>
              <a:rPr lang="en-US" sz="4400" b="0" u="none" strike="noStrike">
                <a:solidFill>
                  <a:schemeClr val="dk1"/>
                </a:solidFill>
                <a:effectLst/>
                <a:uFillTx/>
                <a:latin typeface="Aptos Display"/>
              </a:rPr>
              <a:t>La carenza diffusa di giovani in agricoltura</a:t>
            </a:r>
            <a:endParaRPr lang="it-IT" sz="4400" b="0" u="none" strike="noStrike">
              <a:solidFill>
                <a:schemeClr val="dk1"/>
              </a:solidFill>
              <a:effectLst/>
              <a:uFillTx/>
              <a:latin typeface="Aptos"/>
            </a:endParaRPr>
          </a:p>
        </p:txBody>
      </p:sp>
      <p:sp>
        <p:nvSpPr>
          <p:cNvPr id="140" name="PlaceHolder 2"/>
          <p:cNvSpPr>
            <a:spLocks noGrp="1"/>
          </p:cNvSpPr>
          <p:nvPr>
            <p:ph/>
          </p:nvPr>
        </p:nvSpPr>
        <p:spPr>
          <a:xfrm>
            <a:off x="643320" y="3022920"/>
            <a:ext cx="4620240" cy="302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en-US" sz="1400" b="0" u="none" strike="noStrike">
                <a:solidFill>
                  <a:schemeClr val="dk1"/>
                </a:solidFill>
                <a:effectLst/>
                <a:uFillTx/>
                <a:latin typeface="Aptos"/>
              </a:rPr>
              <a:t>Al di là del fatto che vi sia una discrepanza fra le tendenze demografiche dell’Europa e quelle degli altri continenti, c’è un dato costante che vede una percentuale decrescente dei giovani in agricoltura.</a:t>
            </a:r>
            <a:endParaRPr lang="it-IT" sz="14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400" b="0" u="none" strike="noStrike">
                <a:solidFill>
                  <a:schemeClr val="dk1"/>
                </a:solidFill>
                <a:effectLst/>
                <a:uFillTx/>
                <a:latin typeface="Aptos"/>
              </a:rPr>
              <a:t>Ciò avviene in Europa, dove il decremento demografico è accompagnato da una quota di giovani agricoltori che si assesta sull’11,9% (dati Eurostat).</a:t>
            </a:r>
            <a:endParaRPr lang="it-IT" sz="14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400" b="0" u="none" strike="noStrike">
                <a:solidFill>
                  <a:schemeClr val="dk1"/>
                </a:solidFill>
                <a:effectLst/>
                <a:uFillTx/>
                <a:latin typeface="Aptos"/>
              </a:rPr>
              <a:t>Proiettando l’analisi sul caso statunitense, l’ultimo censimento federale sull’agricoltura (2022) segnala che il numero di giovani nuovi entrati in agricoltura (</a:t>
            </a:r>
            <a:r>
              <a:rPr lang="en-US" sz="1400" b="0" i="1" u="none" strike="noStrike">
                <a:solidFill>
                  <a:schemeClr val="dk1"/>
                </a:solidFill>
                <a:effectLst/>
                <a:uFillTx/>
                <a:latin typeface="Aptos"/>
              </a:rPr>
              <a:t>beginners</a:t>
            </a:r>
            <a:r>
              <a:rPr lang="en-US" sz="1400" b="0" u="none" strike="noStrike">
                <a:solidFill>
                  <a:schemeClr val="dk1"/>
                </a:solidFill>
                <a:effectLst/>
                <a:uFillTx/>
                <a:latin typeface="Aptos"/>
              </a:rPr>
              <a:t>) aumenta leggermente, ma senza che ciò determini una controtendenza rispetto alla crescita percentuale degli agricoltori più anziani (l’età media dei </a:t>
            </a:r>
            <a:r>
              <a:rPr lang="en-US" sz="1400" b="0" i="1" u="none" strike="noStrike">
                <a:solidFill>
                  <a:schemeClr val="dk1"/>
                </a:solidFill>
                <a:effectLst/>
                <a:uFillTx/>
                <a:latin typeface="Aptos"/>
              </a:rPr>
              <a:t>farmers </a:t>
            </a:r>
            <a:r>
              <a:rPr lang="en-US" sz="1400" b="0" u="none" strike="noStrike">
                <a:solidFill>
                  <a:schemeClr val="dk1"/>
                </a:solidFill>
                <a:effectLst/>
                <a:uFillTx/>
                <a:latin typeface="Aptos"/>
              </a:rPr>
              <a:t>passa</a:t>
            </a:r>
            <a:r>
              <a:rPr lang="en-US" sz="1400" b="0" i="1" u="none" strike="noStrike">
                <a:solidFill>
                  <a:schemeClr val="dk1"/>
                </a:solidFill>
                <a:effectLst/>
                <a:uFillTx/>
                <a:latin typeface="Aptos"/>
              </a:rPr>
              <a:t> </a:t>
            </a:r>
            <a:r>
              <a:rPr lang="en-US" sz="1400" b="0" u="none" strike="noStrike">
                <a:solidFill>
                  <a:schemeClr val="dk1"/>
                </a:solidFill>
                <a:effectLst/>
                <a:uFillTx/>
                <a:latin typeface="Aptos"/>
              </a:rPr>
              <a:t>da  57,5 a 58,1 anni).</a:t>
            </a:r>
            <a:endParaRPr lang="it-IT" sz="1400" b="0" u="none" strike="noStrike">
              <a:solidFill>
                <a:schemeClr val="dk1"/>
              </a:solidFill>
              <a:effectLst/>
              <a:uFillTx/>
              <a:latin typeface="Aptos"/>
            </a:endParaRPr>
          </a:p>
        </p:txBody>
      </p:sp>
      <p:sp>
        <p:nvSpPr>
          <p:cNvPr id="141" name="Picture 4" descr="Piante in un campo"/>
          <p:cNvSpPr/>
          <p:nvPr/>
        </p:nvSpPr>
        <p:spPr>
          <a:xfrm>
            <a:off x="6229080" y="0"/>
            <a:ext cx="5962320" cy="6857640"/>
          </a:xfrm>
          <a:custGeom>
            <a:avLst/>
            <a:gdLst>
              <a:gd name="textAreaLeft" fmla="*/ 0 w 5962320"/>
              <a:gd name="textAreaRight" fmla="*/ 5962680 w 5962320"/>
              <a:gd name="textAreaTop" fmla="*/ 0 h 6857640"/>
              <a:gd name="textAreaBottom" fmla="*/ 6858000 h 6857640"/>
            </a:gdLst>
            <a:ahLst/>
            <a:cxnLst/>
            <a:rect l="textAreaLeft" t="textAreaTop" r="textAreaRight" b="textAreaBottom"/>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lang="it-IT" sz="18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42" name="Slide Background Fill">
            <a:extLst>
              <a:ext uri="{C183D7F6-B498-43B3-948B-1728B52AA6E4}">
                <adec:decorative xmlns:adec="http://schemas.microsoft.com/office/drawing/2017/decorative" val="1"/>
              </a:ext>
            </a:extLst>
          </p:cNvPr>
          <p:cNvSpPr/>
          <p:nvPr/>
        </p:nvSpPr>
        <p:spPr>
          <a:xfrm>
            <a:off x="288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43" name="Color Cover">
            <a:extLst>
              <a:ext uri="{C183D7F6-B498-43B3-948B-1728B52AA6E4}">
                <adec:decorative xmlns:adec="http://schemas.microsoft.com/office/drawing/2017/decorative" val="1"/>
              </a:ext>
            </a:extLst>
          </p:cNvPr>
          <p:cNvSpPr/>
          <p:nvPr/>
        </p:nvSpPr>
        <p:spPr>
          <a:xfrm>
            <a:off x="288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144" name="Group 11">
            <a:extLst>
              <a:ext uri="{C183D7F6-B498-43B3-948B-1728B52AA6E4}">
                <adec:decorative xmlns:adec="http://schemas.microsoft.com/office/drawing/2017/decorative" val="1"/>
              </a:ext>
            </a:extLst>
          </p:cNvPr>
          <p:cNvGrpSpPr/>
          <p:nvPr/>
        </p:nvGrpSpPr>
        <p:grpSpPr>
          <a:xfrm>
            <a:off x="2880" y="0"/>
            <a:ext cx="6063840" cy="6857640"/>
            <a:chOff x="2880" y="0"/>
            <a:chExt cx="6063840" cy="6857640"/>
          </a:xfrm>
        </p:grpSpPr>
        <p:sp>
          <p:nvSpPr>
            <p:cNvPr id="145" name="Color">
              <a:extLst>
                <a:ext uri="{C183D7F6-B498-43B3-948B-1728B52AA6E4}">
                  <adec:decorative xmlns:adec="http://schemas.microsoft.com/office/drawing/2017/decorative" val="1"/>
                </a:ext>
              </a:extLst>
            </p:cNvPr>
            <p:cNvSpPr/>
            <p:nvPr/>
          </p:nvSpPr>
          <p:spPr>
            <a:xfrm>
              <a:off x="2880" y="0"/>
              <a:ext cx="6063840" cy="6857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46" name="Color">
              <a:extLst>
                <a:ext uri="{C183D7F6-B498-43B3-948B-1728B52AA6E4}">
                  <adec:decorative xmlns:adec="http://schemas.microsoft.com/office/drawing/2017/decorative" val="1"/>
                </a:ext>
              </a:extLst>
            </p:cNvPr>
            <p:cNvSpPr/>
            <p:nvPr/>
          </p:nvSpPr>
          <p:spPr>
            <a:xfrm>
              <a:off x="2880" y="0"/>
              <a:ext cx="6063840" cy="685764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grpSp>
        <p:nvGrpSpPr>
          <p:cNvPr id="147" name="Group 15">
            <a:extLst>
              <a:ext uri="{C183D7F6-B498-43B3-948B-1728B52AA6E4}">
                <adec:decorative xmlns:adec="http://schemas.microsoft.com/office/drawing/2017/decorative" val="1"/>
              </a:ext>
            </a:extLst>
          </p:cNvPr>
          <p:cNvGrpSpPr/>
          <p:nvPr/>
        </p:nvGrpSpPr>
        <p:grpSpPr>
          <a:xfrm>
            <a:off x="1440" y="0"/>
            <a:ext cx="12188520" cy="6857640"/>
            <a:chOff x="1440" y="0"/>
            <a:chExt cx="12188520" cy="6857640"/>
          </a:xfrm>
        </p:grpSpPr>
        <p:sp>
          <p:nvSpPr>
            <p:cNvPr id="148" name="Freeform: Shape 16">
              <a:extLst>
                <a:ext uri="{C183D7F6-B498-43B3-948B-1728B52AA6E4}">
                  <adec:decorative xmlns:adec="http://schemas.microsoft.com/office/drawing/2017/decorative" val="1"/>
                </a:ext>
              </a:extLst>
            </p:cNvPr>
            <p:cNvSpPr/>
            <p:nvPr/>
          </p:nvSpPr>
          <p:spPr>
            <a:xfrm>
              <a:off x="27720" y="6015600"/>
              <a:ext cx="2605320" cy="842040"/>
            </a:xfrm>
            <a:custGeom>
              <a:avLst/>
              <a:gdLst>
                <a:gd name="textAreaLeft" fmla="*/ 0 w 2605320"/>
                <a:gd name="textAreaRight" fmla="*/ 2605680 w 2605320"/>
                <a:gd name="textAreaTop" fmla="*/ 0 h 842040"/>
                <a:gd name="textAreaBottom" fmla="*/ 842400 h 842040"/>
                <a:gd name="GluePoint1X" fmla="*/ 1151220 w 3180577"/>
                <a:gd name="GluePoint1Y" fmla="*/ 1105 h 1033951"/>
                <a:gd name="GluePoint2X" fmla="*/ 1735251 w 3180577"/>
                <a:gd name="GluePoint2Y" fmla="*/ 77956 h 1033951"/>
                <a:gd name="GluePoint3X" fmla="*/ 2001894 w 3180577"/>
                <a:gd name="GluePoint3Y" fmla="*/ 123235 h 1033951"/>
                <a:gd name="GluePoint4X" fmla="*/ 2321364 w 3180577"/>
                <a:gd name="GluePoint4Y" fmla="*/ 128266 h 1033951"/>
                <a:gd name="GluePoint5X" fmla="*/ 2671019 w 3180577"/>
                <a:gd name="GluePoint5Y" fmla="*/ 55316 h 1033951"/>
                <a:gd name="GluePoint6X" fmla="*/ 2982942 w 3180577"/>
                <a:gd name="GluePoint6Y" fmla="*/ 326991 h 1033951"/>
                <a:gd name="GluePoint7X" fmla="*/ 3176430 w 3180577"/>
                <a:gd name="GluePoint7Y" fmla="*/ 1024557 h 1033951"/>
                <a:gd name="GluePoint8X" fmla="*/ 3174833 w 3180577"/>
                <a:gd name="GluePoint8Y" fmla="*/ 1033951 h 1033951"/>
                <a:gd name="GluePoint9X" fmla="*/ 23630 w 3180577"/>
                <a:gd name="GluePoint9Y" fmla="*/ 1033951 h 1033951"/>
                <a:gd name="GluePoint10X" fmla="*/ 11184 w 3180577"/>
                <a:gd name="GluePoint10Y" fmla="*/ 984167 h 1033951"/>
                <a:gd name="GluePoint11X" fmla="*/ 236008 w 3180577"/>
                <a:gd name="GluePoint11Y" fmla="*/ 289258 h 1033951"/>
                <a:gd name="GluePoint12X" fmla="*/ 1151220 w 3180577"/>
                <a:gd name="GluePoint12Y" fmla="*/ 1105 h 1033951"/>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49" name="Freeform: Shape 17">
              <a:extLst>
                <a:ext uri="{C183D7F6-B498-43B3-948B-1728B52AA6E4}">
                  <adec:decorative xmlns:adec="http://schemas.microsoft.com/office/drawing/2017/decorative" val="1"/>
                </a:ext>
              </a:extLst>
            </p:cNvPr>
            <p:cNvSpPr/>
            <p:nvPr/>
          </p:nvSpPr>
          <p:spPr>
            <a:xfrm>
              <a:off x="656640" y="5798160"/>
              <a:ext cx="2485080" cy="1059480"/>
            </a:xfrm>
            <a:custGeom>
              <a:avLst/>
              <a:gdLst>
                <a:gd name="textAreaLeft" fmla="*/ 0 w 2485080"/>
                <a:gd name="textAreaRight" fmla="*/ 2485440 w 2485080"/>
                <a:gd name="textAreaTop" fmla="*/ 0 h 1059480"/>
                <a:gd name="textAreaBottom" fmla="*/ 1059840 h 1059480"/>
                <a:gd name="GluePoint1X" fmla="*/ 1553968 w 2449768"/>
                <a:gd name="GluePoint1Y" fmla="*/ 1045598 h 1050628"/>
                <a:gd name="GluePoint2X" fmla="*/ 1561623 w 2449768"/>
                <a:gd name="GluePoint2Y" fmla="*/ 1050628 h 1050628"/>
                <a:gd name="GluePoint3X" fmla="*/ 1540857 w 2449768"/>
                <a:gd name="GluePoint3Y" fmla="*/ 1050628 h 1050628"/>
                <a:gd name="GluePoint4X" fmla="*/ 1542955 w 2449768"/>
                <a:gd name="GluePoint4Y" fmla="*/ 1048256 h 1050628"/>
                <a:gd name="GluePoint5X" fmla="*/ 1553968 w 2449768"/>
                <a:gd name="GluePoint5Y" fmla="*/ 1045598 h 1050628"/>
                <a:gd name="GluePoint6X" fmla="*/ 490647 w 2449768"/>
                <a:gd name="GluePoint6Y" fmla="*/ 1036483 h 1050628"/>
                <a:gd name="GluePoint7X" fmla="*/ 503939 w 2449768"/>
                <a:gd name="GluePoint7Y" fmla="*/ 1045217 h 1050628"/>
                <a:gd name="GluePoint8X" fmla="*/ 505485 w 2449768"/>
                <a:gd name="GluePoint8Y" fmla="*/ 1050628 h 1050628"/>
                <a:gd name="GluePoint9X" fmla="*/ 470645 w 2449768"/>
                <a:gd name="GluePoint9Y" fmla="*/ 1050628 h 1050628"/>
                <a:gd name="GluePoint10X" fmla="*/ 469761 w 2449768"/>
                <a:gd name="GluePoint10Y" fmla="*/ 1046736 h 1050628"/>
                <a:gd name="GluePoint11X" fmla="*/ 479634 w 2449768"/>
                <a:gd name="GluePoint11Y" fmla="*/ 1039141 h 1050628"/>
                <a:gd name="GluePoint12X" fmla="*/ 490647 w 2449768"/>
                <a:gd name="GluePoint12Y" fmla="*/ 1036483 h 1050628"/>
                <a:gd name="GluePoint13X" fmla="*/ 326591 w 2449768"/>
                <a:gd name="GluePoint13Y" fmla="*/ 1030407 h 1050628"/>
                <a:gd name="GluePoint14X" fmla="*/ 339883 w 2449768"/>
                <a:gd name="GluePoint14Y" fmla="*/ 1039141 h 1050628"/>
                <a:gd name="GluePoint15X" fmla="*/ 341999 w 2449768"/>
                <a:gd name="GluePoint15Y" fmla="*/ 1050628 h 1050628"/>
                <a:gd name="GluePoint16X" fmla="*/ 308260 w 2449768"/>
                <a:gd name="GluePoint16Y" fmla="*/ 1050628 h 1050628"/>
                <a:gd name="GluePoint17X" fmla="*/ 306844 w 2449768"/>
                <a:gd name="GluePoint17Y" fmla="*/ 1042939 h 1050628"/>
                <a:gd name="GluePoint18X" fmla="*/ 315578 w 2449768"/>
                <a:gd name="GluePoint18Y" fmla="*/ 1033065 h 1050628"/>
                <a:gd name="GluePoint19X" fmla="*/ 326591 w 2449768"/>
                <a:gd name="GluePoint19Y" fmla="*/ 1030407 h 1050628"/>
                <a:gd name="GluePoint20X" fmla="*/ 20886 w 2449768"/>
                <a:gd name="GluePoint20Y" fmla="*/ 1026229 h 1050628"/>
                <a:gd name="GluePoint21X" fmla="*/ 33039 w 2449768"/>
                <a:gd name="GluePoint21Y" fmla="*/ 1036103 h 1050628"/>
                <a:gd name="GluePoint22X" fmla="*/ 36837 w 2449768"/>
                <a:gd name="GluePoint22Y" fmla="*/ 1049395 h 1050628"/>
                <a:gd name="GluePoint23X" fmla="*/ 35731 w 2449768"/>
                <a:gd name="GluePoint23Y" fmla="*/ 1050628 h 1050628"/>
                <a:gd name="GluePoint24X" fmla="*/ 1976 w 2449768"/>
                <a:gd name="GluePoint24Y" fmla="*/ 1050628 h 1050628"/>
                <a:gd name="GluePoint25X" fmla="*/ 0 w 2449768"/>
                <a:gd name="GluePoint25Y" fmla="*/ 1039901 h 1050628"/>
                <a:gd name="GluePoint26X" fmla="*/ 8734 w 2449768"/>
                <a:gd name="GluePoint26Y" fmla="*/ 1030027 h 1050628"/>
                <a:gd name="GluePoint27X" fmla="*/ 20886 w 2449768"/>
                <a:gd name="GluePoint27Y" fmla="*/ 1026229 h 1050628"/>
                <a:gd name="GluePoint28X" fmla="*/ 2100819 w 2449768"/>
                <a:gd name="GluePoint28Y" fmla="*/ 1024331 h 1050628"/>
                <a:gd name="GluePoint29X" fmla="*/ 2114111 w 2449768"/>
                <a:gd name="GluePoint29Y" fmla="*/ 1033065 h 1050628"/>
                <a:gd name="GluePoint30X" fmla="*/ 2117909 w 2449768"/>
                <a:gd name="GluePoint30Y" fmla="*/ 1046357 h 1050628"/>
                <a:gd name="GluePoint31X" fmla="*/ 2114079 w 2449768"/>
                <a:gd name="GluePoint31Y" fmla="*/ 1050628 h 1050628"/>
                <a:gd name="GluePoint32X" fmla="*/ 2083616 w 2449768"/>
                <a:gd name="GluePoint32Y" fmla="*/ 1050628 h 1050628"/>
                <a:gd name="GluePoint33X" fmla="*/ 2081072 w 2449768"/>
                <a:gd name="GluePoint33Y" fmla="*/ 1035724 h 1050628"/>
                <a:gd name="GluePoint34X" fmla="*/ 2089806 w 2449768"/>
                <a:gd name="GluePoint34Y" fmla="*/ 1026989 h 1050628"/>
                <a:gd name="GluePoint35X" fmla="*/ 2100819 w 2449768"/>
                <a:gd name="GluePoint35Y" fmla="*/ 1024331 h 1050628"/>
                <a:gd name="GluePoint36X" fmla="*/ 1192439 w 2449768"/>
                <a:gd name="GluePoint36Y" fmla="*/ 1024331 h 1050628"/>
                <a:gd name="GluePoint37X" fmla="*/ 1205731 w 2449768"/>
                <a:gd name="GluePoint37Y" fmla="*/ 1033065 h 1050628"/>
                <a:gd name="GluePoint38X" fmla="*/ 1209529 w 2449768"/>
                <a:gd name="GluePoint38Y" fmla="*/ 1046357 h 1050628"/>
                <a:gd name="GluePoint39X" fmla="*/ 1205699 w 2449768"/>
                <a:gd name="GluePoint39Y" fmla="*/ 1050628 h 1050628"/>
                <a:gd name="GluePoint40X" fmla="*/ 1175227 w 2449768"/>
                <a:gd name="GluePoint40Y" fmla="*/ 1050628 h 1050628"/>
                <a:gd name="GluePoint41X" fmla="*/ 1172692 w 2449768"/>
                <a:gd name="GluePoint41Y" fmla="*/ 1036863 h 1050628"/>
                <a:gd name="GluePoint42X" fmla="*/ 1181426 w 2449768"/>
                <a:gd name="GluePoint42Y" fmla="*/ 1026989 h 1050628"/>
                <a:gd name="GluePoint43X" fmla="*/ 1192439 w 2449768"/>
                <a:gd name="GluePoint43Y" fmla="*/ 1024331 h 1050628"/>
                <a:gd name="GluePoint44X" fmla="*/ 788376 w 2449768"/>
                <a:gd name="GluePoint44Y" fmla="*/ 1024331 h 1050628"/>
                <a:gd name="GluePoint45X" fmla="*/ 801668 w 2449768"/>
                <a:gd name="GluePoint45Y" fmla="*/ 1033065 h 1050628"/>
                <a:gd name="GluePoint46X" fmla="*/ 805466 w 2449768"/>
                <a:gd name="GluePoint46Y" fmla="*/ 1046357 h 1050628"/>
                <a:gd name="GluePoint47X" fmla="*/ 801636 w 2449768"/>
                <a:gd name="GluePoint47Y" fmla="*/ 1050628 h 1050628"/>
                <a:gd name="GluePoint48X" fmla="*/ 771181 w 2449768"/>
                <a:gd name="GluePoint48Y" fmla="*/ 1050628 h 1050628"/>
                <a:gd name="GluePoint49X" fmla="*/ 768629 w 2449768"/>
                <a:gd name="GluePoint49Y" fmla="*/ 1034584 h 1050628"/>
                <a:gd name="GluePoint50X" fmla="*/ 777363 w 2449768"/>
                <a:gd name="GluePoint50Y" fmla="*/ 1026989 h 1050628"/>
                <a:gd name="GluePoint51X" fmla="*/ 788376 w 2449768"/>
                <a:gd name="GluePoint51Y" fmla="*/ 1024331 h 1050628"/>
                <a:gd name="GluePoint52X" fmla="*/ 138231 w 2449768"/>
                <a:gd name="GluePoint52Y" fmla="*/ 1024331 h 1050628"/>
                <a:gd name="GluePoint53X" fmla="*/ 151523 w 2449768"/>
                <a:gd name="GluePoint53Y" fmla="*/ 1033065 h 1050628"/>
                <a:gd name="GluePoint54X" fmla="*/ 154181 w 2449768"/>
                <a:gd name="GluePoint54Y" fmla="*/ 1047496 h 1050628"/>
                <a:gd name="GluePoint55X" fmla="*/ 151411 w 2449768"/>
                <a:gd name="GluePoint55Y" fmla="*/ 1050628 h 1050628"/>
                <a:gd name="GluePoint56X" fmla="*/ 121019 w 2449768"/>
                <a:gd name="GluePoint56Y" fmla="*/ 1050628 h 1050628"/>
                <a:gd name="GluePoint57X" fmla="*/ 118484 w 2449768"/>
                <a:gd name="GluePoint57Y" fmla="*/ 1036863 h 1050628"/>
                <a:gd name="GluePoint58X" fmla="*/ 127218 w 2449768"/>
                <a:gd name="GluePoint58Y" fmla="*/ 1026989 h 1050628"/>
                <a:gd name="GluePoint59X" fmla="*/ 138231 w 2449768"/>
                <a:gd name="GluePoint59Y" fmla="*/ 1024331 h 1050628"/>
                <a:gd name="GluePoint60X" fmla="*/ 894709 w 2449768"/>
                <a:gd name="GluePoint60Y" fmla="*/ 1021293 h 1050628"/>
                <a:gd name="GluePoint61X" fmla="*/ 908001 w 2449768"/>
                <a:gd name="GluePoint61Y" fmla="*/ 1030027 h 1050628"/>
                <a:gd name="GluePoint62X" fmla="*/ 911799 w 2449768"/>
                <a:gd name="GluePoint62Y" fmla="*/ 1043319 h 1050628"/>
                <a:gd name="GluePoint63X" fmla="*/ 905246 w 2449768"/>
                <a:gd name="GluePoint63Y" fmla="*/ 1050628 h 1050628"/>
                <a:gd name="GluePoint64X" fmla="*/ 880920 w 2449768"/>
                <a:gd name="GluePoint64Y" fmla="*/ 1050628 h 1050628"/>
                <a:gd name="GluePoint65X" fmla="*/ 877620 w 2449768"/>
                <a:gd name="GluePoint65Y" fmla="*/ 1048256 h 1050628"/>
                <a:gd name="GluePoint66X" fmla="*/ 883696 w 2449768"/>
                <a:gd name="GluePoint66Y" fmla="*/ 1023951 h 1050628"/>
                <a:gd name="GluePoint67X" fmla="*/ 894709 w 2449768"/>
                <a:gd name="GluePoint67Y" fmla="*/ 1021293 h 1050628"/>
                <a:gd name="GluePoint68X" fmla="*/ 694197 w 2449768"/>
                <a:gd name="GluePoint68Y" fmla="*/ 1021293 h 1050628"/>
                <a:gd name="GluePoint69X" fmla="*/ 707488 w 2449768"/>
                <a:gd name="GluePoint69Y" fmla="*/ 1030027 h 1050628"/>
                <a:gd name="GluePoint70X" fmla="*/ 711286 w 2449768"/>
                <a:gd name="GluePoint70Y" fmla="*/ 1043319 h 1050628"/>
                <a:gd name="GluePoint71X" fmla="*/ 704733 w 2449768"/>
                <a:gd name="GluePoint71Y" fmla="*/ 1050628 h 1050628"/>
                <a:gd name="GluePoint72X" fmla="*/ 680408 w 2449768"/>
                <a:gd name="GluePoint72Y" fmla="*/ 1050628 h 1050628"/>
                <a:gd name="GluePoint73X" fmla="*/ 677108 w 2449768"/>
                <a:gd name="GluePoint73Y" fmla="*/ 1048256 h 1050628"/>
                <a:gd name="GluePoint74X" fmla="*/ 683184 w 2449768"/>
                <a:gd name="GluePoint74Y" fmla="*/ 1023951 h 1050628"/>
                <a:gd name="GluePoint75X" fmla="*/ 694197 w 2449768"/>
                <a:gd name="GluePoint75Y" fmla="*/ 1021293 h 1050628"/>
                <a:gd name="GluePoint76X" fmla="*/ 596979 w 2449768"/>
                <a:gd name="GluePoint76Y" fmla="*/ 1021293 h 1050628"/>
                <a:gd name="GluePoint77X" fmla="*/ 610271 w 2449768"/>
                <a:gd name="GluePoint77Y" fmla="*/ 1030027 h 1050628"/>
                <a:gd name="GluePoint78X" fmla="*/ 614069 w 2449768"/>
                <a:gd name="GluePoint78Y" fmla="*/ 1043319 h 1050628"/>
                <a:gd name="GluePoint79X" fmla="*/ 607516 w 2449768"/>
                <a:gd name="GluePoint79Y" fmla="*/ 1050628 h 1050628"/>
                <a:gd name="GluePoint80X" fmla="*/ 583190 w 2449768"/>
                <a:gd name="GluePoint80Y" fmla="*/ 1050628 h 1050628"/>
                <a:gd name="GluePoint81X" fmla="*/ 579890 w 2449768"/>
                <a:gd name="GluePoint81Y" fmla="*/ 1048256 h 1050628"/>
                <a:gd name="GluePoint82X" fmla="*/ 585966 w 2449768"/>
                <a:gd name="GluePoint82Y" fmla="*/ 1023951 h 1050628"/>
                <a:gd name="GluePoint83X" fmla="*/ 596979 w 2449768"/>
                <a:gd name="GluePoint83Y" fmla="*/ 1021293 h 1050628"/>
                <a:gd name="GluePoint84X" fmla="*/ 1086106 w 2449768"/>
                <a:gd name="GluePoint84Y" fmla="*/ 1015217 h 1050628"/>
                <a:gd name="GluePoint85X" fmla="*/ 1099398 w 2449768"/>
                <a:gd name="GluePoint85Y" fmla="*/ 1023951 h 1050628"/>
                <a:gd name="GluePoint86X" fmla="*/ 1093322 w 2449768"/>
                <a:gd name="GluePoint86Y" fmla="*/ 1048256 h 1050628"/>
                <a:gd name="GluePoint87X" fmla="*/ 1082478 w 2449768"/>
                <a:gd name="GluePoint87Y" fmla="*/ 1050628 h 1050628"/>
                <a:gd name="GluePoint88X" fmla="*/ 1080771 w 2449768"/>
                <a:gd name="GluePoint88Y" fmla="*/ 1050628 h 1050628"/>
                <a:gd name="GluePoint89X" fmla="*/ 1069017 w 2449768"/>
                <a:gd name="GluePoint89Y" fmla="*/ 1042180 h 1050628"/>
                <a:gd name="GluePoint90X" fmla="*/ 1075093 w 2449768"/>
                <a:gd name="GluePoint90Y" fmla="*/ 1017875 h 1050628"/>
                <a:gd name="GluePoint91X" fmla="*/ 1086106 w 2449768"/>
                <a:gd name="GluePoint91Y" fmla="*/ 1015217 h 1050628"/>
                <a:gd name="GluePoint92X" fmla="*/ 1313961 w 2449768"/>
                <a:gd name="GluePoint92Y" fmla="*/ 1009141 h 1050628"/>
                <a:gd name="GluePoint93X" fmla="*/ 1327253 w 2449768"/>
                <a:gd name="GluePoint93Y" fmla="*/ 1017875 h 1050628"/>
                <a:gd name="GluePoint94X" fmla="*/ 1321177 w 2449768"/>
                <a:gd name="GluePoint94Y" fmla="*/ 1042180 h 1050628"/>
                <a:gd name="GluePoint95X" fmla="*/ 1296872 w 2449768"/>
                <a:gd name="GluePoint95Y" fmla="*/ 1036104 h 1050628"/>
                <a:gd name="GluePoint96X" fmla="*/ 1302948 w 2449768"/>
                <a:gd name="GluePoint96Y" fmla="*/ 1011799 h 1050628"/>
                <a:gd name="GluePoint97X" fmla="*/ 1313961 w 2449768"/>
                <a:gd name="GluePoint97Y" fmla="*/ 1009141 h 1050628"/>
                <a:gd name="GluePoint98X" fmla="*/ 2337788 w 2449768"/>
                <a:gd name="GluePoint98Y" fmla="*/ 996989 h 1050628"/>
                <a:gd name="GluePoint99X" fmla="*/ 2351080 w 2449768"/>
                <a:gd name="GluePoint99Y" fmla="*/ 1005723 h 1050628"/>
                <a:gd name="GluePoint100X" fmla="*/ 2345004 w 2449768"/>
                <a:gd name="GluePoint100Y" fmla="*/ 1030028 h 1050628"/>
                <a:gd name="GluePoint101X" fmla="*/ 2320699 w 2449768"/>
                <a:gd name="GluePoint101Y" fmla="*/ 1023952 h 1050628"/>
                <a:gd name="GluePoint102X" fmla="*/ 2326775 w 2449768"/>
                <a:gd name="GluePoint102Y" fmla="*/ 999647 h 1050628"/>
                <a:gd name="GluePoint103X" fmla="*/ 2337788 w 2449768"/>
                <a:gd name="GluePoint103Y" fmla="*/ 996989 h 1050628"/>
                <a:gd name="GluePoint104X" fmla="*/ 1429407 w 2449768"/>
                <a:gd name="GluePoint104Y" fmla="*/ 990912 h 1050628"/>
                <a:gd name="GluePoint105X" fmla="*/ 1442699 w 2449768"/>
                <a:gd name="GluePoint105Y" fmla="*/ 999646 h 1050628"/>
                <a:gd name="GluePoint106X" fmla="*/ 1436623 w 2449768"/>
                <a:gd name="GluePoint106Y" fmla="*/ 1023951 h 1050628"/>
                <a:gd name="GluePoint107X" fmla="*/ 1412318 w 2449768"/>
                <a:gd name="GluePoint107Y" fmla="*/ 1017875 h 1050628"/>
                <a:gd name="GluePoint108X" fmla="*/ 1418394 w 2449768"/>
                <a:gd name="GluePoint108Y" fmla="*/ 993570 h 1050628"/>
                <a:gd name="GluePoint109X" fmla="*/ 1429407 w 2449768"/>
                <a:gd name="GluePoint109Y" fmla="*/ 990912 h 1050628"/>
                <a:gd name="GluePoint110X" fmla="*/ 1672452 w 2449768"/>
                <a:gd name="GluePoint110Y" fmla="*/ 987874 h 1050628"/>
                <a:gd name="GluePoint111X" fmla="*/ 1685744 w 2449768"/>
                <a:gd name="GluePoint111Y" fmla="*/ 996608 h 1050628"/>
                <a:gd name="GluePoint112X" fmla="*/ 1679668 w 2449768"/>
                <a:gd name="GluePoint112Y" fmla="*/ 1020913 h 1050628"/>
                <a:gd name="GluePoint113X" fmla="*/ 1655363 w 2449768"/>
                <a:gd name="GluePoint113Y" fmla="*/ 1014837 h 1050628"/>
                <a:gd name="GluePoint114X" fmla="*/ 1661439 w 2449768"/>
                <a:gd name="GluePoint114Y" fmla="*/ 990532 h 1050628"/>
                <a:gd name="GluePoint115X" fmla="*/ 1672452 w 2449768"/>
                <a:gd name="GluePoint115Y" fmla="*/ 987874 h 1050628"/>
                <a:gd name="GluePoint116X" fmla="*/ 1803089 w 2449768"/>
                <a:gd name="GluePoint116Y" fmla="*/ 975722 h 1050628"/>
                <a:gd name="GluePoint117X" fmla="*/ 1816381 w 2449768"/>
                <a:gd name="GluePoint117Y" fmla="*/ 984456 h 1050628"/>
                <a:gd name="GluePoint118X" fmla="*/ 1810305 w 2449768"/>
                <a:gd name="GluePoint118Y" fmla="*/ 1008761 h 1050628"/>
                <a:gd name="GluePoint119X" fmla="*/ 1786000 w 2449768"/>
                <a:gd name="GluePoint119Y" fmla="*/ 1002685 h 1050628"/>
                <a:gd name="GluePoint120X" fmla="*/ 1792076 w 2449768"/>
                <a:gd name="GluePoint120Y" fmla="*/ 978380 h 1050628"/>
                <a:gd name="GluePoint121X" fmla="*/ 1803089 w 2449768"/>
                <a:gd name="GluePoint121Y" fmla="*/ 975722 h 1050628"/>
                <a:gd name="GluePoint122X" fmla="*/ 2030944 w 2449768"/>
                <a:gd name="GluePoint122Y" fmla="*/ 969646 h 1050628"/>
                <a:gd name="GluePoint123X" fmla="*/ 2044236 w 2449768"/>
                <a:gd name="GluePoint123Y" fmla="*/ 978380 h 1050628"/>
                <a:gd name="GluePoint124X" fmla="*/ 2038160 w 2449768"/>
                <a:gd name="GluePoint124Y" fmla="*/ 1002685 h 1050628"/>
                <a:gd name="GluePoint125X" fmla="*/ 2013855 w 2449768"/>
                <a:gd name="GluePoint125Y" fmla="*/ 996609 h 1050628"/>
                <a:gd name="GluePoint126X" fmla="*/ 2019931 w 2449768"/>
                <a:gd name="GluePoint126Y" fmla="*/ 972304 h 1050628"/>
                <a:gd name="GluePoint127X" fmla="*/ 2030944 w 2449768"/>
                <a:gd name="GluePoint127Y" fmla="*/ 969646 h 1050628"/>
                <a:gd name="GluePoint128X" fmla="*/ 405581 w 2449768"/>
                <a:gd name="GluePoint128Y" fmla="*/ 966608 h 1050628"/>
                <a:gd name="GluePoint129X" fmla="*/ 418873 w 2449768"/>
                <a:gd name="GluePoint129Y" fmla="*/ 975342 h 1050628"/>
                <a:gd name="GluePoint130X" fmla="*/ 412797 w 2449768"/>
                <a:gd name="GluePoint130Y" fmla="*/ 999647 h 1050628"/>
                <a:gd name="GluePoint131X" fmla="*/ 388492 w 2449768"/>
                <a:gd name="GluePoint131Y" fmla="*/ 993571 h 1050628"/>
                <a:gd name="GluePoint132X" fmla="*/ 394568 w 2449768"/>
                <a:gd name="GluePoint132Y" fmla="*/ 969266 h 1050628"/>
                <a:gd name="GluePoint133X" fmla="*/ 405581 w 2449768"/>
                <a:gd name="GluePoint133Y" fmla="*/ 966608 h 1050628"/>
                <a:gd name="GluePoint134X" fmla="*/ 2225380 w 2449768"/>
                <a:gd name="GluePoint134Y" fmla="*/ 957494 h 1050628"/>
                <a:gd name="GluePoint135X" fmla="*/ 2238671 w 2449768"/>
                <a:gd name="GluePoint135Y" fmla="*/ 966228 h 1050628"/>
                <a:gd name="GluePoint136X" fmla="*/ 2232595 w 2449768"/>
                <a:gd name="GluePoint136Y" fmla="*/ 990533 h 1050628"/>
                <a:gd name="GluePoint137X" fmla="*/ 2208290 w 2449768"/>
                <a:gd name="GluePoint137Y" fmla="*/ 984457 h 1050628"/>
                <a:gd name="GluePoint138X" fmla="*/ 2214366 w 2449768"/>
                <a:gd name="GluePoint138Y" fmla="*/ 960152 h 1050628"/>
                <a:gd name="GluePoint139X" fmla="*/ 2225380 w 2449768"/>
                <a:gd name="GluePoint139Y" fmla="*/ 957494 h 1050628"/>
                <a:gd name="GluePoint140X" fmla="*/ 1927649 w 2449768"/>
                <a:gd name="GluePoint140Y" fmla="*/ 954456 h 1050628"/>
                <a:gd name="GluePoint141X" fmla="*/ 1940941 w 2449768"/>
                <a:gd name="GluePoint141Y" fmla="*/ 963190 h 1050628"/>
                <a:gd name="GluePoint142X" fmla="*/ 1934865 w 2449768"/>
                <a:gd name="GluePoint142Y" fmla="*/ 987495 h 1050628"/>
                <a:gd name="GluePoint143X" fmla="*/ 1910560 w 2449768"/>
                <a:gd name="GluePoint143Y" fmla="*/ 981419 h 1050628"/>
                <a:gd name="GluePoint144X" fmla="*/ 1916636 w 2449768"/>
                <a:gd name="GluePoint144Y" fmla="*/ 957114 h 1050628"/>
                <a:gd name="GluePoint145X" fmla="*/ 1927649 w 2449768"/>
                <a:gd name="GluePoint145Y" fmla="*/ 954456 h 1050628"/>
                <a:gd name="GluePoint146X" fmla="*/ 244564 w 2449768"/>
                <a:gd name="GluePoint146Y" fmla="*/ 954456 h 1050628"/>
                <a:gd name="GluePoint147X" fmla="*/ 257856 w 2449768"/>
                <a:gd name="GluePoint147Y" fmla="*/ 963190 h 1050628"/>
                <a:gd name="GluePoint148X" fmla="*/ 251780 w 2449768"/>
                <a:gd name="GluePoint148Y" fmla="*/ 987495 h 1050628"/>
                <a:gd name="GluePoint149X" fmla="*/ 227475 w 2449768"/>
                <a:gd name="GluePoint149Y" fmla="*/ 981419 h 1050628"/>
                <a:gd name="GluePoint150X" fmla="*/ 233551 w 2449768"/>
                <a:gd name="GluePoint150Y" fmla="*/ 957114 h 1050628"/>
                <a:gd name="GluePoint151X" fmla="*/ 244564 w 2449768"/>
                <a:gd name="GluePoint151Y" fmla="*/ 954456 h 1050628"/>
                <a:gd name="GluePoint152X" fmla="*/ 2431968 w 2449768"/>
                <a:gd name="GluePoint152Y" fmla="*/ 951418 h 1050628"/>
                <a:gd name="GluePoint153X" fmla="*/ 2445260 w 2449768"/>
                <a:gd name="GluePoint153Y" fmla="*/ 960152 h 1050628"/>
                <a:gd name="GluePoint154X" fmla="*/ 2439184 w 2449768"/>
                <a:gd name="GluePoint154Y" fmla="*/ 984457 h 1050628"/>
                <a:gd name="GluePoint155X" fmla="*/ 2414879 w 2449768"/>
                <a:gd name="GluePoint155Y" fmla="*/ 978381 h 1050628"/>
                <a:gd name="GluePoint156X" fmla="*/ 2420955 w 2449768"/>
                <a:gd name="GluePoint156Y" fmla="*/ 954076 h 1050628"/>
                <a:gd name="GluePoint157X" fmla="*/ 2431968 w 2449768"/>
                <a:gd name="GluePoint157Y" fmla="*/ 951418 h 1050628"/>
                <a:gd name="GluePoint158X" fmla="*/ 1553968 w 2449768"/>
                <a:gd name="GluePoint158Y" fmla="*/ 948380 h 1050628"/>
                <a:gd name="GluePoint159X" fmla="*/ 1567259 w 2449768"/>
                <a:gd name="GluePoint159Y" fmla="*/ 957114 h 1050628"/>
                <a:gd name="GluePoint160X" fmla="*/ 1561183 w 2449768"/>
                <a:gd name="GluePoint160Y" fmla="*/ 981419 h 1050628"/>
                <a:gd name="GluePoint161X" fmla="*/ 1536879 w 2449768"/>
                <a:gd name="GluePoint161Y" fmla="*/ 975343 h 1050628"/>
                <a:gd name="GluePoint162X" fmla="*/ 1542955 w 2449768"/>
                <a:gd name="GluePoint162Y" fmla="*/ 951038 h 1050628"/>
                <a:gd name="GluePoint163X" fmla="*/ 1553968 w 2449768"/>
                <a:gd name="GluePoint163Y" fmla="*/ 948380 h 1050628"/>
                <a:gd name="GluePoint164X" fmla="*/ 1222819 w 2449768"/>
                <a:gd name="GluePoint164Y" fmla="*/ 933189 h 1050628"/>
                <a:gd name="GluePoint165X" fmla="*/ 1236111 w 2449768"/>
                <a:gd name="GluePoint165Y" fmla="*/ 941923 h 1050628"/>
                <a:gd name="GluePoint166X" fmla="*/ 1230035 w 2449768"/>
                <a:gd name="GluePoint166Y" fmla="*/ 966228 h 1050628"/>
                <a:gd name="GluePoint167X" fmla="*/ 1205730 w 2449768"/>
                <a:gd name="GluePoint167Y" fmla="*/ 960152 h 1050628"/>
                <a:gd name="GluePoint168X" fmla="*/ 1211806 w 2449768"/>
                <a:gd name="GluePoint168Y" fmla="*/ 935847 h 1050628"/>
                <a:gd name="GluePoint169X" fmla="*/ 1222819 w 2449768"/>
                <a:gd name="GluePoint169Y" fmla="*/ 933189 h 1050628"/>
                <a:gd name="GluePoint170X" fmla="*/ 1031421 w 2449768"/>
                <a:gd name="GluePoint170Y" fmla="*/ 930151 h 1050628"/>
                <a:gd name="GluePoint171X" fmla="*/ 1044713 w 2449768"/>
                <a:gd name="GluePoint171Y" fmla="*/ 938885 h 1050628"/>
                <a:gd name="GluePoint172X" fmla="*/ 1038637 w 2449768"/>
                <a:gd name="GluePoint172Y" fmla="*/ 963190 h 1050628"/>
                <a:gd name="GluePoint173X" fmla="*/ 1014332 w 2449768"/>
                <a:gd name="GluePoint173Y" fmla="*/ 957114 h 1050628"/>
                <a:gd name="GluePoint174X" fmla="*/ 1020408 w 2449768"/>
                <a:gd name="GluePoint174Y" fmla="*/ 932809 h 1050628"/>
                <a:gd name="GluePoint175X" fmla="*/ 1031421 w 2449768"/>
                <a:gd name="GluePoint175Y" fmla="*/ 930151 h 1050628"/>
                <a:gd name="GluePoint176X" fmla="*/ 931165 w 2449768"/>
                <a:gd name="GluePoint176Y" fmla="*/ 930151 h 1050628"/>
                <a:gd name="GluePoint177X" fmla="*/ 944457 w 2449768"/>
                <a:gd name="GluePoint177Y" fmla="*/ 938885 h 1050628"/>
                <a:gd name="GluePoint178X" fmla="*/ 938381 w 2449768"/>
                <a:gd name="GluePoint178Y" fmla="*/ 963190 h 1050628"/>
                <a:gd name="GluePoint179X" fmla="*/ 914076 w 2449768"/>
                <a:gd name="GluePoint179Y" fmla="*/ 957114 h 1050628"/>
                <a:gd name="GluePoint180X" fmla="*/ 920152 w 2449768"/>
                <a:gd name="GluePoint180Y" fmla="*/ 932809 h 1050628"/>
                <a:gd name="GluePoint181X" fmla="*/ 931165 w 2449768"/>
                <a:gd name="GluePoint181Y" fmla="*/ 930151 h 1050628"/>
                <a:gd name="GluePoint182X" fmla="*/ 123041 w 2449768"/>
                <a:gd name="GluePoint182Y" fmla="*/ 930151 h 1050628"/>
                <a:gd name="GluePoint183X" fmla="*/ 136333 w 2449768"/>
                <a:gd name="GluePoint183Y" fmla="*/ 938885 h 1050628"/>
                <a:gd name="GluePoint184X" fmla="*/ 130257 w 2449768"/>
                <a:gd name="GluePoint184Y" fmla="*/ 963190 h 1050628"/>
                <a:gd name="GluePoint185X" fmla="*/ 105952 w 2449768"/>
                <a:gd name="GluePoint185Y" fmla="*/ 957114 h 1050628"/>
                <a:gd name="GluePoint186X" fmla="*/ 112028 w 2449768"/>
                <a:gd name="GluePoint186Y" fmla="*/ 932809 h 1050628"/>
                <a:gd name="GluePoint187X" fmla="*/ 123041 w 2449768"/>
                <a:gd name="GluePoint187Y" fmla="*/ 930151 h 1050628"/>
                <a:gd name="GluePoint188X" fmla="*/ 524065 w 2449768"/>
                <a:gd name="GluePoint188Y" fmla="*/ 917999 h 1050628"/>
                <a:gd name="GluePoint189X" fmla="*/ 537357 w 2449768"/>
                <a:gd name="GluePoint189Y" fmla="*/ 926733 h 1050628"/>
                <a:gd name="GluePoint190X" fmla="*/ 531281 w 2449768"/>
                <a:gd name="GluePoint190Y" fmla="*/ 951038 h 1050628"/>
                <a:gd name="GluePoint191X" fmla="*/ 506976 w 2449768"/>
                <a:gd name="GluePoint191Y" fmla="*/ 944962 h 1050628"/>
                <a:gd name="GluePoint192X" fmla="*/ 513052 w 2449768"/>
                <a:gd name="GluePoint192Y" fmla="*/ 920657 h 1050628"/>
                <a:gd name="GluePoint193X" fmla="*/ 524065 w 2449768"/>
                <a:gd name="GluePoint193Y" fmla="*/ 917999 h 1050628"/>
                <a:gd name="GluePoint194X" fmla="*/ 824833 w 2449768"/>
                <a:gd name="GluePoint194Y" fmla="*/ 911923 h 1050628"/>
                <a:gd name="GluePoint195X" fmla="*/ 838125 w 2449768"/>
                <a:gd name="GluePoint195Y" fmla="*/ 920657 h 1050628"/>
                <a:gd name="GluePoint196X" fmla="*/ 832049 w 2449768"/>
                <a:gd name="GluePoint196Y" fmla="*/ 944962 h 1050628"/>
                <a:gd name="GluePoint197X" fmla="*/ 807744 w 2449768"/>
                <a:gd name="GluePoint197Y" fmla="*/ 938886 h 1050628"/>
                <a:gd name="GluePoint198X" fmla="*/ 813820 w 2449768"/>
                <a:gd name="GluePoint198Y" fmla="*/ 914581 h 1050628"/>
                <a:gd name="GluePoint199X" fmla="*/ 824833 w 2449768"/>
                <a:gd name="GluePoint199Y" fmla="*/ 911923 h 1050628"/>
                <a:gd name="GluePoint200X" fmla="*/ 2137276 w 2449768"/>
                <a:gd name="GluePoint200Y" fmla="*/ 905847 h 1050628"/>
                <a:gd name="GluePoint201X" fmla="*/ 2150567 w 2449768"/>
                <a:gd name="GluePoint201Y" fmla="*/ 914581 h 1050628"/>
                <a:gd name="GluePoint202X" fmla="*/ 2144491 w 2449768"/>
                <a:gd name="GluePoint202Y" fmla="*/ 938886 h 1050628"/>
                <a:gd name="GluePoint203X" fmla="*/ 2120187 w 2449768"/>
                <a:gd name="GluePoint203Y" fmla="*/ 932810 h 1050628"/>
                <a:gd name="GluePoint204X" fmla="*/ 2126263 w 2449768"/>
                <a:gd name="GluePoint204Y" fmla="*/ 908505 h 1050628"/>
                <a:gd name="GluePoint205X" fmla="*/ 2137276 w 2449768"/>
                <a:gd name="GluePoint205Y" fmla="*/ 905847 h 1050628"/>
                <a:gd name="GluePoint206X" fmla="*/ 630397 w 2449768"/>
                <a:gd name="GluePoint206Y" fmla="*/ 905847 h 1050628"/>
                <a:gd name="GluePoint207X" fmla="*/ 643689 w 2449768"/>
                <a:gd name="GluePoint207Y" fmla="*/ 914581 h 1050628"/>
                <a:gd name="GluePoint208X" fmla="*/ 637613 w 2449768"/>
                <a:gd name="GluePoint208Y" fmla="*/ 938886 h 1050628"/>
                <a:gd name="GluePoint209X" fmla="*/ 613308 w 2449768"/>
                <a:gd name="GluePoint209Y" fmla="*/ 932810 h 1050628"/>
                <a:gd name="GluePoint210X" fmla="*/ 619384 w 2449768"/>
                <a:gd name="GluePoint210Y" fmla="*/ 908505 h 1050628"/>
                <a:gd name="GluePoint211X" fmla="*/ 630397 w 2449768"/>
                <a:gd name="GluePoint211Y" fmla="*/ 905847 h 1050628"/>
                <a:gd name="GluePoint212X" fmla="*/ 1332189 w 2449768"/>
                <a:gd name="GluePoint212Y" fmla="*/ 896733 h 1050628"/>
                <a:gd name="GluePoint213X" fmla="*/ 1345481 w 2449768"/>
                <a:gd name="GluePoint213Y" fmla="*/ 905467 h 1050628"/>
                <a:gd name="GluePoint214X" fmla="*/ 1339405 w 2449768"/>
                <a:gd name="GluePoint214Y" fmla="*/ 929772 h 1050628"/>
                <a:gd name="GluePoint215X" fmla="*/ 1315100 w 2449768"/>
                <a:gd name="GluePoint215Y" fmla="*/ 923696 h 1050628"/>
                <a:gd name="GluePoint216X" fmla="*/ 1321176 w 2449768"/>
                <a:gd name="GluePoint216Y" fmla="*/ 899391 h 1050628"/>
                <a:gd name="GluePoint217X" fmla="*/ 1332189 w 2449768"/>
                <a:gd name="GluePoint217Y" fmla="*/ 896733 h 1050628"/>
                <a:gd name="GluePoint218X" fmla="*/ 724577 w 2449768"/>
                <a:gd name="GluePoint218Y" fmla="*/ 890656 h 1050628"/>
                <a:gd name="GluePoint219X" fmla="*/ 737869 w 2449768"/>
                <a:gd name="GluePoint219Y" fmla="*/ 899390 h 1050628"/>
                <a:gd name="GluePoint220X" fmla="*/ 731793 w 2449768"/>
                <a:gd name="GluePoint220Y" fmla="*/ 923695 h 1050628"/>
                <a:gd name="GluePoint221X" fmla="*/ 707488 w 2449768"/>
                <a:gd name="GluePoint221Y" fmla="*/ 917619 h 1050628"/>
                <a:gd name="GluePoint222X" fmla="*/ 713564 w 2449768"/>
                <a:gd name="GluePoint222Y" fmla="*/ 893314 h 1050628"/>
                <a:gd name="GluePoint223X" fmla="*/ 724577 w 2449768"/>
                <a:gd name="GluePoint223Y" fmla="*/ 890656 h 1050628"/>
                <a:gd name="GluePoint224X" fmla="*/ 1435484 w 2449768"/>
                <a:gd name="GluePoint224Y" fmla="*/ 884580 h 1050628"/>
                <a:gd name="GluePoint225X" fmla="*/ 1448776 w 2449768"/>
                <a:gd name="GluePoint225Y" fmla="*/ 893314 h 1050628"/>
                <a:gd name="GluePoint226X" fmla="*/ 1442700 w 2449768"/>
                <a:gd name="GluePoint226Y" fmla="*/ 917619 h 1050628"/>
                <a:gd name="GluePoint227X" fmla="*/ 1418395 w 2449768"/>
                <a:gd name="GluePoint227Y" fmla="*/ 911543 h 1050628"/>
                <a:gd name="GluePoint228X" fmla="*/ 1424471 w 2449768"/>
                <a:gd name="GluePoint228Y" fmla="*/ 887238 h 1050628"/>
                <a:gd name="GluePoint229X" fmla="*/ 1435484 w 2449768"/>
                <a:gd name="GluePoint229Y" fmla="*/ 884580 h 1050628"/>
                <a:gd name="GluePoint230X" fmla="*/ 1131677 w 2449768"/>
                <a:gd name="GluePoint230Y" fmla="*/ 884580 h 1050628"/>
                <a:gd name="GluePoint231X" fmla="*/ 1144969 w 2449768"/>
                <a:gd name="GluePoint231Y" fmla="*/ 893314 h 1050628"/>
                <a:gd name="GluePoint232X" fmla="*/ 1138893 w 2449768"/>
                <a:gd name="GluePoint232Y" fmla="*/ 917619 h 1050628"/>
                <a:gd name="GluePoint233X" fmla="*/ 1114588 w 2449768"/>
                <a:gd name="GluePoint233Y" fmla="*/ 911543 h 1050628"/>
                <a:gd name="GluePoint234X" fmla="*/ 1120664 w 2449768"/>
                <a:gd name="GluePoint234Y" fmla="*/ 887238 h 1050628"/>
                <a:gd name="GluePoint235X" fmla="*/ 1131677 w 2449768"/>
                <a:gd name="GluePoint235Y" fmla="*/ 884580 h 1050628"/>
                <a:gd name="GluePoint236X" fmla="*/ 1757518 w 2449768"/>
                <a:gd name="GluePoint236Y" fmla="*/ 881542 h 1050628"/>
                <a:gd name="GluePoint237X" fmla="*/ 1770810 w 2449768"/>
                <a:gd name="GluePoint237Y" fmla="*/ 890276 h 1050628"/>
                <a:gd name="GluePoint238X" fmla="*/ 1764734 w 2449768"/>
                <a:gd name="GluePoint238Y" fmla="*/ 914581 h 1050628"/>
                <a:gd name="GluePoint239X" fmla="*/ 1740429 w 2449768"/>
                <a:gd name="GluePoint239Y" fmla="*/ 908505 h 1050628"/>
                <a:gd name="GluePoint240X" fmla="*/ 1746505 w 2449768"/>
                <a:gd name="GluePoint240Y" fmla="*/ 884200 h 1050628"/>
                <a:gd name="GluePoint241X" fmla="*/ 1757518 w 2449768"/>
                <a:gd name="GluePoint241Y" fmla="*/ 881542 h 1050628"/>
                <a:gd name="GluePoint242X" fmla="*/ 1654224 w 2449768"/>
                <a:gd name="GluePoint242Y" fmla="*/ 881542 h 1050628"/>
                <a:gd name="GluePoint243X" fmla="*/ 1667516 w 2449768"/>
                <a:gd name="GluePoint243Y" fmla="*/ 890276 h 1050628"/>
                <a:gd name="GluePoint244X" fmla="*/ 1661440 w 2449768"/>
                <a:gd name="GluePoint244Y" fmla="*/ 914581 h 1050628"/>
                <a:gd name="GluePoint245X" fmla="*/ 1637135 w 2449768"/>
                <a:gd name="GluePoint245Y" fmla="*/ 908505 h 1050628"/>
                <a:gd name="GluePoint246X" fmla="*/ 1643211 w 2449768"/>
                <a:gd name="GluePoint246Y" fmla="*/ 884200 h 1050628"/>
                <a:gd name="GluePoint247X" fmla="*/ 1654224 w 2449768"/>
                <a:gd name="GluePoint247Y" fmla="*/ 881542 h 1050628"/>
                <a:gd name="GluePoint248X" fmla="*/ 2346903 w 2449768"/>
                <a:gd name="GluePoint248Y" fmla="*/ 878504 h 1050628"/>
                <a:gd name="GluePoint249X" fmla="*/ 2360194 w 2449768"/>
                <a:gd name="GluePoint249Y" fmla="*/ 887238 h 1050628"/>
                <a:gd name="GluePoint250X" fmla="*/ 2354118 w 2449768"/>
                <a:gd name="GluePoint250Y" fmla="*/ 911543 h 1050628"/>
                <a:gd name="GluePoint251X" fmla="*/ 2329813 w 2449768"/>
                <a:gd name="GluePoint251Y" fmla="*/ 905467 h 1050628"/>
                <a:gd name="GluePoint252X" fmla="*/ 2335889 w 2449768"/>
                <a:gd name="GluePoint252Y" fmla="*/ 881162 h 1050628"/>
                <a:gd name="GluePoint253X" fmla="*/ 2346903 w 2449768"/>
                <a:gd name="GluePoint253Y" fmla="*/ 878504 h 1050628"/>
                <a:gd name="GluePoint254X" fmla="*/ 320515 w 2449768"/>
                <a:gd name="GluePoint254Y" fmla="*/ 872428 h 1050628"/>
                <a:gd name="GluePoint255X" fmla="*/ 333807 w 2449768"/>
                <a:gd name="GluePoint255Y" fmla="*/ 881162 h 1050628"/>
                <a:gd name="GluePoint256X" fmla="*/ 327731 w 2449768"/>
                <a:gd name="GluePoint256Y" fmla="*/ 905467 h 1050628"/>
                <a:gd name="GluePoint257X" fmla="*/ 303426 w 2449768"/>
                <a:gd name="GluePoint257Y" fmla="*/ 899391 h 1050628"/>
                <a:gd name="GluePoint258X" fmla="*/ 309502 w 2449768"/>
                <a:gd name="GluePoint258Y" fmla="*/ 875086 h 1050628"/>
                <a:gd name="GluePoint259X" fmla="*/ 320515 w 2449768"/>
                <a:gd name="GluePoint259Y" fmla="*/ 872428 h 1050628"/>
                <a:gd name="GluePoint260X" fmla="*/ 1876003 w 2449768"/>
                <a:gd name="GluePoint260Y" fmla="*/ 866352 h 1050628"/>
                <a:gd name="GluePoint261X" fmla="*/ 1889294 w 2449768"/>
                <a:gd name="GluePoint261Y" fmla="*/ 875086 h 1050628"/>
                <a:gd name="GluePoint262X" fmla="*/ 1883218 w 2449768"/>
                <a:gd name="GluePoint262Y" fmla="*/ 899391 h 1050628"/>
                <a:gd name="GluePoint263X" fmla="*/ 1858913 w 2449768"/>
                <a:gd name="GluePoint263Y" fmla="*/ 893315 h 1050628"/>
                <a:gd name="GluePoint264X" fmla="*/ 1864989 w 2449768"/>
                <a:gd name="GluePoint264Y" fmla="*/ 869010 h 1050628"/>
                <a:gd name="GluePoint265X" fmla="*/ 1876003 w 2449768"/>
                <a:gd name="GluePoint265Y" fmla="*/ 866352 h 1050628"/>
                <a:gd name="GluePoint266X" fmla="*/ 2000563 w 2449768"/>
                <a:gd name="GluePoint266Y" fmla="*/ 857238 h 1050628"/>
                <a:gd name="GluePoint267X" fmla="*/ 2013855 w 2449768"/>
                <a:gd name="GluePoint267Y" fmla="*/ 865972 h 1050628"/>
                <a:gd name="GluePoint268X" fmla="*/ 2007779 w 2449768"/>
                <a:gd name="GluePoint268Y" fmla="*/ 890277 h 1050628"/>
                <a:gd name="GluePoint269X" fmla="*/ 1983474 w 2449768"/>
                <a:gd name="GluePoint269Y" fmla="*/ 884201 h 1050628"/>
                <a:gd name="GluePoint270X" fmla="*/ 1989550 w 2449768"/>
                <a:gd name="GluePoint270Y" fmla="*/ 859896 h 1050628"/>
                <a:gd name="GluePoint271X" fmla="*/ 2000563 w 2449768"/>
                <a:gd name="GluePoint271Y" fmla="*/ 857238 h 1050628"/>
                <a:gd name="GluePoint272X" fmla="*/ 420771 w 2449768"/>
                <a:gd name="GluePoint272Y" fmla="*/ 857238 h 1050628"/>
                <a:gd name="GluePoint273X" fmla="*/ 434062 w 2449768"/>
                <a:gd name="GluePoint273Y" fmla="*/ 865972 h 1050628"/>
                <a:gd name="GluePoint274X" fmla="*/ 427986 w 2449768"/>
                <a:gd name="GluePoint274Y" fmla="*/ 890277 h 1050628"/>
                <a:gd name="GluePoint275X" fmla="*/ 403682 w 2449768"/>
                <a:gd name="GluePoint275Y" fmla="*/ 884201 h 1050628"/>
                <a:gd name="GluePoint276X" fmla="*/ 409758 w 2449768"/>
                <a:gd name="GluePoint276Y" fmla="*/ 859896 h 1050628"/>
                <a:gd name="GluePoint277X" fmla="*/ 420771 w 2449768"/>
                <a:gd name="GluePoint277Y" fmla="*/ 857238 h 1050628"/>
                <a:gd name="GluePoint278X" fmla="*/ 2237532 w 2449768"/>
                <a:gd name="GluePoint278Y" fmla="*/ 848124 h 1050628"/>
                <a:gd name="GluePoint279X" fmla="*/ 2250824 w 2449768"/>
                <a:gd name="GluePoint279Y" fmla="*/ 856858 h 1050628"/>
                <a:gd name="GluePoint280X" fmla="*/ 2244748 w 2449768"/>
                <a:gd name="GluePoint280Y" fmla="*/ 881163 h 1050628"/>
                <a:gd name="GluePoint281X" fmla="*/ 2220443 w 2449768"/>
                <a:gd name="GluePoint281Y" fmla="*/ 875087 h 1050628"/>
                <a:gd name="GluePoint282X" fmla="*/ 2226519 w 2449768"/>
                <a:gd name="GluePoint282Y" fmla="*/ 850782 h 1050628"/>
                <a:gd name="GluePoint283X" fmla="*/ 2237532 w 2449768"/>
                <a:gd name="GluePoint283Y" fmla="*/ 848124 h 1050628"/>
                <a:gd name="GluePoint284X" fmla="*/ 211145 w 2449768"/>
                <a:gd name="GluePoint284Y" fmla="*/ 848124 h 1050628"/>
                <a:gd name="GluePoint285X" fmla="*/ 224436 w 2449768"/>
                <a:gd name="GluePoint285Y" fmla="*/ 856858 h 1050628"/>
                <a:gd name="GluePoint286X" fmla="*/ 218360 w 2449768"/>
                <a:gd name="GluePoint286Y" fmla="*/ 881163 h 1050628"/>
                <a:gd name="GluePoint287X" fmla="*/ 194056 w 2449768"/>
                <a:gd name="GluePoint287Y" fmla="*/ 875087 h 1050628"/>
                <a:gd name="GluePoint288X" fmla="*/ 200132 w 2449768"/>
                <a:gd name="GluePoint288Y" fmla="*/ 850782 h 1050628"/>
                <a:gd name="GluePoint289X" fmla="*/ 211145 w 2449768"/>
                <a:gd name="GluePoint289Y" fmla="*/ 848124 h 1050628"/>
                <a:gd name="GluePoint290X" fmla="*/ 1511435 w 2449768"/>
                <a:gd name="GluePoint290Y" fmla="*/ 839009 h 1050628"/>
                <a:gd name="GluePoint291X" fmla="*/ 1524727 w 2449768"/>
                <a:gd name="GluePoint291Y" fmla="*/ 847743 h 1050628"/>
                <a:gd name="GluePoint292X" fmla="*/ 1518651 w 2449768"/>
                <a:gd name="GluePoint292Y" fmla="*/ 872048 h 1050628"/>
                <a:gd name="GluePoint293X" fmla="*/ 1494346 w 2449768"/>
                <a:gd name="GluePoint293Y" fmla="*/ 865972 h 1050628"/>
                <a:gd name="GluePoint294X" fmla="*/ 1500422 w 2449768"/>
                <a:gd name="GluePoint294Y" fmla="*/ 841667 h 1050628"/>
                <a:gd name="GluePoint295X" fmla="*/ 1511435 w 2449768"/>
                <a:gd name="GluePoint295Y" fmla="*/ 839009 h 1050628"/>
                <a:gd name="GluePoint296X" fmla="*/ 1253200 w 2449768"/>
                <a:gd name="GluePoint296Y" fmla="*/ 826857 h 1050628"/>
                <a:gd name="GluePoint297X" fmla="*/ 1266492 w 2449768"/>
                <a:gd name="GluePoint297Y" fmla="*/ 835591 h 1050628"/>
                <a:gd name="GluePoint298X" fmla="*/ 1260416 w 2449768"/>
                <a:gd name="GluePoint298Y" fmla="*/ 859896 h 1050628"/>
                <a:gd name="GluePoint299X" fmla="*/ 1236111 w 2449768"/>
                <a:gd name="GluePoint299Y" fmla="*/ 853820 h 1050628"/>
                <a:gd name="GluePoint300X" fmla="*/ 1242187 w 2449768"/>
                <a:gd name="GluePoint300Y" fmla="*/ 829515 h 1050628"/>
                <a:gd name="GluePoint301X" fmla="*/ 1253200 w 2449768"/>
                <a:gd name="GluePoint301Y" fmla="*/ 826857 h 1050628"/>
                <a:gd name="GluePoint302X" fmla="*/ 2428930 w 2449768"/>
                <a:gd name="GluePoint302Y" fmla="*/ 814705 h 1050628"/>
                <a:gd name="GluePoint303X" fmla="*/ 2442221 w 2449768"/>
                <a:gd name="GluePoint303Y" fmla="*/ 823439 h 1050628"/>
                <a:gd name="GluePoint304X" fmla="*/ 2436145 w 2449768"/>
                <a:gd name="GluePoint304Y" fmla="*/ 847744 h 1050628"/>
                <a:gd name="GluePoint305X" fmla="*/ 2411841 w 2449768"/>
                <a:gd name="GluePoint305Y" fmla="*/ 841668 h 1050628"/>
                <a:gd name="GluePoint306X" fmla="*/ 2417917 w 2449768"/>
                <a:gd name="GluePoint306Y" fmla="*/ 817363 h 1050628"/>
                <a:gd name="GluePoint307X" fmla="*/ 2428930 w 2449768"/>
                <a:gd name="GluePoint307Y" fmla="*/ 814705 h 1050628"/>
                <a:gd name="GluePoint308X" fmla="*/ 991927 w 2449768"/>
                <a:gd name="GluePoint308Y" fmla="*/ 814705 h 1050628"/>
                <a:gd name="GluePoint309X" fmla="*/ 1005218 w 2449768"/>
                <a:gd name="GluePoint309Y" fmla="*/ 823439 h 1050628"/>
                <a:gd name="GluePoint310X" fmla="*/ 999142 w 2449768"/>
                <a:gd name="GluePoint310Y" fmla="*/ 847744 h 1050628"/>
                <a:gd name="GluePoint311X" fmla="*/ 974838 w 2449768"/>
                <a:gd name="GluePoint311Y" fmla="*/ 841668 h 1050628"/>
                <a:gd name="GluePoint312X" fmla="*/ 980914 w 2449768"/>
                <a:gd name="GluePoint312Y" fmla="*/ 817363 h 1050628"/>
                <a:gd name="GluePoint313X" fmla="*/ 991927 w 2449768"/>
                <a:gd name="GluePoint313Y" fmla="*/ 814705 h 1050628"/>
                <a:gd name="GluePoint314X" fmla="*/ 894709 w 2449768"/>
                <a:gd name="GluePoint314Y" fmla="*/ 814705 h 1050628"/>
                <a:gd name="GluePoint315X" fmla="*/ 908001 w 2449768"/>
                <a:gd name="GluePoint315Y" fmla="*/ 823439 h 1050628"/>
                <a:gd name="GluePoint316X" fmla="*/ 901925 w 2449768"/>
                <a:gd name="GluePoint316Y" fmla="*/ 847744 h 1050628"/>
                <a:gd name="GluePoint317X" fmla="*/ 877620 w 2449768"/>
                <a:gd name="GluePoint317Y" fmla="*/ 841668 h 1050628"/>
                <a:gd name="GluePoint318X" fmla="*/ 883696 w 2449768"/>
                <a:gd name="GluePoint318Y" fmla="*/ 817363 h 1050628"/>
                <a:gd name="GluePoint319X" fmla="*/ 894709 w 2449768"/>
                <a:gd name="GluePoint319Y" fmla="*/ 814705 h 1050628"/>
                <a:gd name="GluePoint320X" fmla="*/ 2088668 w 2449768"/>
                <a:gd name="GluePoint320Y" fmla="*/ 805591 h 1050628"/>
                <a:gd name="GluePoint321X" fmla="*/ 2101959 w 2449768"/>
                <a:gd name="GluePoint321Y" fmla="*/ 814325 h 1050628"/>
                <a:gd name="GluePoint322X" fmla="*/ 2095883 w 2449768"/>
                <a:gd name="GluePoint322Y" fmla="*/ 838630 h 1050628"/>
                <a:gd name="GluePoint323X" fmla="*/ 2071578 w 2449768"/>
                <a:gd name="GluePoint323Y" fmla="*/ 832554 h 1050628"/>
                <a:gd name="GluePoint324X" fmla="*/ 2077654 w 2449768"/>
                <a:gd name="GluePoint324Y" fmla="*/ 808249 h 1050628"/>
                <a:gd name="GluePoint325X" fmla="*/ 2088668 w 2449768"/>
                <a:gd name="GluePoint325Y" fmla="*/ 805591 h 1050628"/>
                <a:gd name="GluePoint326X" fmla="*/ 575712 w 2449768"/>
                <a:gd name="GluePoint326Y" fmla="*/ 802553 h 1050628"/>
                <a:gd name="GluePoint327X" fmla="*/ 589004 w 2449768"/>
                <a:gd name="GluePoint327Y" fmla="*/ 811287 h 1050628"/>
                <a:gd name="GluePoint328X" fmla="*/ 582928 w 2449768"/>
                <a:gd name="GluePoint328Y" fmla="*/ 835592 h 1050628"/>
                <a:gd name="GluePoint329X" fmla="*/ 558623 w 2449768"/>
                <a:gd name="GluePoint329Y" fmla="*/ 829516 h 1050628"/>
                <a:gd name="GluePoint330X" fmla="*/ 564699 w 2449768"/>
                <a:gd name="GluePoint330Y" fmla="*/ 805211 h 1050628"/>
                <a:gd name="GluePoint331X" fmla="*/ 575712 w 2449768"/>
                <a:gd name="GluePoint331Y" fmla="*/ 802553 h 1050628"/>
                <a:gd name="GluePoint332X" fmla="*/ 1602577 w 2449768"/>
                <a:gd name="GluePoint332Y" fmla="*/ 796477 h 1050628"/>
                <a:gd name="GluePoint333X" fmla="*/ 1615869 w 2449768"/>
                <a:gd name="GluePoint333Y" fmla="*/ 805211 h 1050628"/>
                <a:gd name="GluePoint334X" fmla="*/ 1609793 w 2449768"/>
                <a:gd name="GluePoint334Y" fmla="*/ 829516 h 1050628"/>
                <a:gd name="GluePoint335X" fmla="*/ 1585488 w 2449768"/>
                <a:gd name="GluePoint335Y" fmla="*/ 823440 h 1050628"/>
                <a:gd name="GluePoint336X" fmla="*/ 1591564 w 2449768"/>
                <a:gd name="GluePoint336Y" fmla="*/ 799135 h 1050628"/>
                <a:gd name="GluePoint337X" fmla="*/ 1602577 w 2449768"/>
                <a:gd name="GluePoint337Y" fmla="*/ 796477 h 1050628"/>
                <a:gd name="GluePoint338X" fmla="*/ 1104335 w 2449768"/>
                <a:gd name="GluePoint338Y" fmla="*/ 793438 h 1050628"/>
                <a:gd name="GluePoint339X" fmla="*/ 1117627 w 2449768"/>
                <a:gd name="GluePoint339Y" fmla="*/ 802172 h 1050628"/>
                <a:gd name="GluePoint340X" fmla="*/ 1111551 w 2449768"/>
                <a:gd name="GluePoint340Y" fmla="*/ 826477 h 1050628"/>
                <a:gd name="GluePoint341X" fmla="*/ 1087246 w 2449768"/>
                <a:gd name="GluePoint341Y" fmla="*/ 820401 h 1050628"/>
                <a:gd name="GluePoint342X" fmla="*/ 1093322 w 2449768"/>
                <a:gd name="GluePoint342Y" fmla="*/ 796096 h 1050628"/>
                <a:gd name="GluePoint343X" fmla="*/ 1104335 w 2449768"/>
                <a:gd name="GluePoint343Y" fmla="*/ 793438 h 1050628"/>
                <a:gd name="GluePoint344X" fmla="*/ 791415 w 2449768"/>
                <a:gd name="GluePoint344Y" fmla="*/ 793438 h 1050628"/>
                <a:gd name="GluePoint345X" fmla="*/ 804707 w 2449768"/>
                <a:gd name="GluePoint345Y" fmla="*/ 802172 h 1050628"/>
                <a:gd name="GluePoint346X" fmla="*/ 798631 w 2449768"/>
                <a:gd name="GluePoint346Y" fmla="*/ 826477 h 1050628"/>
                <a:gd name="GluePoint347X" fmla="*/ 774326 w 2449768"/>
                <a:gd name="GluePoint347Y" fmla="*/ 820401 h 1050628"/>
                <a:gd name="GluePoint348X" fmla="*/ 780402 w 2449768"/>
                <a:gd name="GluePoint348Y" fmla="*/ 796096 h 1050628"/>
                <a:gd name="GluePoint349X" fmla="*/ 791415 w 2449768"/>
                <a:gd name="GluePoint349Y" fmla="*/ 793438 h 1050628"/>
                <a:gd name="GluePoint350X" fmla="*/ 1371684 w 2449768"/>
                <a:gd name="GluePoint350Y" fmla="*/ 784324 h 1050628"/>
                <a:gd name="GluePoint351X" fmla="*/ 1384976 w 2449768"/>
                <a:gd name="GluePoint351Y" fmla="*/ 793058 h 1050628"/>
                <a:gd name="GluePoint352X" fmla="*/ 1378900 w 2449768"/>
                <a:gd name="GluePoint352Y" fmla="*/ 817363 h 1050628"/>
                <a:gd name="GluePoint353X" fmla="*/ 1354595 w 2449768"/>
                <a:gd name="GluePoint353Y" fmla="*/ 811287 h 1050628"/>
                <a:gd name="GluePoint354X" fmla="*/ 1360671 w 2449768"/>
                <a:gd name="GluePoint354Y" fmla="*/ 786982 h 1050628"/>
                <a:gd name="GluePoint355X" fmla="*/ 1371684 w 2449768"/>
                <a:gd name="GluePoint355Y" fmla="*/ 784324 h 1050628"/>
                <a:gd name="GluePoint356X" fmla="*/ 472418 w 2449768"/>
                <a:gd name="GluePoint356Y" fmla="*/ 781286 h 1050628"/>
                <a:gd name="GluePoint357X" fmla="*/ 485710 w 2449768"/>
                <a:gd name="GluePoint357Y" fmla="*/ 790020 h 1050628"/>
                <a:gd name="GluePoint358X" fmla="*/ 479634 w 2449768"/>
                <a:gd name="GluePoint358Y" fmla="*/ 814325 h 1050628"/>
                <a:gd name="GluePoint359X" fmla="*/ 455329 w 2449768"/>
                <a:gd name="GluePoint359Y" fmla="*/ 808249 h 1050628"/>
                <a:gd name="GluePoint360X" fmla="*/ 461405 w 2449768"/>
                <a:gd name="GluePoint360Y" fmla="*/ 783944 h 1050628"/>
                <a:gd name="GluePoint361X" fmla="*/ 472418 w 2449768"/>
                <a:gd name="GluePoint361Y" fmla="*/ 781286 h 1050628"/>
                <a:gd name="GluePoint362X" fmla="*/ 1803089 w 2449768"/>
                <a:gd name="GluePoint362Y" fmla="*/ 778248 h 1050628"/>
                <a:gd name="GluePoint363X" fmla="*/ 1816381 w 2449768"/>
                <a:gd name="GluePoint363Y" fmla="*/ 786982 h 1050628"/>
                <a:gd name="GluePoint364X" fmla="*/ 1810305 w 2449768"/>
                <a:gd name="GluePoint364Y" fmla="*/ 811287 h 1050628"/>
                <a:gd name="GluePoint365X" fmla="*/ 1786000 w 2449768"/>
                <a:gd name="GluePoint365Y" fmla="*/ 805211 h 1050628"/>
                <a:gd name="GluePoint366X" fmla="*/ 1792076 w 2449768"/>
                <a:gd name="GluePoint366Y" fmla="*/ 780906 h 1050628"/>
                <a:gd name="GluePoint367X" fmla="*/ 1803089 w 2449768"/>
                <a:gd name="GluePoint367Y" fmla="*/ 778248 h 1050628"/>
                <a:gd name="GluePoint368X" fmla="*/ 675968 w 2449768"/>
                <a:gd name="GluePoint368Y" fmla="*/ 772172 h 1050628"/>
                <a:gd name="GluePoint369X" fmla="*/ 689260 w 2449768"/>
                <a:gd name="GluePoint369Y" fmla="*/ 780906 h 1050628"/>
                <a:gd name="GluePoint370X" fmla="*/ 683184 w 2449768"/>
                <a:gd name="GluePoint370Y" fmla="*/ 805211 h 1050628"/>
                <a:gd name="GluePoint371X" fmla="*/ 658879 w 2449768"/>
                <a:gd name="GluePoint371Y" fmla="*/ 799135 h 1050628"/>
                <a:gd name="GluePoint372X" fmla="*/ 664955 w 2449768"/>
                <a:gd name="GluePoint372Y" fmla="*/ 774830 h 1050628"/>
                <a:gd name="GluePoint373X" fmla="*/ 675968 w 2449768"/>
                <a:gd name="GluePoint373Y" fmla="*/ 772172 h 1050628"/>
                <a:gd name="GluePoint374X" fmla="*/ 302287 w 2449768"/>
                <a:gd name="GluePoint374Y" fmla="*/ 769134 h 1050628"/>
                <a:gd name="GluePoint375X" fmla="*/ 315579 w 2449768"/>
                <a:gd name="GluePoint375Y" fmla="*/ 777868 h 1050628"/>
                <a:gd name="GluePoint376X" fmla="*/ 309503 w 2449768"/>
                <a:gd name="GluePoint376Y" fmla="*/ 802173 h 1050628"/>
                <a:gd name="GluePoint377X" fmla="*/ 285198 w 2449768"/>
                <a:gd name="GluePoint377Y" fmla="*/ 796097 h 1050628"/>
                <a:gd name="GluePoint378X" fmla="*/ 291274 w 2449768"/>
                <a:gd name="GluePoint378Y" fmla="*/ 771792 h 1050628"/>
                <a:gd name="GluePoint379X" fmla="*/ 302287 w 2449768"/>
                <a:gd name="GluePoint379Y" fmla="*/ 769134 h 1050628"/>
                <a:gd name="GluePoint380X" fmla="*/ 2313484 w 2449768"/>
                <a:gd name="GluePoint380Y" fmla="*/ 766096 h 1050628"/>
                <a:gd name="GluePoint381X" fmla="*/ 2326775 w 2449768"/>
                <a:gd name="GluePoint381Y" fmla="*/ 774830 h 1050628"/>
                <a:gd name="GluePoint382X" fmla="*/ 2320699 w 2449768"/>
                <a:gd name="GluePoint382Y" fmla="*/ 799135 h 1050628"/>
                <a:gd name="GluePoint383X" fmla="*/ 2296395 w 2449768"/>
                <a:gd name="GluePoint383Y" fmla="*/ 793059 h 1050628"/>
                <a:gd name="GluePoint384X" fmla="*/ 2302471 w 2449768"/>
                <a:gd name="GluePoint384Y" fmla="*/ 768754 h 1050628"/>
                <a:gd name="GluePoint385X" fmla="*/ 2313484 w 2449768"/>
                <a:gd name="GluePoint385Y" fmla="*/ 766096 h 1050628"/>
                <a:gd name="GluePoint386X" fmla="*/ 1921574 w 2449768"/>
                <a:gd name="GluePoint386Y" fmla="*/ 766096 h 1050628"/>
                <a:gd name="GluePoint387X" fmla="*/ 1934865 w 2449768"/>
                <a:gd name="GluePoint387Y" fmla="*/ 774830 h 1050628"/>
                <a:gd name="GluePoint388X" fmla="*/ 1928789 w 2449768"/>
                <a:gd name="GluePoint388Y" fmla="*/ 799135 h 1050628"/>
                <a:gd name="GluePoint389X" fmla="*/ 1904485 w 2449768"/>
                <a:gd name="GluePoint389Y" fmla="*/ 793059 h 1050628"/>
                <a:gd name="GluePoint390X" fmla="*/ 1910561 w 2449768"/>
                <a:gd name="GluePoint390Y" fmla="*/ 768754 h 1050628"/>
                <a:gd name="GluePoint391X" fmla="*/ 1921574 w 2449768"/>
                <a:gd name="GluePoint391Y" fmla="*/ 766096 h 1050628"/>
                <a:gd name="GluePoint392X" fmla="*/ 2176771 w 2449768"/>
                <a:gd name="GluePoint392Y" fmla="*/ 756982 h 1050628"/>
                <a:gd name="GluePoint393X" fmla="*/ 2190062 w 2449768"/>
                <a:gd name="GluePoint393Y" fmla="*/ 765716 h 1050628"/>
                <a:gd name="GluePoint394X" fmla="*/ 2183986 w 2449768"/>
                <a:gd name="GluePoint394Y" fmla="*/ 790021 h 1050628"/>
                <a:gd name="GluePoint395X" fmla="*/ 2159682 w 2449768"/>
                <a:gd name="GluePoint395Y" fmla="*/ 783945 h 1050628"/>
                <a:gd name="GluePoint396X" fmla="*/ 2165758 w 2449768"/>
                <a:gd name="GluePoint396Y" fmla="*/ 759640 h 1050628"/>
                <a:gd name="GluePoint397X" fmla="*/ 2176771 w 2449768"/>
                <a:gd name="GluePoint397Y" fmla="*/ 756982 h 1050628"/>
                <a:gd name="GluePoint398X" fmla="*/ 1702833 w 2449768"/>
                <a:gd name="GluePoint398Y" fmla="*/ 750906 h 1050628"/>
                <a:gd name="GluePoint399X" fmla="*/ 1716125 w 2449768"/>
                <a:gd name="GluePoint399Y" fmla="*/ 759640 h 1050628"/>
                <a:gd name="GluePoint400X" fmla="*/ 1710049 w 2449768"/>
                <a:gd name="GluePoint400Y" fmla="*/ 783945 h 1050628"/>
                <a:gd name="GluePoint401X" fmla="*/ 1685744 w 2449768"/>
                <a:gd name="GluePoint401Y" fmla="*/ 777869 h 1050628"/>
                <a:gd name="GluePoint402X" fmla="*/ 1691820 w 2449768"/>
                <a:gd name="GluePoint402Y" fmla="*/ 753564 h 1050628"/>
                <a:gd name="GluePoint403X" fmla="*/ 1702833 w 2449768"/>
                <a:gd name="GluePoint403Y" fmla="*/ 750906 h 1050628"/>
                <a:gd name="GluePoint404X" fmla="*/ 1210667 w 2449768"/>
                <a:gd name="GluePoint404Y" fmla="*/ 741791 h 1050628"/>
                <a:gd name="GluePoint405X" fmla="*/ 1223959 w 2449768"/>
                <a:gd name="GluePoint405Y" fmla="*/ 750525 h 1050628"/>
                <a:gd name="GluePoint406X" fmla="*/ 1217883 w 2449768"/>
                <a:gd name="GluePoint406Y" fmla="*/ 774830 h 1050628"/>
                <a:gd name="GluePoint407X" fmla="*/ 1193578 w 2449768"/>
                <a:gd name="GluePoint407Y" fmla="*/ 768754 h 1050628"/>
                <a:gd name="GluePoint408X" fmla="*/ 1199654 w 2449768"/>
                <a:gd name="GluePoint408Y" fmla="*/ 744449 h 1050628"/>
                <a:gd name="GluePoint409X" fmla="*/ 1210667 w 2449768"/>
                <a:gd name="GluePoint409Y" fmla="*/ 741791 h 1050628"/>
                <a:gd name="GluePoint410X" fmla="*/ 1450674 w 2449768"/>
                <a:gd name="GluePoint410Y" fmla="*/ 723563 h 1050628"/>
                <a:gd name="GluePoint411X" fmla="*/ 1463966 w 2449768"/>
                <a:gd name="GluePoint411Y" fmla="*/ 732297 h 1050628"/>
                <a:gd name="GluePoint412X" fmla="*/ 1457890 w 2449768"/>
                <a:gd name="GluePoint412Y" fmla="*/ 756602 h 1050628"/>
                <a:gd name="GluePoint413X" fmla="*/ 1433585 w 2449768"/>
                <a:gd name="GluePoint413Y" fmla="*/ 750526 h 1050628"/>
                <a:gd name="GluePoint414X" fmla="*/ 1439661 w 2449768"/>
                <a:gd name="GluePoint414Y" fmla="*/ 726221 h 1050628"/>
                <a:gd name="GluePoint415X" fmla="*/ 1450674 w 2449768"/>
                <a:gd name="GluePoint415Y" fmla="*/ 723563 h 1050628"/>
                <a:gd name="GluePoint416X" fmla="*/ 2021829 w 2449768"/>
                <a:gd name="GluePoint416Y" fmla="*/ 720525 h 1050628"/>
                <a:gd name="GluePoint417X" fmla="*/ 2035121 w 2449768"/>
                <a:gd name="GluePoint417Y" fmla="*/ 729259 h 1050628"/>
                <a:gd name="GluePoint418X" fmla="*/ 2029045 w 2449768"/>
                <a:gd name="GluePoint418Y" fmla="*/ 753564 h 1050628"/>
                <a:gd name="GluePoint419X" fmla="*/ 2004740 w 2449768"/>
                <a:gd name="GluePoint419Y" fmla="*/ 747488 h 1050628"/>
                <a:gd name="GluePoint420X" fmla="*/ 2010816 w 2449768"/>
                <a:gd name="GluePoint420Y" fmla="*/ 723183 h 1050628"/>
                <a:gd name="GluePoint421X" fmla="*/ 2021829 w 2449768"/>
                <a:gd name="GluePoint421Y" fmla="*/ 720525 h 1050628"/>
                <a:gd name="GluePoint422X" fmla="*/ 387352 w 2449768"/>
                <a:gd name="GluePoint422Y" fmla="*/ 720525 h 1050628"/>
                <a:gd name="GluePoint423X" fmla="*/ 400644 w 2449768"/>
                <a:gd name="GluePoint423Y" fmla="*/ 729259 h 1050628"/>
                <a:gd name="GluePoint424X" fmla="*/ 394568 w 2449768"/>
                <a:gd name="GluePoint424Y" fmla="*/ 753564 h 1050628"/>
                <a:gd name="GluePoint425X" fmla="*/ 370263 w 2449768"/>
                <a:gd name="GluePoint425Y" fmla="*/ 747488 h 1050628"/>
                <a:gd name="GluePoint426X" fmla="*/ 376339 w 2449768"/>
                <a:gd name="GluePoint426Y" fmla="*/ 723183 h 1050628"/>
                <a:gd name="GluePoint427X" fmla="*/ 387352 w 2449768"/>
                <a:gd name="GluePoint427Y" fmla="*/ 720525 h 1050628"/>
                <a:gd name="GluePoint428X" fmla="*/ 1049650 w 2449768"/>
                <a:gd name="GluePoint428Y" fmla="*/ 702297 h 1050628"/>
                <a:gd name="GluePoint429X" fmla="*/ 1062942 w 2449768"/>
                <a:gd name="GluePoint429Y" fmla="*/ 711031 h 1050628"/>
                <a:gd name="GluePoint430X" fmla="*/ 1056866 w 2449768"/>
                <a:gd name="GluePoint430Y" fmla="*/ 735336 h 1050628"/>
                <a:gd name="GluePoint431X" fmla="*/ 1032561 w 2449768"/>
                <a:gd name="GluePoint431Y" fmla="*/ 729260 h 1050628"/>
                <a:gd name="GluePoint432X" fmla="*/ 1038637 w 2449768"/>
                <a:gd name="GluePoint432Y" fmla="*/ 704955 h 1050628"/>
                <a:gd name="GluePoint433X" fmla="*/ 1049650 w 2449768"/>
                <a:gd name="GluePoint433Y" fmla="*/ 702297 h 1050628"/>
                <a:gd name="GluePoint434X" fmla="*/ 931165 w 2449768"/>
                <a:gd name="GluePoint434Y" fmla="*/ 702297 h 1050628"/>
                <a:gd name="GluePoint435X" fmla="*/ 944457 w 2449768"/>
                <a:gd name="GluePoint435Y" fmla="*/ 711031 h 1050628"/>
                <a:gd name="GluePoint436X" fmla="*/ 938381 w 2449768"/>
                <a:gd name="GluePoint436Y" fmla="*/ 735336 h 1050628"/>
                <a:gd name="GluePoint437X" fmla="*/ 914076 w 2449768"/>
                <a:gd name="GluePoint437Y" fmla="*/ 729260 h 1050628"/>
                <a:gd name="GluePoint438X" fmla="*/ 920152 w 2449768"/>
                <a:gd name="GluePoint438Y" fmla="*/ 704955 h 1050628"/>
                <a:gd name="GluePoint439X" fmla="*/ 931165 w 2449768"/>
                <a:gd name="GluePoint439Y" fmla="*/ 702297 h 1050628"/>
                <a:gd name="GluePoint440X" fmla="*/ 1547892 w 2449768"/>
                <a:gd name="GluePoint440Y" fmla="*/ 699259 h 1050628"/>
                <a:gd name="GluePoint441X" fmla="*/ 1561184 w 2449768"/>
                <a:gd name="GluePoint441Y" fmla="*/ 707993 h 1050628"/>
                <a:gd name="GluePoint442X" fmla="*/ 1555108 w 2449768"/>
                <a:gd name="GluePoint442Y" fmla="*/ 732298 h 1050628"/>
                <a:gd name="GluePoint443X" fmla="*/ 1530803 w 2449768"/>
                <a:gd name="GluePoint443Y" fmla="*/ 726222 h 1050628"/>
                <a:gd name="GluePoint444X" fmla="*/ 1536879 w 2449768"/>
                <a:gd name="GluePoint444Y" fmla="*/ 701917 h 1050628"/>
                <a:gd name="GluePoint445X" fmla="*/ 1547892 w 2449768"/>
                <a:gd name="GluePoint445Y" fmla="*/ 699259 h 1050628"/>
                <a:gd name="GluePoint446X" fmla="*/ 1313961 w 2449768"/>
                <a:gd name="GluePoint446Y" fmla="*/ 699259 h 1050628"/>
                <a:gd name="GluePoint447X" fmla="*/ 1327253 w 2449768"/>
                <a:gd name="GluePoint447Y" fmla="*/ 707993 h 1050628"/>
                <a:gd name="GluePoint448X" fmla="*/ 1321177 w 2449768"/>
                <a:gd name="GluePoint448Y" fmla="*/ 732298 h 1050628"/>
                <a:gd name="GluePoint449X" fmla="*/ 1296872 w 2449768"/>
                <a:gd name="GluePoint449Y" fmla="*/ 726222 h 1050628"/>
                <a:gd name="GluePoint450X" fmla="*/ 1302948 w 2449768"/>
                <a:gd name="GluePoint450Y" fmla="*/ 701917 h 1050628"/>
                <a:gd name="GluePoint451X" fmla="*/ 1313961 w 2449768"/>
                <a:gd name="GluePoint451Y" fmla="*/ 699259 h 1050628"/>
                <a:gd name="GluePoint452X" fmla="*/ 2413739 w 2449768"/>
                <a:gd name="GluePoint452Y" fmla="*/ 696220 h 1050628"/>
                <a:gd name="GluePoint453X" fmla="*/ 2427031 w 2449768"/>
                <a:gd name="GluePoint453Y" fmla="*/ 704954 h 1050628"/>
                <a:gd name="GluePoint454X" fmla="*/ 2420955 w 2449768"/>
                <a:gd name="GluePoint454Y" fmla="*/ 729259 h 1050628"/>
                <a:gd name="GluePoint455X" fmla="*/ 2396650 w 2449768"/>
                <a:gd name="GluePoint455Y" fmla="*/ 723183 h 1050628"/>
                <a:gd name="GluePoint456X" fmla="*/ 2402726 w 2449768"/>
                <a:gd name="GluePoint456Y" fmla="*/ 698878 h 1050628"/>
                <a:gd name="GluePoint457X" fmla="*/ 2413739 w 2449768"/>
                <a:gd name="GluePoint457Y" fmla="*/ 696220 h 1050628"/>
                <a:gd name="GluePoint458X" fmla="*/ 551408 w 2449768"/>
                <a:gd name="GluePoint458Y" fmla="*/ 690144 h 1050628"/>
                <a:gd name="GluePoint459X" fmla="*/ 564699 w 2449768"/>
                <a:gd name="GluePoint459Y" fmla="*/ 698878 h 1050628"/>
                <a:gd name="GluePoint460X" fmla="*/ 558623 w 2449768"/>
                <a:gd name="GluePoint460Y" fmla="*/ 723183 h 1050628"/>
                <a:gd name="GluePoint461X" fmla="*/ 534319 w 2449768"/>
                <a:gd name="GluePoint461Y" fmla="*/ 717107 h 1050628"/>
                <a:gd name="GluePoint462X" fmla="*/ 540395 w 2449768"/>
                <a:gd name="GluePoint462Y" fmla="*/ 692802 h 1050628"/>
                <a:gd name="GluePoint463X" fmla="*/ 551408 w 2449768"/>
                <a:gd name="GluePoint463Y" fmla="*/ 690144 h 1050628"/>
                <a:gd name="GluePoint464X" fmla="*/ 830909 w 2449768"/>
                <a:gd name="GluePoint464Y" fmla="*/ 684068 h 1050628"/>
                <a:gd name="GluePoint465X" fmla="*/ 844201 w 2449768"/>
                <a:gd name="GluePoint465Y" fmla="*/ 692802 h 1050628"/>
                <a:gd name="GluePoint466X" fmla="*/ 838125 w 2449768"/>
                <a:gd name="GluePoint466Y" fmla="*/ 717107 h 1050628"/>
                <a:gd name="GluePoint467X" fmla="*/ 813820 w 2449768"/>
                <a:gd name="GluePoint467Y" fmla="*/ 711031 h 1050628"/>
                <a:gd name="GluePoint468X" fmla="*/ 819896 w 2449768"/>
                <a:gd name="GluePoint468Y" fmla="*/ 686726 h 1050628"/>
                <a:gd name="GluePoint469X" fmla="*/ 830909 w 2449768"/>
                <a:gd name="GluePoint469Y" fmla="*/ 684068 h 1050628"/>
                <a:gd name="GluePoint470X" fmla="*/ 730653 w 2449768"/>
                <a:gd name="GluePoint470Y" fmla="*/ 677992 h 1050628"/>
                <a:gd name="GluePoint471X" fmla="*/ 743945 w 2449768"/>
                <a:gd name="GluePoint471Y" fmla="*/ 686726 h 1050628"/>
                <a:gd name="GluePoint472X" fmla="*/ 737869 w 2449768"/>
                <a:gd name="GluePoint472Y" fmla="*/ 711031 h 1050628"/>
                <a:gd name="GluePoint473X" fmla="*/ 713564 w 2449768"/>
                <a:gd name="GluePoint473Y" fmla="*/ 704955 h 1050628"/>
                <a:gd name="GluePoint474X" fmla="*/ 719640 w 2449768"/>
                <a:gd name="GluePoint474Y" fmla="*/ 680650 h 1050628"/>
                <a:gd name="GluePoint475X" fmla="*/ 730653 w 2449768"/>
                <a:gd name="GluePoint475Y" fmla="*/ 677992 h 1050628"/>
                <a:gd name="GluePoint476X" fmla="*/ 2228418 w 2449768"/>
                <a:gd name="GluePoint476Y" fmla="*/ 671916 h 1050628"/>
                <a:gd name="GluePoint477X" fmla="*/ 2241710 w 2449768"/>
                <a:gd name="GluePoint477Y" fmla="*/ 680650 h 1050628"/>
                <a:gd name="GluePoint478X" fmla="*/ 2235634 w 2449768"/>
                <a:gd name="GluePoint478Y" fmla="*/ 704955 h 1050628"/>
                <a:gd name="GluePoint479X" fmla="*/ 2211329 w 2449768"/>
                <a:gd name="GluePoint479Y" fmla="*/ 698879 h 1050628"/>
                <a:gd name="GluePoint480X" fmla="*/ 2217405 w 2449768"/>
                <a:gd name="GluePoint480Y" fmla="*/ 674574 h 1050628"/>
                <a:gd name="GluePoint481X" fmla="*/ 2228418 w 2449768"/>
                <a:gd name="GluePoint481Y" fmla="*/ 671916 h 1050628"/>
                <a:gd name="GluePoint482X" fmla="*/ 1839546 w 2449768"/>
                <a:gd name="GluePoint482Y" fmla="*/ 671916 h 1050628"/>
                <a:gd name="GluePoint483X" fmla="*/ 1852838 w 2449768"/>
                <a:gd name="GluePoint483Y" fmla="*/ 680650 h 1050628"/>
                <a:gd name="GluePoint484X" fmla="*/ 1846762 w 2449768"/>
                <a:gd name="GluePoint484Y" fmla="*/ 704955 h 1050628"/>
                <a:gd name="GluePoint485X" fmla="*/ 1822457 w 2449768"/>
                <a:gd name="GluePoint485Y" fmla="*/ 698879 h 1050628"/>
                <a:gd name="GluePoint486X" fmla="*/ 1828533 w 2449768"/>
                <a:gd name="GluePoint486Y" fmla="*/ 674574 h 1050628"/>
                <a:gd name="GluePoint487X" fmla="*/ 1839546 w 2449768"/>
                <a:gd name="GluePoint487Y" fmla="*/ 671916 h 1050628"/>
                <a:gd name="GluePoint488X" fmla="*/ 2109933 w 2449768"/>
                <a:gd name="GluePoint488Y" fmla="*/ 656726 h 1050628"/>
                <a:gd name="GluePoint489X" fmla="*/ 2123225 w 2449768"/>
                <a:gd name="GluePoint489Y" fmla="*/ 665460 h 1050628"/>
                <a:gd name="GluePoint490X" fmla="*/ 2117149 w 2449768"/>
                <a:gd name="GluePoint490Y" fmla="*/ 689765 h 1050628"/>
                <a:gd name="GluePoint491X" fmla="*/ 2092844 w 2449768"/>
                <a:gd name="GluePoint491Y" fmla="*/ 683689 h 1050628"/>
                <a:gd name="GluePoint492X" fmla="*/ 2098920 w 2449768"/>
                <a:gd name="GluePoint492Y" fmla="*/ 659384 h 1050628"/>
                <a:gd name="GluePoint493X" fmla="*/ 2109933 w 2449768"/>
                <a:gd name="GluePoint493Y" fmla="*/ 656726 h 1050628"/>
                <a:gd name="GluePoint494X" fmla="*/ 1632957 w 2449768"/>
                <a:gd name="GluePoint494Y" fmla="*/ 656726 h 1050628"/>
                <a:gd name="GluePoint495X" fmla="*/ 1646249 w 2449768"/>
                <a:gd name="GluePoint495Y" fmla="*/ 665460 h 1050628"/>
                <a:gd name="GluePoint496X" fmla="*/ 1640173 w 2449768"/>
                <a:gd name="GluePoint496Y" fmla="*/ 689765 h 1050628"/>
                <a:gd name="GluePoint497X" fmla="*/ 1615868 w 2449768"/>
                <a:gd name="GluePoint497Y" fmla="*/ 683689 h 1050628"/>
                <a:gd name="GluePoint498X" fmla="*/ 1621944 w 2449768"/>
                <a:gd name="GluePoint498Y" fmla="*/ 659384 h 1050628"/>
                <a:gd name="GluePoint499X" fmla="*/ 1632957 w 2449768"/>
                <a:gd name="GluePoint499Y" fmla="*/ 656726 h 1050628"/>
                <a:gd name="GluePoint500X" fmla="*/ 1165096 w 2449768"/>
                <a:gd name="GluePoint500Y" fmla="*/ 656726 h 1050628"/>
                <a:gd name="GluePoint501X" fmla="*/ 1178387 w 2449768"/>
                <a:gd name="GluePoint501Y" fmla="*/ 665460 h 1050628"/>
                <a:gd name="GluePoint502X" fmla="*/ 1172311 w 2449768"/>
                <a:gd name="GluePoint502Y" fmla="*/ 689765 h 1050628"/>
                <a:gd name="GluePoint503X" fmla="*/ 1148007 w 2449768"/>
                <a:gd name="GluePoint503Y" fmla="*/ 683689 h 1050628"/>
                <a:gd name="GluePoint504X" fmla="*/ 1154083 w 2449768"/>
                <a:gd name="GluePoint504Y" fmla="*/ 659384 h 1050628"/>
                <a:gd name="GluePoint505X" fmla="*/ 1165096 w 2449768"/>
                <a:gd name="GluePoint505Y" fmla="*/ 656726 h 1050628"/>
                <a:gd name="GluePoint506X" fmla="*/ 1948916 w 2449768"/>
                <a:gd name="GluePoint506Y" fmla="*/ 653688 h 1050628"/>
                <a:gd name="GluePoint507X" fmla="*/ 1962208 w 2449768"/>
                <a:gd name="GluePoint507Y" fmla="*/ 662422 h 1050628"/>
                <a:gd name="GluePoint508X" fmla="*/ 1956132 w 2449768"/>
                <a:gd name="GluePoint508Y" fmla="*/ 686727 h 1050628"/>
                <a:gd name="GluePoint509X" fmla="*/ 1931827 w 2449768"/>
                <a:gd name="GluePoint509Y" fmla="*/ 680651 h 1050628"/>
                <a:gd name="GluePoint510X" fmla="*/ 1937903 w 2449768"/>
                <a:gd name="GluePoint510Y" fmla="*/ 656346 h 1050628"/>
                <a:gd name="GluePoint511X" fmla="*/ 1948916 w 2449768"/>
                <a:gd name="GluePoint511Y" fmla="*/ 653688 h 1050628"/>
                <a:gd name="GluePoint512X" fmla="*/ 2328673 w 2449768"/>
                <a:gd name="GluePoint512Y" fmla="*/ 647611 h 1050628"/>
                <a:gd name="GluePoint513X" fmla="*/ 2341965 w 2449768"/>
                <a:gd name="GluePoint513Y" fmla="*/ 656345 h 1050628"/>
                <a:gd name="GluePoint514X" fmla="*/ 2335889 w 2449768"/>
                <a:gd name="GluePoint514Y" fmla="*/ 680650 h 1050628"/>
                <a:gd name="GluePoint515X" fmla="*/ 2311584 w 2449768"/>
                <a:gd name="GluePoint515Y" fmla="*/ 674574 h 1050628"/>
                <a:gd name="GluePoint516X" fmla="*/ 2317660 w 2449768"/>
                <a:gd name="GluePoint516Y" fmla="*/ 650269 h 1050628"/>
                <a:gd name="GluePoint517X" fmla="*/ 2328673 w 2449768"/>
                <a:gd name="GluePoint517Y" fmla="*/ 647611 h 1050628"/>
                <a:gd name="GluePoint518X" fmla="*/ 639512 w 2449768"/>
                <a:gd name="GluePoint518Y" fmla="*/ 641535 h 1050628"/>
                <a:gd name="GluePoint519X" fmla="*/ 652804 w 2449768"/>
                <a:gd name="GluePoint519Y" fmla="*/ 650269 h 1050628"/>
                <a:gd name="GluePoint520X" fmla="*/ 646728 w 2449768"/>
                <a:gd name="GluePoint520Y" fmla="*/ 674574 h 1050628"/>
                <a:gd name="GluePoint521X" fmla="*/ 622423 w 2449768"/>
                <a:gd name="GluePoint521Y" fmla="*/ 668498 h 1050628"/>
                <a:gd name="GluePoint522X" fmla="*/ 628499 w 2449768"/>
                <a:gd name="GluePoint522Y" fmla="*/ 644193 h 1050628"/>
                <a:gd name="GluePoint523X" fmla="*/ 639512 w 2449768"/>
                <a:gd name="GluePoint523Y" fmla="*/ 641535 h 1050628"/>
                <a:gd name="GluePoint524X" fmla="*/ 451152 w 2449768"/>
                <a:gd name="GluePoint524Y" fmla="*/ 641535 h 1050628"/>
                <a:gd name="GluePoint525X" fmla="*/ 464444 w 2449768"/>
                <a:gd name="GluePoint525Y" fmla="*/ 650269 h 1050628"/>
                <a:gd name="GluePoint526X" fmla="*/ 458368 w 2449768"/>
                <a:gd name="GluePoint526Y" fmla="*/ 674574 h 1050628"/>
                <a:gd name="GluePoint527X" fmla="*/ 434063 w 2449768"/>
                <a:gd name="GluePoint527Y" fmla="*/ 668498 h 1050628"/>
                <a:gd name="GluePoint528X" fmla="*/ 440139 w 2449768"/>
                <a:gd name="GluePoint528Y" fmla="*/ 644193 h 1050628"/>
                <a:gd name="GluePoint529X" fmla="*/ 451152 w 2449768"/>
                <a:gd name="GluePoint529Y" fmla="*/ 641535 h 1050628"/>
                <a:gd name="GluePoint530X" fmla="*/ 1739291 w 2449768"/>
                <a:gd name="GluePoint530Y" fmla="*/ 638497 h 1050628"/>
                <a:gd name="GluePoint531X" fmla="*/ 1752582 w 2449768"/>
                <a:gd name="GluePoint531Y" fmla="*/ 647231 h 1050628"/>
                <a:gd name="GluePoint532X" fmla="*/ 1746506 w 2449768"/>
                <a:gd name="GluePoint532Y" fmla="*/ 671536 h 1050628"/>
                <a:gd name="GluePoint533X" fmla="*/ 1722201 w 2449768"/>
                <a:gd name="GluePoint533Y" fmla="*/ 665460 h 1050628"/>
                <a:gd name="GluePoint534X" fmla="*/ 1728277 w 2449768"/>
                <a:gd name="GluePoint534Y" fmla="*/ 641155 h 1050628"/>
                <a:gd name="GluePoint535X" fmla="*/ 1739291 w 2449768"/>
                <a:gd name="GluePoint535Y" fmla="*/ 638497 h 1050628"/>
                <a:gd name="GluePoint536X" fmla="*/ 1429407 w 2449768"/>
                <a:gd name="GluePoint536Y" fmla="*/ 623307 h 1050628"/>
                <a:gd name="GluePoint537X" fmla="*/ 1442699 w 2449768"/>
                <a:gd name="GluePoint537Y" fmla="*/ 632041 h 1050628"/>
                <a:gd name="GluePoint538X" fmla="*/ 1436623 w 2449768"/>
                <a:gd name="GluePoint538Y" fmla="*/ 656346 h 1050628"/>
                <a:gd name="GluePoint539X" fmla="*/ 1412318 w 2449768"/>
                <a:gd name="GluePoint539Y" fmla="*/ 650270 h 1050628"/>
                <a:gd name="GluePoint540X" fmla="*/ 1418394 w 2449768"/>
                <a:gd name="GluePoint540Y" fmla="*/ 625965 h 1050628"/>
                <a:gd name="GluePoint541X" fmla="*/ 1429407 w 2449768"/>
                <a:gd name="GluePoint541Y" fmla="*/ 623307 h 1050628"/>
                <a:gd name="GluePoint542X" fmla="*/ 991927 w 2449768"/>
                <a:gd name="GluePoint542Y" fmla="*/ 614193 h 1050628"/>
                <a:gd name="GluePoint543X" fmla="*/ 1005219 w 2449768"/>
                <a:gd name="GluePoint543Y" fmla="*/ 622927 h 1050628"/>
                <a:gd name="GluePoint544X" fmla="*/ 999143 w 2449768"/>
                <a:gd name="GluePoint544Y" fmla="*/ 647232 h 1050628"/>
                <a:gd name="GluePoint545X" fmla="*/ 974838 w 2449768"/>
                <a:gd name="GluePoint545Y" fmla="*/ 641156 h 1050628"/>
                <a:gd name="GluePoint546X" fmla="*/ 980914 w 2449768"/>
                <a:gd name="GluePoint546Y" fmla="*/ 616851 h 1050628"/>
                <a:gd name="GluePoint547X" fmla="*/ 991927 w 2449768"/>
                <a:gd name="GluePoint547Y" fmla="*/ 614193 h 1050628"/>
                <a:gd name="GluePoint548X" fmla="*/ 1244086 w 2449768"/>
                <a:gd name="GluePoint548Y" fmla="*/ 589888 h 1050628"/>
                <a:gd name="GluePoint549X" fmla="*/ 1257378 w 2449768"/>
                <a:gd name="GluePoint549Y" fmla="*/ 598622 h 1050628"/>
                <a:gd name="GluePoint550X" fmla="*/ 1251302 w 2449768"/>
                <a:gd name="GluePoint550Y" fmla="*/ 622927 h 1050628"/>
                <a:gd name="GluePoint551X" fmla="*/ 1226997 w 2449768"/>
                <a:gd name="GluePoint551Y" fmla="*/ 616851 h 1050628"/>
                <a:gd name="GluePoint552X" fmla="*/ 1233073 w 2449768"/>
                <a:gd name="GluePoint552Y" fmla="*/ 592546 h 1050628"/>
                <a:gd name="GluePoint553X" fmla="*/ 1244086 w 2449768"/>
                <a:gd name="GluePoint553Y" fmla="*/ 589888 h 1050628"/>
                <a:gd name="GluePoint554X" fmla="*/ 1332189 w 2449768"/>
                <a:gd name="GluePoint554Y" fmla="*/ 586850 h 1050628"/>
                <a:gd name="GluePoint555X" fmla="*/ 1345481 w 2449768"/>
                <a:gd name="GluePoint555Y" fmla="*/ 595584 h 1050628"/>
                <a:gd name="GluePoint556X" fmla="*/ 1339405 w 2449768"/>
                <a:gd name="GluePoint556Y" fmla="*/ 619889 h 1050628"/>
                <a:gd name="GluePoint557X" fmla="*/ 1315100 w 2449768"/>
                <a:gd name="GluePoint557Y" fmla="*/ 613813 h 1050628"/>
                <a:gd name="GluePoint558X" fmla="*/ 1321176 w 2449768"/>
                <a:gd name="GluePoint558Y" fmla="*/ 589508 h 1050628"/>
                <a:gd name="GluePoint559X" fmla="*/ 1332189 w 2449768"/>
                <a:gd name="GluePoint559Y" fmla="*/ 586850 h 1050628"/>
                <a:gd name="GluePoint560X" fmla="*/ 867366 w 2449768"/>
                <a:gd name="GluePoint560Y" fmla="*/ 583812 h 1050628"/>
                <a:gd name="GluePoint561X" fmla="*/ 880658 w 2449768"/>
                <a:gd name="GluePoint561Y" fmla="*/ 592546 h 1050628"/>
                <a:gd name="GluePoint562X" fmla="*/ 874582 w 2449768"/>
                <a:gd name="GluePoint562Y" fmla="*/ 616851 h 1050628"/>
                <a:gd name="GluePoint563X" fmla="*/ 850277 w 2449768"/>
                <a:gd name="GluePoint563Y" fmla="*/ 610775 h 1050628"/>
                <a:gd name="GluePoint564X" fmla="*/ 856353 w 2449768"/>
                <a:gd name="GluePoint564Y" fmla="*/ 586470 h 1050628"/>
                <a:gd name="GluePoint565X" fmla="*/ 867366 w 2449768"/>
                <a:gd name="GluePoint565Y" fmla="*/ 583812 h 1050628"/>
                <a:gd name="GluePoint566X" fmla="*/ 2222342 w 2449768"/>
                <a:gd name="GluePoint566Y" fmla="*/ 576217 h 1050628"/>
                <a:gd name="GluePoint567X" fmla="*/ 2235633 w 2449768"/>
                <a:gd name="GluePoint567Y" fmla="*/ 586470 h 1050628"/>
                <a:gd name="GluePoint568X" fmla="*/ 2229557 w 2449768"/>
                <a:gd name="GluePoint568Y" fmla="*/ 610775 h 1050628"/>
                <a:gd name="GluePoint569X" fmla="*/ 2205253 w 2449768"/>
                <a:gd name="GluePoint569Y" fmla="*/ 604698 h 1050628"/>
                <a:gd name="GluePoint570X" fmla="*/ 2211329 w 2449768"/>
                <a:gd name="GluePoint570Y" fmla="*/ 577356 h 1050628"/>
                <a:gd name="GluePoint571X" fmla="*/ 2222342 w 2449768"/>
                <a:gd name="GluePoint571Y" fmla="*/ 576217 h 1050628"/>
                <a:gd name="GluePoint572X" fmla="*/ 1092183 w 2449768"/>
                <a:gd name="GluePoint572Y" fmla="*/ 571660 h 1050628"/>
                <a:gd name="GluePoint573X" fmla="*/ 1105475 w 2449768"/>
                <a:gd name="GluePoint573Y" fmla="*/ 580394 h 1050628"/>
                <a:gd name="GluePoint574X" fmla="*/ 1099399 w 2449768"/>
                <a:gd name="GluePoint574Y" fmla="*/ 604699 h 1050628"/>
                <a:gd name="GluePoint575X" fmla="*/ 1075094 w 2449768"/>
                <a:gd name="GluePoint575Y" fmla="*/ 598623 h 1050628"/>
                <a:gd name="GluePoint576X" fmla="*/ 1081170 w 2449768"/>
                <a:gd name="GluePoint576Y" fmla="*/ 574318 h 1050628"/>
                <a:gd name="GluePoint577X" fmla="*/ 1092183 w 2449768"/>
                <a:gd name="GluePoint577Y" fmla="*/ 571660 h 1050628"/>
                <a:gd name="GluePoint578X" fmla="*/ 2000563 w 2449768"/>
                <a:gd name="GluePoint578Y" fmla="*/ 568622 h 1050628"/>
                <a:gd name="GluePoint579X" fmla="*/ 2013855 w 2449768"/>
                <a:gd name="GluePoint579Y" fmla="*/ 577356 h 1050628"/>
                <a:gd name="GluePoint580X" fmla="*/ 2007779 w 2449768"/>
                <a:gd name="GluePoint580Y" fmla="*/ 601661 h 1050628"/>
                <a:gd name="GluePoint581X" fmla="*/ 1983474 w 2449768"/>
                <a:gd name="GluePoint581Y" fmla="*/ 595585 h 1050628"/>
                <a:gd name="GluePoint582X" fmla="*/ 1989550 w 2449768"/>
                <a:gd name="GluePoint582Y" fmla="*/ 571280 h 1050628"/>
                <a:gd name="GluePoint583X" fmla="*/ 2000563 w 2449768"/>
                <a:gd name="GluePoint583Y" fmla="*/ 568622 h 1050628"/>
                <a:gd name="GluePoint584X" fmla="*/ 745844 w 2449768"/>
                <a:gd name="GluePoint584Y" fmla="*/ 568622 h 1050628"/>
                <a:gd name="GluePoint585X" fmla="*/ 759136 w 2449768"/>
                <a:gd name="GluePoint585Y" fmla="*/ 577356 h 1050628"/>
                <a:gd name="GluePoint586X" fmla="*/ 753060 w 2449768"/>
                <a:gd name="GluePoint586Y" fmla="*/ 601661 h 1050628"/>
                <a:gd name="GluePoint587X" fmla="*/ 728755 w 2449768"/>
                <a:gd name="GluePoint587Y" fmla="*/ 595585 h 1050628"/>
                <a:gd name="GluePoint588X" fmla="*/ 734831 w 2449768"/>
                <a:gd name="GluePoint588Y" fmla="*/ 571280 h 1050628"/>
                <a:gd name="GluePoint589X" fmla="*/ 745844 w 2449768"/>
                <a:gd name="GluePoint589Y" fmla="*/ 568622 h 1050628"/>
                <a:gd name="GluePoint590X" fmla="*/ 533179 w 2449768"/>
                <a:gd name="GluePoint590Y" fmla="*/ 568622 h 1050628"/>
                <a:gd name="GluePoint591X" fmla="*/ 546471 w 2449768"/>
                <a:gd name="GluePoint591Y" fmla="*/ 577356 h 1050628"/>
                <a:gd name="GluePoint592X" fmla="*/ 540395 w 2449768"/>
                <a:gd name="GluePoint592Y" fmla="*/ 601661 h 1050628"/>
                <a:gd name="GluePoint593X" fmla="*/ 516090 w 2449768"/>
                <a:gd name="GluePoint593Y" fmla="*/ 595585 h 1050628"/>
                <a:gd name="GluePoint594X" fmla="*/ 522166 w 2449768"/>
                <a:gd name="GluePoint594Y" fmla="*/ 571280 h 1050628"/>
                <a:gd name="GluePoint595X" fmla="*/ 533179 w 2449768"/>
                <a:gd name="GluePoint595Y" fmla="*/ 568622 h 1050628"/>
                <a:gd name="GluePoint596X" fmla="*/ 1866889 w 2449768"/>
                <a:gd name="GluePoint596Y" fmla="*/ 565584 h 1050628"/>
                <a:gd name="GluePoint597X" fmla="*/ 1880180 w 2449768"/>
                <a:gd name="GluePoint597Y" fmla="*/ 574318 h 1050628"/>
                <a:gd name="GluePoint598X" fmla="*/ 1874104 w 2449768"/>
                <a:gd name="GluePoint598Y" fmla="*/ 598623 h 1050628"/>
                <a:gd name="GluePoint599X" fmla="*/ 1849800 w 2449768"/>
                <a:gd name="GluePoint599Y" fmla="*/ 592547 h 1050628"/>
                <a:gd name="GluePoint600X" fmla="*/ 1855876 w 2449768"/>
                <a:gd name="GluePoint600Y" fmla="*/ 568242 h 1050628"/>
                <a:gd name="GluePoint601X" fmla="*/ 1866889 w 2449768"/>
                <a:gd name="GluePoint601Y" fmla="*/ 565584 h 1050628"/>
                <a:gd name="GluePoint602X" fmla="*/ 1508397 w 2449768"/>
                <a:gd name="GluePoint602Y" fmla="*/ 565584 h 1050628"/>
                <a:gd name="GluePoint603X" fmla="*/ 1521689 w 2449768"/>
                <a:gd name="GluePoint603Y" fmla="*/ 574318 h 1050628"/>
                <a:gd name="GluePoint604X" fmla="*/ 1515613 w 2449768"/>
                <a:gd name="GluePoint604Y" fmla="*/ 598623 h 1050628"/>
                <a:gd name="GluePoint605X" fmla="*/ 1491308 w 2449768"/>
                <a:gd name="GluePoint605Y" fmla="*/ 592547 h 1050628"/>
                <a:gd name="GluePoint606X" fmla="*/ 1497384 w 2449768"/>
                <a:gd name="GluePoint606Y" fmla="*/ 568242 h 1050628"/>
                <a:gd name="GluePoint607X" fmla="*/ 1508397 w 2449768"/>
                <a:gd name="GluePoint607Y" fmla="*/ 565584 h 1050628"/>
                <a:gd name="GluePoint608X" fmla="*/ 2365130 w 2449768"/>
                <a:gd name="GluePoint608Y" fmla="*/ 556470 h 1050628"/>
                <a:gd name="GluePoint609X" fmla="*/ 2378422 w 2449768"/>
                <a:gd name="GluePoint609Y" fmla="*/ 565204 h 1050628"/>
                <a:gd name="GluePoint610X" fmla="*/ 2372346 w 2449768"/>
                <a:gd name="GluePoint610Y" fmla="*/ 589509 h 1050628"/>
                <a:gd name="GluePoint611X" fmla="*/ 2348041 w 2449768"/>
                <a:gd name="GluePoint611Y" fmla="*/ 583433 h 1050628"/>
                <a:gd name="GluePoint612X" fmla="*/ 2354117 w 2449768"/>
                <a:gd name="GluePoint612Y" fmla="*/ 559128 h 1050628"/>
                <a:gd name="GluePoint613X" fmla="*/ 2365130 w 2449768"/>
                <a:gd name="GluePoint613Y" fmla="*/ 556470 h 1050628"/>
                <a:gd name="GluePoint614X" fmla="*/ 1620805 w 2449768"/>
                <a:gd name="GluePoint614Y" fmla="*/ 550394 h 1050628"/>
                <a:gd name="GluePoint615X" fmla="*/ 1634097 w 2449768"/>
                <a:gd name="GluePoint615Y" fmla="*/ 559128 h 1050628"/>
                <a:gd name="GluePoint616X" fmla="*/ 1628021 w 2449768"/>
                <a:gd name="GluePoint616Y" fmla="*/ 583433 h 1050628"/>
                <a:gd name="GluePoint617X" fmla="*/ 1603716 w 2449768"/>
                <a:gd name="GluePoint617Y" fmla="*/ 577357 h 1050628"/>
                <a:gd name="GluePoint618X" fmla="*/ 1609792 w 2449768"/>
                <a:gd name="GluePoint618Y" fmla="*/ 553052 h 1050628"/>
                <a:gd name="GluePoint619X" fmla="*/ 1620805 w 2449768"/>
                <a:gd name="GluePoint619Y" fmla="*/ 550394 h 1050628"/>
                <a:gd name="GluePoint620X" fmla="*/ 2097781 w 2449768"/>
                <a:gd name="GluePoint620Y" fmla="*/ 544317 h 1050628"/>
                <a:gd name="GluePoint621X" fmla="*/ 2111073 w 2449768"/>
                <a:gd name="GluePoint621Y" fmla="*/ 553051 h 1050628"/>
                <a:gd name="GluePoint622X" fmla="*/ 2104997 w 2449768"/>
                <a:gd name="GluePoint622Y" fmla="*/ 577356 h 1050628"/>
                <a:gd name="GluePoint623X" fmla="*/ 2080692 w 2449768"/>
                <a:gd name="GluePoint623Y" fmla="*/ 571280 h 1050628"/>
                <a:gd name="GluePoint624X" fmla="*/ 2086768 w 2449768"/>
                <a:gd name="GluePoint624Y" fmla="*/ 546975 h 1050628"/>
                <a:gd name="GluePoint625X" fmla="*/ 2097781 w 2449768"/>
                <a:gd name="GluePoint625Y" fmla="*/ 544317 h 1050628"/>
                <a:gd name="GluePoint626X" fmla="*/ 1745366 w 2449768"/>
                <a:gd name="GluePoint626Y" fmla="*/ 538241 h 1050628"/>
                <a:gd name="GluePoint627X" fmla="*/ 1758658 w 2449768"/>
                <a:gd name="GluePoint627Y" fmla="*/ 546975 h 1050628"/>
                <a:gd name="GluePoint628X" fmla="*/ 1752582 w 2449768"/>
                <a:gd name="GluePoint628Y" fmla="*/ 571280 h 1050628"/>
                <a:gd name="GluePoint629X" fmla="*/ 1728277 w 2449768"/>
                <a:gd name="GluePoint629Y" fmla="*/ 565204 h 1050628"/>
                <a:gd name="GluePoint630X" fmla="*/ 1734353 w 2449768"/>
                <a:gd name="GluePoint630Y" fmla="*/ 540899 h 1050628"/>
                <a:gd name="GluePoint631X" fmla="*/ 1745366 w 2449768"/>
                <a:gd name="GluePoint631Y" fmla="*/ 538241 h 1050628"/>
                <a:gd name="GluePoint632X" fmla="*/ 624322 w 2449768"/>
                <a:gd name="GluePoint632Y" fmla="*/ 529127 h 1050628"/>
                <a:gd name="GluePoint633X" fmla="*/ 637613 w 2449768"/>
                <a:gd name="GluePoint633Y" fmla="*/ 537861 h 1050628"/>
                <a:gd name="GluePoint634X" fmla="*/ 631537 w 2449768"/>
                <a:gd name="GluePoint634Y" fmla="*/ 562166 h 1050628"/>
                <a:gd name="GluePoint635X" fmla="*/ 607233 w 2449768"/>
                <a:gd name="GluePoint635Y" fmla="*/ 556090 h 1050628"/>
                <a:gd name="GluePoint636X" fmla="*/ 613309 w 2449768"/>
                <a:gd name="GluePoint636Y" fmla="*/ 531785 h 1050628"/>
                <a:gd name="GluePoint637X" fmla="*/ 624322 w 2449768"/>
                <a:gd name="GluePoint637Y" fmla="*/ 529127 h 1050628"/>
                <a:gd name="GluePoint638X" fmla="*/ 958508 w 2449768"/>
                <a:gd name="GluePoint638Y" fmla="*/ 523051 h 1050628"/>
                <a:gd name="GluePoint639X" fmla="*/ 971800 w 2449768"/>
                <a:gd name="GluePoint639Y" fmla="*/ 531785 h 1050628"/>
                <a:gd name="GluePoint640X" fmla="*/ 965724 w 2449768"/>
                <a:gd name="GluePoint640Y" fmla="*/ 556090 h 1050628"/>
                <a:gd name="GluePoint641X" fmla="*/ 941419 w 2449768"/>
                <a:gd name="GluePoint641Y" fmla="*/ 550014 h 1050628"/>
                <a:gd name="GluePoint642X" fmla="*/ 947495 w 2449768"/>
                <a:gd name="GluePoint642Y" fmla="*/ 525709 h 1050628"/>
                <a:gd name="GluePoint643X" fmla="*/ 958508 w 2449768"/>
                <a:gd name="GluePoint643Y" fmla="*/ 523051 h 1050628"/>
                <a:gd name="GluePoint644X" fmla="*/ 1177248 w 2449768"/>
                <a:gd name="GluePoint644Y" fmla="*/ 507861 h 1050628"/>
                <a:gd name="GluePoint645X" fmla="*/ 1190540 w 2449768"/>
                <a:gd name="GluePoint645Y" fmla="*/ 516595 h 1050628"/>
                <a:gd name="GluePoint646X" fmla="*/ 1184464 w 2449768"/>
                <a:gd name="GluePoint646Y" fmla="*/ 540900 h 1050628"/>
                <a:gd name="GluePoint647X" fmla="*/ 1160159 w 2449768"/>
                <a:gd name="GluePoint647Y" fmla="*/ 534824 h 1050628"/>
                <a:gd name="GluePoint648X" fmla="*/ 1166235 w 2449768"/>
                <a:gd name="GluePoint648Y" fmla="*/ 510519 h 1050628"/>
                <a:gd name="GluePoint649X" fmla="*/ 1177248 w 2449768"/>
                <a:gd name="GluePoint649Y" fmla="*/ 507861 h 1050628"/>
                <a:gd name="GluePoint650X" fmla="*/ 1399027 w 2449768"/>
                <a:gd name="GluePoint650Y" fmla="*/ 504823 h 1050628"/>
                <a:gd name="GluePoint651X" fmla="*/ 1412319 w 2449768"/>
                <a:gd name="GluePoint651Y" fmla="*/ 513557 h 1050628"/>
                <a:gd name="GluePoint652X" fmla="*/ 1406243 w 2449768"/>
                <a:gd name="GluePoint652Y" fmla="*/ 537862 h 1050628"/>
                <a:gd name="GluePoint653X" fmla="*/ 1381938 w 2449768"/>
                <a:gd name="GluePoint653Y" fmla="*/ 531786 h 1050628"/>
                <a:gd name="GluePoint654X" fmla="*/ 1388014 w 2449768"/>
                <a:gd name="GluePoint654Y" fmla="*/ 507481 h 1050628"/>
                <a:gd name="GluePoint655X" fmla="*/ 1399027 w 2449768"/>
                <a:gd name="GluePoint655Y" fmla="*/ 504823 h 1050628"/>
                <a:gd name="GluePoint656X" fmla="*/ 2194999 w 2449768"/>
                <a:gd name="GluePoint656Y" fmla="*/ 492670 h 1050628"/>
                <a:gd name="GluePoint657X" fmla="*/ 2208291 w 2449768"/>
                <a:gd name="GluePoint657Y" fmla="*/ 501404 h 1050628"/>
                <a:gd name="GluePoint658X" fmla="*/ 2202214 w 2449768"/>
                <a:gd name="GluePoint658Y" fmla="*/ 525709 h 1050628"/>
                <a:gd name="GluePoint659X" fmla="*/ 2177910 w 2449768"/>
                <a:gd name="GluePoint659Y" fmla="*/ 519633 h 1050628"/>
                <a:gd name="GluePoint660X" fmla="*/ 2183986 w 2449768"/>
                <a:gd name="GluePoint660Y" fmla="*/ 495328 h 1050628"/>
                <a:gd name="GluePoint661X" fmla="*/ 2194999 w 2449768"/>
                <a:gd name="GluePoint661Y" fmla="*/ 492670 h 1050628"/>
                <a:gd name="GluePoint662X" fmla="*/ 1912459 w 2449768"/>
                <a:gd name="GluePoint662Y" fmla="*/ 480518 h 1050628"/>
                <a:gd name="GluePoint663X" fmla="*/ 1925751 w 2449768"/>
                <a:gd name="GluePoint663Y" fmla="*/ 489252 h 1050628"/>
                <a:gd name="GluePoint664X" fmla="*/ 1919675 w 2449768"/>
                <a:gd name="GluePoint664Y" fmla="*/ 513557 h 1050628"/>
                <a:gd name="GluePoint665X" fmla="*/ 1895370 w 2449768"/>
                <a:gd name="GluePoint665Y" fmla="*/ 507481 h 1050628"/>
                <a:gd name="GluePoint666X" fmla="*/ 1901446 w 2449768"/>
                <a:gd name="GluePoint666Y" fmla="*/ 483176 h 1050628"/>
                <a:gd name="GluePoint667X" fmla="*/ 1912459 w 2449768"/>
                <a:gd name="GluePoint667Y" fmla="*/ 480518 h 1050628"/>
                <a:gd name="GluePoint668X" fmla="*/ 803567 w 2449768"/>
                <a:gd name="GluePoint668Y" fmla="*/ 480518 h 1050628"/>
                <a:gd name="GluePoint669X" fmla="*/ 816859 w 2449768"/>
                <a:gd name="GluePoint669Y" fmla="*/ 489252 h 1050628"/>
                <a:gd name="GluePoint670X" fmla="*/ 810783 w 2449768"/>
                <a:gd name="GluePoint670Y" fmla="*/ 513557 h 1050628"/>
                <a:gd name="GluePoint671X" fmla="*/ 786478 w 2449768"/>
                <a:gd name="GluePoint671Y" fmla="*/ 507481 h 1050628"/>
                <a:gd name="GluePoint672X" fmla="*/ 792554 w 2449768"/>
                <a:gd name="GluePoint672Y" fmla="*/ 483176 h 1050628"/>
                <a:gd name="GluePoint673X" fmla="*/ 803567 w 2449768"/>
                <a:gd name="GluePoint673Y" fmla="*/ 480518 h 1050628"/>
                <a:gd name="GluePoint674X" fmla="*/ 1550930 w 2449768"/>
                <a:gd name="GluePoint674Y" fmla="*/ 471404 h 1050628"/>
                <a:gd name="GluePoint675X" fmla="*/ 1564222 w 2449768"/>
                <a:gd name="GluePoint675Y" fmla="*/ 480138 h 1050628"/>
                <a:gd name="GluePoint676X" fmla="*/ 1558146 w 2449768"/>
                <a:gd name="GluePoint676Y" fmla="*/ 504443 h 1050628"/>
                <a:gd name="GluePoint677X" fmla="*/ 1533841 w 2449768"/>
                <a:gd name="GluePoint677Y" fmla="*/ 498367 h 1050628"/>
                <a:gd name="GluePoint678X" fmla="*/ 1539917 w 2449768"/>
                <a:gd name="GluePoint678Y" fmla="*/ 474062 h 1050628"/>
                <a:gd name="GluePoint679X" fmla="*/ 1550930 w 2449768"/>
                <a:gd name="GluePoint679Y" fmla="*/ 471404 h 1050628"/>
                <a:gd name="GluePoint680X" fmla="*/ 2307407 w 2449768"/>
                <a:gd name="GluePoint680Y" fmla="*/ 465328 h 1050628"/>
                <a:gd name="GluePoint681X" fmla="*/ 2320698 w 2449768"/>
                <a:gd name="GluePoint681Y" fmla="*/ 474062 h 1050628"/>
                <a:gd name="GluePoint682X" fmla="*/ 2314622 w 2449768"/>
                <a:gd name="GluePoint682Y" fmla="*/ 498367 h 1050628"/>
                <a:gd name="GluePoint683X" fmla="*/ 2290318 w 2449768"/>
                <a:gd name="GluePoint683Y" fmla="*/ 492291 h 1050628"/>
                <a:gd name="GluePoint684X" fmla="*/ 2296394 w 2449768"/>
                <a:gd name="GluePoint684Y" fmla="*/ 467986 h 1050628"/>
                <a:gd name="GluePoint685X" fmla="*/ 2307407 w 2449768"/>
                <a:gd name="GluePoint685Y" fmla="*/ 465328 h 1050628"/>
                <a:gd name="GluePoint686X" fmla="*/ 1076992 w 2449768"/>
                <a:gd name="GluePoint686Y" fmla="*/ 462290 h 1050628"/>
                <a:gd name="GluePoint687X" fmla="*/ 1090284 w 2449768"/>
                <a:gd name="GluePoint687Y" fmla="*/ 471024 h 1050628"/>
                <a:gd name="GluePoint688X" fmla="*/ 1084208 w 2449768"/>
                <a:gd name="GluePoint688Y" fmla="*/ 495329 h 1050628"/>
                <a:gd name="GluePoint689X" fmla="*/ 1059903 w 2449768"/>
                <a:gd name="GluePoint689Y" fmla="*/ 489253 h 1050628"/>
                <a:gd name="GluePoint690X" fmla="*/ 1065979 w 2449768"/>
                <a:gd name="GluePoint690Y" fmla="*/ 464948 h 1050628"/>
                <a:gd name="GluePoint691X" fmla="*/ 1076992 w 2449768"/>
                <a:gd name="GluePoint691Y" fmla="*/ 462290 h 1050628"/>
                <a:gd name="GluePoint692X" fmla="*/ 2030944 w 2449768"/>
                <a:gd name="GluePoint692Y" fmla="*/ 456214 h 1050628"/>
                <a:gd name="GluePoint693X" fmla="*/ 2044236 w 2449768"/>
                <a:gd name="GluePoint693Y" fmla="*/ 464948 h 1050628"/>
                <a:gd name="GluePoint694X" fmla="*/ 2038160 w 2449768"/>
                <a:gd name="GluePoint694Y" fmla="*/ 489253 h 1050628"/>
                <a:gd name="GluePoint695X" fmla="*/ 2013855 w 2449768"/>
                <a:gd name="GluePoint695Y" fmla="*/ 483177 h 1050628"/>
                <a:gd name="GluePoint696X" fmla="*/ 2019931 w 2449768"/>
                <a:gd name="GluePoint696Y" fmla="*/ 458872 h 1050628"/>
                <a:gd name="GluePoint697X" fmla="*/ 2030944 w 2449768"/>
                <a:gd name="GluePoint697Y" fmla="*/ 456214 h 1050628"/>
                <a:gd name="GluePoint698X" fmla="*/ 1280542 w 2449768"/>
                <a:gd name="GluePoint698Y" fmla="*/ 453176 h 1050628"/>
                <a:gd name="GluePoint699X" fmla="*/ 1293834 w 2449768"/>
                <a:gd name="GluePoint699Y" fmla="*/ 461910 h 1050628"/>
                <a:gd name="GluePoint700X" fmla="*/ 1287758 w 2449768"/>
                <a:gd name="GluePoint700Y" fmla="*/ 486215 h 1050628"/>
                <a:gd name="GluePoint701X" fmla="*/ 1263453 w 2449768"/>
                <a:gd name="GluePoint701Y" fmla="*/ 480139 h 1050628"/>
                <a:gd name="GluePoint702X" fmla="*/ 1269529 w 2449768"/>
                <a:gd name="GluePoint702Y" fmla="*/ 455834 h 1050628"/>
                <a:gd name="GluePoint703X" fmla="*/ 1280542 w 2449768"/>
                <a:gd name="GluePoint703Y" fmla="*/ 453176 h 1050628"/>
                <a:gd name="GluePoint704X" fmla="*/ 679006 w 2449768"/>
                <a:gd name="GluePoint704Y" fmla="*/ 450138 h 1050628"/>
                <a:gd name="GluePoint705X" fmla="*/ 692298 w 2449768"/>
                <a:gd name="GluePoint705Y" fmla="*/ 458872 h 1050628"/>
                <a:gd name="GluePoint706X" fmla="*/ 686222 w 2449768"/>
                <a:gd name="GluePoint706Y" fmla="*/ 483177 h 1050628"/>
                <a:gd name="GluePoint707X" fmla="*/ 661917 w 2449768"/>
                <a:gd name="GluePoint707Y" fmla="*/ 477101 h 1050628"/>
                <a:gd name="GluePoint708X" fmla="*/ 667993 w 2449768"/>
                <a:gd name="GluePoint708Y" fmla="*/ 452796 h 1050628"/>
                <a:gd name="GluePoint709X" fmla="*/ 679006 w 2449768"/>
                <a:gd name="GluePoint709Y" fmla="*/ 450138 h 1050628"/>
                <a:gd name="GluePoint710X" fmla="*/ 1815242 w 2449768"/>
                <a:gd name="GluePoint710Y" fmla="*/ 447099 h 1050628"/>
                <a:gd name="GluePoint711X" fmla="*/ 1828533 w 2449768"/>
                <a:gd name="GluePoint711Y" fmla="*/ 455833 h 1050628"/>
                <a:gd name="GluePoint712X" fmla="*/ 1822457 w 2449768"/>
                <a:gd name="GluePoint712Y" fmla="*/ 480138 h 1050628"/>
                <a:gd name="GluePoint713X" fmla="*/ 1798152 w 2449768"/>
                <a:gd name="GluePoint713Y" fmla="*/ 474062 h 1050628"/>
                <a:gd name="GluePoint714X" fmla="*/ 1804228 w 2449768"/>
                <a:gd name="GluePoint714Y" fmla="*/ 449757 h 1050628"/>
                <a:gd name="GluePoint715X" fmla="*/ 1815242 w 2449768"/>
                <a:gd name="GluePoint715Y" fmla="*/ 447099 h 1050628"/>
                <a:gd name="GluePoint716X" fmla="*/ 1699795 w 2449768"/>
                <a:gd name="GluePoint716Y" fmla="*/ 444061 h 1050628"/>
                <a:gd name="GluePoint717X" fmla="*/ 1713087 w 2449768"/>
                <a:gd name="GluePoint717Y" fmla="*/ 452795 h 1050628"/>
                <a:gd name="GluePoint718X" fmla="*/ 1707011 w 2449768"/>
                <a:gd name="GluePoint718Y" fmla="*/ 477100 h 1050628"/>
                <a:gd name="GluePoint719X" fmla="*/ 1682706 w 2449768"/>
                <a:gd name="GluePoint719Y" fmla="*/ 471024 h 1050628"/>
                <a:gd name="GluePoint720X" fmla="*/ 1688782 w 2449768"/>
                <a:gd name="GluePoint720Y" fmla="*/ 446719 h 1050628"/>
                <a:gd name="GluePoint721X" fmla="*/ 1699795 w 2449768"/>
                <a:gd name="GluePoint721Y" fmla="*/ 444061 h 1050628"/>
                <a:gd name="GluePoint722X" fmla="*/ 888633 w 2449768"/>
                <a:gd name="GluePoint722Y" fmla="*/ 434947 h 1050628"/>
                <a:gd name="GluePoint723X" fmla="*/ 901925 w 2449768"/>
                <a:gd name="GluePoint723Y" fmla="*/ 443681 h 1050628"/>
                <a:gd name="GluePoint724X" fmla="*/ 895849 w 2449768"/>
                <a:gd name="GluePoint724Y" fmla="*/ 467986 h 1050628"/>
                <a:gd name="GluePoint725X" fmla="*/ 871544 w 2449768"/>
                <a:gd name="GluePoint725Y" fmla="*/ 461910 h 1050628"/>
                <a:gd name="GluePoint726X" fmla="*/ 877620 w 2449768"/>
                <a:gd name="GluePoint726Y" fmla="*/ 437605 h 1050628"/>
                <a:gd name="GluePoint727X" fmla="*/ 888633 w 2449768"/>
                <a:gd name="GluePoint727Y" fmla="*/ 434947 h 1050628"/>
                <a:gd name="GluePoint728X" fmla="*/ 2158542 w 2449768"/>
                <a:gd name="GluePoint728Y" fmla="*/ 407605 h 1050628"/>
                <a:gd name="GluePoint729X" fmla="*/ 2171833 w 2449768"/>
                <a:gd name="GluePoint729Y" fmla="*/ 416339 h 1050628"/>
                <a:gd name="GluePoint730X" fmla="*/ 2165757 w 2449768"/>
                <a:gd name="GluePoint730Y" fmla="*/ 440644 h 1050628"/>
                <a:gd name="GluePoint731X" fmla="*/ 2141453 w 2449768"/>
                <a:gd name="GluePoint731Y" fmla="*/ 434568 h 1050628"/>
                <a:gd name="GluePoint732X" fmla="*/ 2147529 w 2449768"/>
                <a:gd name="GluePoint732Y" fmla="*/ 410263 h 1050628"/>
                <a:gd name="GluePoint733X" fmla="*/ 2158542 w 2449768"/>
                <a:gd name="GluePoint733Y" fmla="*/ 407605 h 1050628"/>
                <a:gd name="GluePoint734X" fmla="*/ 1484092 w 2449768"/>
                <a:gd name="GluePoint734Y" fmla="*/ 407605 h 1050628"/>
                <a:gd name="GluePoint735X" fmla="*/ 1497384 w 2449768"/>
                <a:gd name="GluePoint735Y" fmla="*/ 416339 h 1050628"/>
                <a:gd name="GluePoint736X" fmla="*/ 1491308 w 2449768"/>
                <a:gd name="GluePoint736Y" fmla="*/ 440644 h 1050628"/>
                <a:gd name="GluePoint737X" fmla="*/ 1467003 w 2449768"/>
                <a:gd name="GluePoint737Y" fmla="*/ 434568 h 1050628"/>
                <a:gd name="GluePoint738X" fmla="*/ 1473079 w 2449768"/>
                <a:gd name="GluePoint738Y" fmla="*/ 410263 h 1050628"/>
                <a:gd name="GluePoint739X" fmla="*/ 1484092 w 2449768"/>
                <a:gd name="GluePoint739Y" fmla="*/ 407605 h 1050628"/>
                <a:gd name="GluePoint740X" fmla="*/ 1365608 w 2449768"/>
                <a:gd name="GluePoint740Y" fmla="*/ 404567 h 1050628"/>
                <a:gd name="GluePoint741X" fmla="*/ 1378900 w 2449768"/>
                <a:gd name="GluePoint741Y" fmla="*/ 413301 h 1050628"/>
                <a:gd name="GluePoint742X" fmla="*/ 1372824 w 2449768"/>
                <a:gd name="GluePoint742Y" fmla="*/ 437606 h 1050628"/>
                <a:gd name="GluePoint743X" fmla="*/ 1348519 w 2449768"/>
                <a:gd name="GluePoint743Y" fmla="*/ 431530 h 1050628"/>
                <a:gd name="GluePoint744X" fmla="*/ 1354595 w 2449768"/>
                <a:gd name="GluePoint744Y" fmla="*/ 407225 h 1050628"/>
                <a:gd name="GluePoint745X" fmla="*/ 1365608 w 2449768"/>
                <a:gd name="GluePoint745Y" fmla="*/ 404567 h 1050628"/>
                <a:gd name="GluePoint746X" fmla="*/ 988889 w 2449768"/>
                <a:gd name="GluePoint746Y" fmla="*/ 404567 h 1050628"/>
                <a:gd name="GluePoint747X" fmla="*/ 1002180 w 2449768"/>
                <a:gd name="GluePoint747Y" fmla="*/ 413301 h 1050628"/>
                <a:gd name="GluePoint748X" fmla="*/ 996104 w 2449768"/>
                <a:gd name="GluePoint748Y" fmla="*/ 437606 h 1050628"/>
                <a:gd name="GluePoint749X" fmla="*/ 971800 w 2449768"/>
                <a:gd name="GluePoint749Y" fmla="*/ 431530 h 1050628"/>
                <a:gd name="GluePoint750X" fmla="*/ 977876 w 2449768"/>
                <a:gd name="GluePoint750Y" fmla="*/ 407225 h 1050628"/>
                <a:gd name="GluePoint751X" fmla="*/ 988889 w 2449768"/>
                <a:gd name="GluePoint751Y" fmla="*/ 404567 h 1050628"/>
                <a:gd name="GluePoint752X" fmla="*/ 1182565 w 2449768"/>
                <a:gd name="GluePoint752Y" fmla="*/ 394312 h 1050628"/>
                <a:gd name="GluePoint753X" fmla="*/ 1193578 w 2449768"/>
                <a:gd name="GluePoint753Y" fmla="*/ 404186 h 1050628"/>
                <a:gd name="GluePoint754X" fmla="*/ 1187502 w 2449768"/>
                <a:gd name="GluePoint754Y" fmla="*/ 428491 h 1050628"/>
                <a:gd name="GluePoint755X" fmla="*/ 1163197 w 2449768"/>
                <a:gd name="GluePoint755Y" fmla="*/ 422415 h 1050628"/>
                <a:gd name="GluePoint756X" fmla="*/ 1169273 w 2449768"/>
                <a:gd name="GluePoint756Y" fmla="*/ 398110 h 1050628"/>
                <a:gd name="GluePoint757X" fmla="*/ 1182565 w 2449768"/>
                <a:gd name="GluePoint757Y" fmla="*/ 394312 h 1050628"/>
                <a:gd name="GluePoint758X" fmla="*/ 1620805 w 2449768"/>
                <a:gd name="GluePoint758Y" fmla="*/ 389376 h 1050628"/>
                <a:gd name="GluePoint759X" fmla="*/ 1634097 w 2449768"/>
                <a:gd name="GluePoint759Y" fmla="*/ 398110 h 1050628"/>
                <a:gd name="GluePoint760X" fmla="*/ 1628021 w 2449768"/>
                <a:gd name="GluePoint760Y" fmla="*/ 422415 h 1050628"/>
                <a:gd name="GluePoint761X" fmla="*/ 1603716 w 2449768"/>
                <a:gd name="GluePoint761Y" fmla="*/ 416339 h 1050628"/>
                <a:gd name="GluePoint762X" fmla="*/ 1609792 w 2449768"/>
                <a:gd name="GluePoint762Y" fmla="*/ 392034 h 1050628"/>
                <a:gd name="GluePoint763X" fmla="*/ 1620805 w 2449768"/>
                <a:gd name="GluePoint763Y" fmla="*/ 389376 h 1050628"/>
                <a:gd name="GluePoint764X" fmla="*/ 1961068 w 2449768"/>
                <a:gd name="GluePoint764Y" fmla="*/ 380262 h 1050628"/>
                <a:gd name="GluePoint765X" fmla="*/ 1974360 w 2449768"/>
                <a:gd name="GluePoint765Y" fmla="*/ 388996 h 1050628"/>
                <a:gd name="GluePoint766X" fmla="*/ 1968284 w 2449768"/>
                <a:gd name="GluePoint766Y" fmla="*/ 413301 h 1050628"/>
                <a:gd name="GluePoint767X" fmla="*/ 1943979 w 2449768"/>
                <a:gd name="GluePoint767Y" fmla="*/ 407225 h 1050628"/>
                <a:gd name="GluePoint768X" fmla="*/ 1950055 w 2449768"/>
                <a:gd name="GluePoint768Y" fmla="*/ 382920 h 1050628"/>
                <a:gd name="GluePoint769X" fmla="*/ 1961068 w 2449768"/>
                <a:gd name="GluePoint769Y" fmla="*/ 380262 h 1050628"/>
                <a:gd name="GluePoint770X" fmla="*/ 770148 w 2449768"/>
                <a:gd name="GluePoint770Y" fmla="*/ 380262 h 1050628"/>
                <a:gd name="GluePoint771X" fmla="*/ 783440 w 2449768"/>
                <a:gd name="GluePoint771Y" fmla="*/ 388996 h 1050628"/>
                <a:gd name="GluePoint772X" fmla="*/ 777364 w 2449768"/>
                <a:gd name="GluePoint772Y" fmla="*/ 413301 h 1050628"/>
                <a:gd name="GluePoint773X" fmla="*/ 753059 w 2449768"/>
                <a:gd name="GluePoint773Y" fmla="*/ 407225 h 1050628"/>
                <a:gd name="GluePoint774X" fmla="*/ 759135 w 2449768"/>
                <a:gd name="GluePoint774Y" fmla="*/ 382920 h 1050628"/>
                <a:gd name="GluePoint775X" fmla="*/ 770148 w 2449768"/>
                <a:gd name="GluePoint775Y" fmla="*/ 380262 h 1050628"/>
                <a:gd name="GluePoint776X" fmla="*/ 2240571 w 2449768"/>
                <a:gd name="GluePoint776Y" fmla="*/ 352920 h 1050628"/>
                <a:gd name="GluePoint777X" fmla="*/ 2253862 w 2449768"/>
                <a:gd name="GluePoint777Y" fmla="*/ 361654 h 1050628"/>
                <a:gd name="GluePoint778X" fmla="*/ 2247786 w 2449768"/>
                <a:gd name="GluePoint778Y" fmla="*/ 385959 h 1050628"/>
                <a:gd name="GluePoint779X" fmla="*/ 2223481 w 2449768"/>
                <a:gd name="GluePoint779Y" fmla="*/ 379883 h 1050628"/>
                <a:gd name="GluePoint780X" fmla="*/ 2229557 w 2449768"/>
                <a:gd name="GluePoint780Y" fmla="*/ 355578 h 1050628"/>
                <a:gd name="GluePoint781X" fmla="*/ 2240571 w 2449768"/>
                <a:gd name="GluePoint781Y" fmla="*/ 352920 h 1050628"/>
                <a:gd name="GluePoint782X" fmla="*/ 2082590 w 2449768"/>
                <a:gd name="GluePoint782Y" fmla="*/ 352920 h 1050628"/>
                <a:gd name="GluePoint783X" fmla="*/ 2095882 w 2449768"/>
                <a:gd name="GluePoint783Y" fmla="*/ 361654 h 1050628"/>
                <a:gd name="GluePoint784X" fmla="*/ 2089806 w 2449768"/>
                <a:gd name="GluePoint784Y" fmla="*/ 385959 h 1050628"/>
                <a:gd name="GluePoint785X" fmla="*/ 2065501 w 2449768"/>
                <a:gd name="GluePoint785Y" fmla="*/ 379883 h 1050628"/>
                <a:gd name="GluePoint786X" fmla="*/ 2071577 w 2449768"/>
                <a:gd name="GluePoint786Y" fmla="*/ 355578 h 1050628"/>
                <a:gd name="GluePoint787X" fmla="*/ 2082590 w 2449768"/>
                <a:gd name="GluePoint787Y" fmla="*/ 352920 h 1050628"/>
                <a:gd name="GluePoint788X" fmla="*/ 1080030 w 2449768"/>
                <a:gd name="GluePoint788Y" fmla="*/ 337729 h 1050628"/>
                <a:gd name="GluePoint789X" fmla="*/ 1093322 w 2449768"/>
                <a:gd name="GluePoint789Y" fmla="*/ 346463 h 1050628"/>
                <a:gd name="GluePoint790X" fmla="*/ 1087246 w 2449768"/>
                <a:gd name="GluePoint790Y" fmla="*/ 370768 h 1050628"/>
                <a:gd name="GluePoint791X" fmla="*/ 1062941 w 2449768"/>
                <a:gd name="GluePoint791Y" fmla="*/ 364692 h 1050628"/>
                <a:gd name="GluePoint792X" fmla="*/ 1069017 w 2449768"/>
                <a:gd name="GluePoint792Y" fmla="*/ 340387 h 1050628"/>
                <a:gd name="GluePoint793X" fmla="*/ 1080030 w 2449768"/>
                <a:gd name="GluePoint793Y" fmla="*/ 337729 h 1050628"/>
                <a:gd name="GluePoint794X" fmla="*/ 1787899 w 2449768"/>
                <a:gd name="GluePoint794Y" fmla="*/ 331653 h 1050628"/>
                <a:gd name="GluePoint795X" fmla="*/ 1801191 w 2449768"/>
                <a:gd name="GluePoint795Y" fmla="*/ 340387 h 1050628"/>
                <a:gd name="GluePoint796X" fmla="*/ 1795115 w 2449768"/>
                <a:gd name="GluePoint796Y" fmla="*/ 364692 h 1050628"/>
                <a:gd name="GluePoint797X" fmla="*/ 1770810 w 2449768"/>
                <a:gd name="GluePoint797Y" fmla="*/ 358616 h 1050628"/>
                <a:gd name="GluePoint798X" fmla="*/ 1776886 w 2449768"/>
                <a:gd name="GluePoint798Y" fmla="*/ 334311 h 1050628"/>
                <a:gd name="GluePoint799X" fmla="*/ 1787899 w 2449768"/>
                <a:gd name="GluePoint799Y" fmla="*/ 331653 h 1050628"/>
                <a:gd name="GluePoint800X" fmla="*/ 1879040 w 2449768"/>
                <a:gd name="GluePoint800Y" fmla="*/ 328615 h 1050628"/>
                <a:gd name="GluePoint801X" fmla="*/ 1892332 w 2449768"/>
                <a:gd name="GluePoint801Y" fmla="*/ 337349 h 1050628"/>
                <a:gd name="GluePoint802X" fmla="*/ 1886256 w 2449768"/>
                <a:gd name="GluePoint802Y" fmla="*/ 361654 h 1050628"/>
                <a:gd name="GluePoint803X" fmla="*/ 1861951 w 2449768"/>
                <a:gd name="GluePoint803Y" fmla="*/ 355578 h 1050628"/>
                <a:gd name="GluePoint804X" fmla="*/ 1868027 w 2449768"/>
                <a:gd name="GluePoint804Y" fmla="*/ 331273 h 1050628"/>
                <a:gd name="GluePoint805X" fmla="*/ 1879040 w 2449768"/>
                <a:gd name="GluePoint805Y" fmla="*/ 328615 h 1050628"/>
                <a:gd name="GluePoint806X" fmla="*/ 1265352 w 2449768"/>
                <a:gd name="GluePoint806Y" fmla="*/ 325577 h 1050628"/>
                <a:gd name="GluePoint807X" fmla="*/ 1278644 w 2449768"/>
                <a:gd name="GluePoint807Y" fmla="*/ 334311 h 1050628"/>
                <a:gd name="GluePoint808X" fmla="*/ 1272568 w 2449768"/>
                <a:gd name="GluePoint808Y" fmla="*/ 358616 h 1050628"/>
                <a:gd name="GluePoint809X" fmla="*/ 1248263 w 2449768"/>
                <a:gd name="GluePoint809Y" fmla="*/ 352540 h 1050628"/>
                <a:gd name="GluePoint810X" fmla="*/ 1254339 w 2449768"/>
                <a:gd name="GluePoint810Y" fmla="*/ 328235 h 1050628"/>
                <a:gd name="GluePoint811X" fmla="*/ 1265352 w 2449768"/>
                <a:gd name="GluePoint811Y" fmla="*/ 325577 h 1050628"/>
                <a:gd name="GluePoint812X" fmla="*/ 864328 w 2449768"/>
                <a:gd name="GluePoint812Y" fmla="*/ 319501 h 1050628"/>
                <a:gd name="GluePoint813X" fmla="*/ 877620 w 2449768"/>
                <a:gd name="GluePoint813Y" fmla="*/ 328235 h 1050628"/>
                <a:gd name="GluePoint814X" fmla="*/ 871544 w 2449768"/>
                <a:gd name="GluePoint814Y" fmla="*/ 352540 h 1050628"/>
                <a:gd name="GluePoint815X" fmla="*/ 847239 w 2449768"/>
                <a:gd name="GluePoint815Y" fmla="*/ 346464 h 1050628"/>
                <a:gd name="GluePoint816X" fmla="*/ 853315 w 2449768"/>
                <a:gd name="GluePoint816Y" fmla="*/ 322159 h 1050628"/>
                <a:gd name="GluePoint817X" fmla="*/ 864328 w 2449768"/>
                <a:gd name="GluePoint817Y" fmla="*/ 319501 h 1050628"/>
                <a:gd name="GluePoint818X" fmla="*/ 1459788 w 2449768"/>
                <a:gd name="GluePoint818Y" fmla="*/ 316463 h 1050628"/>
                <a:gd name="GluePoint819X" fmla="*/ 1473080 w 2449768"/>
                <a:gd name="GluePoint819Y" fmla="*/ 325197 h 1050628"/>
                <a:gd name="GluePoint820X" fmla="*/ 1467004 w 2449768"/>
                <a:gd name="GluePoint820Y" fmla="*/ 349502 h 1050628"/>
                <a:gd name="GluePoint821X" fmla="*/ 1442699 w 2449768"/>
                <a:gd name="GluePoint821Y" fmla="*/ 343426 h 1050628"/>
                <a:gd name="GluePoint822X" fmla="*/ 1448775 w 2449768"/>
                <a:gd name="GluePoint822Y" fmla="*/ 319121 h 1050628"/>
                <a:gd name="GluePoint823X" fmla="*/ 1459788 w 2449768"/>
                <a:gd name="GluePoint823Y" fmla="*/ 316463 h 1050628"/>
                <a:gd name="GluePoint824X" fmla="*/ 1702833 w 2449768"/>
                <a:gd name="GluePoint824Y" fmla="*/ 310387 h 1050628"/>
                <a:gd name="GluePoint825X" fmla="*/ 1716125 w 2449768"/>
                <a:gd name="GluePoint825Y" fmla="*/ 319121 h 1050628"/>
                <a:gd name="GluePoint826X" fmla="*/ 1710049 w 2449768"/>
                <a:gd name="GluePoint826Y" fmla="*/ 343426 h 1050628"/>
                <a:gd name="GluePoint827X" fmla="*/ 1685744 w 2449768"/>
                <a:gd name="GluePoint827Y" fmla="*/ 337350 h 1050628"/>
                <a:gd name="GluePoint828X" fmla="*/ 1691820 w 2449768"/>
                <a:gd name="GluePoint828Y" fmla="*/ 313045 h 1050628"/>
                <a:gd name="GluePoint829X" fmla="*/ 1702833 w 2449768"/>
                <a:gd name="GluePoint829Y" fmla="*/ 310387 h 1050628"/>
                <a:gd name="GluePoint830X" fmla="*/ 1577893 w 2449768"/>
                <a:gd name="GluePoint830Y" fmla="*/ 297095 h 1050628"/>
                <a:gd name="GluePoint831X" fmla="*/ 1591565 w 2449768"/>
                <a:gd name="GluePoint831Y" fmla="*/ 306969 h 1050628"/>
                <a:gd name="GluePoint832X" fmla="*/ 1585489 w 2449768"/>
                <a:gd name="GluePoint832Y" fmla="*/ 331274 h 1050628"/>
                <a:gd name="GluePoint833X" fmla="*/ 1561184 w 2449768"/>
                <a:gd name="GluePoint833Y" fmla="*/ 325198 h 1050628"/>
                <a:gd name="GluePoint834X" fmla="*/ 1564222 w 2449768"/>
                <a:gd name="GluePoint834Y" fmla="*/ 300893 h 1050628"/>
                <a:gd name="GluePoint835X" fmla="*/ 1577893 w 2449768"/>
                <a:gd name="GluePoint835Y" fmla="*/ 297095 h 1050628"/>
                <a:gd name="GluePoint836X" fmla="*/ 955470 w 2449768"/>
                <a:gd name="GluePoint836Y" fmla="*/ 295196 h 1050628"/>
                <a:gd name="GluePoint837X" fmla="*/ 968762 w 2449768"/>
                <a:gd name="GluePoint837Y" fmla="*/ 303930 h 1050628"/>
                <a:gd name="GluePoint838X" fmla="*/ 962686 w 2449768"/>
                <a:gd name="GluePoint838Y" fmla="*/ 328235 h 1050628"/>
                <a:gd name="GluePoint839X" fmla="*/ 938381 w 2449768"/>
                <a:gd name="GluePoint839Y" fmla="*/ 322159 h 1050628"/>
                <a:gd name="GluePoint840X" fmla="*/ 944457 w 2449768"/>
                <a:gd name="GluePoint840Y" fmla="*/ 297854 h 1050628"/>
                <a:gd name="GluePoint841X" fmla="*/ 955470 w 2449768"/>
                <a:gd name="GluePoint841Y" fmla="*/ 295196 h 1050628"/>
                <a:gd name="GluePoint842X" fmla="*/ 1365608 w 2449768"/>
                <a:gd name="GluePoint842Y" fmla="*/ 283044 h 1050628"/>
                <a:gd name="GluePoint843X" fmla="*/ 1378900 w 2449768"/>
                <a:gd name="GluePoint843Y" fmla="*/ 291778 h 1050628"/>
                <a:gd name="GluePoint844X" fmla="*/ 1372824 w 2449768"/>
                <a:gd name="GluePoint844Y" fmla="*/ 316083 h 1050628"/>
                <a:gd name="GluePoint845X" fmla="*/ 1348519 w 2449768"/>
                <a:gd name="GluePoint845Y" fmla="*/ 310007 h 1050628"/>
                <a:gd name="GluePoint846X" fmla="*/ 1354595 w 2449768"/>
                <a:gd name="GluePoint846Y" fmla="*/ 285702 h 1050628"/>
                <a:gd name="GluePoint847X" fmla="*/ 1365608 w 2449768"/>
                <a:gd name="GluePoint847Y" fmla="*/ 283044 h 1050628"/>
                <a:gd name="GluePoint848X" fmla="*/ 1979296 w 2449768"/>
                <a:gd name="GluePoint848Y" fmla="*/ 267854 h 1050628"/>
                <a:gd name="GluePoint849X" fmla="*/ 1992588 w 2449768"/>
                <a:gd name="GluePoint849Y" fmla="*/ 276588 h 1050628"/>
                <a:gd name="GluePoint850X" fmla="*/ 1986512 w 2449768"/>
                <a:gd name="GluePoint850Y" fmla="*/ 300893 h 1050628"/>
                <a:gd name="GluePoint851X" fmla="*/ 1962207 w 2449768"/>
                <a:gd name="GluePoint851Y" fmla="*/ 294817 h 1050628"/>
                <a:gd name="GluePoint852X" fmla="*/ 1968283 w 2449768"/>
                <a:gd name="GluePoint852Y" fmla="*/ 270512 h 1050628"/>
                <a:gd name="GluePoint853X" fmla="*/ 1979296 w 2449768"/>
                <a:gd name="GluePoint853Y" fmla="*/ 267854 h 1050628"/>
                <a:gd name="GluePoint854X" fmla="*/ 1173830 w 2449768"/>
                <a:gd name="GluePoint854Y" fmla="*/ 266714 h 1050628"/>
                <a:gd name="GluePoint855X" fmla="*/ 1187502 w 2449768"/>
                <a:gd name="GluePoint855Y" fmla="*/ 276588 h 1050628"/>
                <a:gd name="GluePoint856X" fmla="*/ 1181425 w 2449768"/>
                <a:gd name="GluePoint856Y" fmla="*/ 300893 h 1050628"/>
                <a:gd name="GluePoint857X" fmla="*/ 1157121 w 2449768"/>
                <a:gd name="GluePoint857Y" fmla="*/ 294817 h 1050628"/>
                <a:gd name="GluePoint858X" fmla="*/ 1160159 w 2449768"/>
                <a:gd name="GluePoint858Y" fmla="*/ 270512 h 1050628"/>
                <a:gd name="GluePoint859X" fmla="*/ 1173830 w 2449768"/>
                <a:gd name="GluePoint859Y" fmla="*/ 266714 h 1050628"/>
                <a:gd name="GluePoint860X" fmla="*/ 2167656 w 2449768"/>
                <a:gd name="GluePoint860Y" fmla="*/ 246587 h 1050628"/>
                <a:gd name="GluePoint861X" fmla="*/ 2180948 w 2449768"/>
                <a:gd name="GluePoint861Y" fmla="*/ 255321 h 1050628"/>
                <a:gd name="GluePoint862X" fmla="*/ 2174872 w 2449768"/>
                <a:gd name="GluePoint862Y" fmla="*/ 279626 h 1050628"/>
                <a:gd name="GluePoint863X" fmla="*/ 2150567 w 2449768"/>
                <a:gd name="GluePoint863Y" fmla="*/ 273550 h 1050628"/>
                <a:gd name="GluePoint864X" fmla="*/ 2156643 w 2449768"/>
                <a:gd name="GluePoint864Y" fmla="*/ 249245 h 1050628"/>
                <a:gd name="GluePoint865X" fmla="*/ 2167656 w 2449768"/>
                <a:gd name="GluePoint865Y" fmla="*/ 246587 h 1050628"/>
                <a:gd name="GluePoint866X" fmla="*/ 2073477 w 2449768"/>
                <a:gd name="GluePoint866Y" fmla="*/ 240511 h 1050628"/>
                <a:gd name="GluePoint867X" fmla="*/ 2086768 w 2449768"/>
                <a:gd name="GluePoint867Y" fmla="*/ 249245 h 1050628"/>
                <a:gd name="GluePoint868X" fmla="*/ 2080692 w 2449768"/>
                <a:gd name="GluePoint868Y" fmla="*/ 273550 h 1050628"/>
                <a:gd name="GluePoint869X" fmla="*/ 2056387 w 2449768"/>
                <a:gd name="GluePoint869Y" fmla="*/ 267474 h 1050628"/>
                <a:gd name="GluePoint870X" fmla="*/ 2062463 w 2449768"/>
                <a:gd name="GluePoint870Y" fmla="*/ 243169 h 1050628"/>
                <a:gd name="GluePoint871X" fmla="*/ 2073477 w 2449768"/>
                <a:gd name="GluePoint871Y" fmla="*/ 240511 h 1050628"/>
                <a:gd name="GluePoint872X" fmla="*/ 1505359 w 2449768"/>
                <a:gd name="GluePoint872Y" fmla="*/ 222283 h 1050628"/>
                <a:gd name="GluePoint873X" fmla="*/ 1518651 w 2449768"/>
                <a:gd name="GluePoint873Y" fmla="*/ 231017 h 1050628"/>
                <a:gd name="GluePoint874X" fmla="*/ 1512575 w 2449768"/>
                <a:gd name="GluePoint874Y" fmla="*/ 255322 h 1050628"/>
                <a:gd name="GluePoint875X" fmla="*/ 1488270 w 2449768"/>
                <a:gd name="GluePoint875Y" fmla="*/ 249246 h 1050628"/>
                <a:gd name="GluePoint876X" fmla="*/ 1494346 w 2449768"/>
                <a:gd name="GluePoint876Y" fmla="*/ 224941 h 1050628"/>
                <a:gd name="GluePoint877X" fmla="*/ 1505359 w 2449768"/>
                <a:gd name="GluePoint877Y" fmla="*/ 222283 h 1050628"/>
                <a:gd name="GluePoint878X" fmla="*/ 1007117 w 2449768"/>
                <a:gd name="GluePoint878Y" fmla="*/ 222283 h 1050628"/>
                <a:gd name="GluePoint879X" fmla="*/ 1020409 w 2449768"/>
                <a:gd name="GluePoint879Y" fmla="*/ 231017 h 1050628"/>
                <a:gd name="GluePoint880X" fmla="*/ 1014333 w 2449768"/>
                <a:gd name="GluePoint880Y" fmla="*/ 255322 h 1050628"/>
                <a:gd name="GluePoint881X" fmla="*/ 990028 w 2449768"/>
                <a:gd name="GluePoint881Y" fmla="*/ 249246 h 1050628"/>
                <a:gd name="GluePoint882X" fmla="*/ 996104 w 2449768"/>
                <a:gd name="GluePoint882Y" fmla="*/ 224941 h 1050628"/>
                <a:gd name="GluePoint883X" fmla="*/ 1007117 w 2449768"/>
                <a:gd name="GluePoint883Y" fmla="*/ 222283 h 1050628"/>
                <a:gd name="GluePoint884X" fmla="*/ 1298771 w 2449768"/>
                <a:gd name="GluePoint884Y" fmla="*/ 210131 h 1050628"/>
                <a:gd name="GluePoint885X" fmla="*/ 1312063 w 2449768"/>
                <a:gd name="GluePoint885Y" fmla="*/ 218865 h 1050628"/>
                <a:gd name="GluePoint886X" fmla="*/ 1305987 w 2449768"/>
                <a:gd name="GluePoint886Y" fmla="*/ 243170 h 1050628"/>
                <a:gd name="GluePoint887X" fmla="*/ 1281682 w 2449768"/>
                <a:gd name="GluePoint887Y" fmla="*/ 237094 h 1050628"/>
                <a:gd name="GluePoint888X" fmla="*/ 1287758 w 2449768"/>
                <a:gd name="GluePoint888Y" fmla="*/ 212789 h 1050628"/>
                <a:gd name="GluePoint889X" fmla="*/ 1298771 w 2449768"/>
                <a:gd name="GluePoint889Y" fmla="*/ 210131 h 1050628"/>
                <a:gd name="GluePoint890X" fmla="*/ 1881700 w 2449768"/>
                <a:gd name="GluePoint890Y" fmla="*/ 207472 h 1050628"/>
                <a:gd name="GluePoint891X" fmla="*/ 1895371 w 2449768"/>
                <a:gd name="GluePoint891Y" fmla="*/ 218865 h 1050628"/>
                <a:gd name="GluePoint892X" fmla="*/ 1889295 w 2449768"/>
                <a:gd name="GluePoint892Y" fmla="*/ 243170 h 1050628"/>
                <a:gd name="GluePoint893X" fmla="*/ 1864990 w 2449768"/>
                <a:gd name="GluePoint893Y" fmla="*/ 237094 h 1050628"/>
                <a:gd name="GluePoint894X" fmla="*/ 1868028 w 2449768"/>
                <a:gd name="GluePoint894Y" fmla="*/ 209751 h 1050628"/>
                <a:gd name="GluePoint895X" fmla="*/ 1881700 w 2449768"/>
                <a:gd name="GluePoint895Y" fmla="*/ 207472 h 1050628"/>
                <a:gd name="GluePoint896X" fmla="*/ 1657262 w 2449768"/>
                <a:gd name="GluePoint896Y" fmla="*/ 207093 h 1050628"/>
                <a:gd name="GluePoint897X" fmla="*/ 1670554 w 2449768"/>
                <a:gd name="GluePoint897Y" fmla="*/ 215827 h 1050628"/>
                <a:gd name="GluePoint898X" fmla="*/ 1664478 w 2449768"/>
                <a:gd name="GluePoint898Y" fmla="*/ 240132 h 1050628"/>
                <a:gd name="GluePoint899X" fmla="*/ 1637135 w 2449768"/>
                <a:gd name="GluePoint899Y" fmla="*/ 234056 h 1050628"/>
                <a:gd name="GluePoint900X" fmla="*/ 1646249 w 2449768"/>
                <a:gd name="GluePoint900Y" fmla="*/ 209751 h 1050628"/>
                <a:gd name="GluePoint901X" fmla="*/ 1657262 w 2449768"/>
                <a:gd name="GluePoint901Y" fmla="*/ 207093 h 1050628"/>
                <a:gd name="GluePoint902X" fmla="*/ 1769671 w 2449768"/>
                <a:gd name="GluePoint902Y" fmla="*/ 201017 h 1050628"/>
                <a:gd name="GluePoint903X" fmla="*/ 1782962 w 2449768"/>
                <a:gd name="GluePoint903Y" fmla="*/ 209751 h 1050628"/>
                <a:gd name="GluePoint904X" fmla="*/ 1776886 w 2449768"/>
                <a:gd name="GluePoint904Y" fmla="*/ 234056 h 1050628"/>
                <a:gd name="GluePoint905X" fmla="*/ 1752581 w 2449768"/>
                <a:gd name="GluePoint905Y" fmla="*/ 227980 h 1050628"/>
                <a:gd name="GluePoint906X" fmla="*/ 1758657 w 2449768"/>
                <a:gd name="GluePoint906Y" fmla="*/ 203675 h 1050628"/>
                <a:gd name="GluePoint907X" fmla="*/ 1769671 w 2449768"/>
                <a:gd name="GluePoint907Y" fmla="*/ 201017 h 1050628"/>
                <a:gd name="GluePoint908X" fmla="*/ 1089145 w 2449768"/>
                <a:gd name="GluePoint908Y" fmla="*/ 197978 h 1050628"/>
                <a:gd name="GluePoint909X" fmla="*/ 1102437 w 2449768"/>
                <a:gd name="GluePoint909Y" fmla="*/ 206712 h 1050628"/>
                <a:gd name="GluePoint910X" fmla="*/ 1096361 w 2449768"/>
                <a:gd name="GluePoint910Y" fmla="*/ 231017 h 1050628"/>
                <a:gd name="GluePoint911X" fmla="*/ 1072056 w 2449768"/>
                <a:gd name="GluePoint911Y" fmla="*/ 224941 h 1050628"/>
                <a:gd name="GluePoint912X" fmla="*/ 1078132 w 2449768"/>
                <a:gd name="GluePoint912Y" fmla="*/ 200636 h 1050628"/>
                <a:gd name="GluePoint913X" fmla="*/ 1089145 w 2449768"/>
                <a:gd name="GluePoint913Y" fmla="*/ 197978 h 1050628"/>
                <a:gd name="GluePoint914X" fmla="*/ 1395989 w 2449768"/>
                <a:gd name="GluePoint914Y" fmla="*/ 161522 h 1050628"/>
                <a:gd name="GluePoint915X" fmla="*/ 1409281 w 2449768"/>
                <a:gd name="GluePoint915Y" fmla="*/ 170256 h 1050628"/>
                <a:gd name="GluePoint916X" fmla="*/ 1403205 w 2449768"/>
                <a:gd name="GluePoint916Y" fmla="*/ 194561 h 1050628"/>
                <a:gd name="GluePoint917X" fmla="*/ 1378900 w 2449768"/>
                <a:gd name="GluePoint917Y" fmla="*/ 188485 h 1050628"/>
                <a:gd name="GluePoint918X" fmla="*/ 1384976 w 2449768"/>
                <a:gd name="GluePoint918Y" fmla="*/ 164180 h 1050628"/>
                <a:gd name="GluePoint919X" fmla="*/ 1395989 w 2449768"/>
                <a:gd name="GluePoint919Y" fmla="*/ 161522 h 1050628"/>
                <a:gd name="GluePoint920X" fmla="*/ 1967145 w 2449768"/>
                <a:gd name="GluePoint920Y" fmla="*/ 140255 h 1050628"/>
                <a:gd name="GluePoint921X" fmla="*/ 1980436 w 2449768"/>
                <a:gd name="GluePoint921Y" fmla="*/ 148989 h 1050628"/>
                <a:gd name="GluePoint922X" fmla="*/ 1974360 w 2449768"/>
                <a:gd name="GluePoint922Y" fmla="*/ 173294 h 1050628"/>
                <a:gd name="GluePoint923X" fmla="*/ 1950055 w 2449768"/>
                <a:gd name="GluePoint923Y" fmla="*/ 170256 h 1050628"/>
                <a:gd name="GluePoint924X" fmla="*/ 1956131 w 2449768"/>
                <a:gd name="GluePoint924Y" fmla="*/ 142913 h 1050628"/>
                <a:gd name="GluePoint925X" fmla="*/ 1967145 w 2449768"/>
                <a:gd name="GluePoint925Y" fmla="*/ 140255 h 1050628"/>
                <a:gd name="GluePoint926X" fmla="*/ 1234971 w 2449768"/>
                <a:gd name="GluePoint926Y" fmla="*/ 131141 h 1050628"/>
                <a:gd name="GluePoint927X" fmla="*/ 1248263 w 2449768"/>
                <a:gd name="GluePoint927Y" fmla="*/ 139875 h 1050628"/>
                <a:gd name="GluePoint928X" fmla="*/ 1242187 w 2449768"/>
                <a:gd name="GluePoint928Y" fmla="*/ 164180 h 1050628"/>
                <a:gd name="GluePoint929X" fmla="*/ 1217882 w 2449768"/>
                <a:gd name="GluePoint929Y" fmla="*/ 158104 h 1050628"/>
                <a:gd name="GluePoint930X" fmla="*/ 1223958 w 2449768"/>
                <a:gd name="GluePoint930Y" fmla="*/ 133799 h 1050628"/>
                <a:gd name="GluePoint931X" fmla="*/ 1234971 w 2449768"/>
                <a:gd name="GluePoint931Y" fmla="*/ 131141 h 1050628"/>
                <a:gd name="GluePoint932X" fmla="*/ 1149906 w 2449768"/>
                <a:gd name="GluePoint932Y" fmla="*/ 131141 h 1050628"/>
                <a:gd name="GluePoint933X" fmla="*/ 1163198 w 2449768"/>
                <a:gd name="GluePoint933Y" fmla="*/ 139875 h 1050628"/>
                <a:gd name="GluePoint934X" fmla="*/ 1157122 w 2449768"/>
                <a:gd name="GluePoint934Y" fmla="*/ 164180 h 1050628"/>
                <a:gd name="GluePoint935X" fmla="*/ 1132817 w 2449768"/>
                <a:gd name="GluePoint935Y" fmla="*/ 158104 h 1050628"/>
                <a:gd name="GluePoint936X" fmla="*/ 1138893 w 2449768"/>
                <a:gd name="GluePoint936Y" fmla="*/ 133799 h 1050628"/>
                <a:gd name="GluePoint937X" fmla="*/ 1149906 w 2449768"/>
                <a:gd name="GluePoint937Y" fmla="*/ 131141 h 1050628"/>
                <a:gd name="GluePoint938X" fmla="*/ 2064362 w 2449768"/>
                <a:gd name="GluePoint938Y" fmla="*/ 128103 h 1050628"/>
                <a:gd name="GluePoint939X" fmla="*/ 2077654 w 2449768"/>
                <a:gd name="GluePoint939Y" fmla="*/ 136837 h 1050628"/>
                <a:gd name="GluePoint940X" fmla="*/ 2071578 w 2449768"/>
                <a:gd name="GluePoint940Y" fmla="*/ 161142 h 1050628"/>
                <a:gd name="GluePoint941X" fmla="*/ 2047273 w 2449768"/>
                <a:gd name="GluePoint941Y" fmla="*/ 155066 h 1050628"/>
                <a:gd name="GluePoint942X" fmla="*/ 2053349 w 2449768"/>
                <a:gd name="GluePoint942Y" fmla="*/ 130761 h 1050628"/>
                <a:gd name="GluePoint943X" fmla="*/ 2064362 w 2449768"/>
                <a:gd name="GluePoint943Y" fmla="*/ 128103 h 1050628"/>
                <a:gd name="GluePoint944X" fmla="*/ 1496245 w 2449768"/>
                <a:gd name="GluePoint944Y" fmla="*/ 120887 h 1050628"/>
                <a:gd name="GluePoint945X" fmla="*/ 1509537 w 2449768"/>
                <a:gd name="GluePoint945Y" fmla="*/ 130761 h 1050628"/>
                <a:gd name="GluePoint946X" fmla="*/ 1503461 w 2449768"/>
                <a:gd name="GluePoint946Y" fmla="*/ 155066 h 1050628"/>
                <a:gd name="GluePoint947X" fmla="*/ 1479156 w 2449768"/>
                <a:gd name="GluePoint947Y" fmla="*/ 148990 h 1050628"/>
                <a:gd name="GluePoint948X" fmla="*/ 1485232 w 2449768"/>
                <a:gd name="GluePoint948Y" fmla="*/ 124685 h 1050628"/>
                <a:gd name="GluePoint949X" fmla="*/ 1496245 w 2449768"/>
                <a:gd name="GluePoint949Y" fmla="*/ 120887 h 1050628"/>
                <a:gd name="GluePoint950X" fmla="*/ 1599539 w 2449768"/>
                <a:gd name="GluePoint950Y" fmla="*/ 112913 h 1050628"/>
                <a:gd name="GluePoint951X" fmla="*/ 1612831 w 2449768"/>
                <a:gd name="GluePoint951Y" fmla="*/ 121647 h 1050628"/>
                <a:gd name="GluePoint952X" fmla="*/ 1606754 w 2449768"/>
                <a:gd name="GluePoint952Y" fmla="*/ 145952 h 1050628"/>
                <a:gd name="GluePoint953X" fmla="*/ 1582450 w 2449768"/>
                <a:gd name="GluePoint953Y" fmla="*/ 139876 h 1050628"/>
                <a:gd name="GluePoint954X" fmla="*/ 1588526 w 2449768"/>
                <a:gd name="GluePoint954Y" fmla="*/ 115571 h 1050628"/>
                <a:gd name="GluePoint955X" fmla="*/ 1599539 w 2449768"/>
                <a:gd name="GluePoint955Y" fmla="*/ 112913 h 1050628"/>
                <a:gd name="GluePoint956X" fmla="*/ 1836508 w 2449768"/>
                <a:gd name="GluePoint956Y" fmla="*/ 109875 h 1050628"/>
                <a:gd name="GluePoint957X" fmla="*/ 1849800 w 2449768"/>
                <a:gd name="GluePoint957Y" fmla="*/ 118609 h 1050628"/>
                <a:gd name="GluePoint958X" fmla="*/ 1843724 w 2449768"/>
                <a:gd name="GluePoint958Y" fmla="*/ 142914 h 1050628"/>
                <a:gd name="GluePoint959X" fmla="*/ 1819419 w 2449768"/>
                <a:gd name="GluePoint959Y" fmla="*/ 136838 h 1050628"/>
                <a:gd name="GluePoint960X" fmla="*/ 1825495 w 2449768"/>
                <a:gd name="GluePoint960Y" fmla="*/ 112533 h 1050628"/>
                <a:gd name="GluePoint961X" fmla="*/ 1836508 w 2449768"/>
                <a:gd name="GluePoint961Y" fmla="*/ 109875 h 1050628"/>
                <a:gd name="GluePoint962X" fmla="*/ 1708529 w 2449768"/>
                <a:gd name="GluePoint962Y" fmla="*/ 106837 h 1050628"/>
                <a:gd name="GluePoint963X" fmla="*/ 1722201 w 2449768"/>
                <a:gd name="GluePoint963Y" fmla="*/ 115571 h 1050628"/>
                <a:gd name="GluePoint964X" fmla="*/ 1716124 w 2449768"/>
                <a:gd name="GluePoint964Y" fmla="*/ 139876 h 1050628"/>
                <a:gd name="GluePoint965X" fmla="*/ 1691820 w 2449768"/>
                <a:gd name="GluePoint965Y" fmla="*/ 133800 h 1050628"/>
                <a:gd name="GluePoint966X" fmla="*/ 1694858 w 2449768"/>
                <a:gd name="GluePoint966Y" fmla="*/ 109495 h 1050628"/>
                <a:gd name="GluePoint967X" fmla="*/ 1708529 w 2449768"/>
                <a:gd name="GluePoint967Y" fmla="*/ 106837 h 1050628"/>
                <a:gd name="GluePoint968X" fmla="*/ 1301429 w 2449768"/>
                <a:gd name="GluePoint968Y" fmla="*/ 60126 h 1050628"/>
                <a:gd name="GluePoint969X" fmla="*/ 1315101 w 2449768"/>
                <a:gd name="GluePoint969Y" fmla="*/ 70000 h 1050628"/>
                <a:gd name="GluePoint970X" fmla="*/ 1309024 w 2449768"/>
                <a:gd name="GluePoint970Y" fmla="*/ 94305 h 1050628"/>
                <a:gd name="GluePoint971X" fmla="*/ 1284720 w 2449768"/>
                <a:gd name="GluePoint971Y" fmla="*/ 88229 h 1050628"/>
                <a:gd name="GluePoint972X" fmla="*/ 1287758 w 2449768"/>
                <a:gd name="GluePoint972Y" fmla="*/ 63924 h 1050628"/>
                <a:gd name="GluePoint973X" fmla="*/ 1301429 w 2449768"/>
                <a:gd name="GluePoint973Y" fmla="*/ 60126 h 1050628"/>
                <a:gd name="GluePoint974X" fmla="*/ 1930687 w 2449768"/>
                <a:gd name="GluePoint974Y" fmla="*/ 49113 h 1050628"/>
                <a:gd name="GluePoint975X" fmla="*/ 1943979 w 2449768"/>
                <a:gd name="GluePoint975Y" fmla="*/ 57847 h 1050628"/>
                <a:gd name="GluePoint976X" fmla="*/ 1937903 w 2449768"/>
                <a:gd name="GluePoint976Y" fmla="*/ 82152 h 1050628"/>
                <a:gd name="GluePoint977X" fmla="*/ 1913598 w 2449768"/>
                <a:gd name="GluePoint977Y" fmla="*/ 76076 h 1050628"/>
                <a:gd name="GluePoint978X" fmla="*/ 1919674 w 2449768"/>
                <a:gd name="GluePoint978Y" fmla="*/ 51771 h 1050628"/>
                <a:gd name="GluePoint979X" fmla="*/ 1930687 w 2449768"/>
                <a:gd name="GluePoint979Y" fmla="*/ 49113 h 1050628"/>
                <a:gd name="GluePoint980X" fmla="*/ 1402065 w 2449768"/>
                <a:gd name="GluePoint980Y" fmla="*/ 43037 h 1050628"/>
                <a:gd name="GluePoint981X" fmla="*/ 1415357 w 2449768"/>
                <a:gd name="GluePoint981Y" fmla="*/ 51771 h 1050628"/>
                <a:gd name="GluePoint982X" fmla="*/ 1409281 w 2449768"/>
                <a:gd name="GluePoint982Y" fmla="*/ 76076 h 1050628"/>
                <a:gd name="GluePoint983X" fmla="*/ 1384976 w 2449768"/>
                <a:gd name="GluePoint983Y" fmla="*/ 70000 h 1050628"/>
                <a:gd name="GluePoint984X" fmla="*/ 1391052 w 2449768"/>
                <a:gd name="GluePoint984Y" fmla="*/ 45695 h 1050628"/>
                <a:gd name="GluePoint985X" fmla="*/ 1402065 w 2449768"/>
                <a:gd name="GluePoint985Y" fmla="*/ 43037 h 1050628"/>
                <a:gd name="GluePoint986X" fmla="*/ 1806127 w 2449768"/>
                <a:gd name="GluePoint986Y" fmla="*/ 15695 h 1050628"/>
                <a:gd name="GluePoint987X" fmla="*/ 1819419 w 2449768"/>
                <a:gd name="GluePoint987Y" fmla="*/ 24429 h 1050628"/>
                <a:gd name="GluePoint988X" fmla="*/ 1813343 w 2449768"/>
                <a:gd name="GluePoint988Y" fmla="*/ 48734 h 1050628"/>
                <a:gd name="GluePoint989X" fmla="*/ 1789038 w 2449768"/>
                <a:gd name="GluePoint989Y" fmla="*/ 42658 h 1050628"/>
                <a:gd name="GluePoint990X" fmla="*/ 1795114 w 2449768"/>
                <a:gd name="GluePoint990Y" fmla="*/ 18353 h 1050628"/>
                <a:gd name="GluePoint991X" fmla="*/ 1806127 w 2449768"/>
                <a:gd name="GluePoint991Y" fmla="*/ 15695 h 1050628"/>
                <a:gd name="GluePoint992X" fmla="*/ 1499283 w 2449768"/>
                <a:gd name="GluePoint992Y" fmla="*/ 9619 h 1050628"/>
                <a:gd name="GluePoint993X" fmla="*/ 1512575 w 2449768"/>
                <a:gd name="GluePoint993Y" fmla="*/ 18353 h 1050628"/>
                <a:gd name="GluePoint994X" fmla="*/ 1506499 w 2449768"/>
                <a:gd name="GluePoint994Y" fmla="*/ 45696 h 1050628"/>
                <a:gd name="GluePoint995X" fmla="*/ 1482194 w 2449768"/>
                <a:gd name="GluePoint995Y" fmla="*/ 39620 h 1050628"/>
                <a:gd name="GluePoint996X" fmla="*/ 1488270 w 2449768"/>
                <a:gd name="GluePoint996Y" fmla="*/ 12277 h 1050628"/>
                <a:gd name="GluePoint997X" fmla="*/ 1499283 w 2449768"/>
                <a:gd name="GluePoint997Y" fmla="*/ 9619 h 1050628"/>
                <a:gd name="GluePoint998X" fmla="*/ 1699795 w 2449768"/>
                <a:gd name="GluePoint998Y" fmla="*/ 3543 h 1050628"/>
                <a:gd name="GluePoint999X" fmla="*/ 1713087 w 2449768"/>
                <a:gd name="GluePoint999Y" fmla="*/ 12277 h 1050628"/>
                <a:gd name="GluePoint1000X" fmla="*/ 1707011 w 2449768"/>
                <a:gd name="GluePoint1000Y" fmla="*/ 36582 h 1050628"/>
                <a:gd name="GluePoint1001X" fmla="*/ 1682706 w 2449768"/>
                <a:gd name="GluePoint1001Y" fmla="*/ 30506 h 1050628"/>
                <a:gd name="GluePoint1002X" fmla="*/ 1688782 w 2449768"/>
                <a:gd name="GluePoint1002Y" fmla="*/ 6201 h 1050628"/>
                <a:gd name="GluePoint1003X" fmla="*/ 1699795 w 2449768"/>
                <a:gd name="GluePoint1003Y" fmla="*/ 3543 h 1050628"/>
                <a:gd name="GluePoint1004X" fmla="*/ 1599539 w 2449768"/>
                <a:gd name="GluePoint1004Y" fmla="*/ 504 h 1050628"/>
                <a:gd name="GluePoint1005X" fmla="*/ 1612831 w 2449768"/>
                <a:gd name="GluePoint1005Y" fmla="*/ 9238 h 1050628"/>
                <a:gd name="GluePoint1006X" fmla="*/ 1606754 w 2449768"/>
                <a:gd name="GluePoint1006Y" fmla="*/ 33543 h 1050628"/>
                <a:gd name="GluePoint1007X" fmla="*/ 1582450 w 2449768"/>
                <a:gd name="GluePoint1007Y" fmla="*/ 27467 h 1050628"/>
                <a:gd name="GluePoint1008X" fmla="*/ 1588526 w 2449768"/>
                <a:gd name="GluePoint1008Y" fmla="*/ 3162 h 1050628"/>
                <a:gd name="GluePoint1009X" fmla="*/ 1599539 w 2449768"/>
                <a:gd name="GluePoint1009Y" fmla="*/ 504 h 105062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Lst>
              <a:rect l="textAreaLeft" t="textAreaTop" r="textAreaRight" b="textAreaBottom"/>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50" name="Freeform: Shape 18">
              <a:extLst>
                <a:ext uri="{C183D7F6-B498-43B3-948B-1728B52AA6E4}">
                  <adec:decorative xmlns:adec="http://schemas.microsoft.com/office/drawing/2017/decorative" val="1"/>
                </a:ext>
              </a:extLst>
            </p:cNvPr>
            <p:cNvSpPr/>
            <p:nvPr/>
          </p:nvSpPr>
          <p:spPr>
            <a:xfrm>
              <a:off x="3476160" y="0"/>
              <a:ext cx="6176880" cy="1778400"/>
            </a:xfrm>
            <a:custGeom>
              <a:avLst/>
              <a:gdLst>
                <a:gd name="textAreaLeft" fmla="*/ 0 w 6176880"/>
                <a:gd name="textAreaRight" fmla="*/ 6177240 w 6176880"/>
                <a:gd name="textAreaTop" fmla="*/ 0 h 1778400"/>
                <a:gd name="textAreaBottom" fmla="*/ 1778760 h 1778400"/>
                <a:gd name="GluePoint1X" fmla="*/ 4421987 w 6386648"/>
                <a:gd name="GluePoint1Y" fmla="*/ 1813377 h 1849426"/>
                <a:gd name="GluePoint2X" fmla="*/ 4440012 w 6386648"/>
                <a:gd name="GluePoint2Y" fmla="*/ 1831401 h 1849426"/>
                <a:gd name="GluePoint3X" fmla="*/ 4421987 w 6386648"/>
                <a:gd name="GluePoint3Y" fmla="*/ 1849426 h 1849426"/>
                <a:gd name="GluePoint4X" fmla="*/ 4403963 w 6386648"/>
                <a:gd name="GluePoint4Y" fmla="*/ 1831401 h 1849426"/>
                <a:gd name="GluePoint5X" fmla="*/ 4421987 w 6386648"/>
                <a:gd name="GluePoint5Y" fmla="*/ 1813377 h 1849426"/>
                <a:gd name="GluePoint6X" fmla="*/ 4235735 w 6386648"/>
                <a:gd name="GluePoint6Y" fmla="*/ 1807369 h 1849426"/>
                <a:gd name="GluePoint7X" fmla="*/ 4253760 w 6386648"/>
                <a:gd name="GluePoint7Y" fmla="*/ 1825393 h 1849426"/>
                <a:gd name="GluePoint8X" fmla="*/ 4235735 w 6386648"/>
                <a:gd name="GluePoint8Y" fmla="*/ 1843418 h 1849426"/>
                <a:gd name="GluePoint9X" fmla="*/ 4217711 w 6386648"/>
                <a:gd name="GluePoint9Y" fmla="*/ 1825393 h 1849426"/>
                <a:gd name="GluePoint10X" fmla="*/ 4235735 w 6386648"/>
                <a:gd name="GluePoint10Y" fmla="*/ 1807369 h 1849426"/>
                <a:gd name="GluePoint11X" fmla="*/ 4566182 w 6386648"/>
                <a:gd name="GluePoint11Y" fmla="*/ 1795353 h 1849426"/>
                <a:gd name="GluePoint12X" fmla="*/ 4584207 w 6386648"/>
                <a:gd name="GluePoint12Y" fmla="*/ 1813377 h 1849426"/>
                <a:gd name="GluePoint13X" fmla="*/ 4566182 w 6386648"/>
                <a:gd name="GluePoint13Y" fmla="*/ 1831402 h 1849426"/>
                <a:gd name="GluePoint14X" fmla="*/ 4548158 w 6386648"/>
                <a:gd name="GluePoint14Y" fmla="*/ 1813377 h 1849426"/>
                <a:gd name="GluePoint15X" fmla="*/ 4566182 w 6386648"/>
                <a:gd name="GluePoint15Y" fmla="*/ 1795353 h 1849426"/>
                <a:gd name="GluePoint16X" fmla="*/ 4698361 w 6386648"/>
                <a:gd name="GluePoint16Y" fmla="*/ 1777329 h 1849426"/>
                <a:gd name="GluePoint17X" fmla="*/ 4716386 w 6386648"/>
                <a:gd name="GluePoint17Y" fmla="*/ 1795353 h 1849426"/>
                <a:gd name="GluePoint18X" fmla="*/ 4698361 w 6386648"/>
                <a:gd name="GluePoint18Y" fmla="*/ 1813378 h 1849426"/>
                <a:gd name="GluePoint19X" fmla="*/ 4680336 w 6386648"/>
                <a:gd name="GluePoint19Y" fmla="*/ 1795353 h 1849426"/>
                <a:gd name="GluePoint20X" fmla="*/ 4698361 w 6386648"/>
                <a:gd name="GluePoint20Y" fmla="*/ 1777329 h 1849426"/>
                <a:gd name="GluePoint21X" fmla="*/ 4085531 w 6386648"/>
                <a:gd name="GluePoint21Y" fmla="*/ 1759304 h 1849426"/>
                <a:gd name="GluePoint22X" fmla="*/ 4103556 w 6386648"/>
                <a:gd name="GluePoint22Y" fmla="*/ 1777329 h 1849426"/>
                <a:gd name="GluePoint23X" fmla="*/ 4085531 w 6386648"/>
                <a:gd name="GluePoint23Y" fmla="*/ 1795353 h 1849426"/>
                <a:gd name="GluePoint24X" fmla="*/ 4067507 w 6386648"/>
                <a:gd name="GluePoint24Y" fmla="*/ 1777329 h 1849426"/>
                <a:gd name="GluePoint25X" fmla="*/ 4085531 w 6386648"/>
                <a:gd name="GluePoint25Y" fmla="*/ 1759304 h 1849426"/>
                <a:gd name="GluePoint26X" fmla="*/ 4301824 w 6386648"/>
                <a:gd name="GluePoint26Y" fmla="*/ 1723255 h 1849426"/>
                <a:gd name="GluePoint27X" fmla="*/ 4319849 w 6386648"/>
                <a:gd name="GluePoint27Y" fmla="*/ 1741279 h 1849426"/>
                <a:gd name="GluePoint28X" fmla="*/ 4301824 w 6386648"/>
                <a:gd name="GluePoint28Y" fmla="*/ 1759304 h 1849426"/>
                <a:gd name="GluePoint29X" fmla="*/ 4283800 w 6386648"/>
                <a:gd name="GluePoint29Y" fmla="*/ 1741279 h 1849426"/>
                <a:gd name="GluePoint30X" fmla="*/ 4301824 w 6386648"/>
                <a:gd name="GluePoint30Y" fmla="*/ 1723255 h 1849426"/>
                <a:gd name="GluePoint31X" fmla="*/ 4440011 w 6386648"/>
                <a:gd name="GluePoint31Y" fmla="*/ 1717247 h 1849426"/>
                <a:gd name="GluePoint32X" fmla="*/ 4458036 w 6386648"/>
                <a:gd name="GluePoint32Y" fmla="*/ 1735271 h 1849426"/>
                <a:gd name="GluePoint33X" fmla="*/ 4440011 w 6386648"/>
                <a:gd name="GluePoint33Y" fmla="*/ 1753296 h 1849426"/>
                <a:gd name="GluePoint34X" fmla="*/ 4421987 w 6386648"/>
                <a:gd name="GluePoint34Y" fmla="*/ 1735271 h 1849426"/>
                <a:gd name="GluePoint35X" fmla="*/ 4440011 w 6386648"/>
                <a:gd name="GluePoint35Y" fmla="*/ 1717247 h 1849426"/>
                <a:gd name="GluePoint36X" fmla="*/ 3965369 w 6386648"/>
                <a:gd name="GluePoint36Y" fmla="*/ 1711239 h 1849426"/>
                <a:gd name="GluePoint37X" fmla="*/ 3983394 w 6386648"/>
                <a:gd name="GluePoint37Y" fmla="*/ 1729263 h 1849426"/>
                <a:gd name="GluePoint38X" fmla="*/ 3965369 w 6386648"/>
                <a:gd name="GluePoint38Y" fmla="*/ 1747288 h 1849426"/>
                <a:gd name="GluePoint39X" fmla="*/ 3947345 w 6386648"/>
                <a:gd name="GluePoint39Y" fmla="*/ 1729263 h 1849426"/>
                <a:gd name="GluePoint40X" fmla="*/ 3965369 w 6386648"/>
                <a:gd name="GluePoint40Y" fmla="*/ 1711239 h 1849426"/>
                <a:gd name="GluePoint41X" fmla="*/ 4836548 w 6386648"/>
                <a:gd name="GluePoint41Y" fmla="*/ 1705231 h 1849426"/>
                <a:gd name="GluePoint42X" fmla="*/ 4854573 w 6386648"/>
                <a:gd name="GluePoint42Y" fmla="*/ 1723255 h 1849426"/>
                <a:gd name="GluePoint43X" fmla="*/ 4836548 w 6386648"/>
                <a:gd name="GluePoint43Y" fmla="*/ 1741280 h 1849426"/>
                <a:gd name="GluePoint44X" fmla="*/ 4818524 w 6386648"/>
                <a:gd name="GluePoint44Y" fmla="*/ 1723255 h 1849426"/>
                <a:gd name="GluePoint45X" fmla="*/ 4836548 w 6386648"/>
                <a:gd name="GluePoint45Y" fmla="*/ 1705231 h 1849426"/>
                <a:gd name="GluePoint46X" fmla="*/ 4175653 w 6386648"/>
                <a:gd name="GluePoint46Y" fmla="*/ 1681198 h 1849426"/>
                <a:gd name="GluePoint47X" fmla="*/ 4193678 w 6386648"/>
                <a:gd name="GluePoint47Y" fmla="*/ 1699222 h 1849426"/>
                <a:gd name="GluePoint48X" fmla="*/ 4175653 w 6386648"/>
                <a:gd name="GluePoint48Y" fmla="*/ 1717247 h 1849426"/>
                <a:gd name="GluePoint49X" fmla="*/ 4157629 w 6386648"/>
                <a:gd name="GluePoint49Y" fmla="*/ 1699222 h 1849426"/>
                <a:gd name="GluePoint50X" fmla="*/ 4175653 w 6386648"/>
                <a:gd name="GluePoint50Y" fmla="*/ 1681198 h 1849426"/>
                <a:gd name="GluePoint51X" fmla="*/ 4602231 w 6386648"/>
                <a:gd name="GluePoint51Y" fmla="*/ 1675190 h 1849426"/>
                <a:gd name="GluePoint52X" fmla="*/ 4620256 w 6386648"/>
                <a:gd name="GluePoint52Y" fmla="*/ 1693214 h 1849426"/>
                <a:gd name="GluePoint53X" fmla="*/ 4602231 w 6386648"/>
                <a:gd name="GluePoint53Y" fmla="*/ 1711239 h 1849426"/>
                <a:gd name="GluePoint54X" fmla="*/ 4584207 w 6386648"/>
                <a:gd name="GluePoint54Y" fmla="*/ 1693214 h 1849426"/>
                <a:gd name="GluePoint55X" fmla="*/ 4602231 w 6386648"/>
                <a:gd name="GluePoint55Y" fmla="*/ 1675190 h 1849426"/>
                <a:gd name="GluePoint56X" fmla="*/ 4734410 w 6386648"/>
                <a:gd name="GluePoint56Y" fmla="*/ 1663174 h 1849426"/>
                <a:gd name="GluePoint57X" fmla="*/ 4752435 w 6386648"/>
                <a:gd name="GluePoint57Y" fmla="*/ 1681198 h 1849426"/>
                <a:gd name="GluePoint58X" fmla="*/ 4734410 w 6386648"/>
                <a:gd name="GluePoint58Y" fmla="*/ 1699223 h 1849426"/>
                <a:gd name="GluePoint59X" fmla="*/ 4716386 w 6386648"/>
                <a:gd name="GluePoint59Y" fmla="*/ 1681198 h 1849426"/>
                <a:gd name="GluePoint60X" fmla="*/ 4734410 w 6386648"/>
                <a:gd name="GluePoint60Y" fmla="*/ 1663174 h 1849426"/>
                <a:gd name="GluePoint61X" fmla="*/ 3851214 w 6386648"/>
                <a:gd name="GluePoint61Y" fmla="*/ 1663174 h 1849426"/>
                <a:gd name="GluePoint62X" fmla="*/ 3869239 w 6386648"/>
                <a:gd name="GluePoint62Y" fmla="*/ 1681198 h 1849426"/>
                <a:gd name="GluePoint63X" fmla="*/ 3851214 w 6386648"/>
                <a:gd name="GluePoint63Y" fmla="*/ 1699223 h 1849426"/>
                <a:gd name="GluePoint64X" fmla="*/ 3833190 w 6386648"/>
                <a:gd name="GluePoint64Y" fmla="*/ 1681198 h 1849426"/>
                <a:gd name="GluePoint65X" fmla="*/ 3851214 w 6386648"/>
                <a:gd name="GluePoint65Y" fmla="*/ 1663174 h 1849426"/>
                <a:gd name="GluePoint66X" fmla="*/ 4061499 w 6386648"/>
                <a:gd name="GluePoint66Y" fmla="*/ 1627125 h 1849426"/>
                <a:gd name="GluePoint67X" fmla="*/ 4079524 w 6386648"/>
                <a:gd name="GluePoint67Y" fmla="*/ 1645149 h 1849426"/>
                <a:gd name="GluePoint68X" fmla="*/ 4061499 w 6386648"/>
                <a:gd name="GluePoint68Y" fmla="*/ 1663174 h 1849426"/>
                <a:gd name="GluePoint69X" fmla="*/ 4043475 w 6386648"/>
                <a:gd name="GluePoint69Y" fmla="*/ 1645149 h 1849426"/>
                <a:gd name="GluePoint70X" fmla="*/ 4061499 w 6386648"/>
                <a:gd name="GluePoint70Y" fmla="*/ 1627125 h 1849426"/>
                <a:gd name="GluePoint71X" fmla="*/ 4482068 w 6386648"/>
                <a:gd name="GluePoint71Y" fmla="*/ 1621117 h 1849426"/>
                <a:gd name="GluePoint72X" fmla="*/ 4500093 w 6386648"/>
                <a:gd name="GluePoint72Y" fmla="*/ 1639141 h 1849426"/>
                <a:gd name="GluePoint73X" fmla="*/ 4482068 w 6386648"/>
                <a:gd name="GluePoint73Y" fmla="*/ 1657166 h 1849426"/>
                <a:gd name="GluePoint74X" fmla="*/ 4464044 w 6386648"/>
                <a:gd name="GluePoint74Y" fmla="*/ 1639141 h 1849426"/>
                <a:gd name="GluePoint75X" fmla="*/ 4482068 w 6386648"/>
                <a:gd name="GluePoint75Y" fmla="*/ 1621117 h 1849426"/>
                <a:gd name="GluePoint76X" fmla="*/ 4926670 w 6386648"/>
                <a:gd name="GluePoint76Y" fmla="*/ 1615109 h 1849426"/>
                <a:gd name="GluePoint77X" fmla="*/ 4944695 w 6386648"/>
                <a:gd name="GluePoint77Y" fmla="*/ 1633133 h 1849426"/>
                <a:gd name="GluePoint78X" fmla="*/ 4926670 w 6386648"/>
                <a:gd name="GluePoint78Y" fmla="*/ 1651158 h 1849426"/>
                <a:gd name="GluePoint79X" fmla="*/ 4908646 w 6386648"/>
                <a:gd name="GluePoint79Y" fmla="*/ 1633133 h 1849426"/>
                <a:gd name="GluePoint80X" fmla="*/ 4926670 w 6386648"/>
                <a:gd name="GluePoint80Y" fmla="*/ 1615109 h 1849426"/>
                <a:gd name="GluePoint81X" fmla="*/ 3719035 w 6386648"/>
                <a:gd name="GluePoint81Y" fmla="*/ 1615109 h 1849426"/>
                <a:gd name="GluePoint82X" fmla="*/ 3737060 w 6386648"/>
                <a:gd name="GluePoint82Y" fmla="*/ 1633133 h 1849426"/>
                <a:gd name="GluePoint83X" fmla="*/ 3719035 w 6386648"/>
                <a:gd name="GluePoint83Y" fmla="*/ 1651158 h 1849426"/>
                <a:gd name="GluePoint84X" fmla="*/ 3701011 w 6386648"/>
                <a:gd name="GluePoint84Y" fmla="*/ 1633133 h 1849426"/>
                <a:gd name="GluePoint85X" fmla="*/ 3719035 w 6386648"/>
                <a:gd name="GluePoint85Y" fmla="*/ 1615109 h 1849426"/>
                <a:gd name="GluePoint86X" fmla="*/ 4343881 w 6386648"/>
                <a:gd name="GluePoint86Y" fmla="*/ 1603093 h 1849426"/>
                <a:gd name="GluePoint87X" fmla="*/ 4361906 w 6386648"/>
                <a:gd name="GluePoint87Y" fmla="*/ 1621117 h 1849426"/>
                <a:gd name="GluePoint88X" fmla="*/ 4343881 w 6386648"/>
                <a:gd name="GluePoint88Y" fmla="*/ 1639142 h 1849426"/>
                <a:gd name="GluePoint89X" fmla="*/ 4325857 w 6386648"/>
                <a:gd name="GluePoint89Y" fmla="*/ 1621117 h 1849426"/>
                <a:gd name="GluePoint90X" fmla="*/ 4343881 w 6386648"/>
                <a:gd name="GluePoint90Y" fmla="*/ 1603093 h 1849426"/>
                <a:gd name="GluePoint91X" fmla="*/ 4235735 w 6386648"/>
                <a:gd name="GluePoint91Y" fmla="*/ 1579060 h 1849426"/>
                <a:gd name="GluePoint92X" fmla="*/ 4253760 w 6386648"/>
                <a:gd name="GluePoint92Y" fmla="*/ 1597085 h 1849426"/>
                <a:gd name="GluePoint93X" fmla="*/ 4235735 w 6386648"/>
                <a:gd name="GluePoint93Y" fmla="*/ 1615109 h 1849426"/>
                <a:gd name="GluePoint94X" fmla="*/ 4217711 w 6386648"/>
                <a:gd name="GluePoint94Y" fmla="*/ 1597085 h 1849426"/>
                <a:gd name="GluePoint95X" fmla="*/ 4235735 w 6386648"/>
                <a:gd name="GluePoint95Y" fmla="*/ 1579060 h 1849426"/>
                <a:gd name="GluePoint96X" fmla="*/ 3941336 w 6386648"/>
                <a:gd name="GluePoint96Y" fmla="*/ 1573052 h 1849426"/>
                <a:gd name="GluePoint97X" fmla="*/ 3959361 w 6386648"/>
                <a:gd name="GluePoint97Y" fmla="*/ 1591076 h 1849426"/>
                <a:gd name="GluePoint98X" fmla="*/ 3941336 w 6386648"/>
                <a:gd name="GluePoint98Y" fmla="*/ 1609101 h 1849426"/>
                <a:gd name="GluePoint99X" fmla="*/ 3923312 w 6386648"/>
                <a:gd name="GluePoint99Y" fmla="*/ 1591076 h 1849426"/>
                <a:gd name="GluePoint100X" fmla="*/ 3941336 w 6386648"/>
                <a:gd name="GluePoint100Y" fmla="*/ 1573052 h 1849426"/>
                <a:gd name="GluePoint101X" fmla="*/ 1057431 w 6386648"/>
                <a:gd name="GluePoint101Y" fmla="*/ 1567044 h 1849426"/>
                <a:gd name="GluePoint102X" fmla="*/ 1075456 w 6386648"/>
                <a:gd name="GluePoint102Y" fmla="*/ 1585068 h 1849426"/>
                <a:gd name="GluePoint103X" fmla="*/ 1057431 w 6386648"/>
                <a:gd name="GluePoint103Y" fmla="*/ 1603093 h 1849426"/>
                <a:gd name="GluePoint104X" fmla="*/ 1039407 w 6386648"/>
                <a:gd name="GluePoint104Y" fmla="*/ 1585068 h 1849426"/>
                <a:gd name="GluePoint105X" fmla="*/ 1057431 w 6386648"/>
                <a:gd name="GluePoint105Y" fmla="*/ 1567044 h 1849426"/>
                <a:gd name="GluePoint106X" fmla="*/ 1201626 w 6386648"/>
                <a:gd name="GluePoint106Y" fmla="*/ 1561036 h 1849426"/>
                <a:gd name="GluePoint107X" fmla="*/ 1219651 w 6386648"/>
                <a:gd name="GluePoint107Y" fmla="*/ 1579060 h 1849426"/>
                <a:gd name="GluePoint108X" fmla="*/ 1201626 w 6386648"/>
                <a:gd name="GluePoint108Y" fmla="*/ 1597085 h 1849426"/>
                <a:gd name="GluePoint109X" fmla="*/ 1183602 w 6386648"/>
                <a:gd name="GluePoint109Y" fmla="*/ 1579060 h 1849426"/>
                <a:gd name="GluePoint110X" fmla="*/ 1201626 w 6386648"/>
                <a:gd name="GluePoint110Y" fmla="*/ 1561036 h 1849426"/>
                <a:gd name="GluePoint111X" fmla="*/ 4716385 w 6386648"/>
                <a:gd name="GluePoint111Y" fmla="*/ 1555028 h 1849426"/>
                <a:gd name="GluePoint112X" fmla="*/ 4734410 w 6386648"/>
                <a:gd name="GluePoint112Y" fmla="*/ 1573052 h 1849426"/>
                <a:gd name="GluePoint113X" fmla="*/ 4716385 w 6386648"/>
                <a:gd name="GluePoint113Y" fmla="*/ 1591077 h 1849426"/>
                <a:gd name="GluePoint114X" fmla="*/ 4698361 w 6386648"/>
                <a:gd name="GluePoint114Y" fmla="*/ 1573052 h 1849426"/>
                <a:gd name="GluePoint115X" fmla="*/ 4716385 w 6386648"/>
                <a:gd name="GluePoint115Y" fmla="*/ 1555028 h 1849426"/>
                <a:gd name="GluePoint116X" fmla="*/ 4578198 w 6386648"/>
                <a:gd name="GluePoint116Y" fmla="*/ 1555028 h 1849426"/>
                <a:gd name="GluePoint117X" fmla="*/ 4596223 w 6386648"/>
                <a:gd name="GluePoint117Y" fmla="*/ 1573052 h 1849426"/>
                <a:gd name="GluePoint118X" fmla="*/ 4578198 w 6386648"/>
                <a:gd name="GluePoint118Y" fmla="*/ 1591077 h 1849426"/>
                <a:gd name="GluePoint119X" fmla="*/ 4560173 w 6386648"/>
                <a:gd name="GluePoint119Y" fmla="*/ 1573052 h 1849426"/>
                <a:gd name="GluePoint120X" fmla="*/ 4578198 w 6386648"/>
                <a:gd name="GluePoint120Y" fmla="*/ 1555028 h 1849426"/>
                <a:gd name="GluePoint121X" fmla="*/ 1333805 w 6386648"/>
                <a:gd name="GluePoint121Y" fmla="*/ 1555028 h 1849426"/>
                <a:gd name="GluePoint122X" fmla="*/ 1351830 w 6386648"/>
                <a:gd name="GluePoint122Y" fmla="*/ 1573052 h 1849426"/>
                <a:gd name="GluePoint123X" fmla="*/ 1333805 w 6386648"/>
                <a:gd name="GluePoint123Y" fmla="*/ 1591077 h 1849426"/>
                <a:gd name="GluePoint124X" fmla="*/ 1315781 w 6386648"/>
                <a:gd name="GluePoint124Y" fmla="*/ 1573052 h 1849426"/>
                <a:gd name="GluePoint125X" fmla="*/ 1333805 w 6386648"/>
                <a:gd name="GluePoint125Y" fmla="*/ 1555028 h 1849426"/>
                <a:gd name="GluePoint126X" fmla="*/ 4842556 w 6386648"/>
                <a:gd name="GluePoint126Y" fmla="*/ 1543011 h 1849426"/>
                <a:gd name="GluePoint127X" fmla="*/ 4860581 w 6386648"/>
                <a:gd name="GluePoint127Y" fmla="*/ 1561035 h 1849426"/>
                <a:gd name="GluePoint128X" fmla="*/ 4842556 w 6386648"/>
                <a:gd name="GluePoint128Y" fmla="*/ 1579060 h 1849426"/>
                <a:gd name="GluePoint129X" fmla="*/ 4824532 w 6386648"/>
                <a:gd name="GluePoint129Y" fmla="*/ 1561035 h 1849426"/>
                <a:gd name="GluePoint130X" fmla="*/ 4842556 w 6386648"/>
                <a:gd name="GluePoint130Y" fmla="*/ 1543011 h 1849426"/>
                <a:gd name="GluePoint131X" fmla="*/ 3803149 w 6386648"/>
                <a:gd name="GluePoint131Y" fmla="*/ 1537003 h 1849426"/>
                <a:gd name="GluePoint132X" fmla="*/ 3821174 w 6386648"/>
                <a:gd name="GluePoint132Y" fmla="*/ 1555027 h 1849426"/>
                <a:gd name="GluePoint133X" fmla="*/ 3803149 w 6386648"/>
                <a:gd name="GluePoint133Y" fmla="*/ 1573052 h 1849426"/>
                <a:gd name="GluePoint134X" fmla="*/ 3785125 w 6386648"/>
                <a:gd name="GluePoint134Y" fmla="*/ 1555027 h 1849426"/>
                <a:gd name="GluePoint135X" fmla="*/ 3803149 w 6386648"/>
                <a:gd name="GluePoint135Y" fmla="*/ 1537003 h 1849426"/>
                <a:gd name="GluePoint136X" fmla="*/ 4127588 w 6386648"/>
                <a:gd name="GluePoint136Y" fmla="*/ 1530995 h 1849426"/>
                <a:gd name="GluePoint137X" fmla="*/ 4145613 w 6386648"/>
                <a:gd name="GluePoint137Y" fmla="*/ 1549019 h 1849426"/>
                <a:gd name="GluePoint138X" fmla="*/ 4127588 w 6386648"/>
                <a:gd name="GluePoint138Y" fmla="*/ 1567044 h 1849426"/>
                <a:gd name="GluePoint139X" fmla="*/ 4109563 w 6386648"/>
                <a:gd name="GluePoint139Y" fmla="*/ 1549019 h 1849426"/>
                <a:gd name="GluePoint140X" fmla="*/ 4127588 w 6386648"/>
                <a:gd name="GluePoint140Y" fmla="*/ 1530995 h 1849426"/>
                <a:gd name="GluePoint141X" fmla="*/ 3634921 w 6386648"/>
                <a:gd name="GluePoint141Y" fmla="*/ 1530995 h 1849426"/>
                <a:gd name="GluePoint142X" fmla="*/ 3652946 w 6386648"/>
                <a:gd name="GluePoint142Y" fmla="*/ 1549019 h 1849426"/>
                <a:gd name="GluePoint143X" fmla="*/ 3634921 w 6386648"/>
                <a:gd name="GluePoint143Y" fmla="*/ 1567044 h 1849426"/>
                <a:gd name="GluePoint144X" fmla="*/ 3616897 w 6386648"/>
                <a:gd name="GluePoint144Y" fmla="*/ 1549019 h 1849426"/>
                <a:gd name="GluePoint145X" fmla="*/ 3634921 w 6386648"/>
                <a:gd name="GluePoint145Y" fmla="*/ 1530995 h 1849426"/>
                <a:gd name="GluePoint146X" fmla="*/ 3532783 w 6386648"/>
                <a:gd name="GluePoint146Y" fmla="*/ 1530995 h 1849426"/>
                <a:gd name="GluePoint147X" fmla="*/ 3550808 w 6386648"/>
                <a:gd name="GluePoint147Y" fmla="*/ 1549019 h 1849426"/>
                <a:gd name="GluePoint148X" fmla="*/ 3532783 w 6386648"/>
                <a:gd name="GluePoint148Y" fmla="*/ 1567044 h 1849426"/>
                <a:gd name="GluePoint149X" fmla="*/ 3514759 w 6386648"/>
                <a:gd name="GluePoint149Y" fmla="*/ 1549019 h 1849426"/>
                <a:gd name="GluePoint150X" fmla="*/ 3532783 w 6386648"/>
                <a:gd name="GluePoint150Y" fmla="*/ 1530995 h 1849426"/>
                <a:gd name="GluePoint151X" fmla="*/ 1478000 w 6386648"/>
                <a:gd name="GluePoint151Y" fmla="*/ 1530995 h 1849426"/>
                <a:gd name="GluePoint152X" fmla="*/ 1496025 w 6386648"/>
                <a:gd name="GluePoint152Y" fmla="*/ 1549019 h 1849426"/>
                <a:gd name="GluePoint153X" fmla="*/ 1478000 w 6386648"/>
                <a:gd name="GluePoint153Y" fmla="*/ 1567044 h 1849426"/>
                <a:gd name="GluePoint154X" fmla="*/ 1459976 w 6386648"/>
                <a:gd name="GluePoint154Y" fmla="*/ 1549019 h 1849426"/>
                <a:gd name="GluePoint155X" fmla="*/ 1478000 w 6386648"/>
                <a:gd name="GluePoint155Y" fmla="*/ 1530995 h 1849426"/>
                <a:gd name="GluePoint156X" fmla="*/ 4427995 w 6386648"/>
                <a:gd name="GluePoint156Y" fmla="*/ 1518979 h 1849426"/>
                <a:gd name="GluePoint157X" fmla="*/ 4446020 w 6386648"/>
                <a:gd name="GluePoint157Y" fmla="*/ 1537004 h 1849426"/>
                <a:gd name="GluePoint158X" fmla="*/ 4427995 w 6386648"/>
                <a:gd name="GluePoint158Y" fmla="*/ 1555028 h 1849426"/>
                <a:gd name="GluePoint159X" fmla="*/ 4409970 w 6386648"/>
                <a:gd name="GluePoint159Y" fmla="*/ 1537004 h 1849426"/>
                <a:gd name="GluePoint160X" fmla="*/ 4427995 w 6386648"/>
                <a:gd name="GluePoint160Y" fmla="*/ 1518979 h 1849426"/>
                <a:gd name="GluePoint161X" fmla="*/ 4980743 w 6386648"/>
                <a:gd name="GluePoint161Y" fmla="*/ 1506962 h 1849426"/>
                <a:gd name="GluePoint162X" fmla="*/ 4998768 w 6386648"/>
                <a:gd name="GluePoint162Y" fmla="*/ 1524986 h 1849426"/>
                <a:gd name="GluePoint163X" fmla="*/ 4980743 w 6386648"/>
                <a:gd name="GluePoint163Y" fmla="*/ 1543011 h 1849426"/>
                <a:gd name="GluePoint164X" fmla="*/ 4962719 w 6386648"/>
                <a:gd name="GluePoint164Y" fmla="*/ 1524986 h 1849426"/>
                <a:gd name="GluePoint165X" fmla="*/ 4980743 w 6386648"/>
                <a:gd name="GluePoint165Y" fmla="*/ 1506962 h 1849426"/>
                <a:gd name="GluePoint166X" fmla="*/ 961301 w 6386648"/>
                <a:gd name="GluePoint166Y" fmla="*/ 1506962 h 1849426"/>
                <a:gd name="GluePoint167X" fmla="*/ 979326 w 6386648"/>
                <a:gd name="GluePoint167Y" fmla="*/ 1524986 h 1849426"/>
                <a:gd name="GluePoint168X" fmla="*/ 961301 w 6386648"/>
                <a:gd name="GluePoint168Y" fmla="*/ 1543011 h 1849426"/>
                <a:gd name="GluePoint169X" fmla="*/ 943277 w 6386648"/>
                <a:gd name="GluePoint169Y" fmla="*/ 1524986 h 1849426"/>
                <a:gd name="GluePoint170X" fmla="*/ 961301 w 6386648"/>
                <a:gd name="GluePoint170Y" fmla="*/ 1506962 h 1849426"/>
                <a:gd name="GluePoint171X" fmla="*/ 859163 w 6386648"/>
                <a:gd name="GluePoint171Y" fmla="*/ 1500954 h 1849426"/>
                <a:gd name="GluePoint172X" fmla="*/ 877188 w 6386648"/>
                <a:gd name="GluePoint172Y" fmla="*/ 1518978 h 1849426"/>
                <a:gd name="GluePoint173X" fmla="*/ 859163 w 6386648"/>
                <a:gd name="GluePoint173Y" fmla="*/ 1537003 h 1849426"/>
                <a:gd name="GluePoint174X" fmla="*/ 841139 w 6386648"/>
                <a:gd name="GluePoint174Y" fmla="*/ 1518978 h 1849426"/>
                <a:gd name="GluePoint175X" fmla="*/ 859163 w 6386648"/>
                <a:gd name="GluePoint175Y" fmla="*/ 1500954 h 1849426"/>
                <a:gd name="GluePoint176X" fmla="*/ 4013434 w 6386648"/>
                <a:gd name="GluePoint176Y" fmla="*/ 1482930 h 1849426"/>
                <a:gd name="GluePoint177X" fmla="*/ 4031459 w 6386648"/>
                <a:gd name="GluePoint177Y" fmla="*/ 1500954 h 1849426"/>
                <a:gd name="GluePoint178X" fmla="*/ 4013434 w 6386648"/>
                <a:gd name="GluePoint178Y" fmla="*/ 1518979 h 1849426"/>
                <a:gd name="GluePoint179X" fmla="*/ 3995410 w 6386648"/>
                <a:gd name="GluePoint179Y" fmla="*/ 1500954 h 1849426"/>
                <a:gd name="GluePoint180X" fmla="*/ 4013434 w 6386648"/>
                <a:gd name="GluePoint180Y" fmla="*/ 1482930 h 1849426"/>
                <a:gd name="GluePoint181X" fmla="*/ 3412620 w 6386648"/>
                <a:gd name="GluePoint181Y" fmla="*/ 1482930 h 1849426"/>
                <a:gd name="GluePoint182X" fmla="*/ 3430645 w 6386648"/>
                <a:gd name="GluePoint182Y" fmla="*/ 1500954 h 1849426"/>
                <a:gd name="GluePoint183X" fmla="*/ 3412620 w 6386648"/>
                <a:gd name="GluePoint183Y" fmla="*/ 1518979 h 1849426"/>
                <a:gd name="GluePoint184X" fmla="*/ 3394596 w 6386648"/>
                <a:gd name="GluePoint184Y" fmla="*/ 1500954 h 1849426"/>
                <a:gd name="GluePoint185X" fmla="*/ 3412620 w 6386648"/>
                <a:gd name="GluePoint185Y" fmla="*/ 1482930 h 1849426"/>
                <a:gd name="GluePoint186X" fmla="*/ 1586148 w 6386648"/>
                <a:gd name="GluePoint186Y" fmla="*/ 1476922 h 1849426"/>
                <a:gd name="GluePoint187X" fmla="*/ 1604172 w 6386648"/>
                <a:gd name="GluePoint187Y" fmla="*/ 1494946 h 1849426"/>
                <a:gd name="GluePoint188X" fmla="*/ 1586148 w 6386648"/>
                <a:gd name="GluePoint188Y" fmla="*/ 1512971 h 1849426"/>
                <a:gd name="GluePoint189X" fmla="*/ 1568123 w 6386648"/>
                <a:gd name="GluePoint189Y" fmla="*/ 1494946 h 1849426"/>
                <a:gd name="GluePoint190X" fmla="*/ 1586148 w 6386648"/>
                <a:gd name="GluePoint190Y" fmla="*/ 1476922 h 1849426"/>
                <a:gd name="GluePoint191X" fmla="*/ 4271783 w 6386648"/>
                <a:gd name="GluePoint191Y" fmla="*/ 1464906 h 1849426"/>
                <a:gd name="GluePoint192X" fmla="*/ 4289808 w 6386648"/>
                <a:gd name="GluePoint192Y" fmla="*/ 1482930 h 1849426"/>
                <a:gd name="GluePoint193X" fmla="*/ 4271783 w 6386648"/>
                <a:gd name="GluePoint193Y" fmla="*/ 1500955 h 1849426"/>
                <a:gd name="GluePoint194X" fmla="*/ 4253759 w 6386648"/>
                <a:gd name="GluePoint194Y" fmla="*/ 1482930 h 1849426"/>
                <a:gd name="GluePoint195X" fmla="*/ 4271783 w 6386648"/>
                <a:gd name="GluePoint195Y" fmla="*/ 1464906 h 1849426"/>
                <a:gd name="GluePoint196X" fmla="*/ 1105497 w 6386648"/>
                <a:gd name="GluePoint196Y" fmla="*/ 1464906 h 1849426"/>
                <a:gd name="GluePoint197X" fmla="*/ 1123521 w 6386648"/>
                <a:gd name="GluePoint197Y" fmla="*/ 1482930 h 1849426"/>
                <a:gd name="GluePoint198X" fmla="*/ 1105497 w 6386648"/>
                <a:gd name="GluePoint198Y" fmla="*/ 1500955 h 1849426"/>
                <a:gd name="GluePoint199X" fmla="*/ 1087472 w 6386648"/>
                <a:gd name="GluePoint199Y" fmla="*/ 1482930 h 1849426"/>
                <a:gd name="GluePoint200X" fmla="*/ 1105497 w 6386648"/>
                <a:gd name="GluePoint200Y" fmla="*/ 1464906 h 1849426"/>
                <a:gd name="GluePoint201X" fmla="*/ 4602231 w 6386648"/>
                <a:gd name="GluePoint201Y" fmla="*/ 1452889 h 1849426"/>
                <a:gd name="GluePoint202X" fmla="*/ 4620256 w 6386648"/>
                <a:gd name="GluePoint202Y" fmla="*/ 1470913 h 1849426"/>
                <a:gd name="GluePoint203X" fmla="*/ 4602231 w 6386648"/>
                <a:gd name="GluePoint203Y" fmla="*/ 1488938 h 1849426"/>
                <a:gd name="GluePoint204X" fmla="*/ 4584207 w 6386648"/>
                <a:gd name="GluePoint204Y" fmla="*/ 1470913 h 1849426"/>
                <a:gd name="GluePoint205X" fmla="*/ 4602231 w 6386648"/>
                <a:gd name="GluePoint205Y" fmla="*/ 1452889 h 1849426"/>
                <a:gd name="GluePoint206X" fmla="*/ 3875247 w 6386648"/>
                <a:gd name="GluePoint206Y" fmla="*/ 1452889 h 1849426"/>
                <a:gd name="GluePoint207X" fmla="*/ 3893272 w 6386648"/>
                <a:gd name="GluePoint207Y" fmla="*/ 1470913 h 1849426"/>
                <a:gd name="GluePoint208X" fmla="*/ 3875247 w 6386648"/>
                <a:gd name="GluePoint208Y" fmla="*/ 1488938 h 1849426"/>
                <a:gd name="GluePoint209X" fmla="*/ 3857223 w 6386648"/>
                <a:gd name="GluePoint209Y" fmla="*/ 1470913 h 1849426"/>
                <a:gd name="GluePoint210X" fmla="*/ 3875247 w 6386648"/>
                <a:gd name="GluePoint210Y" fmla="*/ 1452889 h 1849426"/>
                <a:gd name="GluePoint211X" fmla="*/ 1706311 w 6386648"/>
                <a:gd name="GluePoint211Y" fmla="*/ 1452889 h 1849426"/>
                <a:gd name="GluePoint212X" fmla="*/ 1724335 w 6386648"/>
                <a:gd name="GluePoint212Y" fmla="*/ 1470913 h 1849426"/>
                <a:gd name="GluePoint213X" fmla="*/ 1706311 w 6386648"/>
                <a:gd name="GluePoint213Y" fmla="*/ 1488938 h 1849426"/>
                <a:gd name="GluePoint214X" fmla="*/ 1688286 w 6386648"/>
                <a:gd name="GluePoint214Y" fmla="*/ 1470913 h 1849426"/>
                <a:gd name="GluePoint215X" fmla="*/ 1706311 w 6386648"/>
                <a:gd name="GluePoint215Y" fmla="*/ 1452889 h 1849426"/>
                <a:gd name="GluePoint216X" fmla="*/ 1411911 w 6386648"/>
                <a:gd name="GluePoint216Y" fmla="*/ 1452889 h 1849426"/>
                <a:gd name="GluePoint217X" fmla="*/ 1429936 w 6386648"/>
                <a:gd name="GluePoint217Y" fmla="*/ 1470913 h 1849426"/>
                <a:gd name="GluePoint218X" fmla="*/ 1411911 w 6386648"/>
                <a:gd name="GluePoint218Y" fmla="*/ 1488938 h 1849426"/>
                <a:gd name="GluePoint219X" fmla="*/ 1393887 w 6386648"/>
                <a:gd name="GluePoint219Y" fmla="*/ 1470913 h 1849426"/>
                <a:gd name="GluePoint220X" fmla="*/ 1411911 w 6386648"/>
                <a:gd name="GluePoint220Y" fmla="*/ 1452889 h 1849426"/>
                <a:gd name="GluePoint221X" fmla="*/ 1249691 w 6386648"/>
                <a:gd name="GluePoint221Y" fmla="*/ 1452889 h 1849426"/>
                <a:gd name="GluePoint222X" fmla="*/ 1267716 w 6386648"/>
                <a:gd name="GluePoint222Y" fmla="*/ 1470913 h 1849426"/>
                <a:gd name="GluePoint223X" fmla="*/ 1249691 w 6386648"/>
                <a:gd name="GluePoint223Y" fmla="*/ 1488938 h 1849426"/>
                <a:gd name="GluePoint224X" fmla="*/ 1231667 w 6386648"/>
                <a:gd name="GluePoint224Y" fmla="*/ 1470913 h 1849426"/>
                <a:gd name="GluePoint225X" fmla="*/ 1249691 w 6386648"/>
                <a:gd name="GluePoint225Y" fmla="*/ 1452889 h 1849426"/>
                <a:gd name="GluePoint226X" fmla="*/ 4764451 w 6386648"/>
                <a:gd name="GluePoint226Y" fmla="*/ 1446881 h 1849426"/>
                <a:gd name="GluePoint227X" fmla="*/ 4782476 w 6386648"/>
                <a:gd name="GluePoint227Y" fmla="*/ 1464905 h 1849426"/>
                <a:gd name="GluePoint228X" fmla="*/ 4764451 w 6386648"/>
                <a:gd name="GluePoint228Y" fmla="*/ 1482930 h 1849426"/>
                <a:gd name="GluePoint229X" fmla="*/ 4746427 w 6386648"/>
                <a:gd name="GluePoint229Y" fmla="*/ 1464905 h 1849426"/>
                <a:gd name="GluePoint230X" fmla="*/ 4764451 w 6386648"/>
                <a:gd name="GluePoint230Y" fmla="*/ 1446881 h 1849426"/>
                <a:gd name="GluePoint231X" fmla="*/ 763032 w 6386648"/>
                <a:gd name="GluePoint231Y" fmla="*/ 1446881 h 1849426"/>
                <a:gd name="GluePoint232X" fmla="*/ 781057 w 6386648"/>
                <a:gd name="GluePoint232Y" fmla="*/ 1464905 h 1849426"/>
                <a:gd name="GluePoint233X" fmla="*/ 763032 w 6386648"/>
                <a:gd name="GluePoint233Y" fmla="*/ 1482930 h 1849426"/>
                <a:gd name="GluePoint234X" fmla="*/ 745008 w 6386648"/>
                <a:gd name="GluePoint234Y" fmla="*/ 1464905 h 1849426"/>
                <a:gd name="GluePoint235X" fmla="*/ 763032 w 6386648"/>
                <a:gd name="GluePoint235Y" fmla="*/ 1446881 h 1849426"/>
                <a:gd name="GluePoint236X" fmla="*/ 3731051 w 6386648"/>
                <a:gd name="GluePoint236Y" fmla="*/ 1434865 h 1849426"/>
                <a:gd name="GluePoint237X" fmla="*/ 3749076 w 6386648"/>
                <a:gd name="GluePoint237Y" fmla="*/ 1452889 h 1849426"/>
                <a:gd name="GluePoint238X" fmla="*/ 3731051 w 6386648"/>
                <a:gd name="GluePoint238Y" fmla="*/ 1470914 h 1849426"/>
                <a:gd name="GluePoint239X" fmla="*/ 3713027 w 6386648"/>
                <a:gd name="GluePoint239Y" fmla="*/ 1452889 h 1849426"/>
                <a:gd name="GluePoint240X" fmla="*/ 3731051 w 6386648"/>
                <a:gd name="GluePoint240Y" fmla="*/ 1434865 h 1849426"/>
                <a:gd name="GluePoint241X" fmla="*/ 3304474 w 6386648"/>
                <a:gd name="GluePoint241Y" fmla="*/ 1422849 h 1849426"/>
                <a:gd name="GluePoint242X" fmla="*/ 3322499 w 6386648"/>
                <a:gd name="GluePoint242Y" fmla="*/ 1440873 h 1849426"/>
                <a:gd name="GluePoint243X" fmla="*/ 3304474 w 6386648"/>
                <a:gd name="GluePoint243Y" fmla="*/ 1458898 h 1849426"/>
                <a:gd name="GluePoint244X" fmla="*/ 3286450 w 6386648"/>
                <a:gd name="GluePoint244Y" fmla="*/ 1440873 h 1849426"/>
                <a:gd name="GluePoint245X" fmla="*/ 3304474 w 6386648"/>
                <a:gd name="GluePoint245Y" fmla="*/ 1422849 h 1849426"/>
                <a:gd name="GluePoint246X" fmla="*/ 4890621 w 6386648"/>
                <a:gd name="GluePoint246Y" fmla="*/ 1416840 h 1849426"/>
                <a:gd name="GluePoint247X" fmla="*/ 4908646 w 6386648"/>
                <a:gd name="GluePoint247Y" fmla="*/ 1434864 h 1849426"/>
                <a:gd name="GluePoint248X" fmla="*/ 4890621 w 6386648"/>
                <a:gd name="GluePoint248Y" fmla="*/ 1452889 h 1849426"/>
                <a:gd name="GluePoint249X" fmla="*/ 4872597 w 6386648"/>
                <a:gd name="GluePoint249Y" fmla="*/ 1434864 h 1849426"/>
                <a:gd name="GluePoint250X" fmla="*/ 4890621 w 6386648"/>
                <a:gd name="GluePoint250Y" fmla="*/ 1416840 h 1849426"/>
                <a:gd name="GluePoint251X" fmla="*/ 3544799 w 6386648"/>
                <a:gd name="GluePoint251Y" fmla="*/ 1410832 h 1849426"/>
                <a:gd name="GluePoint252X" fmla="*/ 3562824 w 6386648"/>
                <a:gd name="GluePoint252Y" fmla="*/ 1428856 h 1849426"/>
                <a:gd name="GluePoint253X" fmla="*/ 3544799 w 6386648"/>
                <a:gd name="GluePoint253Y" fmla="*/ 1446881 h 1849426"/>
                <a:gd name="GluePoint254X" fmla="*/ 3526775 w 6386648"/>
                <a:gd name="GluePoint254Y" fmla="*/ 1428856 h 1849426"/>
                <a:gd name="GluePoint255X" fmla="*/ 3544799 w 6386648"/>
                <a:gd name="GluePoint255Y" fmla="*/ 1410832 h 1849426"/>
                <a:gd name="GluePoint256X" fmla="*/ 4488076 w 6386648"/>
                <a:gd name="GluePoint256Y" fmla="*/ 1404824 h 1849426"/>
                <a:gd name="GluePoint257X" fmla="*/ 4506101 w 6386648"/>
                <a:gd name="GluePoint257Y" fmla="*/ 1422848 h 1849426"/>
                <a:gd name="GluePoint258X" fmla="*/ 4488076 w 6386648"/>
                <a:gd name="GluePoint258Y" fmla="*/ 1440873 h 1849426"/>
                <a:gd name="GluePoint259X" fmla="*/ 4470051 w 6386648"/>
                <a:gd name="GluePoint259Y" fmla="*/ 1422848 h 1849426"/>
                <a:gd name="GluePoint260X" fmla="*/ 4488076 w 6386648"/>
                <a:gd name="GluePoint260Y" fmla="*/ 1404824 h 1849426"/>
                <a:gd name="GluePoint261X" fmla="*/ 5028808 w 6386648"/>
                <a:gd name="GluePoint261Y" fmla="*/ 1398816 h 1849426"/>
                <a:gd name="GluePoint262X" fmla="*/ 5046833 w 6386648"/>
                <a:gd name="GluePoint262Y" fmla="*/ 1416841 h 1849426"/>
                <a:gd name="GluePoint263X" fmla="*/ 5028808 w 6386648"/>
                <a:gd name="GluePoint263Y" fmla="*/ 1434865 h 1849426"/>
                <a:gd name="GluePoint264X" fmla="*/ 5010783 w 6386648"/>
                <a:gd name="GluePoint264Y" fmla="*/ 1416841 h 1849426"/>
                <a:gd name="GluePoint265X" fmla="*/ 5028808 w 6386648"/>
                <a:gd name="GluePoint265Y" fmla="*/ 1398816 h 1849426"/>
                <a:gd name="GluePoint266X" fmla="*/ 4367914 w 6386648"/>
                <a:gd name="GluePoint266Y" fmla="*/ 1398816 h 1849426"/>
                <a:gd name="GluePoint267X" fmla="*/ 4385939 w 6386648"/>
                <a:gd name="GluePoint267Y" fmla="*/ 1416841 h 1849426"/>
                <a:gd name="GluePoint268X" fmla="*/ 4367914 w 6386648"/>
                <a:gd name="GluePoint268Y" fmla="*/ 1434865 h 1849426"/>
                <a:gd name="GluePoint269X" fmla="*/ 4349889 w 6386648"/>
                <a:gd name="GluePoint269Y" fmla="*/ 1416841 h 1849426"/>
                <a:gd name="GluePoint270X" fmla="*/ 4367914 w 6386648"/>
                <a:gd name="GluePoint270Y" fmla="*/ 1398816 h 1849426"/>
                <a:gd name="GluePoint271X" fmla="*/ 4163637 w 6386648"/>
                <a:gd name="GluePoint271Y" fmla="*/ 1398816 h 1849426"/>
                <a:gd name="GluePoint272X" fmla="*/ 4181662 w 6386648"/>
                <a:gd name="GluePoint272Y" fmla="*/ 1416841 h 1849426"/>
                <a:gd name="GluePoint273X" fmla="*/ 4163637 w 6386648"/>
                <a:gd name="GluePoint273Y" fmla="*/ 1434865 h 1849426"/>
                <a:gd name="GluePoint274X" fmla="*/ 4145613 w 6386648"/>
                <a:gd name="GluePoint274Y" fmla="*/ 1416841 h 1849426"/>
                <a:gd name="GluePoint275X" fmla="*/ 4163637 w 6386648"/>
                <a:gd name="GluePoint275Y" fmla="*/ 1398816 h 1849426"/>
                <a:gd name="GluePoint276X" fmla="*/ 672910 w 6386648"/>
                <a:gd name="GluePoint276Y" fmla="*/ 1398816 h 1849426"/>
                <a:gd name="GluePoint277X" fmla="*/ 690935 w 6386648"/>
                <a:gd name="GluePoint277Y" fmla="*/ 1416841 h 1849426"/>
                <a:gd name="GluePoint278X" fmla="*/ 672910 w 6386648"/>
                <a:gd name="GluePoint278Y" fmla="*/ 1434865 h 1849426"/>
                <a:gd name="GluePoint279X" fmla="*/ 654886 w 6386648"/>
                <a:gd name="GluePoint279Y" fmla="*/ 1416841 h 1849426"/>
                <a:gd name="GluePoint280X" fmla="*/ 672910 w 6386648"/>
                <a:gd name="GluePoint280Y" fmla="*/ 1398816 h 1849426"/>
                <a:gd name="GluePoint281X" fmla="*/ 3190319 w 6386648"/>
                <a:gd name="GluePoint281Y" fmla="*/ 1392808 h 1849426"/>
                <a:gd name="GluePoint282X" fmla="*/ 3208344 w 6386648"/>
                <a:gd name="GluePoint282Y" fmla="*/ 1410832 h 1849426"/>
                <a:gd name="GluePoint283X" fmla="*/ 3190319 w 6386648"/>
                <a:gd name="GluePoint283Y" fmla="*/ 1428857 h 1849426"/>
                <a:gd name="GluePoint284X" fmla="*/ 3172295 w 6386648"/>
                <a:gd name="GluePoint284Y" fmla="*/ 1410832 h 1849426"/>
                <a:gd name="GluePoint285X" fmla="*/ 3190319 w 6386648"/>
                <a:gd name="GluePoint285Y" fmla="*/ 1392808 h 1849426"/>
                <a:gd name="GluePoint286X" fmla="*/ 1814456 w 6386648"/>
                <a:gd name="GluePoint286Y" fmla="*/ 1392808 h 1849426"/>
                <a:gd name="GluePoint287X" fmla="*/ 1832481 w 6386648"/>
                <a:gd name="GluePoint287Y" fmla="*/ 1410832 h 1849426"/>
                <a:gd name="GluePoint288X" fmla="*/ 1814456 w 6386648"/>
                <a:gd name="GluePoint288Y" fmla="*/ 1428857 h 1849426"/>
                <a:gd name="GluePoint289X" fmla="*/ 1796432 w 6386648"/>
                <a:gd name="GluePoint289Y" fmla="*/ 1410832 h 1849426"/>
                <a:gd name="GluePoint290X" fmla="*/ 1814456 w 6386648"/>
                <a:gd name="GluePoint290Y" fmla="*/ 1392808 h 1849426"/>
                <a:gd name="GluePoint291X" fmla="*/ 967309 w 6386648"/>
                <a:gd name="GluePoint291Y" fmla="*/ 1386800 h 1849426"/>
                <a:gd name="GluePoint292X" fmla="*/ 985334 w 6386648"/>
                <a:gd name="GluePoint292Y" fmla="*/ 1404824 h 1849426"/>
                <a:gd name="GluePoint293X" fmla="*/ 967309 w 6386648"/>
                <a:gd name="GluePoint293Y" fmla="*/ 1422849 h 1849426"/>
                <a:gd name="GluePoint294X" fmla="*/ 949285 w 6386648"/>
                <a:gd name="GluePoint294Y" fmla="*/ 1404824 h 1849426"/>
                <a:gd name="GluePoint295X" fmla="*/ 967309 w 6386648"/>
                <a:gd name="GluePoint295Y" fmla="*/ 1386800 h 1849426"/>
                <a:gd name="GluePoint296X" fmla="*/ 4049482 w 6386648"/>
                <a:gd name="GluePoint296Y" fmla="*/ 1374784 h 1849426"/>
                <a:gd name="GluePoint297X" fmla="*/ 4067507 w 6386648"/>
                <a:gd name="GluePoint297Y" fmla="*/ 1392808 h 1849426"/>
                <a:gd name="GluePoint298X" fmla="*/ 4049482 w 6386648"/>
                <a:gd name="GluePoint298Y" fmla="*/ 1410833 h 1849426"/>
                <a:gd name="GluePoint299X" fmla="*/ 4031458 w 6386648"/>
                <a:gd name="GluePoint299Y" fmla="*/ 1392808 h 1849426"/>
                <a:gd name="GluePoint300X" fmla="*/ 4049482 w 6386648"/>
                <a:gd name="GluePoint300Y" fmla="*/ 1374784 h 1849426"/>
                <a:gd name="GluePoint301X" fmla="*/ 4674329 w 6386648"/>
                <a:gd name="GluePoint301Y" fmla="*/ 1368775 h 1849426"/>
                <a:gd name="GluePoint302X" fmla="*/ 4692354 w 6386648"/>
                <a:gd name="GluePoint302Y" fmla="*/ 1386800 h 1849426"/>
                <a:gd name="GluePoint303X" fmla="*/ 4674329 w 6386648"/>
                <a:gd name="GluePoint303Y" fmla="*/ 1404824 h 1849426"/>
                <a:gd name="GluePoint304X" fmla="*/ 4656305 w 6386648"/>
                <a:gd name="GluePoint304Y" fmla="*/ 1386800 h 1849426"/>
                <a:gd name="GluePoint305X" fmla="*/ 4674329 w 6386648"/>
                <a:gd name="GluePoint305Y" fmla="*/ 1368775 h 1849426"/>
                <a:gd name="GluePoint306X" fmla="*/ 1526067 w 6386648"/>
                <a:gd name="GluePoint306Y" fmla="*/ 1368775 h 1849426"/>
                <a:gd name="GluePoint307X" fmla="*/ 1544091 w 6386648"/>
                <a:gd name="GluePoint307Y" fmla="*/ 1386800 h 1849426"/>
                <a:gd name="GluePoint308X" fmla="*/ 1526067 w 6386648"/>
                <a:gd name="GluePoint308Y" fmla="*/ 1404824 h 1849426"/>
                <a:gd name="GluePoint309X" fmla="*/ 1508042 w 6386648"/>
                <a:gd name="GluePoint309Y" fmla="*/ 1386800 h 1849426"/>
                <a:gd name="GluePoint310X" fmla="*/ 1526067 w 6386648"/>
                <a:gd name="GluePoint310Y" fmla="*/ 1368775 h 1849426"/>
                <a:gd name="GluePoint311X" fmla="*/ 1369854 w 6386648"/>
                <a:gd name="GluePoint311Y" fmla="*/ 1368775 h 1849426"/>
                <a:gd name="GluePoint312X" fmla="*/ 1387879 w 6386648"/>
                <a:gd name="GluePoint312Y" fmla="*/ 1386800 h 1849426"/>
                <a:gd name="GluePoint313X" fmla="*/ 1369854 w 6386648"/>
                <a:gd name="GluePoint313Y" fmla="*/ 1404824 h 1849426"/>
                <a:gd name="GluePoint314X" fmla="*/ 1351830 w 6386648"/>
                <a:gd name="GluePoint314Y" fmla="*/ 1386800 h 1849426"/>
                <a:gd name="GluePoint315X" fmla="*/ 1369854 w 6386648"/>
                <a:gd name="GluePoint315Y" fmla="*/ 1368775 h 1849426"/>
                <a:gd name="GluePoint316X" fmla="*/ 3418628 w 6386648"/>
                <a:gd name="GluePoint316Y" fmla="*/ 1362767 h 1849426"/>
                <a:gd name="GluePoint317X" fmla="*/ 3436653 w 6386648"/>
                <a:gd name="GluePoint317Y" fmla="*/ 1380791 h 1849426"/>
                <a:gd name="GluePoint318X" fmla="*/ 3418628 w 6386648"/>
                <a:gd name="GluePoint318Y" fmla="*/ 1398816 h 1849426"/>
                <a:gd name="GluePoint319X" fmla="*/ 3400604 w 6386648"/>
                <a:gd name="GluePoint319Y" fmla="*/ 1380791 h 1849426"/>
                <a:gd name="GluePoint320X" fmla="*/ 3418628 w 6386648"/>
                <a:gd name="GluePoint320Y" fmla="*/ 1362767 h 1849426"/>
                <a:gd name="GluePoint321X" fmla="*/ 1147553 w 6386648"/>
                <a:gd name="GluePoint321Y" fmla="*/ 1362767 h 1849426"/>
                <a:gd name="GluePoint322X" fmla="*/ 1165578 w 6386648"/>
                <a:gd name="GluePoint322Y" fmla="*/ 1380791 h 1849426"/>
                <a:gd name="GluePoint323X" fmla="*/ 1147553 w 6386648"/>
                <a:gd name="GluePoint323Y" fmla="*/ 1398816 h 1849426"/>
                <a:gd name="GluePoint324X" fmla="*/ 1129529 w 6386648"/>
                <a:gd name="GluePoint324Y" fmla="*/ 1380791 h 1849426"/>
                <a:gd name="GluePoint325X" fmla="*/ 1147553 w 6386648"/>
                <a:gd name="GluePoint325Y" fmla="*/ 1362767 h 1849426"/>
                <a:gd name="GluePoint326X" fmla="*/ 3646937 w 6386648"/>
                <a:gd name="GluePoint326Y" fmla="*/ 1356759 h 1849426"/>
                <a:gd name="GluePoint327X" fmla="*/ 3664962 w 6386648"/>
                <a:gd name="GluePoint327Y" fmla="*/ 1374783 h 1849426"/>
                <a:gd name="GluePoint328X" fmla="*/ 3646937 w 6386648"/>
                <a:gd name="GluePoint328Y" fmla="*/ 1392808 h 1849426"/>
                <a:gd name="GluePoint329X" fmla="*/ 3628912 w 6386648"/>
                <a:gd name="GluePoint329Y" fmla="*/ 1374783 h 1849426"/>
                <a:gd name="GluePoint330X" fmla="*/ 3646937 w 6386648"/>
                <a:gd name="GluePoint330Y" fmla="*/ 1356759 h 1849426"/>
                <a:gd name="GluePoint331X" fmla="*/ 1946636 w 6386648"/>
                <a:gd name="GluePoint331Y" fmla="*/ 1356759 h 1849426"/>
                <a:gd name="GluePoint332X" fmla="*/ 1964660 w 6386648"/>
                <a:gd name="GluePoint332Y" fmla="*/ 1374783 h 1849426"/>
                <a:gd name="GluePoint333X" fmla="*/ 1946636 w 6386648"/>
                <a:gd name="GluePoint333Y" fmla="*/ 1392808 h 1849426"/>
                <a:gd name="GluePoint334X" fmla="*/ 1928611 w 6386648"/>
                <a:gd name="GluePoint334Y" fmla="*/ 1374783 h 1849426"/>
                <a:gd name="GluePoint335X" fmla="*/ 1946636 w 6386648"/>
                <a:gd name="GluePoint335Y" fmla="*/ 1356759 h 1849426"/>
                <a:gd name="GluePoint336X" fmla="*/ 1658245 w 6386648"/>
                <a:gd name="GluePoint336Y" fmla="*/ 1350751 h 1849426"/>
                <a:gd name="GluePoint337X" fmla="*/ 1676270 w 6386648"/>
                <a:gd name="GluePoint337Y" fmla="*/ 1368775 h 1849426"/>
                <a:gd name="GluePoint338X" fmla="*/ 1658245 w 6386648"/>
                <a:gd name="GluePoint338Y" fmla="*/ 1386800 h 1849426"/>
                <a:gd name="GluePoint339X" fmla="*/ 1640221 w 6386648"/>
                <a:gd name="GluePoint339Y" fmla="*/ 1368775 h 1849426"/>
                <a:gd name="GluePoint340X" fmla="*/ 1658245 w 6386648"/>
                <a:gd name="GluePoint340Y" fmla="*/ 1350751 h 1849426"/>
                <a:gd name="GluePoint341X" fmla="*/ 3929320 w 6386648"/>
                <a:gd name="GluePoint341Y" fmla="*/ 1344743 h 1849426"/>
                <a:gd name="GluePoint342X" fmla="*/ 3947345 w 6386648"/>
                <a:gd name="GluePoint342Y" fmla="*/ 1362767 h 1849426"/>
                <a:gd name="GluePoint343X" fmla="*/ 3929320 w 6386648"/>
                <a:gd name="GluePoint343Y" fmla="*/ 1380792 h 1849426"/>
                <a:gd name="GluePoint344X" fmla="*/ 3911296 w 6386648"/>
                <a:gd name="GluePoint344Y" fmla="*/ 1362767 h 1849426"/>
                <a:gd name="GluePoint345X" fmla="*/ 3929320 w 6386648"/>
                <a:gd name="GluePoint345Y" fmla="*/ 1344743 h 1849426"/>
                <a:gd name="GluePoint346X" fmla="*/ 3088181 w 6386648"/>
                <a:gd name="GluePoint346Y" fmla="*/ 1344743 h 1849426"/>
                <a:gd name="GluePoint347X" fmla="*/ 3106206 w 6386648"/>
                <a:gd name="GluePoint347Y" fmla="*/ 1362767 h 1849426"/>
                <a:gd name="GluePoint348X" fmla="*/ 3088181 w 6386648"/>
                <a:gd name="GluePoint348Y" fmla="*/ 1380792 h 1849426"/>
                <a:gd name="GluePoint349X" fmla="*/ 3070157 w 6386648"/>
                <a:gd name="GluePoint349Y" fmla="*/ 1362767 h 1849426"/>
                <a:gd name="GluePoint350X" fmla="*/ 3088181 w 6386648"/>
                <a:gd name="GluePoint350Y" fmla="*/ 1344743 h 1849426"/>
                <a:gd name="GluePoint351X" fmla="*/ 853154 w 6386648"/>
                <a:gd name="GluePoint351Y" fmla="*/ 1344743 h 1849426"/>
                <a:gd name="GluePoint352X" fmla="*/ 871179 w 6386648"/>
                <a:gd name="GluePoint352Y" fmla="*/ 1362767 h 1849426"/>
                <a:gd name="GluePoint353X" fmla="*/ 853154 w 6386648"/>
                <a:gd name="GluePoint353Y" fmla="*/ 1380792 h 1849426"/>
                <a:gd name="GluePoint354X" fmla="*/ 835130 w 6386648"/>
                <a:gd name="GluePoint354Y" fmla="*/ 1362767 h 1849426"/>
                <a:gd name="GluePoint355X" fmla="*/ 853154 w 6386648"/>
                <a:gd name="GluePoint355Y" fmla="*/ 1344743 h 1849426"/>
                <a:gd name="GluePoint356X" fmla="*/ 4283800 w 6386648"/>
                <a:gd name="GluePoint356Y" fmla="*/ 1326718 h 1849426"/>
                <a:gd name="GluePoint357X" fmla="*/ 4301825 w 6386648"/>
                <a:gd name="GluePoint357Y" fmla="*/ 1344742 h 1849426"/>
                <a:gd name="GluePoint358X" fmla="*/ 4283800 w 6386648"/>
                <a:gd name="GluePoint358Y" fmla="*/ 1362767 h 1849426"/>
                <a:gd name="GluePoint359X" fmla="*/ 4265776 w 6386648"/>
                <a:gd name="GluePoint359Y" fmla="*/ 1344742 h 1849426"/>
                <a:gd name="GluePoint360X" fmla="*/ 4283800 w 6386648"/>
                <a:gd name="GluePoint360Y" fmla="*/ 1326718 h 1849426"/>
                <a:gd name="GluePoint361X" fmla="*/ 3815165 w 6386648"/>
                <a:gd name="GluePoint361Y" fmla="*/ 1326718 h 1849426"/>
                <a:gd name="GluePoint362X" fmla="*/ 3833190 w 6386648"/>
                <a:gd name="GluePoint362Y" fmla="*/ 1344742 h 1849426"/>
                <a:gd name="GluePoint363X" fmla="*/ 3815165 w 6386648"/>
                <a:gd name="GluePoint363Y" fmla="*/ 1362767 h 1849426"/>
                <a:gd name="GluePoint364X" fmla="*/ 3797141 w 6386648"/>
                <a:gd name="GluePoint364Y" fmla="*/ 1344742 h 1849426"/>
                <a:gd name="GluePoint365X" fmla="*/ 3815165 w 6386648"/>
                <a:gd name="GluePoint365Y" fmla="*/ 1326718 h 1849426"/>
                <a:gd name="GluePoint366X" fmla="*/ 2980034 w 6386648"/>
                <a:gd name="GluePoint366Y" fmla="*/ 1326718 h 1849426"/>
                <a:gd name="GluePoint367X" fmla="*/ 2998059 w 6386648"/>
                <a:gd name="GluePoint367Y" fmla="*/ 1344742 h 1849426"/>
                <a:gd name="GluePoint368X" fmla="*/ 2980034 w 6386648"/>
                <a:gd name="GluePoint368Y" fmla="*/ 1362767 h 1849426"/>
                <a:gd name="GluePoint369X" fmla="*/ 2962010 w 6386648"/>
                <a:gd name="GluePoint369Y" fmla="*/ 1344742 h 1849426"/>
                <a:gd name="GluePoint370X" fmla="*/ 2980034 w 6386648"/>
                <a:gd name="GluePoint370Y" fmla="*/ 1326718 h 1849426"/>
                <a:gd name="GluePoint371X" fmla="*/ 594806 w 6386648"/>
                <a:gd name="GluePoint371Y" fmla="*/ 1326718 h 1849426"/>
                <a:gd name="GluePoint372X" fmla="*/ 612830 w 6386648"/>
                <a:gd name="GluePoint372Y" fmla="*/ 1344742 h 1849426"/>
                <a:gd name="GluePoint373X" fmla="*/ 594806 w 6386648"/>
                <a:gd name="GluePoint373Y" fmla="*/ 1362767 h 1849426"/>
                <a:gd name="GluePoint374X" fmla="*/ 576781 w 6386648"/>
                <a:gd name="GluePoint374Y" fmla="*/ 1344742 h 1849426"/>
                <a:gd name="GluePoint375X" fmla="*/ 594806 w 6386648"/>
                <a:gd name="GluePoint375Y" fmla="*/ 1326718 h 1849426"/>
                <a:gd name="GluePoint376X" fmla="*/ 4836548 w 6386648"/>
                <a:gd name="GluePoint376Y" fmla="*/ 1314702 h 1849426"/>
                <a:gd name="GluePoint377X" fmla="*/ 4854573 w 6386648"/>
                <a:gd name="GluePoint377Y" fmla="*/ 1332726 h 1849426"/>
                <a:gd name="GluePoint378X" fmla="*/ 4836548 w 6386648"/>
                <a:gd name="GluePoint378Y" fmla="*/ 1350751 h 1849426"/>
                <a:gd name="GluePoint379X" fmla="*/ 4818524 w 6386648"/>
                <a:gd name="GluePoint379Y" fmla="*/ 1332726 h 1849426"/>
                <a:gd name="GluePoint380X" fmla="*/ 4836548 w 6386648"/>
                <a:gd name="GluePoint380Y" fmla="*/ 1314702 h 1849426"/>
                <a:gd name="GluePoint381X" fmla="*/ 4980743 w 6386648"/>
                <a:gd name="GluePoint381Y" fmla="*/ 1308694 h 1849426"/>
                <a:gd name="GluePoint382X" fmla="*/ 4998768 w 6386648"/>
                <a:gd name="GluePoint382Y" fmla="*/ 1326719 h 1849426"/>
                <a:gd name="GluePoint383X" fmla="*/ 4980743 w 6386648"/>
                <a:gd name="GluePoint383Y" fmla="*/ 1344743 h 1849426"/>
                <a:gd name="GluePoint384X" fmla="*/ 4962719 w 6386648"/>
                <a:gd name="GluePoint384Y" fmla="*/ 1326719 h 1849426"/>
                <a:gd name="GluePoint385X" fmla="*/ 4980743 w 6386648"/>
                <a:gd name="GluePoint385Y" fmla="*/ 1308694 h 1849426"/>
                <a:gd name="GluePoint386X" fmla="*/ 2871888 w 6386648"/>
                <a:gd name="GluePoint386Y" fmla="*/ 1302686 h 1849426"/>
                <a:gd name="GluePoint387X" fmla="*/ 2889913 w 6386648"/>
                <a:gd name="GluePoint387Y" fmla="*/ 1320710 h 1849426"/>
                <a:gd name="GluePoint388X" fmla="*/ 2871888 w 6386648"/>
                <a:gd name="GluePoint388Y" fmla="*/ 1338735 h 1849426"/>
                <a:gd name="GluePoint389X" fmla="*/ 2853864 w 6386648"/>
                <a:gd name="GluePoint389Y" fmla="*/ 1320710 h 1849426"/>
                <a:gd name="GluePoint390X" fmla="*/ 2871888 w 6386648"/>
                <a:gd name="GluePoint390Y" fmla="*/ 1302686 h 1849426"/>
                <a:gd name="GluePoint391X" fmla="*/ 2102847 w 6386648"/>
                <a:gd name="GluePoint391Y" fmla="*/ 1302686 h 1849426"/>
                <a:gd name="GluePoint392X" fmla="*/ 2120872 w 6386648"/>
                <a:gd name="GluePoint392Y" fmla="*/ 1320710 h 1849426"/>
                <a:gd name="GluePoint393X" fmla="*/ 2102847 w 6386648"/>
                <a:gd name="GluePoint393Y" fmla="*/ 1338735 h 1849426"/>
                <a:gd name="GluePoint394X" fmla="*/ 2084823 w 6386648"/>
                <a:gd name="GluePoint394Y" fmla="*/ 1320710 h 1849426"/>
                <a:gd name="GluePoint395X" fmla="*/ 2102847 w 6386648"/>
                <a:gd name="GluePoint395Y" fmla="*/ 1302686 h 1849426"/>
                <a:gd name="GluePoint396X" fmla="*/ 1273724 w 6386648"/>
                <a:gd name="GluePoint396Y" fmla="*/ 1302686 h 1849426"/>
                <a:gd name="GluePoint397X" fmla="*/ 1291749 w 6386648"/>
                <a:gd name="GluePoint397Y" fmla="*/ 1320710 h 1849426"/>
                <a:gd name="GluePoint398X" fmla="*/ 1273724 w 6386648"/>
                <a:gd name="GluePoint398Y" fmla="*/ 1338735 h 1849426"/>
                <a:gd name="GluePoint399X" fmla="*/ 1255700 w 6386648"/>
                <a:gd name="GluePoint399Y" fmla="*/ 1320710 h 1849426"/>
                <a:gd name="GluePoint400X" fmla="*/ 1273724 w 6386648"/>
                <a:gd name="GluePoint400Y" fmla="*/ 1302686 h 1849426"/>
                <a:gd name="GluePoint401X" fmla="*/ 1033398 w 6386648"/>
                <a:gd name="GluePoint401Y" fmla="*/ 1302686 h 1849426"/>
                <a:gd name="GluePoint402X" fmla="*/ 1051423 w 6386648"/>
                <a:gd name="GluePoint402Y" fmla="*/ 1320710 h 1849426"/>
                <a:gd name="GluePoint403X" fmla="*/ 1033398 w 6386648"/>
                <a:gd name="GluePoint403Y" fmla="*/ 1338735 h 1849426"/>
                <a:gd name="GluePoint404X" fmla="*/ 1015374 w 6386648"/>
                <a:gd name="GluePoint404Y" fmla="*/ 1320710 h 1849426"/>
                <a:gd name="GluePoint405X" fmla="*/ 1033398 w 6386648"/>
                <a:gd name="GluePoint405Y" fmla="*/ 1302686 h 1849426"/>
                <a:gd name="GluePoint406X" fmla="*/ 4548158 w 6386648"/>
                <a:gd name="GluePoint406Y" fmla="*/ 1296678 h 1849426"/>
                <a:gd name="GluePoint407X" fmla="*/ 4566183 w 6386648"/>
                <a:gd name="GluePoint407Y" fmla="*/ 1314702 h 1849426"/>
                <a:gd name="GluePoint408X" fmla="*/ 4548158 w 6386648"/>
                <a:gd name="GluePoint408Y" fmla="*/ 1332727 h 1849426"/>
                <a:gd name="GluePoint409X" fmla="*/ 4530133 w 6386648"/>
                <a:gd name="GluePoint409Y" fmla="*/ 1314702 h 1849426"/>
                <a:gd name="GluePoint410X" fmla="*/ 4548158 w 6386648"/>
                <a:gd name="GluePoint410Y" fmla="*/ 1296678 h 1849426"/>
                <a:gd name="GluePoint411X" fmla="*/ 3520767 w 6386648"/>
                <a:gd name="GluePoint411Y" fmla="*/ 1290670 h 1849426"/>
                <a:gd name="GluePoint412X" fmla="*/ 3538792 w 6386648"/>
                <a:gd name="GluePoint412Y" fmla="*/ 1308694 h 1849426"/>
                <a:gd name="GluePoint413X" fmla="*/ 3520767 w 6386648"/>
                <a:gd name="GluePoint413Y" fmla="*/ 1326719 h 1849426"/>
                <a:gd name="GluePoint414X" fmla="*/ 3502743 w 6386648"/>
                <a:gd name="GluePoint414Y" fmla="*/ 1308694 h 1849426"/>
                <a:gd name="GluePoint415X" fmla="*/ 3520767 w 6386648"/>
                <a:gd name="GluePoint415Y" fmla="*/ 1290670 h 1849426"/>
                <a:gd name="GluePoint416X" fmla="*/ 3244392 w 6386648"/>
                <a:gd name="GluePoint416Y" fmla="*/ 1290670 h 1849426"/>
                <a:gd name="GluePoint417X" fmla="*/ 3262417 w 6386648"/>
                <a:gd name="GluePoint417Y" fmla="*/ 1308694 h 1849426"/>
                <a:gd name="GluePoint418X" fmla="*/ 3244392 w 6386648"/>
                <a:gd name="GluePoint418Y" fmla="*/ 1326719 h 1849426"/>
                <a:gd name="GluePoint419X" fmla="*/ 3226368 w 6386648"/>
                <a:gd name="GluePoint419Y" fmla="*/ 1308694 h 1849426"/>
                <a:gd name="GluePoint420X" fmla="*/ 3244392 w 6386648"/>
                <a:gd name="GluePoint420Y" fmla="*/ 1290670 h 1849426"/>
                <a:gd name="GluePoint421X" fmla="*/ 757024 w 6386648"/>
                <a:gd name="GluePoint421Y" fmla="*/ 1290670 h 1849426"/>
                <a:gd name="GluePoint422X" fmla="*/ 775049 w 6386648"/>
                <a:gd name="GluePoint422Y" fmla="*/ 1308694 h 1849426"/>
                <a:gd name="GluePoint423X" fmla="*/ 757024 w 6386648"/>
                <a:gd name="GluePoint423Y" fmla="*/ 1326719 h 1849426"/>
                <a:gd name="GluePoint424X" fmla="*/ 739000 w 6386648"/>
                <a:gd name="GluePoint424Y" fmla="*/ 1308694 h 1849426"/>
                <a:gd name="GluePoint425X" fmla="*/ 757024 w 6386648"/>
                <a:gd name="GluePoint425Y" fmla="*/ 1290670 h 1849426"/>
                <a:gd name="GluePoint426X" fmla="*/ 4427995 w 6386648"/>
                <a:gd name="GluePoint426Y" fmla="*/ 1284661 h 1849426"/>
                <a:gd name="GluePoint427X" fmla="*/ 4446020 w 6386648"/>
                <a:gd name="GluePoint427Y" fmla="*/ 1302685 h 1849426"/>
                <a:gd name="GluePoint428X" fmla="*/ 4427995 w 6386648"/>
                <a:gd name="GluePoint428Y" fmla="*/ 1320710 h 1849426"/>
                <a:gd name="GluePoint429X" fmla="*/ 4409970 w 6386648"/>
                <a:gd name="GluePoint429Y" fmla="*/ 1302685 h 1849426"/>
                <a:gd name="GluePoint430X" fmla="*/ 4427995 w 6386648"/>
                <a:gd name="GluePoint430Y" fmla="*/ 1284661 h 1849426"/>
                <a:gd name="GluePoint431X" fmla="*/ 2763741 w 6386648"/>
                <a:gd name="GluePoint431Y" fmla="*/ 1278653 h 1849426"/>
                <a:gd name="GluePoint432X" fmla="*/ 2781766 w 6386648"/>
                <a:gd name="GluePoint432Y" fmla="*/ 1296678 h 1849426"/>
                <a:gd name="GluePoint433X" fmla="*/ 2763741 w 6386648"/>
                <a:gd name="GluePoint433Y" fmla="*/ 1314702 h 1849426"/>
                <a:gd name="GluePoint434X" fmla="*/ 2745717 w 6386648"/>
                <a:gd name="GluePoint434Y" fmla="*/ 1296678 h 1849426"/>
                <a:gd name="GluePoint435X" fmla="*/ 2763741 w 6386648"/>
                <a:gd name="GluePoint435Y" fmla="*/ 1278653 h 1849426"/>
                <a:gd name="GluePoint436X" fmla="*/ 2217002 w 6386648"/>
                <a:gd name="GluePoint436Y" fmla="*/ 1272645 h 1849426"/>
                <a:gd name="GluePoint437X" fmla="*/ 2235026 w 6386648"/>
                <a:gd name="GluePoint437Y" fmla="*/ 1290669 h 1849426"/>
                <a:gd name="GluePoint438X" fmla="*/ 2217002 w 6386648"/>
                <a:gd name="GluePoint438Y" fmla="*/ 1308694 h 1849426"/>
                <a:gd name="GluePoint439X" fmla="*/ 2198977 w 6386648"/>
                <a:gd name="GluePoint439Y" fmla="*/ 1290669 h 1849426"/>
                <a:gd name="GluePoint440X" fmla="*/ 2217002 w 6386648"/>
                <a:gd name="GluePoint440Y" fmla="*/ 1272645 h 1849426"/>
                <a:gd name="GluePoint441X" fmla="*/ 1874537 w 6386648"/>
                <a:gd name="GluePoint441Y" fmla="*/ 1272645 h 1849426"/>
                <a:gd name="GluePoint442X" fmla="*/ 1892562 w 6386648"/>
                <a:gd name="GluePoint442Y" fmla="*/ 1290669 h 1849426"/>
                <a:gd name="GluePoint443X" fmla="*/ 1874537 w 6386648"/>
                <a:gd name="GluePoint443Y" fmla="*/ 1308694 h 1849426"/>
                <a:gd name="GluePoint444X" fmla="*/ 1856513 w 6386648"/>
                <a:gd name="GluePoint444Y" fmla="*/ 1290669 h 1849426"/>
                <a:gd name="GluePoint445X" fmla="*/ 1874537 w 6386648"/>
                <a:gd name="GluePoint445Y" fmla="*/ 1272645 h 1849426"/>
                <a:gd name="GluePoint446X" fmla="*/ 3376571 w 6386648"/>
                <a:gd name="GluePoint446Y" fmla="*/ 1266637 h 1849426"/>
                <a:gd name="GluePoint447X" fmla="*/ 3394596 w 6386648"/>
                <a:gd name="GluePoint447Y" fmla="*/ 1284661 h 1849426"/>
                <a:gd name="GluePoint448X" fmla="*/ 3376571 w 6386648"/>
                <a:gd name="GluePoint448Y" fmla="*/ 1302686 h 1849426"/>
                <a:gd name="GluePoint449X" fmla="*/ 3358546 w 6386648"/>
                <a:gd name="GluePoint449Y" fmla="*/ 1284661 h 1849426"/>
                <a:gd name="GluePoint450X" fmla="*/ 3376571 w 6386648"/>
                <a:gd name="GluePoint450Y" fmla="*/ 1266637 h 1849426"/>
                <a:gd name="GluePoint451X" fmla="*/ 2643579 w 6386648"/>
                <a:gd name="GluePoint451Y" fmla="*/ 1266637 h 1849426"/>
                <a:gd name="GluePoint452X" fmla="*/ 2661604 w 6386648"/>
                <a:gd name="GluePoint452Y" fmla="*/ 1284661 h 1849426"/>
                <a:gd name="GluePoint453X" fmla="*/ 2643579 w 6386648"/>
                <a:gd name="GluePoint453Y" fmla="*/ 1302686 h 1849426"/>
                <a:gd name="GluePoint454X" fmla="*/ 2625555 w 6386648"/>
                <a:gd name="GluePoint454Y" fmla="*/ 1284661 h 1849426"/>
                <a:gd name="GluePoint455X" fmla="*/ 2643579 w 6386648"/>
                <a:gd name="GluePoint455Y" fmla="*/ 1266637 h 1849426"/>
                <a:gd name="GluePoint456X" fmla="*/ 1754375 w 6386648"/>
                <a:gd name="GluePoint456Y" fmla="*/ 1266637 h 1849426"/>
                <a:gd name="GluePoint457X" fmla="*/ 1772400 w 6386648"/>
                <a:gd name="GluePoint457Y" fmla="*/ 1284661 h 1849426"/>
                <a:gd name="GluePoint458X" fmla="*/ 1754375 w 6386648"/>
                <a:gd name="GluePoint458Y" fmla="*/ 1302686 h 1849426"/>
                <a:gd name="GluePoint459X" fmla="*/ 1736351 w 6386648"/>
                <a:gd name="GluePoint459Y" fmla="*/ 1284661 h 1849426"/>
                <a:gd name="GluePoint460X" fmla="*/ 1754375 w 6386648"/>
                <a:gd name="GluePoint460Y" fmla="*/ 1266637 h 1849426"/>
                <a:gd name="GluePoint461X" fmla="*/ 4740418 w 6386648"/>
                <a:gd name="GluePoint461Y" fmla="*/ 1260629 h 1849426"/>
                <a:gd name="GluePoint462X" fmla="*/ 4758443 w 6386648"/>
                <a:gd name="GluePoint462Y" fmla="*/ 1278653 h 1849426"/>
                <a:gd name="GluePoint463X" fmla="*/ 4740418 w 6386648"/>
                <a:gd name="GluePoint463Y" fmla="*/ 1296678 h 1849426"/>
                <a:gd name="GluePoint464X" fmla="*/ 4722394 w 6386648"/>
                <a:gd name="GluePoint464Y" fmla="*/ 1278653 h 1849426"/>
                <a:gd name="GluePoint465X" fmla="*/ 4740418 w 6386648"/>
                <a:gd name="GluePoint465Y" fmla="*/ 1260629 h 1849426"/>
                <a:gd name="GluePoint466X" fmla="*/ 4103556 w 6386648"/>
                <a:gd name="GluePoint466Y" fmla="*/ 1260629 h 1849426"/>
                <a:gd name="GluePoint467X" fmla="*/ 4121581 w 6386648"/>
                <a:gd name="GluePoint467Y" fmla="*/ 1278653 h 1849426"/>
                <a:gd name="GluePoint468X" fmla="*/ 4103556 w 6386648"/>
                <a:gd name="GluePoint468Y" fmla="*/ 1296678 h 1849426"/>
                <a:gd name="GluePoint469X" fmla="*/ 4085532 w 6386648"/>
                <a:gd name="GluePoint469Y" fmla="*/ 1278653 h 1849426"/>
                <a:gd name="GluePoint470X" fmla="*/ 4103556 w 6386648"/>
                <a:gd name="GluePoint470Y" fmla="*/ 1260629 h 1849426"/>
                <a:gd name="GluePoint471X" fmla="*/ 3725043 w 6386648"/>
                <a:gd name="GluePoint471Y" fmla="*/ 1260629 h 1849426"/>
                <a:gd name="GluePoint472X" fmla="*/ 3743068 w 6386648"/>
                <a:gd name="GluePoint472Y" fmla="*/ 1278653 h 1849426"/>
                <a:gd name="GluePoint473X" fmla="*/ 3725043 w 6386648"/>
                <a:gd name="GluePoint473Y" fmla="*/ 1296678 h 1849426"/>
                <a:gd name="GluePoint474X" fmla="*/ 3707019 w 6386648"/>
                <a:gd name="GluePoint474Y" fmla="*/ 1278653 h 1849426"/>
                <a:gd name="GluePoint475X" fmla="*/ 3725043 w 6386648"/>
                <a:gd name="GluePoint475Y" fmla="*/ 1260629 h 1849426"/>
                <a:gd name="GluePoint476X" fmla="*/ 1405904 w 6386648"/>
                <a:gd name="GluePoint476Y" fmla="*/ 1260629 h 1849426"/>
                <a:gd name="GluePoint477X" fmla="*/ 1423928 w 6386648"/>
                <a:gd name="GluePoint477Y" fmla="*/ 1278653 h 1849426"/>
                <a:gd name="GluePoint478X" fmla="*/ 1405904 w 6386648"/>
                <a:gd name="GluePoint478Y" fmla="*/ 1296678 h 1849426"/>
                <a:gd name="GluePoint479X" fmla="*/ 1387879 w 6386648"/>
                <a:gd name="GluePoint479Y" fmla="*/ 1278653 h 1849426"/>
                <a:gd name="GluePoint480X" fmla="*/ 1405904 w 6386648"/>
                <a:gd name="GluePoint480Y" fmla="*/ 1260629 h 1849426"/>
                <a:gd name="GluePoint481X" fmla="*/ 492666 w 6386648"/>
                <a:gd name="GluePoint481Y" fmla="*/ 1260629 h 1849426"/>
                <a:gd name="GluePoint482X" fmla="*/ 510691 w 6386648"/>
                <a:gd name="GluePoint482Y" fmla="*/ 1278653 h 1849426"/>
                <a:gd name="GluePoint483X" fmla="*/ 492666 w 6386648"/>
                <a:gd name="GluePoint483Y" fmla="*/ 1296678 h 1849426"/>
                <a:gd name="GluePoint484X" fmla="*/ 474642 w 6386648"/>
                <a:gd name="GluePoint484Y" fmla="*/ 1278653 h 1849426"/>
                <a:gd name="GluePoint485X" fmla="*/ 492666 w 6386648"/>
                <a:gd name="GluePoint485Y" fmla="*/ 1260629 h 1849426"/>
                <a:gd name="GluePoint486X" fmla="*/ 4229726 w 6386648"/>
                <a:gd name="GluePoint486Y" fmla="*/ 1248613 h 1849426"/>
                <a:gd name="GluePoint487X" fmla="*/ 4247751 w 6386648"/>
                <a:gd name="GluePoint487Y" fmla="*/ 1266638 h 1849426"/>
                <a:gd name="GluePoint488X" fmla="*/ 4229726 w 6386648"/>
                <a:gd name="GluePoint488Y" fmla="*/ 1284662 h 1849426"/>
                <a:gd name="GluePoint489X" fmla="*/ 4211702 w 6386648"/>
                <a:gd name="GluePoint489Y" fmla="*/ 1266638 h 1849426"/>
                <a:gd name="GluePoint490X" fmla="*/ 4229726 w 6386648"/>
                <a:gd name="GluePoint490Y" fmla="*/ 1248613 h 1849426"/>
                <a:gd name="GluePoint491X" fmla="*/ 2439302 w 6386648"/>
                <a:gd name="GluePoint491Y" fmla="*/ 1248613 h 1849426"/>
                <a:gd name="GluePoint492X" fmla="*/ 2457327 w 6386648"/>
                <a:gd name="GluePoint492Y" fmla="*/ 1266638 h 1849426"/>
                <a:gd name="GluePoint493X" fmla="*/ 2439302 w 6386648"/>
                <a:gd name="GluePoint493Y" fmla="*/ 1284662 h 1849426"/>
                <a:gd name="GluePoint494X" fmla="*/ 2421278 w 6386648"/>
                <a:gd name="GluePoint494Y" fmla="*/ 1266638 h 1849426"/>
                <a:gd name="GluePoint495X" fmla="*/ 2439302 w 6386648"/>
                <a:gd name="GluePoint495Y" fmla="*/ 1248613 h 1849426"/>
                <a:gd name="GluePoint496X" fmla="*/ 2337165 w 6386648"/>
                <a:gd name="GluePoint496Y" fmla="*/ 1248613 h 1849426"/>
                <a:gd name="GluePoint497X" fmla="*/ 2355189 w 6386648"/>
                <a:gd name="GluePoint497Y" fmla="*/ 1266638 h 1849426"/>
                <a:gd name="GluePoint498X" fmla="*/ 2337165 w 6386648"/>
                <a:gd name="GluePoint498Y" fmla="*/ 1284662 h 1849426"/>
                <a:gd name="GluePoint499X" fmla="*/ 2319140 w 6386648"/>
                <a:gd name="GluePoint499Y" fmla="*/ 1266638 h 1849426"/>
                <a:gd name="GluePoint500X" fmla="*/ 2337165 w 6386648"/>
                <a:gd name="GluePoint500Y" fmla="*/ 1248613 h 1849426"/>
                <a:gd name="GluePoint501X" fmla="*/ 2012725 w 6386648"/>
                <a:gd name="GluePoint501Y" fmla="*/ 1248613 h 1849426"/>
                <a:gd name="GluePoint502X" fmla="*/ 2030750 w 6386648"/>
                <a:gd name="GluePoint502Y" fmla="*/ 1266638 h 1849426"/>
                <a:gd name="GluePoint503X" fmla="*/ 2012725 w 6386648"/>
                <a:gd name="GluePoint503Y" fmla="*/ 1284662 h 1849426"/>
                <a:gd name="GluePoint504X" fmla="*/ 1994701 w 6386648"/>
                <a:gd name="GluePoint504Y" fmla="*/ 1266638 h 1849426"/>
                <a:gd name="GluePoint505X" fmla="*/ 2012725 w 6386648"/>
                <a:gd name="GluePoint505Y" fmla="*/ 1248613 h 1849426"/>
                <a:gd name="GluePoint506X" fmla="*/ 1165578 w 6386648"/>
                <a:gd name="GluePoint506Y" fmla="*/ 1248613 h 1849426"/>
                <a:gd name="GluePoint507X" fmla="*/ 1183602 w 6386648"/>
                <a:gd name="GluePoint507Y" fmla="*/ 1266638 h 1849426"/>
                <a:gd name="GluePoint508X" fmla="*/ 1165578 w 6386648"/>
                <a:gd name="GluePoint508Y" fmla="*/ 1284662 h 1849426"/>
                <a:gd name="GluePoint509X" fmla="*/ 1147553 w 6386648"/>
                <a:gd name="GluePoint509Y" fmla="*/ 1266638 h 1849426"/>
                <a:gd name="GluePoint510X" fmla="*/ 1165578 w 6386648"/>
                <a:gd name="GluePoint510Y" fmla="*/ 1248613 h 1849426"/>
                <a:gd name="GluePoint511X" fmla="*/ 3989401 w 6386648"/>
                <a:gd name="GluePoint511Y" fmla="*/ 1242605 h 1849426"/>
                <a:gd name="GluePoint512X" fmla="*/ 4007426 w 6386648"/>
                <a:gd name="GluePoint512Y" fmla="*/ 1260629 h 1849426"/>
                <a:gd name="GluePoint513X" fmla="*/ 3989401 w 6386648"/>
                <a:gd name="GluePoint513Y" fmla="*/ 1278654 h 1849426"/>
                <a:gd name="GluePoint514X" fmla="*/ 3971377 w 6386648"/>
                <a:gd name="GluePoint514Y" fmla="*/ 1260629 h 1849426"/>
                <a:gd name="GluePoint515X" fmla="*/ 3989401 w 6386648"/>
                <a:gd name="GluePoint515Y" fmla="*/ 1242605 h 1849426"/>
                <a:gd name="GluePoint516X" fmla="*/ 1514049 w 6386648"/>
                <a:gd name="GluePoint516Y" fmla="*/ 1242605 h 1849426"/>
                <a:gd name="GluePoint517X" fmla="*/ 1532074 w 6386648"/>
                <a:gd name="GluePoint517Y" fmla="*/ 1260629 h 1849426"/>
                <a:gd name="GluePoint518X" fmla="*/ 1514049 w 6386648"/>
                <a:gd name="GluePoint518Y" fmla="*/ 1278654 h 1849426"/>
                <a:gd name="GluePoint519X" fmla="*/ 1496025 w 6386648"/>
                <a:gd name="GluePoint519Y" fmla="*/ 1260629 h 1849426"/>
                <a:gd name="GluePoint520X" fmla="*/ 1514049 w 6386648"/>
                <a:gd name="GluePoint520Y" fmla="*/ 1242605 h 1849426"/>
                <a:gd name="GluePoint521X" fmla="*/ 3088181 w 6386648"/>
                <a:gd name="GluePoint521Y" fmla="*/ 1230588 h 1849426"/>
                <a:gd name="GluePoint522X" fmla="*/ 3106206 w 6386648"/>
                <a:gd name="GluePoint522Y" fmla="*/ 1248612 h 1849426"/>
                <a:gd name="GluePoint523X" fmla="*/ 3088181 w 6386648"/>
                <a:gd name="GluePoint523Y" fmla="*/ 1266637 h 1849426"/>
                <a:gd name="GluePoint524X" fmla="*/ 3070157 w 6386648"/>
                <a:gd name="GluePoint524Y" fmla="*/ 1248612 h 1849426"/>
                <a:gd name="GluePoint525X" fmla="*/ 3088181 w 6386648"/>
                <a:gd name="GluePoint525Y" fmla="*/ 1230588 h 1849426"/>
                <a:gd name="GluePoint526X" fmla="*/ 895212 w 6386648"/>
                <a:gd name="GluePoint526Y" fmla="*/ 1230588 h 1849426"/>
                <a:gd name="GluePoint527X" fmla="*/ 913236 w 6386648"/>
                <a:gd name="GluePoint527Y" fmla="*/ 1248612 h 1849426"/>
                <a:gd name="GluePoint528X" fmla="*/ 895212 w 6386648"/>
                <a:gd name="GluePoint528Y" fmla="*/ 1266637 h 1849426"/>
                <a:gd name="GluePoint529X" fmla="*/ 877187 w 6386648"/>
                <a:gd name="GluePoint529Y" fmla="*/ 1248612 h 1849426"/>
                <a:gd name="GluePoint530X" fmla="*/ 895212 w 6386648"/>
                <a:gd name="GluePoint530Y" fmla="*/ 1230588 h 1849426"/>
                <a:gd name="GluePoint531X" fmla="*/ 4626263 w 6386648"/>
                <a:gd name="GluePoint531Y" fmla="*/ 1224580 h 1849426"/>
                <a:gd name="GluePoint532X" fmla="*/ 4644288 w 6386648"/>
                <a:gd name="GluePoint532Y" fmla="*/ 1242604 h 1849426"/>
                <a:gd name="GluePoint533X" fmla="*/ 4626263 w 6386648"/>
                <a:gd name="GluePoint533Y" fmla="*/ 1260629 h 1849426"/>
                <a:gd name="GluePoint534X" fmla="*/ 4608239 w 6386648"/>
                <a:gd name="GluePoint534Y" fmla="*/ 1242604 h 1849426"/>
                <a:gd name="GluePoint535X" fmla="*/ 4626263 w 6386648"/>
                <a:gd name="GluePoint535Y" fmla="*/ 1224580 h 1849426"/>
                <a:gd name="GluePoint536X" fmla="*/ 2547449 w 6386648"/>
                <a:gd name="GluePoint536Y" fmla="*/ 1224580 h 1849426"/>
                <a:gd name="GluePoint537X" fmla="*/ 2565474 w 6386648"/>
                <a:gd name="GluePoint537Y" fmla="*/ 1242604 h 1849426"/>
                <a:gd name="GluePoint538X" fmla="*/ 2547449 w 6386648"/>
                <a:gd name="GluePoint538Y" fmla="*/ 1260629 h 1849426"/>
                <a:gd name="GluePoint539X" fmla="*/ 2529425 w 6386648"/>
                <a:gd name="GluePoint539Y" fmla="*/ 1242604 h 1849426"/>
                <a:gd name="GluePoint540X" fmla="*/ 2547449 w 6386648"/>
                <a:gd name="GluePoint540Y" fmla="*/ 1224580 h 1849426"/>
                <a:gd name="GluePoint541X" fmla="*/ 1628204 w 6386648"/>
                <a:gd name="GluePoint541Y" fmla="*/ 1224580 h 1849426"/>
                <a:gd name="GluePoint542X" fmla="*/ 1646229 w 6386648"/>
                <a:gd name="GluePoint542Y" fmla="*/ 1242604 h 1849426"/>
                <a:gd name="GluePoint543X" fmla="*/ 1628204 w 6386648"/>
                <a:gd name="GluePoint543Y" fmla="*/ 1260629 h 1849426"/>
                <a:gd name="GluePoint544X" fmla="*/ 1610180 w 6386648"/>
                <a:gd name="GluePoint544Y" fmla="*/ 1242604 h 1849426"/>
                <a:gd name="GluePoint545X" fmla="*/ 1628204 w 6386648"/>
                <a:gd name="GluePoint545Y" fmla="*/ 1224580 h 1849426"/>
                <a:gd name="GluePoint546X" fmla="*/ 5052841 w 6386648"/>
                <a:gd name="GluePoint546Y" fmla="*/ 1212564 h 1849426"/>
                <a:gd name="GluePoint547X" fmla="*/ 5070866 w 6386648"/>
                <a:gd name="GluePoint547Y" fmla="*/ 1230588 h 1849426"/>
                <a:gd name="GluePoint548X" fmla="*/ 5052841 w 6386648"/>
                <a:gd name="GluePoint548Y" fmla="*/ 1248613 h 1849426"/>
                <a:gd name="GluePoint549X" fmla="*/ 5034817 w 6386648"/>
                <a:gd name="GluePoint549Y" fmla="*/ 1230588 h 1849426"/>
                <a:gd name="GluePoint550X" fmla="*/ 5052841 w 6386648"/>
                <a:gd name="GluePoint550Y" fmla="*/ 1212564 h 1849426"/>
                <a:gd name="GluePoint551X" fmla="*/ 3845206 w 6386648"/>
                <a:gd name="GluePoint551Y" fmla="*/ 1206556 h 1849426"/>
                <a:gd name="GluePoint552X" fmla="*/ 3863231 w 6386648"/>
                <a:gd name="GluePoint552Y" fmla="*/ 1224580 h 1849426"/>
                <a:gd name="GluePoint553X" fmla="*/ 3845206 w 6386648"/>
                <a:gd name="GluePoint553Y" fmla="*/ 1242605 h 1849426"/>
                <a:gd name="GluePoint554X" fmla="*/ 3827182 w 6386648"/>
                <a:gd name="GluePoint554Y" fmla="*/ 1224580 h 1849426"/>
                <a:gd name="GluePoint555X" fmla="*/ 3845206 w 6386648"/>
                <a:gd name="GluePoint555Y" fmla="*/ 1206556 h 1849426"/>
                <a:gd name="GluePoint556X" fmla="*/ 3604880 w 6386648"/>
                <a:gd name="GluePoint556Y" fmla="*/ 1206556 h 1849426"/>
                <a:gd name="GluePoint557X" fmla="*/ 3622905 w 6386648"/>
                <a:gd name="GluePoint557Y" fmla="*/ 1224580 h 1849426"/>
                <a:gd name="GluePoint558X" fmla="*/ 3604880 w 6386648"/>
                <a:gd name="GluePoint558Y" fmla="*/ 1242605 h 1849426"/>
                <a:gd name="GluePoint559X" fmla="*/ 3586856 w 6386648"/>
                <a:gd name="GluePoint559Y" fmla="*/ 1224580 h 1849426"/>
                <a:gd name="GluePoint560X" fmla="*/ 3604880 w 6386648"/>
                <a:gd name="GluePoint560Y" fmla="*/ 1206556 h 1849426"/>
                <a:gd name="GluePoint561X" fmla="*/ 600813 w 6386648"/>
                <a:gd name="GluePoint561Y" fmla="*/ 1200548 h 1849426"/>
                <a:gd name="GluePoint562X" fmla="*/ 618838 w 6386648"/>
                <a:gd name="GluePoint562Y" fmla="*/ 1218572 h 1849426"/>
                <a:gd name="GluePoint563X" fmla="*/ 600813 w 6386648"/>
                <a:gd name="GluePoint563Y" fmla="*/ 1236597 h 1849426"/>
                <a:gd name="GluePoint564X" fmla="*/ 582789 w 6386648"/>
                <a:gd name="GluePoint564Y" fmla="*/ 1218572 h 1849426"/>
                <a:gd name="GluePoint565X" fmla="*/ 600813 w 6386648"/>
                <a:gd name="GluePoint565Y" fmla="*/ 1200548 h 1849426"/>
                <a:gd name="GluePoint566X" fmla="*/ 2949994 w 6386648"/>
                <a:gd name="GluePoint566Y" fmla="*/ 1194539 h 1849426"/>
                <a:gd name="GluePoint567X" fmla="*/ 2968019 w 6386648"/>
                <a:gd name="GluePoint567Y" fmla="*/ 1212563 h 1849426"/>
                <a:gd name="GluePoint568X" fmla="*/ 2949994 w 6386648"/>
                <a:gd name="GluePoint568Y" fmla="*/ 1230588 h 1849426"/>
                <a:gd name="GluePoint569X" fmla="*/ 2931970 w 6386648"/>
                <a:gd name="GluePoint569Y" fmla="*/ 1212563 h 1849426"/>
                <a:gd name="GluePoint570X" fmla="*/ 2949994 w 6386648"/>
                <a:gd name="GluePoint570Y" fmla="*/ 1194539 h 1849426"/>
                <a:gd name="GluePoint571X" fmla="*/ 1009366 w 6386648"/>
                <a:gd name="GluePoint571Y" fmla="*/ 1194539 h 1849426"/>
                <a:gd name="GluePoint572X" fmla="*/ 1027391 w 6386648"/>
                <a:gd name="GluePoint572Y" fmla="*/ 1212563 h 1849426"/>
                <a:gd name="GluePoint573X" fmla="*/ 1009366 w 6386648"/>
                <a:gd name="GluePoint573Y" fmla="*/ 1230588 h 1849426"/>
                <a:gd name="GluePoint574X" fmla="*/ 991342 w 6386648"/>
                <a:gd name="GluePoint574Y" fmla="*/ 1212563 h 1849426"/>
                <a:gd name="GluePoint575X" fmla="*/ 1009366 w 6386648"/>
                <a:gd name="GluePoint575Y" fmla="*/ 1194539 h 1849426"/>
                <a:gd name="GluePoint576X" fmla="*/ 4932678 w 6386648"/>
                <a:gd name="GluePoint576Y" fmla="*/ 1188531 h 1849426"/>
                <a:gd name="GluePoint577X" fmla="*/ 4950703 w 6386648"/>
                <a:gd name="GluePoint577Y" fmla="*/ 1206556 h 1849426"/>
                <a:gd name="GluePoint578X" fmla="*/ 4932678 w 6386648"/>
                <a:gd name="GluePoint578Y" fmla="*/ 1224580 h 1849426"/>
                <a:gd name="GluePoint579X" fmla="*/ 4914654 w 6386648"/>
                <a:gd name="GluePoint579Y" fmla="*/ 1206556 h 1849426"/>
                <a:gd name="GluePoint580X" fmla="*/ 4932678 w 6386648"/>
                <a:gd name="GluePoint580Y" fmla="*/ 1188531 h 1849426"/>
                <a:gd name="GluePoint581X" fmla="*/ 4361905 w 6386648"/>
                <a:gd name="GluePoint581Y" fmla="*/ 1188531 h 1849426"/>
                <a:gd name="GluePoint582X" fmla="*/ 4379930 w 6386648"/>
                <a:gd name="GluePoint582Y" fmla="*/ 1206556 h 1849426"/>
                <a:gd name="GluePoint583X" fmla="*/ 4361905 w 6386648"/>
                <a:gd name="GluePoint583Y" fmla="*/ 1224580 h 1849426"/>
                <a:gd name="GluePoint584X" fmla="*/ 4343881 w 6386648"/>
                <a:gd name="GluePoint584Y" fmla="*/ 1206556 h 1849426"/>
                <a:gd name="GluePoint585X" fmla="*/ 4361905 w 6386648"/>
                <a:gd name="GluePoint585Y" fmla="*/ 1188531 h 1849426"/>
                <a:gd name="GluePoint586X" fmla="*/ 3220360 w 6386648"/>
                <a:gd name="GluePoint586Y" fmla="*/ 1188531 h 1849426"/>
                <a:gd name="GluePoint587X" fmla="*/ 3238385 w 6386648"/>
                <a:gd name="GluePoint587Y" fmla="*/ 1206556 h 1849426"/>
                <a:gd name="GluePoint588X" fmla="*/ 3220360 w 6386648"/>
                <a:gd name="GluePoint588Y" fmla="*/ 1224580 h 1849426"/>
                <a:gd name="GluePoint589X" fmla="*/ 3202336 w 6386648"/>
                <a:gd name="GluePoint589Y" fmla="*/ 1206556 h 1849426"/>
                <a:gd name="GluePoint590X" fmla="*/ 3220360 w 6386648"/>
                <a:gd name="GluePoint590Y" fmla="*/ 1188531 h 1849426"/>
                <a:gd name="GluePoint591X" fmla="*/ 708959 w 6386648"/>
                <a:gd name="GluePoint591Y" fmla="*/ 1188531 h 1849426"/>
                <a:gd name="GluePoint592X" fmla="*/ 726984 w 6386648"/>
                <a:gd name="GluePoint592Y" fmla="*/ 1206556 h 1849426"/>
                <a:gd name="GluePoint593X" fmla="*/ 708959 w 6386648"/>
                <a:gd name="GluePoint593Y" fmla="*/ 1224580 h 1849426"/>
                <a:gd name="GluePoint594X" fmla="*/ 690935 w 6386648"/>
                <a:gd name="GluePoint594Y" fmla="*/ 1206556 h 1849426"/>
                <a:gd name="GluePoint595X" fmla="*/ 708959 w 6386648"/>
                <a:gd name="GluePoint595Y" fmla="*/ 1188531 h 1849426"/>
                <a:gd name="GluePoint596X" fmla="*/ 4824532 w 6386648"/>
                <a:gd name="GluePoint596Y" fmla="*/ 1182523 h 1849426"/>
                <a:gd name="GluePoint597X" fmla="*/ 4842557 w 6386648"/>
                <a:gd name="GluePoint597Y" fmla="*/ 1200547 h 1849426"/>
                <a:gd name="GluePoint598X" fmla="*/ 4824532 w 6386648"/>
                <a:gd name="GluePoint598Y" fmla="*/ 1218572 h 1849426"/>
                <a:gd name="GluePoint599X" fmla="*/ 4806508 w 6386648"/>
                <a:gd name="GluePoint599Y" fmla="*/ 1200547 h 1849426"/>
                <a:gd name="GluePoint600X" fmla="*/ 4824532 w 6386648"/>
                <a:gd name="GluePoint600Y" fmla="*/ 1182523 h 1849426"/>
                <a:gd name="GluePoint601X" fmla="*/ 1279732 w 6386648"/>
                <a:gd name="GluePoint601Y" fmla="*/ 1170507 h 1849426"/>
                <a:gd name="GluePoint602X" fmla="*/ 1297757 w 6386648"/>
                <a:gd name="GluePoint602Y" fmla="*/ 1188531 h 1849426"/>
                <a:gd name="GluePoint603X" fmla="*/ 1279732 w 6386648"/>
                <a:gd name="GluePoint603Y" fmla="*/ 1206556 h 1849426"/>
                <a:gd name="GluePoint604X" fmla="*/ 1261708 w 6386648"/>
                <a:gd name="GluePoint604Y" fmla="*/ 1188531 h 1849426"/>
                <a:gd name="GluePoint605X" fmla="*/ 1279732 w 6386648"/>
                <a:gd name="GluePoint605Y" fmla="*/ 1170507 h 1849426"/>
                <a:gd name="GluePoint606X" fmla="*/ 3478710 w 6386648"/>
                <a:gd name="GluePoint606Y" fmla="*/ 1164499 h 1849426"/>
                <a:gd name="GluePoint607X" fmla="*/ 3496735 w 6386648"/>
                <a:gd name="GluePoint607Y" fmla="*/ 1182523 h 1849426"/>
                <a:gd name="GluePoint608X" fmla="*/ 3478710 w 6386648"/>
                <a:gd name="GluePoint608Y" fmla="*/ 1200548 h 1849426"/>
                <a:gd name="GluePoint609X" fmla="*/ 3460686 w 6386648"/>
                <a:gd name="GluePoint609Y" fmla="*/ 1182523 h 1849426"/>
                <a:gd name="GluePoint610X" fmla="*/ 3478710 w 6386648"/>
                <a:gd name="GluePoint610Y" fmla="*/ 1164499 h 1849426"/>
                <a:gd name="GluePoint611X" fmla="*/ 2703660 w 6386648"/>
                <a:gd name="GluePoint611Y" fmla="*/ 1164499 h 1849426"/>
                <a:gd name="GluePoint612X" fmla="*/ 2721685 w 6386648"/>
                <a:gd name="GluePoint612Y" fmla="*/ 1182523 h 1849426"/>
                <a:gd name="GluePoint613X" fmla="*/ 2703660 w 6386648"/>
                <a:gd name="GluePoint613Y" fmla="*/ 1200548 h 1849426"/>
                <a:gd name="GluePoint614X" fmla="*/ 2685636 w 6386648"/>
                <a:gd name="GluePoint614Y" fmla="*/ 1182523 h 1849426"/>
                <a:gd name="GluePoint615X" fmla="*/ 2703660 w 6386648"/>
                <a:gd name="GluePoint615Y" fmla="*/ 1164499 h 1849426"/>
                <a:gd name="GluePoint616X" fmla="*/ 4500093 w 6386648"/>
                <a:gd name="GluePoint616Y" fmla="*/ 1158491 h 1849426"/>
                <a:gd name="GluePoint617X" fmla="*/ 4518118 w 6386648"/>
                <a:gd name="GluePoint617Y" fmla="*/ 1176516 h 1849426"/>
                <a:gd name="GluePoint618X" fmla="*/ 4500093 w 6386648"/>
                <a:gd name="GluePoint618Y" fmla="*/ 1194540 h 1849426"/>
                <a:gd name="GluePoint619X" fmla="*/ 4482069 w 6386648"/>
                <a:gd name="GluePoint619Y" fmla="*/ 1176516 h 1849426"/>
                <a:gd name="GluePoint620X" fmla="*/ 4500093 w 6386648"/>
                <a:gd name="GluePoint620Y" fmla="*/ 1158491 h 1849426"/>
                <a:gd name="GluePoint621X" fmla="*/ 4199686 w 6386648"/>
                <a:gd name="GluePoint621Y" fmla="*/ 1158491 h 1849426"/>
                <a:gd name="GluePoint622X" fmla="*/ 4217711 w 6386648"/>
                <a:gd name="GluePoint622Y" fmla="*/ 1176516 h 1849426"/>
                <a:gd name="GluePoint623X" fmla="*/ 4199686 w 6386648"/>
                <a:gd name="GluePoint623Y" fmla="*/ 1194540 h 1849426"/>
                <a:gd name="GluePoint624X" fmla="*/ 4181662 w 6386648"/>
                <a:gd name="GluePoint624Y" fmla="*/ 1176516 h 1849426"/>
                <a:gd name="GluePoint625X" fmla="*/ 4199686 w 6386648"/>
                <a:gd name="GluePoint625Y" fmla="*/ 1158491 h 1849426"/>
                <a:gd name="GluePoint626X" fmla="*/ 2132887 w 6386648"/>
                <a:gd name="GluePoint626Y" fmla="*/ 1158491 h 1849426"/>
                <a:gd name="GluePoint627X" fmla="*/ 2150912 w 6386648"/>
                <a:gd name="GluePoint627Y" fmla="*/ 1176516 h 1849426"/>
                <a:gd name="GluePoint628X" fmla="*/ 2132887 w 6386648"/>
                <a:gd name="GluePoint628Y" fmla="*/ 1194540 h 1849426"/>
                <a:gd name="GluePoint629X" fmla="*/ 2114863 w 6386648"/>
                <a:gd name="GluePoint629Y" fmla="*/ 1176516 h 1849426"/>
                <a:gd name="GluePoint630X" fmla="*/ 2132887 w 6386648"/>
                <a:gd name="GluePoint630Y" fmla="*/ 1158491 h 1849426"/>
                <a:gd name="GluePoint631X" fmla="*/ 1850505 w 6386648"/>
                <a:gd name="GluePoint631Y" fmla="*/ 1158491 h 1849426"/>
                <a:gd name="GluePoint632X" fmla="*/ 1868530 w 6386648"/>
                <a:gd name="GluePoint632Y" fmla="*/ 1176516 h 1849426"/>
                <a:gd name="GluePoint633X" fmla="*/ 1850505 w 6386648"/>
                <a:gd name="GluePoint633Y" fmla="*/ 1194540 h 1849426"/>
                <a:gd name="GluePoint634X" fmla="*/ 1832481 w 6386648"/>
                <a:gd name="GluePoint634Y" fmla="*/ 1176516 h 1849426"/>
                <a:gd name="GluePoint635X" fmla="*/ 1850505 w 6386648"/>
                <a:gd name="GluePoint635Y" fmla="*/ 1158491 h 1849426"/>
                <a:gd name="GluePoint636X" fmla="*/ 3340522 w 6386648"/>
                <a:gd name="GluePoint636Y" fmla="*/ 1152483 h 1849426"/>
                <a:gd name="GluePoint637X" fmla="*/ 3358547 w 6386648"/>
                <a:gd name="GluePoint637Y" fmla="*/ 1170507 h 1849426"/>
                <a:gd name="GluePoint638X" fmla="*/ 3340522 w 6386648"/>
                <a:gd name="GluePoint638Y" fmla="*/ 1188532 h 1849426"/>
                <a:gd name="GluePoint639X" fmla="*/ 3322498 w 6386648"/>
                <a:gd name="GluePoint639Y" fmla="*/ 1170507 h 1849426"/>
                <a:gd name="GluePoint640X" fmla="*/ 3340522 w 6386648"/>
                <a:gd name="GluePoint640Y" fmla="*/ 1152483 h 1849426"/>
                <a:gd name="GluePoint641X" fmla="*/ 2829831 w 6386648"/>
                <a:gd name="GluePoint641Y" fmla="*/ 1152483 h 1849426"/>
                <a:gd name="GluePoint642X" fmla="*/ 2847856 w 6386648"/>
                <a:gd name="GluePoint642Y" fmla="*/ 1170507 h 1849426"/>
                <a:gd name="GluePoint643X" fmla="*/ 2829831 w 6386648"/>
                <a:gd name="GluePoint643Y" fmla="*/ 1188532 h 1849426"/>
                <a:gd name="GluePoint644X" fmla="*/ 2811807 w 6386648"/>
                <a:gd name="GluePoint644Y" fmla="*/ 1170507 h 1849426"/>
                <a:gd name="GluePoint645X" fmla="*/ 2829831 w 6386648"/>
                <a:gd name="GluePoint645Y" fmla="*/ 1152483 h 1849426"/>
                <a:gd name="GluePoint646X" fmla="*/ 2253050 w 6386648"/>
                <a:gd name="GluePoint646Y" fmla="*/ 1152483 h 1849426"/>
                <a:gd name="GluePoint647X" fmla="*/ 2271075 w 6386648"/>
                <a:gd name="GluePoint647Y" fmla="*/ 1170507 h 1849426"/>
                <a:gd name="GluePoint648X" fmla="*/ 2253050 w 6386648"/>
                <a:gd name="GluePoint648Y" fmla="*/ 1188532 h 1849426"/>
                <a:gd name="GluePoint649X" fmla="*/ 2235026 w 6386648"/>
                <a:gd name="GluePoint649Y" fmla="*/ 1170507 h 1849426"/>
                <a:gd name="GluePoint650X" fmla="*/ 2253050 w 6386648"/>
                <a:gd name="GluePoint650Y" fmla="*/ 1152483 h 1849426"/>
                <a:gd name="GluePoint651X" fmla="*/ 1994700 w 6386648"/>
                <a:gd name="GluePoint651Y" fmla="*/ 1146474 h 1849426"/>
                <a:gd name="GluePoint652X" fmla="*/ 2012725 w 6386648"/>
                <a:gd name="GluePoint652Y" fmla="*/ 1164498 h 1849426"/>
                <a:gd name="GluePoint653X" fmla="*/ 1994700 w 6386648"/>
                <a:gd name="GluePoint653Y" fmla="*/ 1182523 h 1849426"/>
                <a:gd name="GluePoint654X" fmla="*/ 1976676 w 6386648"/>
                <a:gd name="GluePoint654Y" fmla="*/ 1164498 h 1849426"/>
                <a:gd name="GluePoint655X" fmla="*/ 1994700 w 6386648"/>
                <a:gd name="GluePoint655Y" fmla="*/ 1146474 h 1849426"/>
                <a:gd name="GluePoint656X" fmla="*/ 1718326 w 6386648"/>
                <a:gd name="GluePoint656Y" fmla="*/ 1146474 h 1849426"/>
                <a:gd name="GluePoint657X" fmla="*/ 1736351 w 6386648"/>
                <a:gd name="GluePoint657Y" fmla="*/ 1164498 h 1849426"/>
                <a:gd name="GluePoint658X" fmla="*/ 1718326 w 6386648"/>
                <a:gd name="GluePoint658Y" fmla="*/ 1182523 h 1849426"/>
                <a:gd name="GluePoint659X" fmla="*/ 1700302 w 6386648"/>
                <a:gd name="GluePoint659Y" fmla="*/ 1164498 h 1849426"/>
                <a:gd name="GluePoint660X" fmla="*/ 1718326 w 6386648"/>
                <a:gd name="GluePoint660Y" fmla="*/ 1146474 h 1849426"/>
                <a:gd name="GluePoint661X" fmla="*/ 1129529 w 6386648"/>
                <a:gd name="GluePoint661Y" fmla="*/ 1146474 h 1849426"/>
                <a:gd name="GluePoint662X" fmla="*/ 1147554 w 6386648"/>
                <a:gd name="GluePoint662Y" fmla="*/ 1164498 h 1849426"/>
                <a:gd name="GluePoint663X" fmla="*/ 1129529 w 6386648"/>
                <a:gd name="GluePoint663Y" fmla="*/ 1182523 h 1849426"/>
                <a:gd name="GluePoint664X" fmla="*/ 1111505 w 6386648"/>
                <a:gd name="GluePoint664Y" fmla="*/ 1164498 h 1849426"/>
                <a:gd name="GluePoint665X" fmla="*/ 1129529 w 6386648"/>
                <a:gd name="GluePoint665Y" fmla="*/ 1146474 h 1849426"/>
                <a:gd name="GluePoint666X" fmla="*/ 498674 w 6386648"/>
                <a:gd name="GluePoint666Y" fmla="*/ 1140466 h 1849426"/>
                <a:gd name="GluePoint667X" fmla="*/ 516699 w 6386648"/>
                <a:gd name="GluePoint667Y" fmla="*/ 1158490 h 1849426"/>
                <a:gd name="GluePoint668X" fmla="*/ 498674 w 6386648"/>
                <a:gd name="GluePoint668Y" fmla="*/ 1176515 h 1849426"/>
                <a:gd name="GluePoint669X" fmla="*/ 480650 w 6386648"/>
                <a:gd name="GluePoint669Y" fmla="*/ 1158490 h 1849426"/>
                <a:gd name="GluePoint670X" fmla="*/ 498674 w 6386648"/>
                <a:gd name="GluePoint670Y" fmla="*/ 1140466 h 1849426"/>
                <a:gd name="GluePoint671X" fmla="*/ 3707019 w 6386648"/>
                <a:gd name="GluePoint671Y" fmla="*/ 1134458 h 1849426"/>
                <a:gd name="GluePoint672X" fmla="*/ 3725044 w 6386648"/>
                <a:gd name="GluePoint672Y" fmla="*/ 1152482 h 1849426"/>
                <a:gd name="GluePoint673X" fmla="*/ 3707019 w 6386648"/>
                <a:gd name="GluePoint673Y" fmla="*/ 1170507 h 1849426"/>
                <a:gd name="GluePoint674X" fmla="*/ 3688994 w 6386648"/>
                <a:gd name="GluePoint674Y" fmla="*/ 1152482 h 1849426"/>
                <a:gd name="GluePoint675X" fmla="*/ 3707019 w 6386648"/>
                <a:gd name="GluePoint675Y" fmla="*/ 1134458 h 1849426"/>
                <a:gd name="GluePoint676X" fmla="*/ 799081 w 6386648"/>
                <a:gd name="GluePoint676Y" fmla="*/ 1134458 h 1849426"/>
                <a:gd name="GluePoint677X" fmla="*/ 817106 w 6386648"/>
                <a:gd name="GluePoint677Y" fmla="*/ 1152482 h 1849426"/>
                <a:gd name="GluePoint678X" fmla="*/ 799081 w 6386648"/>
                <a:gd name="GluePoint678Y" fmla="*/ 1170507 h 1849426"/>
                <a:gd name="GluePoint679X" fmla="*/ 781057 w 6386648"/>
                <a:gd name="GluePoint679Y" fmla="*/ 1152482 h 1849426"/>
                <a:gd name="GluePoint680X" fmla="*/ 799081 w 6386648"/>
                <a:gd name="GluePoint680Y" fmla="*/ 1134458 h 1849426"/>
                <a:gd name="GluePoint681X" fmla="*/ 384520 w 6386648"/>
                <a:gd name="GluePoint681Y" fmla="*/ 1134458 h 1849426"/>
                <a:gd name="GluePoint682X" fmla="*/ 402545 w 6386648"/>
                <a:gd name="GluePoint682Y" fmla="*/ 1152482 h 1849426"/>
                <a:gd name="GluePoint683X" fmla="*/ 384520 w 6386648"/>
                <a:gd name="GluePoint683Y" fmla="*/ 1170507 h 1849426"/>
                <a:gd name="GluePoint684X" fmla="*/ 366496 w 6386648"/>
                <a:gd name="GluePoint684Y" fmla="*/ 1152482 h 1849426"/>
                <a:gd name="GluePoint685X" fmla="*/ 384520 w 6386648"/>
                <a:gd name="GluePoint685Y" fmla="*/ 1134458 h 1849426"/>
                <a:gd name="GluePoint686X" fmla="*/ 3935328 w 6386648"/>
                <a:gd name="GluePoint686Y" fmla="*/ 1128450 h 1849426"/>
                <a:gd name="GluePoint687X" fmla="*/ 3953353 w 6386648"/>
                <a:gd name="GluePoint687Y" fmla="*/ 1146475 h 1849426"/>
                <a:gd name="GluePoint688X" fmla="*/ 3935328 w 6386648"/>
                <a:gd name="GluePoint688Y" fmla="*/ 1164499 h 1849426"/>
                <a:gd name="GluePoint689X" fmla="*/ 3917304 w 6386648"/>
                <a:gd name="GluePoint689Y" fmla="*/ 1146475 h 1849426"/>
                <a:gd name="GluePoint690X" fmla="*/ 3935328 w 6386648"/>
                <a:gd name="GluePoint690Y" fmla="*/ 1128450 h 1849426"/>
                <a:gd name="GluePoint691X" fmla="*/ 1514049 w 6386648"/>
                <a:gd name="GluePoint691Y" fmla="*/ 1128450 h 1849426"/>
                <a:gd name="GluePoint692X" fmla="*/ 1532074 w 6386648"/>
                <a:gd name="GluePoint692Y" fmla="*/ 1146475 h 1849426"/>
                <a:gd name="GluePoint693X" fmla="*/ 1514049 w 6386648"/>
                <a:gd name="GluePoint693Y" fmla="*/ 1164499 h 1849426"/>
                <a:gd name="GluePoint694X" fmla="*/ 1496025 w 6386648"/>
                <a:gd name="GluePoint694Y" fmla="*/ 1146475 h 1849426"/>
                <a:gd name="GluePoint695X" fmla="*/ 1514049 w 6386648"/>
                <a:gd name="GluePoint695Y" fmla="*/ 1128450 h 1849426"/>
                <a:gd name="GluePoint696X" fmla="*/ 4650296 w 6386648"/>
                <a:gd name="GluePoint696Y" fmla="*/ 1122442 h 1849426"/>
                <a:gd name="GluePoint697X" fmla="*/ 4668321 w 6386648"/>
                <a:gd name="GluePoint697Y" fmla="*/ 1140466 h 1849426"/>
                <a:gd name="GluePoint698X" fmla="*/ 4650296 w 6386648"/>
                <a:gd name="GluePoint698Y" fmla="*/ 1158491 h 1849426"/>
                <a:gd name="GluePoint699X" fmla="*/ 4632272 w 6386648"/>
                <a:gd name="GluePoint699Y" fmla="*/ 1140466 h 1849426"/>
                <a:gd name="GluePoint700X" fmla="*/ 4650296 w 6386648"/>
                <a:gd name="GluePoint700Y" fmla="*/ 1122442 h 1849426"/>
                <a:gd name="GluePoint701X" fmla="*/ 4073515 w 6386648"/>
                <a:gd name="GluePoint701Y" fmla="*/ 1122442 h 1849426"/>
                <a:gd name="GluePoint702X" fmla="*/ 4091540 w 6386648"/>
                <a:gd name="GluePoint702Y" fmla="*/ 1140466 h 1849426"/>
                <a:gd name="GluePoint703X" fmla="*/ 4073515 w 6386648"/>
                <a:gd name="GluePoint703Y" fmla="*/ 1158491 h 1849426"/>
                <a:gd name="GluePoint704X" fmla="*/ 4055491 w 6386648"/>
                <a:gd name="GluePoint704Y" fmla="*/ 1140466 h 1849426"/>
                <a:gd name="GluePoint705X" fmla="*/ 4073515 w 6386648"/>
                <a:gd name="GluePoint705Y" fmla="*/ 1122442 h 1849426"/>
                <a:gd name="GluePoint706X" fmla="*/ 2475351 w 6386648"/>
                <a:gd name="GluePoint706Y" fmla="*/ 1122442 h 1849426"/>
                <a:gd name="GluePoint707X" fmla="*/ 2493376 w 6386648"/>
                <a:gd name="GluePoint707Y" fmla="*/ 1140466 h 1849426"/>
                <a:gd name="GluePoint708X" fmla="*/ 2475351 w 6386648"/>
                <a:gd name="GluePoint708Y" fmla="*/ 1158491 h 1849426"/>
                <a:gd name="GluePoint709X" fmla="*/ 2457326 w 6386648"/>
                <a:gd name="GluePoint709Y" fmla="*/ 1140466 h 1849426"/>
                <a:gd name="GluePoint710X" fmla="*/ 2475351 w 6386648"/>
                <a:gd name="GluePoint710Y" fmla="*/ 1122442 h 1849426"/>
                <a:gd name="GluePoint711X" fmla="*/ 1393887 w 6386648"/>
                <a:gd name="GluePoint711Y" fmla="*/ 1122442 h 1849426"/>
                <a:gd name="GluePoint712X" fmla="*/ 1411912 w 6386648"/>
                <a:gd name="GluePoint712Y" fmla="*/ 1140466 h 1849426"/>
                <a:gd name="GluePoint713X" fmla="*/ 1393887 w 6386648"/>
                <a:gd name="GluePoint713Y" fmla="*/ 1158491 h 1849426"/>
                <a:gd name="GluePoint714X" fmla="*/ 1375863 w 6386648"/>
                <a:gd name="GluePoint714Y" fmla="*/ 1140466 h 1849426"/>
                <a:gd name="GluePoint715X" fmla="*/ 1393887 w 6386648"/>
                <a:gd name="GluePoint715Y" fmla="*/ 1122442 h 1849426"/>
                <a:gd name="GluePoint716X" fmla="*/ 3058140 w 6386648"/>
                <a:gd name="GluePoint716Y" fmla="*/ 1116434 h 1849426"/>
                <a:gd name="GluePoint717X" fmla="*/ 3076165 w 6386648"/>
                <a:gd name="GluePoint717Y" fmla="*/ 1134458 h 1849426"/>
                <a:gd name="GluePoint718X" fmla="*/ 3058140 w 6386648"/>
                <a:gd name="GluePoint718Y" fmla="*/ 1152483 h 1849426"/>
                <a:gd name="GluePoint719X" fmla="*/ 3040116 w 6386648"/>
                <a:gd name="GluePoint719Y" fmla="*/ 1134458 h 1849426"/>
                <a:gd name="GluePoint720X" fmla="*/ 3058140 w 6386648"/>
                <a:gd name="GluePoint720Y" fmla="*/ 1116434 h 1849426"/>
                <a:gd name="GluePoint721X" fmla="*/ 4800499 w 6386648"/>
                <a:gd name="GluePoint721Y" fmla="*/ 1092401 h 1849426"/>
                <a:gd name="GluePoint722X" fmla="*/ 4818524 w 6386648"/>
                <a:gd name="GluePoint722Y" fmla="*/ 1110425 h 1849426"/>
                <a:gd name="GluePoint723X" fmla="*/ 4800499 w 6386648"/>
                <a:gd name="GluePoint723Y" fmla="*/ 1128450 h 1849426"/>
                <a:gd name="GluePoint724X" fmla="*/ 4782475 w 6386648"/>
                <a:gd name="GluePoint724Y" fmla="*/ 1110425 h 1849426"/>
                <a:gd name="GluePoint725X" fmla="*/ 4800499 w 6386648"/>
                <a:gd name="GluePoint725Y" fmla="*/ 1092401 h 1849426"/>
                <a:gd name="GluePoint726X" fmla="*/ 2349180 w 6386648"/>
                <a:gd name="GluePoint726Y" fmla="*/ 1092401 h 1849426"/>
                <a:gd name="GluePoint727X" fmla="*/ 2367205 w 6386648"/>
                <a:gd name="GluePoint727Y" fmla="*/ 1110425 h 1849426"/>
                <a:gd name="GluePoint728X" fmla="*/ 2349180 w 6386648"/>
                <a:gd name="GluePoint728Y" fmla="*/ 1128450 h 1849426"/>
                <a:gd name="GluePoint729X" fmla="*/ 2331156 w 6386648"/>
                <a:gd name="GluePoint729Y" fmla="*/ 1110425 h 1849426"/>
                <a:gd name="GluePoint730X" fmla="*/ 2349180 w 6386648"/>
                <a:gd name="GluePoint730Y" fmla="*/ 1092401 h 1849426"/>
                <a:gd name="GluePoint731X" fmla="*/ 931260 w 6386648"/>
                <a:gd name="GluePoint731Y" fmla="*/ 1092401 h 1849426"/>
                <a:gd name="GluePoint732X" fmla="*/ 949285 w 6386648"/>
                <a:gd name="GluePoint732Y" fmla="*/ 1110425 h 1849426"/>
                <a:gd name="GluePoint733X" fmla="*/ 931260 w 6386648"/>
                <a:gd name="GluePoint733Y" fmla="*/ 1128450 h 1849426"/>
                <a:gd name="GluePoint734X" fmla="*/ 913236 w 6386648"/>
                <a:gd name="GluePoint734Y" fmla="*/ 1110425 h 1849426"/>
                <a:gd name="GluePoint735X" fmla="*/ 931260 w 6386648"/>
                <a:gd name="GluePoint735Y" fmla="*/ 1092401 h 1849426"/>
                <a:gd name="GluePoint736X" fmla="*/ 4986752 w 6386648"/>
                <a:gd name="GluePoint736Y" fmla="*/ 1086393 h 1849426"/>
                <a:gd name="GluePoint737X" fmla="*/ 5004777 w 6386648"/>
                <a:gd name="GluePoint737Y" fmla="*/ 1104417 h 1849426"/>
                <a:gd name="GluePoint738X" fmla="*/ 4986752 w 6386648"/>
                <a:gd name="GluePoint738Y" fmla="*/ 1122442 h 1849426"/>
                <a:gd name="GluePoint739X" fmla="*/ 4968728 w 6386648"/>
                <a:gd name="GluePoint739Y" fmla="*/ 1104417 h 1849426"/>
                <a:gd name="GluePoint740X" fmla="*/ 4986752 w 6386648"/>
                <a:gd name="GluePoint740Y" fmla="*/ 1086393 h 1849426"/>
                <a:gd name="GluePoint741X" fmla="*/ 3815165 w 6386648"/>
                <a:gd name="GluePoint741Y" fmla="*/ 1086393 h 1849426"/>
                <a:gd name="GluePoint742X" fmla="*/ 3833190 w 6386648"/>
                <a:gd name="GluePoint742Y" fmla="*/ 1104417 h 1849426"/>
                <a:gd name="GluePoint743X" fmla="*/ 3815165 w 6386648"/>
                <a:gd name="GluePoint743Y" fmla="*/ 1122442 h 1849426"/>
                <a:gd name="GluePoint744X" fmla="*/ 3797141 w 6386648"/>
                <a:gd name="GluePoint744Y" fmla="*/ 1104417 h 1849426"/>
                <a:gd name="GluePoint745X" fmla="*/ 3815165 w 6386648"/>
                <a:gd name="GluePoint745Y" fmla="*/ 1086393 h 1849426"/>
                <a:gd name="GluePoint746X" fmla="*/ 3586856 w 6386648"/>
                <a:gd name="GluePoint746Y" fmla="*/ 1086393 h 1849426"/>
                <a:gd name="GluePoint747X" fmla="*/ 3604881 w 6386648"/>
                <a:gd name="GluePoint747Y" fmla="*/ 1104417 h 1849426"/>
                <a:gd name="GluePoint748X" fmla="*/ 3586856 w 6386648"/>
                <a:gd name="GluePoint748Y" fmla="*/ 1122442 h 1849426"/>
                <a:gd name="GluePoint749X" fmla="*/ 3568831 w 6386648"/>
                <a:gd name="GluePoint749Y" fmla="*/ 1104417 h 1849426"/>
                <a:gd name="GluePoint750X" fmla="*/ 3586856 w 6386648"/>
                <a:gd name="GluePoint750Y" fmla="*/ 1086393 h 1849426"/>
                <a:gd name="GluePoint751X" fmla="*/ 3166287 w 6386648"/>
                <a:gd name="GluePoint751Y" fmla="*/ 1086393 h 1849426"/>
                <a:gd name="GluePoint752X" fmla="*/ 3184312 w 6386648"/>
                <a:gd name="GluePoint752Y" fmla="*/ 1104417 h 1849426"/>
                <a:gd name="GluePoint753X" fmla="*/ 3166287 w 6386648"/>
                <a:gd name="GluePoint753Y" fmla="*/ 1122442 h 1849426"/>
                <a:gd name="GluePoint754X" fmla="*/ 3148262 w 6386648"/>
                <a:gd name="GluePoint754Y" fmla="*/ 1104417 h 1849426"/>
                <a:gd name="GluePoint755X" fmla="*/ 3166287 w 6386648"/>
                <a:gd name="GluePoint755Y" fmla="*/ 1086393 h 1849426"/>
                <a:gd name="GluePoint756X" fmla="*/ 2595514 w 6386648"/>
                <a:gd name="GluePoint756Y" fmla="*/ 1086393 h 1849426"/>
                <a:gd name="GluePoint757X" fmla="*/ 2613539 w 6386648"/>
                <a:gd name="GluePoint757Y" fmla="*/ 1104417 h 1849426"/>
                <a:gd name="GluePoint758X" fmla="*/ 2595514 w 6386648"/>
                <a:gd name="GluePoint758Y" fmla="*/ 1122442 h 1849426"/>
                <a:gd name="GluePoint759X" fmla="*/ 2577489 w 6386648"/>
                <a:gd name="GluePoint759Y" fmla="*/ 1104417 h 1849426"/>
                <a:gd name="GluePoint760X" fmla="*/ 2595514 w 6386648"/>
                <a:gd name="GluePoint760Y" fmla="*/ 1086393 h 1849426"/>
                <a:gd name="GluePoint761X" fmla="*/ 1628204 w 6386648"/>
                <a:gd name="GluePoint761Y" fmla="*/ 1074377 h 1849426"/>
                <a:gd name="GluePoint762X" fmla="*/ 1646229 w 6386648"/>
                <a:gd name="GluePoint762Y" fmla="*/ 1092401 h 1849426"/>
                <a:gd name="GluePoint763X" fmla="*/ 1628204 w 6386648"/>
                <a:gd name="GluePoint763Y" fmla="*/ 1110426 h 1849426"/>
                <a:gd name="GluePoint764X" fmla="*/ 1610180 w 6386648"/>
                <a:gd name="GluePoint764Y" fmla="*/ 1092401 h 1849426"/>
                <a:gd name="GluePoint765X" fmla="*/ 1628204 w 6386648"/>
                <a:gd name="GluePoint765Y" fmla="*/ 1074377 h 1849426"/>
                <a:gd name="GluePoint766X" fmla="*/ 642870 w 6386648"/>
                <a:gd name="GluePoint766Y" fmla="*/ 1074377 h 1849426"/>
                <a:gd name="GluePoint767X" fmla="*/ 660895 w 6386648"/>
                <a:gd name="GluePoint767Y" fmla="*/ 1092401 h 1849426"/>
                <a:gd name="GluePoint768X" fmla="*/ 642870 w 6386648"/>
                <a:gd name="GluePoint768Y" fmla="*/ 1110426 h 1849426"/>
                <a:gd name="GluePoint769X" fmla="*/ 624846 w 6386648"/>
                <a:gd name="GluePoint769Y" fmla="*/ 1092401 h 1849426"/>
                <a:gd name="GluePoint770X" fmla="*/ 642870 w 6386648"/>
                <a:gd name="GluePoint770Y" fmla="*/ 1074377 h 1849426"/>
                <a:gd name="GluePoint771X" fmla="*/ 2925961 w 6386648"/>
                <a:gd name="GluePoint771Y" fmla="*/ 1068369 h 1849426"/>
                <a:gd name="GluePoint772X" fmla="*/ 2943986 w 6386648"/>
                <a:gd name="GluePoint772Y" fmla="*/ 1086394 h 1849426"/>
                <a:gd name="GluePoint773X" fmla="*/ 2925961 w 6386648"/>
                <a:gd name="GluePoint773Y" fmla="*/ 1104418 h 1849426"/>
                <a:gd name="GluePoint774X" fmla="*/ 2907936 w 6386648"/>
                <a:gd name="GluePoint774Y" fmla="*/ 1086394 h 1849426"/>
                <a:gd name="GluePoint775X" fmla="*/ 2925961 w 6386648"/>
                <a:gd name="GluePoint775Y" fmla="*/ 1068369 h 1849426"/>
                <a:gd name="GluePoint776X" fmla="*/ 3424636 w 6386648"/>
                <a:gd name="GluePoint776Y" fmla="*/ 1062360 h 1849426"/>
                <a:gd name="GluePoint777X" fmla="*/ 3442661 w 6386648"/>
                <a:gd name="GluePoint777Y" fmla="*/ 1080384 h 1849426"/>
                <a:gd name="GluePoint778X" fmla="*/ 3424636 w 6386648"/>
                <a:gd name="GluePoint778Y" fmla="*/ 1098409 h 1849426"/>
                <a:gd name="GluePoint779X" fmla="*/ 3406612 w 6386648"/>
                <a:gd name="GluePoint779Y" fmla="*/ 1080384 h 1849426"/>
                <a:gd name="GluePoint780X" fmla="*/ 3424636 w 6386648"/>
                <a:gd name="GluePoint780Y" fmla="*/ 1062360 h 1849426"/>
                <a:gd name="GluePoint781X" fmla="*/ 1249691 w 6386648"/>
                <a:gd name="GluePoint781Y" fmla="*/ 1062360 h 1849426"/>
                <a:gd name="GluePoint782X" fmla="*/ 1267716 w 6386648"/>
                <a:gd name="GluePoint782Y" fmla="*/ 1080384 h 1849426"/>
                <a:gd name="GluePoint783X" fmla="*/ 1249691 w 6386648"/>
                <a:gd name="GluePoint783Y" fmla="*/ 1098409 h 1849426"/>
                <a:gd name="GluePoint784X" fmla="*/ 1231667 w 6386648"/>
                <a:gd name="GluePoint784Y" fmla="*/ 1080384 h 1849426"/>
                <a:gd name="GluePoint785X" fmla="*/ 1249691 w 6386648"/>
                <a:gd name="GluePoint785Y" fmla="*/ 1062360 h 1849426"/>
                <a:gd name="GluePoint786X" fmla="*/ 1075456 w 6386648"/>
                <a:gd name="GluePoint786Y" fmla="*/ 1062360 h 1849426"/>
                <a:gd name="GluePoint787X" fmla="*/ 1093480 w 6386648"/>
                <a:gd name="GluePoint787Y" fmla="*/ 1080384 h 1849426"/>
                <a:gd name="GluePoint788X" fmla="*/ 1075456 w 6386648"/>
                <a:gd name="GluePoint788Y" fmla="*/ 1098409 h 1849426"/>
                <a:gd name="GluePoint789X" fmla="*/ 1057431 w 6386648"/>
                <a:gd name="GluePoint789Y" fmla="*/ 1080384 h 1849426"/>
                <a:gd name="GluePoint790X" fmla="*/ 1075456 w 6386648"/>
                <a:gd name="GluePoint790Y" fmla="*/ 1062360 h 1849426"/>
                <a:gd name="GluePoint791X" fmla="*/ 1928611 w 6386648"/>
                <a:gd name="GluePoint791Y" fmla="*/ 1056352 h 1849426"/>
                <a:gd name="GluePoint792X" fmla="*/ 1946636 w 6386648"/>
                <a:gd name="GluePoint792Y" fmla="*/ 1074376 h 1849426"/>
                <a:gd name="GluePoint793X" fmla="*/ 1928611 w 6386648"/>
                <a:gd name="GluePoint793Y" fmla="*/ 1092401 h 1849426"/>
                <a:gd name="GluePoint794X" fmla="*/ 1910587 w 6386648"/>
                <a:gd name="GluePoint794Y" fmla="*/ 1074376 h 1849426"/>
                <a:gd name="GluePoint795X" fmla="*/ 1928611 w 6386648"/>
                <a:gd name="GluePoint795Y" fmla="*/ 1056352 h 1849426"/>
                <a:gd name="GluePoint796X" fmla="*/ 2709668 w 6386648"/>
                <a:gd name="GluePoint796Y" fmla="*/ 1044336 h 1849426"/>
                <a:gd name="GluePoint797X" fmla="*/ 2727693 w 6386648"/>
                <a:gd name="GluePoint797Y" fmla="*/ 1062360 h 1849426"/>
                <a:gd name="GluePoint798X" fmla="*/ 2709668 w 6386648"/>
                <a:gd name="GluePoint798Y" fmla="*/ 1080385 h 1849426"/>
                <a:gd name="GluePoint799X" fmla="*/ 2691644 w 6386648"/>
                <a:gd name="GluePoint799Y" fmla="*/ 1062360 h 1849426"/>
                <a:gd name="GluePoint800X" fmla="*/ 2709668 w 6386648"/>
                <a:gd name="GluePoint800Y" fmla="*/ 1044336 h 1849426"/>
                <a:gd name="GluePoint801X" fmla="*/ 1784415 w 6386648"/>
                <a:gd name="GluePoint801Y" fmla="*/ 1044336 h 1849426"/>
                <a:gd name="GluePoint802X" fmla="*/ 1802440 w 6386648"/>
                <a:gd name="GluePoint802Y" fmla="*/ 1062360 h 1849426"/>
                <a:gd name="GluePoint803X" fmla="*/ 1784415 w 6386648"/>
                <a:gd name="GluePoint803Y" fmla="*/ 1080385 h 1849426"/>
                <a:gd name="GluePoint804X" fmla="*/ 1766391 w 6386648"/>
                <a:gd name="GluePoint804Y" fmla="*/ 1062360 h 1849426"/>
                <a:gd name="GluePoint805X" fmla="*/ 1784415 w 6386648"/>
                <a:gd name="GluePoint805Y" fmla="*/ 1044336 h 1849426"/>
                <a:gd name="GluePoint806X" fmla="*/ 3292457 w 6386648"/>
                <a:gd name="GluePoint806Y" fmla="*/ 1038328 h 1849426"/>
                <a:gd name="GluePoint807X" fmla="*/ 3310482 w 6386648"/>
                <a:gd name="GluePoint807Y" fmla="*/ 1056353 h 1849426"/>
                <a:gd name="GluePoint808X" fmla="*/ 3292457 w 6386648"/>
                <a:gd name="GluePoint808Y" fmla="*/ 1074377 h 1849426"/>
                <a:gd name="GluePoint809X" fmla="*/ 3274433 w 6386648"/>
                <a:gd name="GluePoint809Y" fmla="*/ 1056353 h 1849426"/>
                <a:gd name="GluePoint810X" fmla="*/ 3292457 w 6386648"/>
                <a:gd name="GluePoint810Y" fmla="*/ 1038328 h 1849426"/>
                <a:gd name="GluePoint811X" fmla="*/ 2198977 w 6386648"/>
                <a:gd name="GluePoint811Y" fmla="*/ 1038328 h 1849426"/>
                <a:gd name="GluePoint812X" fmla="*/ 2217002 w 6386648"/>
                <a:gd name="GluePoint812Y" fmla="*/ 1056353 h 1849426"/>
                <a:gd name="GluePoint813X" fmla="*/ 2198977 w 6386648"/>
                <a:gd name="GluePoint813Y" fmla="*/ 1074377 h 1849426"/>
                <a:gd name="GluePoint814X" fmla="*/ 2180953 w 6386648"/>
                <a:gd name="GluePoint814Y" fmla="*/ 1056353 h 1849426"/>
                <a:gd name="GluePoint815X" fmla="*/ 2198977 w 6386648"/>
                <a:gd name="GluePoint815Y" fmla="*/ 1038328 h 1849426"/>
                <a:gd name="GluePoint816X" fmla="*/ 2078814 w 6386648"/>
                <a:gd name="GluePoint816Y" fmla="*/ 1032320 h 1849426"/>
                <a:gd name="GluePoint817X" fmla="*/ 2096839 w 6386648"/>
                <a:gd name="GluePoint817Y" fmla="*/ 1050344 h 1849426"/>
                <a:gd name="GluePoint818X" fmla="*/ 2078814 w 6386648"/>
                <a:gd name="GluePoint818Y" fmla="*/ 1068369 h 1849426"/>
                <a:gd name="GluePoint819X" fmla="*/ 2060790 w 6386648"/>
                <a:gd name="GluePoint819Y" fmla="*/ 1050344 h 1849426"/>
                <a:gd name="GluePoint820X" fmla="*/ 2078814 w 6386648"/>
                <a:gd name="GluePoint820Y" fmla="*/ 1032320 h 1849426"/>
                <a:gd name="GluePoint821X" fmla="*/ 3983393 w 6386648"/>
                <a:gd name="GluePoint821Y" fmla="*/ 1026312 h 1849426"/>
                <a:gd name="GluePoint822X" fmla="*/ 4001418 w 6386648"/>
                <a:gd name="GluePoint822Y" fmla="*/ 1044336 h 1849426"/>
                <a:gd name="GluePoint823X" fmla="*/ 3983393 w 6386648"/>
                <a:gd name="GluePoint823Y" fmla="*/ 1062361 h 1849426"/>
                <a:gd name="GluePoint824X" fmla="*/ 3965369 w 6386648"/>
                <a:gd name="GluePoint824Y" fmla="*/ 1044336 h 1849426"/>
                <a:gd name="GluePoint825X" fmla="*/ 3983393 w 6386648"/>
                <a:gd name="GluePoint825Y" fmla="*/ 1026312 h 1849426"/>
                <a:gd name="GluePoint826X" fmla="*/ 817106 w 6386648"/>
                <a:gd name="GluePoint826Y" fmla="*/ 1020304 h 1849426"/>
                <a:gd name="GluePoint827X" fmla="*/ 829123 w 6386648"/>
                <a:gd name="GluePoint827Y" fmla="*/ 1032320 h 1849426"/>
                <a:gd name="GluePoint828X" fmla="*/ 817106 w 6386648"/>
                <a:gd name="GluePoint828Y" fmla="*/ 1044336 h 1849426"/>
                <a:gd name="GluePoint829X" fmla="*/ 805090 w 6386648"/>
                <a:gd name="GluePoint829Y" fmla="*/ 1032320 h 1849426"/>
                <a:gd name="GluePoint830X" fmla="*/ 817106 w 6386648"/>
                <a:gd name="GluePoint830Y" fmla="*/ 1020304 h 1849426"/>
                <a:gd name="GluePoint831X" fmla="*/ 2817815 w 6386648"/>
                <a:gd name="GluePoint831Y" fmla="*/ 1014295 h 1849426"/>
                <a:gd name="GluePoint832X" fmla="*/ 2835840 w 6386648"/>
                <a:gd name="GluePoint832Y" fmla="*/ 1032319 h 1849426"/>
                <a:gd name="GluePoint833X" fmla="*/ 2817815 w 6386648"/>
                <a:gd name="GluePoint833Y" fmla="*/ 1050344 h 1849426"/>
                <a:gd name="GluePoint834X" fmla="*/ 2799791 w 6386648"/>
                <a:gd name="GluePoint834Y" fmla="*/ 1032319 h 1849426"/>
                <a:gd name="GluePoint835X" fmla="*/ 2817815 w 6386648"/>
                <a:gd name="GluePoint835Y" fmla="*/ 1014295 h 1849426"/>
                <a:gd name="GluePoint836X" fmla="*/ 2445310 w 6386648"/>
                <a:gd name="GluePoint836Y" fmla="*/ 1014295 h 1849426"/>
                <a:gd name="GluePoint837X" fmla="*/ 2463335 w 6386648"/>
                <a:gd name="GluePoint837Y" fmla="*/ 1032319 h 1849426"/>
                <a:gd name="GluePoint838X" fmla="*/ 2445310 w 6386648"/>
                <a:gd name="GluePoint838Y" fmla="*/ 1050344 h 1849426"/>
                <a:gd name="GluePoint839X" fmla="*/ 2427285 w 6386648"/>
                <a:gd name="GluePoint839Y" fmla="*/ 1032319 h 1849426"/>
                <a:gd name="GluePoint840X" fmla="*/ 2445310 w 6386648"/>
                <a:gd name="GluePoint840Y" fmla="*/ 1014295 h 1849426"/>
                <a:gd name="GluePoint841X" fmla="*/ 420569 w 6386648"/>
                <a:gd name="GluePoint841Y" fmla="*/ 1014295 h 1849426"/>
                <a:gd name="GluePoint842X" fmla="*/ 438594 w 6386648"/>
                <a:gd name="GluePoint842Y" fmla="*/ 1032319 h 1849426"/>
                <a:gd name="GluePoint843X" fmla="*/ 420569 w 6386648"/>
                <a:gd name="GluePoint843Y" fmla="*/ 1050344 h 1849426"/>
                <a:gd name="GluePoint844X" fmla="*/ 402545 w 6386648"/>
                <a:gd name="GluePoint844Y" fmla="*/ 1032319 h 1849426"/>
                <a:gd name="GluePoint845X" fmla="*/ 420569 w 6386648"/>
                <a:gd name="GluePoint845Y" fmla="*/ 1014295 h 1849426"/>
                <a:gd name="GluePoint846X" fmla="*/ 1520057 w 6386648"/>
                <a:gd name="GluePoint846Y" fmla="*/ 1008287 h 1849426"/>
                <a:gd name="GluePoint847X" fmla="*/ 1538082 w 6386648"/>
                <a:gd name="GluePoint847Y" fmla="*/ 1026312 h 1849426"/>
                <a:gd name="GluePoint848X" fmla="*/ 1520057 w 6386648"/>
                <a:gd name="GluePoint848Y" fmla="*/ 1044336 h 1849426"/>
                <a:gd name="GluePoint849X" fmla="*/ 1502033 w 6386648"/>
                <a:gd name="GluePoint849Y" fmla="*/ 1026312 h 1849426"/>
                <a:gd name="GluePoint850X" fmla="*/ 1520057 w 6386648"/>
                <a:gd name="GluePoint850Y" fmla="*/ 1008287 h 1849426"/>
                <a:gd name="GluePoint851X" fmla="*/ 1387878 w 6386648"/>
                <a:gd name="GluePoint851Y" fmla="*/ 1008287 h 1849426"/>
                <a:gd name="GluePoint852X" fmla="*/ 1405903 w 6386648"/>
                <a:gd name="GluePoint852Y" fmla="*/ 1026312 h 1849426"/>
                <a:gd name="GluePoint853X" fmla="*/ 1387878 w 6386648"/>
                <a:gd name="GluePoint853Y" fmla="*/ 1044336 h 1849426"/>
                <a:gd name="GluePoint854X" fmla="*/ 1369854 w 6386648"/>
                <a:gd name="GluePoint854Y" fmla="*/ 1026312 h 1849426"/>
                <a:gd name="GluePoint855X" fmla="*/ 1387878 w 6386648"/>
                <a:gd name="GluePoint855Y" fmla="*/ 1008287 h 1849426"/>
                <a:gd name="GluePoint856X" fmla="*/ 534724 w 6386648"/>
                <a:gd name="GluePoint856Y" fmla="*/ 1008287 h 1849426"/>
                <a:gd name="GluePoint857X" fmla="*/ 552748 w 6386648"/>
                <a:gd name="GluePoint857Y" fmla="*/ 1026312 h 1849426"/>
                <a:gd name="GluePoint858X" fmla="*/ 534724 w 6386648"/>
                <a:gd name="GluePoint858Y" fmla="*/ 1044336 h 1849426"/>
                <a:gd name="GluePoint859X" fmla="*/ 516699 w 6386648"/>
                <a:gd name="GluePoint859Y" fmla="*/ 1026312 h 1849426"/>
                <a:gd name="GluePoint860X" fmla="*/ 534724 w 6386648"/>
                <a:gd name="GluePoint860Y" fmla="*/ 1008287 h 1849426"/>
                <a:gd name="GluePoint861X" fmla="*/ 3016083 w 6386648"/>
                <a:gd name="GluePoint861Y" fmla="*/ 1002279 h 1849426"/>
                <a:gd name="GluePoint862X" fmla="*/ 3034108 w 6386648"/>
                <a:gd name="GluePoint862Y" fmla="*/ 1020303 h 1849426"/>
                <a:gd name="GluePoint863X" fmla="*/ 3016083 w 6386648"/>
                <a:gd name="GluePoint863Y" fmla="*/ 1038328 h 1849426"/>
                <a:gd name="GluePoint864X" fmla="*/ 2998058 w 6386648"/>
                <a:gd name="GluePoint864Y" fmla="*/ 1020303 h 1849426"/>
                <a:gd name="GluePoint865X" fmla="*/ 3016083 w 6386648"/>
                <a:gd name="GluePoint865Y" fmla="*/ 1002279 h 1849426"/>
                <a:gd name="GluePoint866X" fmla="*/ 294398 w 6386648"/>
                <a:gd name="GluePoint866Y" fmla="*/ 996271 h 1849426"/>
                <a:gd name="GluePoint867X" fmla="*/ 312423 w 6386648"/>
                <a:gd name="GluePoint867Y" fmla="*/ 1014295 h 1849426"/>
                <a:gd name="GluePoint868X" fmla="*/ 294398 w 6386648"/>
                <a:gd name="GluePoint868Y" fmla="*/ 1032320 h 1849426"/>
                <a:gd name="GluePoint869X" fmla="*/ 276374 w 6386648"/>
                <a:gd name="GluePoint869Y" fmla="*/ 1014295 h 1849426"/>
                <a:gd name="GluePoint870X" fmla="*/ 294398 w 6386648"/>
                <a:gd name="GluePoint870Y" fmla="*/ 996271 h 1849426"/>
                <a:gd name="GluePoint871X" fmla="*/ 3676978 w 6386648"/>
                <a:gd name="GluePoint871Y" fmla="*/ 990263 h 1849426"/>
                <a:gd name="GluePoint872X" fmla="*/ 3695003 w 6386648"/>
                <a:gd name="GluePoint872Y" fmla="*/ 1008287 h 1849426"/>
                <a:gd name="GluePoint873X" fmla="*/ 3676978 w 6386648"/>
                <a:gd name="GluePoint873Y" fmla="*/ 1026312 h 1849426"/>
                <a:gd name="GluePoint874X" fmla="*/ 3658953 w 6386648"/>
                <a:gd name="GluePoint874Y" fmla="*/ 1008287 h 1849426"/>
                <a:gd name="GluePoint875X" fmla="*/ 3676978 w 6386648"/>
                <a:gd name="GluePoint875Y" fmla="*/ 990263 h 1849426"/>
                <a:gd name="GluePoint876X" fmla="*/ 3544799 w 6386648"/>
                <a:gd name="GluePoint876Y" fmla="*/ 984255 h 1849426"/>
                <a:gd name="GluePoint877X" fmla="*/ 3562824 w 6386648"/>
                <a:gd name="GluePoint877Y" fmla="*/ 1002279 h 1849426"/>
                <a:gd name="GluePoint878X" fmla="*/ 3544799 w 6386648"/>
                <a:gd name="GluePoint878Y" fmla="*/ 1020304 h 1849426"/>
                <a:gd name="GluePoint879X" fmla="*/ 3526775 w 6386648"/>
                <a:gd name="GluePoint879Y" fmla="*/ 1002279 h 1849426"/>
                <a:gd name="GluePoint880X" fmla="*/ 3544799 w 6386648"/>
                <a:gd name="GluePoint880Y" fmla="*/ 984255 h 1849426"/>
                <a:gd name="GluePoint881X" fmla="*/ 708959 w 6386648"/>
                <a:gd name="GluePoint881Y" fmla="*/ 984255 h 1849426"/>
                <a:gd name="GluePoint882X" fmla="*/ 726984 w 6386648"/>
                <a:gd name="GluePoint882Y" fmla="*/ 1002279 h 1849426"/>
                <a:gd name="GluePoint883X" fmla="*/ 708959 w 6386648"/>
                <a:gd name="GluePoint883Y" fmla="*/ 1020304 h 1849426"/>
                <a:gd name="GluePoint884X" fmla="*/ 690935 w 6386648"/>
                <a:gd name="GluePoint884Y" fmla="*/ 1002279 h 1849426"/>
                <a:gd name="GluePoint885X" fmla="*/ 708959 w 6386648"/>
                <a:gd name="GluePoint885Y" fmla="*/ 984255 h 1849426"/>
                <a:gd name="GluePoint886X" fmla="*/ 3803149 w 6386648"/>
                <a:gd name="GluePoint886Y" fmla="*/ 978247 h 1849426"/>
                <a:gd name="GluePoint887X" fmla="*/ 3821174 w 6386648"/>
                <a:gd name="GluePoint887Y" fmla="*/ 996272 h 1849426"/>
                <a:gd name="GluePoint888X" fmla="*/ 3803149 w 6386648"/>
                <a:gd name="GluePoint888Y" fmla="*/ 1014296 h 1849426"/>
                <a:gd name="GluePoint889X" fmla="*/ 3785125 w 6386648"/>
                <a:gd name="GluePoint889Y" fmla="*/ 996272 h 1849426"/>
                <a:gd name="GluePoint890X" fmla="*/ 3803149 w 6386648"/>
                <a:gd name="GluePoint890Y" fmla="*/ 978247 h 1849426"/>
                <a:gd name="GluePoint891X" fmla="*/ 1003358 w 6386648"/>
                <a:gd name="GluePoint891Y" fmla="*/ 978247 h 1849426"/>
                <a:gd name="GluePoint892X" fmla="*/ 1021383 w 6386648"/>
                <a:gd name="GluePoint892Y" fmla="*/ 996272 h 1849426"/>
                <a:gd name="GluePoint893X" fmla="*/ 1003358 w 6386648"/>
                <a:gd name="GluePoint893Y" fmla="*/ 1014296 h 1849426"/>
                <a:gd name="GluePoint894X" fmla="*/ 985334 w 6386648"/>
                <a:gd name="GluePoint894Y" fmla="*/ 996272 h 1849426"/>
                <a:gd name="GluePoint895X" fmla="*/ 1003358 w 6386648"/>
                <a:gd name="GluePoint895Y" fmla="*/ 978247 h 1849426"/>
                <a:gd name="GluePoint896X" fmla="*/ 3196327 w 6386648"/>
                <a:gd name="GluePoint896Y" fmla="*/ 972238 h 1849426"/>
                <a:gd name="GluePoint897X" fmla="*/ 3214352 w 6386648"/>
                <a:gd name="GluePoint897Y" fmla="*/ 990262 h 1849426"/>
                <a:gd name="GluePoint898X" fmla="*/ 3196327 w 6386648"/>
                <a:gd name="GluePoint898Y" fmla="*/ 1008287 h 1849426"/>
                <a:gd name="GluePoint899X" fmla="*/ 3178302 w 6386648"/>
                <a:gd name="GluePoint899Y" fmla="*/ 990262 h 1849426"/>
                <a:gd name="GluePoint900X" fmla="*/ 3196327 w 6386648"/>
                <a:gd name="GluePoint900Y" fmla="*/ 972238 h 1849426"/>
                <a:gd name="GluePoint901X" fmla="*/ 1183602 w 6386648"/>
                <a:gd name="GluePoint901Y" fmla="*/ 972238 h 1849426"/>
                <a:gd name="GluePoint902X" fmla="*/ 1201627 w 6386648"/>
                <a:gd name="GluePoint902Y" fmla="*/ 990262 h 1849426"/>
                <a:gd name="GluePoint903X" fmla="*/ 1183602 w 6386648"/>
                <a:gd name="GluePoint903Y" fmla="*/ 1008287 h 1849426"/>
                <a:gd name="GluePoint904X" fmla="*/ 1165578 w 6386648"/>
                <a:gd name="GluePoint904Y" fmla="*/ 990262 h 1849426"/>
                <a:gd name="GluePoint905X" fmla="*/ 1183602 w 6386648"/>
                <a:gd name="GluePoint905Y" fmla="*/ 972238 h 1849426"/>
                <a:gd name="GluePoint906X" fmla="*/ 2271074 w 6386648"/>
                <a:gd name="GluePoint906Y" fmla="*/ 960222 h 1849426"/>
                <a:gd name="GluePoint907X" fmla="*/ 2289099 w 6386648"/>
                <a:gd name="GluePoint907Y" fmla="*/ 978246 h 1849426"/>
                <a:gd name="GluePoint908X" fmla="*/ 2271074 w 6386648"/>
                <a:gd name="GluePoint908Y" fmla="*/ 996271 h 1849426"/>
                <a:gd name="GluePoint909X" fmla="*/ 2253050 w 6386648"/>
                <a:gd name="GluePoint909Y" fmla="*/ 978246 h 1849426"/>
                <a:gd name="GluePoint910X" fmla="*/ 2271074 w 6386648"/>
                <a:gd name="GluePoint910Y" fmla="*/ 960222 h 1849426"/>
                <a:gd name="GluePoint911X" fmla="*/ 1658245 w 6386648"/>
                <a:gd name="GluePoint911Y" fmla="*/ 960222 h 1849426"/>
                <a:gd name="GluePoint912X" fmla="*/ 1676270 w 6386648"/>
                <a:gd name="GluePoint912Y" fmla="*/ 978246 h 1849426"/>
                <a:gd name="GluePoint913X" fmla="*/ 1658245 w 6386648"/>
                <a:gd name="GluePoint913Y" fmla="*/ 996271 h 1849426"/>
                <a:gd name="GluePoint914X" fmla="*/ 1640221 w 6386648"/>
                <a:gd name="GluePoint914Y" fmla="*/ 978246 h 1849426"/>
                <a:gd name="GluePoint915X" fmla="*/ 1658245 w 6386648"/>
                <a:gd name="GluePoint915Y" fmla="*/ 960222 h 1849426"/>
                <a:gd name="GluePoint916X" fmla="*/ 1958651 w 6386648"/>
                <a:gd name="GluePoint916Y" fmla="*/ 954214 h 1849426"/>
                <a:gd name="GluePoint917X" fmla="*/ 1976676 w 6386648"/>
                <a:gd name="GluePoint917Y" fmla="*/ 972238 h 1849426"/>
                <a:gd name="GluePoint918X" fmla="*/ 1958651 w 6386648"/>
                <a:gd name="GluePoint918Y" fmla="*/ 990263 h 1849426"/>
                <a:gd name="GluePoint919X" fmla="*/ 1940627 w 6386648"/>
                <a:gd name="GluePoint919Y" fmla="*/ 972238 h 1849426"/>
                <a:gd name="GluePoint920X" fmla="*/ 1958651 w 6386648"/>
                <a:gd name="GluePoint920Y" fmla="*/ 954214 h 1849426"/>
                <a:gd name="GluePoint921X" fmla="*/ 2631562 w 6386648"/>
                <a:gd name="GluePoint921Y" fmla="*/ 948206 h 1849426"/>
                <a:gd name="GluePoint922X" fmla="*/ 2649587 w 6386648"/>
                <a:gd name="GluePoint922Y" fmla="*/ 966231 h 1849426"/>
                <a:gd name="GluePoint923X" fmla="*/ 2631562 w 6386648"/>
                <a:gd name="GluePoint923Y" fmla="*/ 984255 h 1849426"/>
                <a:gd name="GluePoint924X" fmla="*/ 2613538 w 6386648"/>
                <a:gd name="GluePoint924Y" fmla="*/ 966231 h 1849426"/>
                <a:gd name="GluePoint925X" fmla="*/ 2631562 w 6386648"/>
                <a:gd name="GluePoint925Y" fmla="*/ 948206 h 1849426"/>
                <a:gd name="GluePoint926X" fmla="*/ 1838489 w 6386648"/>
                <a:gd name="GluePoint926Y" fmla="*/ 948206 h 1849426"/>
                <a:gd name="GluePoint927X" fmla="*/ 1856514 w 6386648"/>
                <a:gd name="GluePoint927Y" fmla="*/ 966231 h 1849426"/>
                <a:gd name="GluePoint928X" fmla="*/ 1838489 w 6386648"/>
                <a:gd name="GluePoint928Y" fmla="*/ 984255 h 1849426"/>
                <a:gd name="GluePoint929X" fmla="*/ 1820465 w 6386648"/>
                <a:gd name="GluePoint929Y" fmla="*/ 966231 h 1849426"/>
                <a:gd name="GluePoint930X" fmla="*/ 1838489 w 6386648"/>
                <a:gd name="GluePoint930Y" fmla="*/ 948206 h 1849426"/>
                <a:gd name="GluePoint931X" fmla="*/ 3430644 w 6386648"/>
                <a:gd name="GluePoint931Y" fmla="*/ 942198 h 1849426"/>
                <a:gd name="GluePoint932X" fmla="*/ 3448669 w 6386648"/>
                <a:gd name="GluePoint932Y" fmla="*/ 960222 h 1849426"/>
                <a:gd name="GluePoint933X" fmla="*/ 3430644 w 6386648"/>
                <a:gd name="GluePoint933Y" fmla="*/ 978247 h 1849426"/>
                <a:gd name="GluePoint934X" fmla="*/ 3412620 w 6386648"/>
                <a:gd name="GluePoint934Y" fmla="*/ 960222 h 1849426"/>
                <a:gd name="GluePoint935X" fmla="*/ 3430644 w 6386648"/>
                <a:gd name="GluePoint935Y" fmla="*/ 942198 h 1849426"/>
                <a:gd name="GluePoint936X" fmla="*/ 2529424 w 6386648"/>
                <a:gd name="GluePoint936Y" fmla="*/ 942198 h 1849426"/>
                <a:gd name="GluePoint937X" fmla="*/ 2547449 w 6386648"/>
                <a:gd name="GluePoint937Y" fmla="*/ 960222 h 1849426"/>
                <a:gd name="GluePoint938X" fmla="*/ 2529424 w 6386648"/>
                <a:gd name="GluePoint938Y" fmla="*/ 978247 h 1849426"/>
                <a:gd name="GluePoint939X" fmla="*/ 2511400 w 6386648"/>
                <a:gd name="GluePoint939Y" fmla="*/ 960222 h 1849426"/>
                <a:gd name="GluePoint940X" fmla="*/ 2529424 w 6386648"/>
                <a:gd name="GluePoint940Y" fmla="*/ 942198 h 1849426"/>
                <a:gd name="GluePoint941X" fmla="*/ 889203 w 6386648"/>
                <a:gd name="GluePoint941Y" fmla="*/ 942198 h 1849426"/>
                <a:gd name="GluePoint942X" fmla="*/ 907228 w 6386648"/>
                <a:gd name="GluePoint942Y" fmla="*/ 960222 h 1849426"/>
                <a:gd name="GluePoint943X" fmla="*/ 889203 w 6386648"/>
                <a:gd name="GluePoint943Y" fmla="*/ 978247 h 1849426"/>
                <a:gd name="GluePoint944X" fmla="*/ 871179 w 6386648"/>
                <a:gd name="GluePoint944Y" fmla="*/ 960222 h 1849426"/>
                <a:gd name="GluePoint945X" fmla="*/ 889203 w 6386648"/>
                <a:gd name="GluePoint945Y" fmla="*/ 942198 h 1849426"/>
                <a:gd name="GluePoint946X" fmla="*/ 3935328 w 6386648"/>
                <a:gd name="GluePoint946Y" fmla="*/ 936190 h 1849426"/>
                <a:gd name="GluePoint947X" fmla="*/ 3953353 w 6386648"/>
                <a:gd name="GluePoint947Y" fmla="*/ 954214 h 1849426"/>
                <a:gd name="GluePoint948X" fmla="*/ 3935328 w 6386648"/>
                <a:gd name="GluePoint948Y" fmla="*/ 972239 h 1849426"/>
                <a:gd name="GluePoint949X" fmla="*/ 3917304 w 6386648"/>
                <a:gd name="GluePoint949Y" fmla="*/ 954214 h 1849426"/>
                <a:gd name="GluePoint950X" fmla="*/ 3935328 w 6386648"/>
                <a:gd name="GluePoint950Y" fmla="*/ 936190 h 1849426"/>
                <a:gd name="GluePoint951X" fmla="*/ 1303765 w 6386648"/>
                <a:gd name="GluePoint951Y" fmla="*/ 936190 h 1849426"/>
                <a:gd name="GluePoint952X" fmla="*/ 1321790 w 6386648"/>
                <a:gd name="GluePoint952Y" fmla="*/ 954214 h 1849426"/>
                <a:gd name="GluePoint953X" fmla="*/ 1303765 w 6386648"/>
                <a:gd name="GluePoint953Y" fmla="*/ 972239 h 1849426"/>
                <a:gd name="GluePoint954X" fmla="*/ 1285741 w 6386648"/>
                <a:gd name="GluePoint954Y" fmla="*/ 954214 h 1849426"/>
                <a:gd name="GluePoint955X" fmla="*/ 1303765 w 6386648"/>
                <a:gd name="GluePoint955Y" fmla="*/ 936190 h 1849426"/>
                <a:gd name="GluePoint956X" fmla="*/ 600813 w 6386648"/>
                <a:gd name="GluePoint956Y" fmla="*/ 924173 h 1849426"/>
                <a:gd name="GluePoint957X" fmla="*/ 618838 w 6386648"/>
                <a:gd name="GluePoint957Y" fmla="*/ 942197 h 1849426"/>
                <a:gd name="GluePoint958X" fmla="*/ 600813 w 6386648"/>
                <a:gd name="GluePoint958Y" fmla="*/ 960222 h 1849426"/>
                <a:gd name="GluePoint959X" fmla="*/ 582789 w 6386648"/>
                <a:gd name="GluePoint959Y" fmla="*/ 942197 h 1849426"/>
                <a:gd name="GluePoint960X" fmla="*/ 600813 w 6386648"/>
                <a:gd name="GluePoint960Y" fmla="*/ 924173 h 1849426"/>
                <a:gd name="GluePoint961X" fmla="*/ 3088181 w 6386648"/>
                <a:gd name="GluePoint961Y" fmla="*/ 918165 h 1849426"/>
                <a:gd name="GluePoint962X" fmla="*/ 3106206 w 6386648"/>
                <a:gd name="GluePoint962Y" fmla="*/ 936190 h 1849426"/>
                <a:gd name="GluePoint963X" fmla="*/ 3088181 w 6386648"/>
                <a:gd name="GluePoint963Y" fmla="*/ 954214 h 1849426"/>
                <a:gd name="GluePoint964X" fmla="*/ 3070157 w 6386648"/>
                <a:gd name="GluePoint964Y" fmla="*/ 936190 h 1849426"/>
                <a:gd name="GluePoint965X" fmla="*/ 3088181 w 6386648"/>
                <a:gd name="GluePoint965Y" fmla="*/ 918165 h 1849426"/>
                <a:gd name="GluePoint966X" fmla="*/ 2883904 w 6386648"/>
                <a:gd name="GluePoint966Y" fmla="*/ 918165 h 1849426"/>
                <a:gd name="GluePoint967X" fmla="*/ 2901929 w 6386648"/>
                <a:gd name="GluePoint967Y" fmla="*/ 936190 h 1849426"/>
                <a:gd name="GluePoint968X" fmla="*/ 2883904 w 6386648"/>
                <a:gd name="GluePoint968Y" fmla="*/ 954214 h 1849426"/>
                <a:gd name="GluePoint969X" fmla="*/ 2865880 w 6386648"/>
                <a:gd name="GluePoint969Y" fmla="*/ 936190 h 1849426"/>
                <a:gd name="GluePoint970X" fmla="*/ 2883904 w 6386648"/>
                <a:gd name="GluePoint970Y" fmla="*/ 918165 h 1849426"/>
                <a:gd name="GluePoint971X" fmla="*/ 2379221 w 6386648"/>
                <a:gd name="GluePoint971Y" fmla="*/ 918165 h 1849426"/>
                <a:gd name="GluePoint972X" fmla="*/ 2397246 w 6386648"/>
                <a:gd name="GluePoint972Y" fmla="*/ 936190 h 1849426"/>
                <a:gd name="GluePoint973X" fmla="*/ 2379221 w 6386648"/>
                <a:gd name="GluePoint973Y" fmla="*/ 954214 h 1849426"/>
                <a:gd name="GluePoint974X" fmla="*/ 2361197 w 6386648"/>
                <a:gd name="GluePoint974Y" fmla="*/ 936190 h 1849426"/>
                <a:gd name="GluePoint975X" fmla="*/ 2379221 w 6386648"/>
                <a:gd name="GluePoint975Y" fmla="*/ 918165 h 1849426"/>
                <a:gd name="GluePoint976X" fmla="*/ 2120871 w 6386648"/>
                <a:gd name="GluePoint976Y" fmla="*/ 918165 h 1849426"/>
                <a:gd name="GluePoint977X" fmla="*/ 2138896 w 6386648"/>
                <a:gd name="GluePoint977Y" fmla="*/ 936190 h 1849426"/>
                <a:gd name="GluePoint978X" fmla="*/ 2120871 w 6386648"/>
                <a:gd name="GluePoint978Y" fmla="*/ 954214 h 1849426"/>
                <a:gd name="GluePoint979X" fmla="*/ 2102847 w 6386648"/>
                <a:gd name="GluePoint979Y" fmla="*/ 936190 h 1849426"/>
                <a:gd name="GluePoint980X" fmla="*/ 2120871 w 6386648"/>
                <a:gd name="GluePoint980Y" fmla="*/ 918165 h 1849426"/>
                <a:gd name="GluePoint981X" fmla="*/ 3328506 w 6386648"/>
                <a:gd name="GluePoint981Y" fmla="*/ 906149 h 1849426"/>
                <a:gd name="GluePoint982X" fmla="*/ 3346531 w 6386648"/>
                <a:gd name="GluePoint982Y" fmla="*/ 924173 h 1849426"/>
                <a:gd name="GluePoint983X" fmla="*/ 3328506 w 6386648"/>
                <a:gd name="GluePoint983Y" fmla="*/ 942198 h 1849426"/>
                <a:gd name="GluePoint984X" fmla="*/ 3310482 w 6386648"/>
                <a:gd name="GluePoint984Y" fmla="*/ 924173 h 1849426"/>
                <a:gd name="GluePoint985X" fmla="*/ 3328506 w 6386648"/>
                <a:gd name="GluePoint985Y" fmla="*/ 906149 h 1849426"/>
                <a:gd name="GluePoint986X" fmla="*/ 1508041 w 6386648"/>
                <a:gd name="GluePoint986Y" fmla="*/ 900141 h 1849426"/>
                <a:gd name="GluePoint987X" fmla="*/ 1526066 w 6386648"/>
                <a:gd name="GluePoint987Y" fmla="*/ 918165 h 1849426"/>
                <a:gd name="GluePoint988X" fmla="*/ 1508041 w 6386648"/>
                <a:gd name="GluePoint988Y" fmla="*/ 936190 h 1849426"/>
                <a:gd name="GluePoint989X" fmla="*/ 1490017 w 6386648"/>
                <a:gd name="GluePoint989Y" fmla="*/ 918165 h 1849426"/>
                <a:gd name="GluePoint990X" fmla="*/ 1508041 w 6386648"/>
                <a:gd name="GluePoint990Y" fmla="*/ 900141 h 1849426"/>
                <a:gd name="GluePoint991X" fmla="*/ 2739709 w 6386648"/>
                <a:gd name="GluePoint991Y" fmla="*/ 894133 h 1849426"/>
                <a:gd name="GluePoint992X" fmla="*/ 2757734 w 6386648"/>
                <a:gd name="GluePoint992Y" fmla="*/ 912157 h 1849426"/>
                <a:gd name="GluePoint993X" fmla="*/ 2739709 w 6386648"/>
                <a:gd name="GluePoint993Y" fmla="*/ 930182 h 1849426"/>
                <a:gd name="GluePoint994X" fmla="*/ 2721685 w 6386648"/>
                <a:gd name="GluePoint994Y" fmla="*/ 912157 h 1849426"/>
                <a:gd name="GluePoint995X" fmla="*/ 2739709 w 6386648"/>
                <a:gd name="GluePoint995Y" fmla="*/ 894133 h 1849426"/>
                <a:gd name="GluePoint996X" fmla="*/ 360487 w 6386648"/>
                <a:gd name="GluePoint996Y" fmla="*/ 894133 h 1849426"/>
                <a:gd name="GluePoint997X" fmla="*/ 378512 w 6386648"/>
                <a:gd name="GluePoint997Y" fmla="*/ 912157 h 1849426"/>
                <a:gd name="GluePoint998X" fmla="*/ 360487 w 6386648"/>
                <a:gd name="GluePoint998Y" fmla="*/ 930182 h 1849426"/>
                <a:gd name="GluePoint999X" fmla="*/ 342463 w 6386648"/>
                <a:gd name="GluePoint999Y" fmla="*/ 912157 h 1849426"/>
                <a:gd name="GluePoint1000X" fmla="*/ 360487 w 6386648"/>
                <a:gd name="GluePoint1000Y" fmla="*/ 894133 h 1849426"/>
                <a:gd name="GluePoint1001X" fmla="*/ 1093480 w 6386648"/>
                <a:gd name="GluePoint1001Y" fmla="*/ 888125 h 1849426"/>
                <a:gd name="GluePoint1002X" fmla="*/ 1111505 w 6386648"/>
                <a:gd name="GluePoint1002Y" fmla="*/ 906150 h 1849426"/>
                <a:gd name="GluePoint1003X" fmla="*/ 1093480 w 6386648"/>
                <a:gd name="GluePoint1003Y" fmla="*/ 924174 h 1849426"/>
                <a:gd name="GluePoint1004X" fmla="*/ 1075456 w 6386648"/>
                <a:gd name="GluePoint1004Y" fmla="*/ 906150 h 1849426"/>
                <a:gd name="GluePoint1005X" fmla="*/ 1093480 w 6386648"/>
                <a:gd name="GluePoint1005Y" fmla="*/ 888125 h 1849426"/>
                <a:gd name="GluePoint1006X" fmla="*/ 3707019 w 6386648"/>
                <a:gd name="GluePoint1006Y" fmla="*/ 882116 h 1849426"/>
                <a:gd name="GluePoint1007X" fmla="*/ 3725044 w 6386648"/>
                <a:gd name="GluePoint1007Y" fmla="*/ 900140 h 1849426"/>
                <a:gd name="GluePoint1008X" fmla="*/ 3707019 w 6386648"/>
                <a:gd name="GluePoint1008Y" fmla="*/ 918165 h 1849426"/>
                <a:gd name="GluePoint1009X" fmla="*/ 3688994 w 6386648"/>
                <a:gd name="GluePoint1009Y" fmla="*/ 900140 h 1849426"/>
                <a:gd name="GluePoint1010X" fmla="*/ 3707019 w 6386648"/>
                <a:gd name="GluePoint1010Y" fmla="*/ 882116 h 1849426"/>
                <a:gd name="GluePoint1011X" fmla="*/ 1742358 w 6386648"/>
                <a:gd name="GluePoint1011Y" fmla="*/ 882116 h 1849426"/>
                <a:gd name="GluePoint1012X" fmla="*/ 1760383 w 6386648"/>
                <a:gd name="GluePoint1012Y" fmla="*/ 900140 h 1849426"/>
                <a:gd name="GluePoint1013X" fmla="*/ 1742358 w 6386648"/>
                <a:gd name="GluePoint1013Y" fmla="*/ 918165 h 1849426"/>
                <a:gd name="GluePoint1014X" fmla="*/ 1724334 w 6386648"/>
                <a:gd name="GluePoint1014Y" fmla="*/ 900140 h 1849426"/>
                <a:gd name="GluePoint1015X" fmla="*/ 1742358 w 6386648"/>
                <a:gd name="GluePoint1015Y" fmla="*/ 882116 h 1849426"/>
                <a:gd name="GluePoint1016X" fmla="*/ 757024 w 6386648"/>
                <a:gd name="GluePoint1016Y" fmla="*/ 876108 h 1849426"/>
                <a:gd name="GluePoint1017X" fmla="*/ 775049 w 6386648"/>
                <a:gd name="GluePoint1017Y" fmla="*/ 894132 h 1849426"/>
                <a:gd name="GluePoint1018X" fmla="*/ 757024 w 6386648"/>
                <a:gd name="GluePoint1018Y" fmla="*/ 912157 h 1849426"/>
                <a:gd name="GluePoint1019X" fmla="*/ 739000 w 6386648"/>
                <a:gd name="GluePoint1019Y" fmla="*/ 894132 h 1849426"/>
                <a:gd name="GluePoint1020X" fmla="*/ 757024 w 6386648"/>
                <a:gd name="GluePoint1020Y" fmla="*/ 876108 h 1849426"/>
                <a:gd name="GluePoint1021X" fmla="*/ 6104265 w 6386648"/>
                <a:gd name="GluePoint1021Y" fmla="*/ 870100 h 1849426"/>
                <a:gd name="GluePoint1022X" fmla="*/ 6122290 w 6386648"/>
                <a:gd name="GluePoint1022Y" fmla="*/ 888124 h 1849426"/>
                <a:gd name="GluePoint1023X" fmla="*/ 6104265 w 6386648"/>
                <a:gd name="GluePoint1023Y" fmla="*/ 906149 h 1849426"/>
                <a:gd name="GluePoint1024X" fmla="*/ 6086241 w 6386648"/>
                <a:gd name="GluePoint1024Y" fmla="*/ 888124 h 1849426"/>
                <a:gd name="GluePoint1025X" fmla="*/ 6104265 w 6386648"/>
                <a:gd name="GluePoint1025Y" fmla="*/ 870100 h 1849426"/>
                <a:gd name="GluePoint1026X" fmla="*/ 474642 w 6386648"/>
                <a:gd name="GluePoint1026Y" fmla="*/ 870100 h 1849426"/>
                <a:gd name="GluePoint1027X" fmla="*/ 492667 w 6386648"/>
                <a:gd name="GluePoint1027Y" fmla="*/ 888124 h 1849426"/>
                <a:gd name="GluePoint1028X" fmla="*/ 474642 w 6386648"/>
                <a:gd name="GluePoint1028Y" fmla="*/ 906149 h 1849426"/>
                <a:gd name="GluePoint1029X" fmla="*/ 456618 w 6386648"/>
                <a:gd name="GluePoint1029Y" fmla="*/ 888124 h 1849426"/>
                <a:gd name="GluePoint1030X" fmla="*/ 474642 w 6386648"/>
                <a:gd name="GluePoint1030Y" fmla="*/ 870100 h 1849426"/>
                <a:gd name="GluePoint1031X" fmla="*/ 3568832 w 6386648"/>
                <a:gd name="GluePoint1031Y" fmla="*/ 864092 h 1849426"/>
                <a:gd name="GluePoint1032X" fmla="*/ 3586857 w 6386648"/>
                <a:gd name="GluePoint1032Y" fmla="*/ 882116 h 1849426"/>
                <a:gd name="GluePoint1033X" fmla="*/ 3568832 w 6386648"/>
                <a:gd name="GluePoint1033Y" fmla="*/ 900141 h 1849426"/>
                <a:gd name="GluePoint1034X" fmla="*/ 3550808 w 6386648"/>
                <a:gd name="GluePoint1034Y" fmla="*/ 882116 h 1849426"/>
                <a:gd name="GluePoint1035X" fmla="*/ 3568832 w 6386648"/>
                <a:gd name="GluePoint1035Y" fmla="*/ 864092 h 1849426"/>
                <a:gd name="GluePoint1036X" fmla="*/ 2980034 w 6386648"/>
                <a:gd name="GluePoint1036Y" fmla="*/ 864092 h 1849426"/>
                <a:gd name="GluePoint1037X" fmla="*/ 2998059 w 6386648"/>
                <a:gd name="GluePoint1037Y" fmla="*/ 882116 h 1849426"/>
                <a:gd name="GluePoint1038X" fmla="*/ 2980034 w 6386648"/>
                <a:gd name="GluePoint1038Y" fmla="*/ 900141 h 1849426"/>
                <a:gd name="GluePoint1039X" fmla="*/ 2962010 w 6386648"/>
                <a:gd name="GluePoint1039Y" fmla="*/ 882116 h 1849426"/>
                <a:gd name="GluePoint1040X" fmla="*/ 2980034 w 6386648"/>
                <a:gd name="GluePoint1040Y" fmla="*/ 864092 h 1849426"/>
                <a:gd name="GluePoint1041X" fmla="*/ 2012725 w 6386648"/>
                <a:gd name="GluePoint1041Y" fmla="*/ 864092 h 1849426"/>
                <a:gd name="GluePoint1042X" fmla="*/ 2030750 w 6386648"/>
                <a:gd name="GluePoint1042Y" fmla="*/ 882116 h 1849426"/>
                <a:gd name="GluePoint1043X" fmla="*/ 2012725 w 6386648"/>
                <a:gd name="GluePoint1043Y" fmla="*/ 900141 h 1849426"/>
                <a:gd name="GluePoint1044X" fmla="*/ 1994701 w 6386648"/>
                <a:gd name="GluePoint1044Y" fmla="*/ 882116 h 1849426"/>
                <a:gd name="GluePoint1045X" fmla="*/ 2012725 w 6386648"/>
                <a:gd name="GluePoint1045Y" fmla="*/ 864092 h 1849426"/>
                <a:gd name="GluePoint1046X" fmla="*/ 3857222 w 6386648"/>
                <a:gd name="GluePoint1046Y" fmla="*/ 858084 h 1849426"/>
                <a:gd name="GluePoint1047X" fmla="*/ 3875247 w 6386648"/>
                <a:gd name="GluePoint1047Y" fmla="*/ 876109 h 1849426"/>
                <a:gd name="GluePoint1048X" fmla="*/ 3857222 w 6386648"/>
                <a:gd name="GluePoint1048Y" fmla="*/ 894133 h 1849426"/>
                <a:gd name="GluePoint1049X" fmla="*/ 3839197 w 6386648"/>
                <a:gd name="GluePoint1049Y" fmla="*/ 876109 h 1849426"/>
                <a:gd name="GluePoint1050X" fmla="*/ 3857222 w 6386648"/>
                <a:gd name="GluePoint1050Y" fmla="*/ 858084 h 1849426"/>
                <a:gd name="GluePoint1051X" fmla="*/ 1387878 w 6386648"/>
                <a:gd name="GluePoint1051Y" fmla="*/ 858084 h 1849426"/>
                <a:gd name="GluePoint1052X" fmla="*/ 1405903 w 6386648"/>
                <a:gd name="GluePoint1052Y" fmla="*/ 876109 h 1849426"/>
                <a:gd name="GluePoint1053X" fmla="*/ 1387878 w 6386648"/>
                <a:gd name="GluePoint1053Y" fmla="*/ 894133 h 1849426"/>
                <a:gd name="GluePoint1054X" fmla="*/ 1369854 w 6386648"/>
                <a:gd name="GluePoint1054Y" fmla="*/ 876109 h 1849426"/>
                <a:gd name="GluePoint1055X" fmla="*/ 1387878 w 6386648"/>
                <a:gd name="GluePoint1055Y" fmla="*/ 858084 h 1849426"/>
                <a:gd name="GluePoint1056X" fmla="*/ 973317 w 6386648"/>
                <a:gd name="GluePoint1056Y" fmla="*/ 852076 h 1849426"/>
                <a:gd name="GluePoint1057X" fmla="*/ 991342 w 6386648"/>
                <a:gd name="GluePoint1057Y" fmla="*/ 870100 h 1849426"/>
                <a:gd name="GluePoint1058X" fmla="*/ 973317 w 6386648"/>
                <a:gd name="GluePoint1058Y" fmla="*/ 888125 h 1849426"/>
                <a:gd name="GluePoint1059X" fmla="*/ 955293 w 6386648"/>
                <a:gd name="GluePoint1059Y" fmla="*/ 870100 h 1849426"/>
                <a:gd name="GluePoint1060X" fmla="*/ 973317 w 6386648"/>
                <a:gd name="GluePoint1060Y" fmla="*/ 852076 h 1849426"/>
                <a:gd name="GluePoint1061X" fmla="*/ 228308 w 6386648"/>
                <a:gd name="GluePoint1061Y" fmla="*/ 852076 h 1849426"/>
                <a:gd name="GluePoint1062X" fmla="*/ 246333 w 6386648"/>
                <a:gd name="GluePoint1062Y" fmla="*/ 870100 h 1849426"/>
                <a:gd name="GluePoint1063X" fmla="*/ 228308 w 6386648"/>
                <a:gd name="GluePoint1063Y" fmla="*/ 888125 h 1849426"/>
                <a:gd name="GluePoint1064X" fmla="*/ 210284 w 6386648"/>
                <a:gd name="GluePoint1064Y" fmla="*/ 870100 h 1849426"/>
                <a:gd name="GluePoint1065X" fmla="*/ 228308 w 6386648"/>
                <a:gd name="GluePoint1065Y" fmla="*/ 852076 h 1849426"/>
                <a:gd name="GluePoint1066X" fmla="*/ 3196327 w 6386648"/>
                <a:gd name="GluePoint1066Y" fmla="*/ 846068 h 1849426"/>
                <a:gd name="GluePoint1067X" fmla="*/ 3214352 w 6386648"/>
                <a:gd name="GluePoint1067Y" fmla="*/ 864092 h 1849426"/>
                <a:gd name="GluePoint1068X" fmla="*/ 3196327 w 6386648"/>
                <a:gd name="GluePoint1068Y" fmla="*/ 882117 h 1849426"/>
                <a:gd name="GluePoint1069X" fmla="*/ 3178302 w 6386648"/>
                <a:gd name="GluePoint1069Y" fmla="*/ 864092 h 1849426"/>
                <a:gd name="GluePoint1070X" fmla="*/ 3196327 w 6386648"/>
                <a:gd name="GluePoint1070Y" fmla="*/ 846068 h 1849426"/>
                <a:gd name="GluePoint1071X" fmla="*/ 6218419 w 6386648"/>
                <a:gd name="GluePoint1071Y" fmla="*/ 840059 h 1849426"/>
                <a:gd name="GluePoint1072X" fmla="*/ 6236444 w 6386648"/>
                <a:gd name="GluePoint1072Y" fmla="*/ 858083 h 1849426"/>
                <a:gd name="GluePoint1073X" fmla="*/ 6218419 w 6386648"/>
                <a:gd name="GluePoint1073Y" fmla="*/ 876108 h 1849426"/>
                <a:gd name="GluePoint1074X" fmla="*/ 6200395 w 6386648"/>
                <a:gd name="GluePoint1074Y" fmla="*/ 858083 h 1849426"/>
                <a:gd name="GluePoint1075X" fmla="*/ 6218419 w 6386648"/>
                <a:gd name="GluePoint1075Y" fmla="*/ 840059 h 1849426"/>
                <a:gd name="GluePoint1076X" fmla="*/ 5978094 w 6386648"/>
                <a:gd name="GluePoint1076Y" fmla="*/ 834051 h 1849426"/>
                <a:gd name="GluePoint1077X" fmla="*/ 5996119 w 6386648"/>
                <a:gd name="GluePoint1077Y" fmla="*/ 852075 h 1849426"/>
                <a:gd name="GluePoint1078X" fmla="*/ 5978094 w 6386648"/>
                <a:gd name="GluePoint1078Y" fmla="*/ 870100 h 1849426"/>
                <a:gd name="GluePoint1079X" fmla="*/ 5960070 w 6386648"/>
                <a:gd name="GluePoint1079Y" fmla="*/ 852075 h 1849426"/>
                <a:gd name="GluePoint1080X" fmla="*/ 5978094 w 6386648"/>
                <a:gd name="GluePoint1080Y" fmla="*/ 834051 h 1849426"/>
                <a:gd name="GluePoint1081X" fmla="*/ 2198977 w 6386648"/>
                <a:gd name="GluePoint1081Y" fmla="*/ 834051 h 1849426"/>
                <a:gd name="GluePoint1082X" fmla="*/ 2217002 w 6386648"/>
                <a:gd name="GluePoint1082Y" fmla="*/ 852075 h 1849426"/>
                <a:gd name="GluePoint1083X" fmla="*/ 2198977 w 6386648"/>
                <a:gd name="GluePoint1083Y" fmla="*/ 870100 h 1849426"/>
                <a:gd name="GluePoint1084X" fmla="*/ 2180953 w 6386648"/>
                <a:gd name="GluePoint1084Y" fmla="*/ 852075 h 1849426"/>
                <a:gd name="GluePoint1085X" fmla="*/ 2198977 w 6386648"/>
                <a:gd name="GluePoint1085Y" fmla="*/ 834051 h 1849426"/>
                <a:gd name="GluePoint1086X" fmla="*/ 1622196 w 6386648"/>
                <a:gd name="GluePoint1086Y" fmla="*/ 834051 h 1849426"/>
                <a:gd name="GluePoint1087X" fmla="*/ 1640221 w 6386648"/>
                <a:gd name="GluePoint1087Y" fmla="*/ 852075 h 1849426"/>
                <a:gd name="GluePoint1088X" fmla="*/ 1622196 w 6386648"/>
                <a:gd name="GluePoint1088Y" fmla="*/ 870100 h 1849426"/>
                <a:gd name="GluePoint1089X" fmla="*/ 1604172 w 6386648"/>
                <a:gd name="GluePoint1089Y" fmla="*/ 852075 h 1849426"/>
                <a:gd name="GluePoint1090X" fmla="*/ 1622196 w 6386648"/>
                <a:gd name="GluePoint1090Y" fmla="*/ 834051 h 1849426"/>
                <a:gd name="GluePoint1091X" fmla="*/ 1201626 w 6386648"/>
                <a:gd name="GluePoint1091Y" fmla="*/ 834051 h 1849426"/>
                <a:gd name="GluePoint1092X" fmla="*/ 1219651 w 6386648"/>
                <a:gd name="GluePoint1092Y" fmla="*/ 852075 h 1849426"/>
                <a:gd name="GluePoint1093X" fmla="*/ 1201626 w 6386648"/>
                <a:gd name="GluePoint1093Y" fmla="*/ 870100 h 1849426"/>
                <a:gd name="GluePoint1094X" fmla="*/ 1183602 w 6386648"/>
                <a:gd name="GluePoint1094Y" fmla="*/ 852075 h 1849426"/>
                <a:gd name="GluePoint1095X" fmla="*/ 1201626 w 6386648"/>
                <a:gd name="GluePoint1095Y" fmla="*/ 834051 h 1849426"/>
                <a:gd name="GluePoint1096X" fmla="*/ 2469343 w 6386648"/>
                <a:gd name="GluePoint1096Y" fmla="*/ 828043 h 1849426"/>
                <a:gd name="GluePoint1097X" fmla="*/ 2487368 w 6386648"/>
                <a:gd name="GluePoint1097Y" fmla="*/ 846068 h 1849426"/>
                <a:gd name="GluePoint1098X" fmla="*/ 2469343 w 6386648"/>
                <a:gd name="GluePoint1098Y" fmla="*/ 864092 h 1849426"/>
                <a:gd name="GluePoint1099X" fmla="*/ 2451319 w 6386648"/>
                <a:gd name="GluePoint1099Y" fmla="*/ 846068 h 1849426"/>
                <a:gd name="GluePoint1100X" fmla="*/ 2469343 w 6386648"/>
                <a:gd name="GluePoint1100Y" fmla="*/ 828043 h 1849426"/>
                <a:gd name="GluePoint1101X" fmla="*/ 3448669 w 6386648"/>
                <a:gd name="GluePoint1101Y" fmla="*/ 822035 h 1849426"/>
                <a:gd name="GluePoint1102X" fmla="*/ 3466694 w 6386648"/>
                <a:gd name="GluePoint1102Y" fmla="*/ 840059 h 1849426"/>
                <a:gd name="GluePoint1103X" fmla="*/ 3448669 w 6386648"/>
                <a:gd name="GluePoint1103Y" fmla="*/ 858084 h 1849426"/>
                <a:gd name="GluePoint1104X" fmla="*/ 3430645 w 6386648"/>
                <a:gd name="GluePoint1104Y" fmla="*/ 840059 h 1849426"/>
                <a:gd name="GluePoint1105X" fmla="*/ 3448669 w 6386648"/>
                <a:gd name="GluePoint1105Y" fmla="*/ 822035 h 1849426"/>
                <a:gd name="GluePoint1106X" fmla="*/ 1874537 w 6386648"/>
                <a:gd name="GluePoint1106Y" fmla="*/ 822035 h 1849426"/>
                <a:gd name="GluePoint1107X" fmla="*/ 1892562 w 6386648"/>
                <a:gd name="GluePoint1107Y" fmla="*/ 840059 h 1849426"/>
                <a:gd name="GluePoint1108X" fmla="*/ 1874537 w 6386648"/>
                <a:gd name="GluePoint1108Y" fmla="*/ 858084 h 1849426"/>
                <a:gd name="GluePoint1109X" fmla="*/ 1856513 w 6386648"/>
                <a:gd name="GluePoint1109Y" fmla="*/ 840059 h 1849426"/>
                <a:gd name="GluePoint1110X" fmla="*/ 1874537 w 6386648"/>
                <a:gd name="GluePoint1110Y" fmla="*/ 822035 h 1849426"/>
                <a:gd name="GluePoint1111X" fmla="*/ 2823823 w 6386648"/>
                <a:gd name="GluePoint1111Y" fmla="*/ 816027 h 1849426"/>
                <a:gd name="GluePoint1112X" fmla="*/ 2841848 w 6386648"/>
                <a:gd name="GluePoint1112Y" fmla="*/ 834051 h 1849426"/>
                <a:gd name="GluePoint1113X" fmla="*/ 2823823 w 6386648"/>
                <a:gd name="GluePoint1113Y" fmla="*/ 852076 h 1849426"/>
                <a:gd name="GluePoint1114X" fmla="*/ 2805799 w 6386648"/>
                <a:gd name="GluePoint1114Y" fmla="*/ 834051 h 1849426"/>
                <a:gd name="GluePoint1115X" fmla="*/ 2823823 w 6386648"/>
                <a:gd name="GluePoint1115Y" fmla="*/ 816027 h 1849426"/>
                <a:gd name="GluePoint1116X" fmla="*/ 2595514 w 6386648"/>
                <a:gd name="GluePoint1116Y" fmla="*/ 816027 h 1849426"/>
                <a:gd name="GluePoint1117X" fmla="*/ 2613539 w 6386648"/>
                <a:gd name="GluePoint1117Y" fmla="*/ 834051 h 1849426"/>
                <a:gd name="GluePoint1118X" fmla="*/ 2595514 w 6386648"/>
                <a:gd name="GluePoint1118Y" fmla="*/ 852076 h 1849426"/>
                <a:gd name="GluePoint1119X" fmla="*/ 2577489 w 6386648"/>
                <a:gd name="GluePoint1119Y" fmla="*/ 834051 h 1849426"/>
                <a:gd name="GluePoint1120X" fmla="*/ 2595514 w 6386648"/>
                <a:gd name="GluePoint1120Y" fmla="*/ 816027 h 1849426"/>
                <a:gd name="GluePoint1121X" fmla="*/ 2307124 w 6386648"/>
                <a:gd name="GluePoint1121Y" fmla="*/ 816027 h 1849426"/>
                <a:gd name="GluePoint1122X" fmla="*/ 2325148 w 6386648"/>
                <a:gd name="GluePoint1122Y" fmla="*/ 834051 h 1849426"/>
                <a:gd name="GluePoint1123X" fmla="*/ 2307124 w 6386648"/>
                <a:gd name="GluePoint1123Y" fmla="*/ 852076 h 1849426"/>
                <a:gd name="GluePoint1124X" fmla="*/ 2289099 w 6386648"/>
                <a:gd name="GluePoint1124Y" fmla="*/ 834051 h 1849426"/>
                <a:gd name="GluePoint1125X" fmla="*/ 2307124 w 6386648"/>
                <a:gd name="GluePoint1125Y" fmla="*/ 816027 h 1849426"/>
                <a:gd name="GluePoint1126X" fmla="*/ 606821 w 6386648"/>
                <a:gd name="GluePoint1126Y" fmla="*/ 816027 h 1849426"/>
                <a:gd name="GluePoint1127X" fmla="*/ 624846 w 6386648"/>
                <a:gd name="GluePoint1127Y" fmla="*/ 834051 h 1849426"/>
                <a:gd name="GluePoint1128X" fmla="*/ 606821 w 6386648"/>
                <a:gd name="GluePoint1128Y" fmla="*/ 852076 h 1849426"/>
                <a:gd name="GluePoint1129X" fmla="*/ 588797 w 6386648"/>
                <a:gd name="GluePoint1129Y" fmla="*/ 834051 h 1849426"/>
                <a:gd name="GluePoint1130X" fmla="*/ 606821 w 6386648"/>
                <a:gd name="GluePoint1130Y" fmla="*/ 816027 h 1849426"/>
                <a:gd name="GluePoint1131X" fmla="*/ 3292457 w 6386648"/>
                <a:gd name="GluePoint1131Y" fmla="*/ 791994 h 1849426"/>
                <a:gd name="GluePoint1132X" fmla="*/ 3310482 w 6386648"/>
                <a:gd name="GluePoint1132Y" fmla="*/ 810018 h 1849426"/>
                <a:gd name="GluePoint1133X" fmla="*/ 3292457 w 6386648"/>
                <a:gd name="GluePoint1133Y" fmla="*/ 828043 h 1849426"/>
                <a:gd name="GluePoint1134X" fmla="*/ 3274433 w 6386648"/>
                <a:gd name="GluePoint1134Y" fmla="*/ 810018 h 1849426"/>
                <a:gd name="GluePoint1135X" fmla="*/ 3292457 w 6386648"/>
                <a:gd name="GluePoint1135Y" fmla="*/ 791994 h 1849426"/>
                <a:gd name="GluePoint1136X" fmla="*/ 859163 w 6386648"/>
                <a:gd name="GluePoint1136Y" fmla="*/ 791994 h 1849426"/>
                <a:gd name="GluePoint1137X" fmla="*/ 877188 w 6386648"/>
                <a:gd name="GluePoint1137Y" fmla="*/ 810018 h 1849426"/>
                <a:gd name="GluePoint1138X" fmla="*/ 859163 w 6386648"/>
                <a:gd name="GluePoint1138Y" fmla="*/ 828043 h 1849426"/>
                <a:gd name="GluePoint1139X" fmla="*/ 841139 w 6386648"/>
                <a:gd name="GluePoint1139Y" fmla="*/ 810018 h 1849426"/>
                <a:gd name="GluePoint1140X" fmla="*/ 859163 w 6386648"/>
                <a:gd name="GluePoint1140Y" fmla="*/ 791994 h 1849426"/>
                <a:gd name="GluePoint1141X" fmla="*/ 1297756 w 6386648"/>
                <a:gd name="GluePoint1141Y" fmla="*/ 785986 h 1849426"/>
                <a:gd name="GluePoint1142X" fmla="*/ 1315781 w 6386648"/>
                <a:gd name="GluePoint1142Y" fmla="*/ 804010 h 1849426"/>
                <a:gd name="GluePoint1143X" fmla="*/ 1297756 w 6386648"/>
                <a:gd name="GluePoint1143Y" fmla="*/ 822035 h 1849426"/>
                <a:gd name="GluePoint1144X" fmla="*/ 1279732 w 6386648"/>
                <a:gd name="GluePoint1144Y" fmla="*/ 804010 h 1849426"/>
                <a:gd name="GluePoint1145X" fmla="*/ 1297756 w 6386648"/>
                <a:gd name="GluePoint1145Y" fmla="*/ 785986 h 1849426"/>
                <a:gd name="GluePoint1146X" fmla="*/ 324438 w 6386648"/>
                <a:gd name="GluePoint1146Y" fmla="*/ 785986 h 1849426"/>
                <a:gd name="GluePoint1147X" fmla="*/ 342463 w 6386648"/>
                <a:gd name="GluePoint1147Y" fmla="*/ 804010 h 1849426"/>
                <a:gd name="GluePoint1148X" fmla="*/ 324438 w 6386648"/>
                <a:gd name="GluePoint1148Y" fmla="*/ 822035 h 1849426"/>
                <a:gd name="GluePoint1149X" fmla="*/ 306414 w 6386648"/>
                <a:gd name="GluePoint1149Y" fmla="*/ 804010 h 1849426"/>
                <a:gd name="GluePoint1150X" fmla="*/ 324438 w 6386648"/>
                <a:gd name="GluePoint1150Y" fmla="*/ 785986 h 1849426"/>
                <a:gd name="GluePoint1151X" fmla="*/ 3755084 w 6386648"/>
                <a:gd name="GluePoint1151Y" fmla="*/ 779978 h 1849426"/>
                <a:gd name="GluePoint1152X" fmla="*/ 3773109 w 6386648"/>
                <a:gd name="GluePoint1152Y" fmla="*/ 798002 h 1849426"/>
                <a:gd name="GluePoint1153X" fmla="*/ 3755084 w 6386648"/>
                <a:gd name="GluePoint1153Y" fmla="*/ 816027 h 1849426"/>
                <a:gd name="GluePoint1154X" fmla="*/ 3737060 w 6386648"/>
                <a:gd name="GluePoint1154Y" fmla="*/ 798002 h 1849426"/>
                <a:gd name="GluePoint1155X" fmla="*/ 3755084 w 6386648"/>
                <a:gd name="GluePoint1155Y" fmla="*/ 779978 h 1849426"/>
                <a:gd name="GluePoint1156X" fmla="*/ 1496026 w 6386648"/>
                <a:gd name="GluePoint1156Y" fmla="*/ 779978 h 1849426"/>
                <a:gd name="GluePoint1157X" fmla="*/ 1514050 w 6386648"/>
                <a:gd name="GluePoint1157Y" fmla="*/ 798002 h 1849426"/>
                <a:gd name="GluePoint1158X" fmla="*/ 1496026 w 6386648"/>
                <a:gd name="GluePoint1158Y" fmla="*/ 816027 h 1849426"/>
                <a:gd name="GluePoint1159X" fmla="*/ 1478001 w 6386648"/>
                <a:gd name="GluePoint1159Y" fmla="*/ 798002 h 1849426"/>
                <a:gd name="GluePoint1160X" fmla="*/ 1496026 w 6386648"/>
                <a:gd name="GluePoint1160Y" fmla="*/ 779978 h 1849426"/>
                <a:gd name="GluePoint1161X" fmla="*/ 3622905 w 6386648"/>
                <a:gd name="GluePoint1161Y" fmla="*/ 767962 h 1849426"/>
                <a:gd name="GluePoint1162X" fmla="*/ 3640930 w 6386648"/>
                <a:gd name="GluePoint1162Y" fmla="*/ 785987 h 1849426"/>
                <a:gd name="GluePoint1163X" fmla="*/ 3622905 w 6386648"/>
                <a:gd name="GluePoint1163Y" fmla="*/ 804011 h 1849426"/>
                <a:gd name="GluePoint1164X" fmla="*/ 3604881 w 6386648"/>
                <a:gd name="GluePoint1164Y" fmla="*/ 785987 h 1849426"/>
                <a:gd name="GluePoint1165X" fmla="*/ 3622905 w 6386648"/>
                <a:gd name="GluePoint1165Y" fmla="*/ 767962 h 1849426"/>
                <a:gd name="GluePoint1166X" fmla="*/ 3112213 w 6386648"/>
                <a:gd name="GluePoint1166Y" fmla="*/ 767962 h 1849426"/>
                <a:gd name="GluePoint1167X" fmla="*/ 3130238 w 6386648"/>
                <a:gd name="GluePoint1167Y" fmla="*/ 785987 h 1849426"/>
                <a:gd name="GluePoint1168X" fmla="*/ 3112213 w 6386648"/>
                <a:gd name="GluePoint1168Y" fmla="*/ 804011 h 1849426"/>
                <a:gd name="GluePoint1169X" fmla="*/ 3094189 w 6386648"/>
                <a:gd name="GluePoint1169Y" fmla="*/ 785987 h 1849426"/>
                <a:gd name="GluePoint1170X" fmla="*/ 3112213 w 6386648"/>
                <a:gd name="GluePoint1170Y" fmla="*/ 767962 h 1849426"/>
                <a:gd name="GluePoint1171X" fmla="*/ 714968 w 6386648"/>
                <a:gd name="GluePoint1171Y" fmla="*/ 767962 h 1849426"/>
                <a:gd name="GluePoint1172X" fmla="*/ 732992 w 6386648"/>
                <a:gd name="GluePoint1172Y" fmla="*/ 785987 h 1849426"/>
                <a:gd name="GluePoint1173X" fmla="*/ 714968 w 6386648"/>
                <a:gd name="GluePoint1173Y" fmla="*/ 804011 h 1849426"/>
                <a:gd name="GluePoint1174X" fmla="*/ 696943 w 6386648"/>
                <a:gd name="GluePoint1174Y" fmla="*/ 785987 h 1849426"/>
                <a:gd name="GluePoint1175X" fmla="*/ 714968 w 6386648"/>
                <a:gd name="GluePoint1175Y" fmla="*/ 767962 h 1849426"/>
                <a:gd name="GluePoint1176X" fmla="*/ 2986042 w 6386648"/>
                <a:gd name="GluePoint1176Y" fmla="*/ 761954 h 1849426"/>
                <a:gd name="GluePoint1177X" fmla="*/ 3004067 w 6386648"/>
                <a:gd name="GluePoint1177Y" fmla="*/ 779978 h 1849426"/>
                <a:gd name="GluePoint1178X" fmla="*/ 2986042 w 6386648"/>
                <a:gd name="GluePoint1178Y" fmla="*/ 798003 h 1849426"/>
                <a:gd name="GluePoint1179X" fmla="*/ 2968017 w 6386648"/>
                <a:gd name="GluePoint1179Y" fmla="*/ 779978 h 1849426"/>
                <a:gd name="GluePoint1180X" fmla="*/ 2986042 w 6386648"/>
                <a:gd name="GluePoint1180Y" fmla="*/ 761954 h 1849426"/>
                <a:gd name="GluePoint1181X" fmla="*/ 1736351 w 6386648"/>
                <a:gd name="GluePoint1181Y" fmla="*/ 761954 h 1849426"/>
                <a:gd name="GluePoint1182X" fmla="*/ 1754375 w 6386648"/>
                <a:gd name="GluePoint1182Y" fmla="*/ 779978 h 1849426"/>
                <a:gd name="GluePoint1183X" fmla="*/ 1736351 w 6386648"/>
                <a:gd name="GluePoint1183Y" fmla="*/ 798003 h 1849426"/>
                <a:gd name="GluePoint1184X" fmla="*/ 1718326 w 6386648"/>
                <a:gd name="GluePoint1184Y" fmla="*/ 779978 h 1849426"/>
                <a:gd name="GluePoint1185X" fmla="*/ 1736351 w 6386648"/>
                <a:gd name="GluePoint1185Y" fmla="*/ 761954 h 1849426"/>
                <a:gd name="GluePoint1186X" fmla="*/ 5863939 w 6386648"/>
                <a:gd name="GluePoint1186Y" fmla="*/ 755946 h 1849426"/>
                <a:gd name="GluePoint1187X" fmla="*/ 5881964 w 6386648"/>
                <a:gd name="GluePoint1187Y" fmla="*/ 773970 h 1849426"/>
                <a:gd name="GluePoint1188X" fmla="*/ 5863939 w 6386648"/>
                <a:gd name="GluePoint1188Y" fmla="*/ 791995 h 1849426"/>
                <a:gd name="GluePoint1189X" fmla="*/ 5845915 w 6386648"/>
                <a:gd name="GluePoint1189Y" fmla="*/ 773970 h 1849426"/>
                <a:gd name="GluePoint1190X" fmla="*/ 5863939 w 6386648"/>
                <a:gd name="GluePoint1190Y" fmla="*/ 755946 h 1849426"/>
                <a:gd name="GluePoint1191X" fmla="*/ 2685636 w 6386648"/>
                <a:gd name="GluePoint1191Y" fmla="*/ 755946 h 1849426"/>
                <a:gd name="GluePoint1192X" fmla="*/ 2703661 w 6386648"/>
                <a:gd name="GluePoint1192Y" fmla="*/ 773970 h 1849426"/>
                <a:gd name="GluePoint1193X" fmla="*/ 2685636 w 6386648"/>
                <a:gd name="GluePoint1193Y" fmla="*/ 791995 h 1849426"/>
                <a:gd name="GluePoint1194X" fmla="*/ 2667611 w 6386648"/>
                <a:gd name="GluePoint1194Y" fmla="*/ 773970 h 1849426"/>
                <a:gd name="GluePoint1195X" fmla="*/ 2685636 w 6386648"/>
                <a:gd name="GluePoint1195Y" fmla="*/ 755946 h 1849426"/>
                <a:gd name="GluePoint1196X" fmla="*/ 1069447 w 6386648"/>
                <a:gd name="GluePoint1196Y" fmla="*/ 755946 h 1849426"/>
                <a:gd name="GluePoint1197X" fmla="*/ 1087472 w 6386648"/>
                <a:gd name="GluePoint1197Y" fmla="*/ 773970 h 1849426"/>
                <a:gd name="GluePoint1198X" fmla="*/ 1069447 w 6386648"/>
                <a:gd name="GluePoint1198Y" fmla="*/ 791995 h 1849426"/>
                <a:gd name="GluePoint1199X" fmla="*/ 1051423 w 6386648"/>
                <a:gd name="GluePoint1199Y" fmla="*/ 773970 h 1849426"/>
                <a:gd name="GluePoint1200X" fmla="*/ 1069447 w 6386648"/>
                <a:gd name="GluePoint1200Y" fmla="*/ 755946 h 1849426"/>
                <a:gd name="GluePoint1201X" fmla="*/ 3935328 w 6386648"/>
                <a:gd name="GluePoint1201Y" fmla="*/ 749937 h 1849426"/>
                <a:gd name="GluePoint1202X" fmla="*/ 3953353 w 6386648"/>
                <a:gd name="GluePoint1202Y" fmla="*/ 767961 h 1849426"/>
                <a:gd name="GluePoint1203X" fmla="*/ 3935328 w 6386648"/>
                <a:gd name="GluePoint1203Y" fmla="*/ 785986 h 1849426"/>
                <a:gd name="GluePoint1204X" fmla="*/ 3917304 w 6386648"/>
                <a:gd name="GluePoint1204Y" fmla="*/ 767961 h 1849426"/>
                <a:gd name="GluePoint1205X" fmla="*/ 3935328 w 6386648"/>
                <a:gd name="GluePoint1205Y" fmla="*/ 749937 h 1849426"/>
                <a:gd name="GluePoint1206X" fmla="*/ 2114863 w 6386648"/>
                <a:gd name="GluePoint1206Y" fmla="*/ 749937 h 1849426"/>
                <a:gd name="GluePoint1207X" fmla="*/ 2132888 w 6386648"/>
                <a:gd name="GluePoint1207Y" fmla="*/ 767961 h 1849426"/>
                <a:gd name="GluePoint1208X" fmla="*/ 2114863 w 6386648"/>
                <a:gd name="GluePoint1208Y" fmla="*/ 785986 h 1849426"/>
                <a:gd name="GluePoint1209X" fmla="*/ 2096839 w 6386648"/>
                <a:gd name="GluePoint1209Y" fmla="*/ 767961 h 1849426"/>
                <a:gd name="GluePoint1210X" fmla="*/ 2114863 w 6386648"/>
                <a:gd name="GluePoint1210Y" fmla="*/ 749937 h 1849426"/>
                <a:gd name="GluePoint1211X" fmla="*/ 2006717 w 6386648"/>
                <a:gd name="GluePoint1211Y" fmla="*/ 749937 h 1849426"/>
                <a:gd name="GluePoint1212X" fmla="*/ 2024741 w 6386648"/>
                <a:gd name="GluePoint1212Y" fmla="*/ 767961 h 1849426"/>
                <a:gd name="GluePoint1213X" fmla="*/ 2006717 w 6386648"/>
                <a:gd name="GluePoint1213Y" fmla="*/ 785986 h 1849426"/>
                <a:gd name="GluePoint1214X" fmla="*/ 1988692 w 6386648"/>
                <a:gd name="GluePoint1214Y" fmla="*/ 767961 h 1849426"/>
                <a:gd name="GluePoint1215X" fmla="*/ 2006717 w 6386648"/>
                <a:gd name="GluePoint1215Y" fmla="*/ 749937 h 1849426"/>
                <a:gd name="GluePoint1216X" fmla="*/ 6116281 w 6386648"/>
                <a:gd name="GluePoint1216Y" fmla="*/ 737921 h 1849426"/>
                <a:gd name="GluePoint1217X" fmla="*/ 6134306 w 6386648"/>
                <a:gd name="GluePoint1217Y" fmla="*/ 755946 h 1849426"/>
                <a:gd name="GluePoint1218X" fmla="*/ 6116281 w 6386648"/>
                <a:gd name="GluePoint1218Y" fmla="*/ 773970 h 1849426"/>
                <a:gd name="GluePoint1219X" fmla="*/ 6098257 w 6386648"/>
                <a:gd name="GluePoint1219Y" fmla="*/ 755946 h 1849426"/>
                <a:gd name="GluePoint1220X" fmla="*/ 6116281 w 6386648"/>
                <a:gd name="GluePoint1220Y" fmla="*/ 737921 h 1849426"/>
                <a:gd name="GluePoint1221X" fmla="*/ 2397246 w 6386648"/>
                <a:gd name="GluePoint1221Y" fmla="*/ 737921 h 1849426"/>
                <a:gd name="GluePoint1222X" fmla="*/ 2415270 w 6386648"/>
                <a:gd name="GluePoint1222Y" fmla="*/ 755946 h 1849426"/>
                <a:gd name="GluePoint1223X" fmla="*/ 2397246 w 6386648"/>
                <a:gd name="GluePoint1223Y" fmla="*/ 773970 h 1849426"/>
                <a:gd name="GluePoint1224X" fmla="*/ 2379221 w 6386648"/>
                <a:gd name="GluePoint1224Y" fmla="*/ 755946 h 1849426"/>
                <a:gd name="GluePoint1225X" fmla="*/ 2397246 w 6386648"/>
                <a:gd name="GluePoint1225Y" fmla="*/ 737921 h 1849426"/>
                <a:gd name="GluePoint1226X" fmla="*/ 522707 w 6386648"/>
                <a:gd name="GluePoint1226Y" fmla="*/ 731913 h 1849426"/>
                <a:gd name="GluePoint1227X" fmla="*/ 540732 w 6386648"/>
                <a:gd name="GluePoint1227Y" fmla="*/ 749937 h 1849426"/>
                <a:gd name="GluePoint1228X" fmla="*/ 522707 w 6386648"/>
                <a:gd name="GluePoint1228Y" fmla="*/ 767962 h 1849426"/>
                <a:gd name="GluePoint1229X" fmla="*/ 504683 w 6386648"/>
                <a:gd name="GluePoint1229Y" fmla="*/ 749937 h 1849426"/>
                <a:gd name="GluePoint1230X" fmla="*/ 522707 w 6386648"/>
                <a:gd name="GluePoint1230Y" fmla="*/ 731913 h 1849426"/>
                <a:gd name="GluePoint1231X" fmla="*/ 414561 w 6386648"/>
                <a:gd name="GluePoint1231Y" fmla="*/ 731913 h 1849426"/>
                <a:gd name="GluePoint1232X" fmla="*/ 432586 w 6386648"/>
                <a:gd name="GluePoint1232Y" fmla="*/ 749937 h 1849426"/>
                <a:gd name="GluePoint1233X" fmla="*/ 414561 w 6386648"/>
                <a:gd name="GluePoint1233Y" fmla="*/ 767962 h 1849426"/>
                <a:gd name="GluePoint1234X" fmla="*/ 396537 w 6386648"/>
                <a:gd name="GluePoint1234Y" fmla="*/ 749937 h 1849426"/>
                <a:gd name="GluePoint1235X" fmla="*/ 414561 w 6386648"/>
                <a:gd name="GluePoint1235Y" fmla="*/ 731913 h 1849426"/>
                <a:gd name="GluePoint1236X" fmla="*/ 6236444 w 6386648"/>
                <a:gd name="GluePoint1236Y" fmla="*/ 725905 h 1849426"/>
                <a:gd name="GluePoint1237X" fmla="*/ 6254469 w 6386648"/>
                <a:gd name="GluePoint1237Y" fmla="*/ 743929 h 1849426"/>
                <a:gd name="GluePoint1238X" fmla="*/ 6236444 w 6386648"/>
                <a:gd name="GluePoint1238Y" fmla="*/ 761954 h 1849426"/>
                <a:gd name="GluePoint1239X" fmla="*/ 6218420 w 6386648"/>
                <a:gd name="GluePoint1239Y" fmla="*/ 743929 h 1849426"/>
                <a:gd name="GluePoint1240X" fmla="*/ 6236444 w 6386648"/>
                <a:gd name="GluePoint1240Y" fmla="*/ 725905 h 1849426"/>
                <a:gd name="GluePoint1241X" fmla="*/ 961301 w 6386648"/>
                <a:gd name="GluePoint1241Y" fmla="*/ 725905 h 1849426"/>
                <a:gd name="GluePoint1242X" fmla="*/ 979326 w 6386648"/>
                <a:gd name="GluePoint1242Y" fmla="*/ 743929 h 1849426"/>
                <a:gd name="GluePoint1243X" fmla="*/ 961301 w 6386648"/>
                <a:gd name="GluePoint1243Y" fmla="*/ 761954 h 1849426"/>
                <a:gd name="GluePoint1244X" fmla="*/ 943277 w 6386648"/>
                <a:gd name="GluePoint1244Y" fmla="*/ 743929 h 1849426"/>
                <a:gd name="GluePoint1245X" fmla="*/ 961301 w 6386648"/>
                <a:gd name="GluePoint1245Y" fmla="*/ 725905 h 1849426"/>
                <a:gd name="GluePoint1246X" fmla="*/ 3400604 w 6386648"/>
                <a:gd name="GluePoint1246Y" fmla="*/ 719897 h 1849426"/>
                <a:gd name="GluePoint1247X" fmla="*/ 3418629 w 6386648"/>
                <a:gd name="GluePoint1247Y" fmla="*/ 737921 h 1849426"/>
                <a:gd name="GluePoint1248X" fmla="*/ 3400604 w 6386648"/>
                <a:gd name="GluePoint1248Y" fmla="*/ 755946 h 1849426"/>
                <a:gd name="GluePoint1249X" fmla="*/ 3382580 w 6386648"/>
                <a:gd name="GluePoint1249Y" fmla="*/ 737921 h 1849426"/>
                <a:gd name="GluePoint1250X" fmla="*/ 3400604 w 6386648"/>
                <a:gd name="GluePoint1250Y" fmla="*/ 719897 h 1849426"/>
                <a:gd name="GluePoint1251X" fmla="*/ 6002126 w 6386648"/>
                <a:gd name="GluePoint1251Y" fmla="*/ 713889 h 1849426"/>
                <a:gd name="GluePoint1252X" fmla="*/ 6020151 w 6386648"/>
                <a:gd name="GluePoint1252Y" fmla="*/ 731913 h 1849426"/>
                <a:gd name="GluePoint1253X" fmla="*/ 6002126 w 6386648"/>
                <a:gd name="GluePoint1253Y" fmla="*/ 749938 h 1849426"/>
                <a:gd name="GluePoint1254X" fmla="*/ 5984102 w 6386648"/>
                <a:gd name="GluePoint1254Y" fmla="*/ 731913 h 1849426"/>
                <a:gd name="GluePoint1255X" fmla="*/ 6002126 w 6386648"/>
                <a:gd name="GluePoint1255Y" fmla="*/ 713889 h 1849426"/>
                <a:gd name="GluePoint1256X" fmla="*/ 1610179 w 6386648"/>
                <a:gd name="GluePoint1256Y" fmla="*/ 713889 h 1849426"/>
                <a:gd name="GluePoint1257X" fmla="*/ 1628204 w 6386648"/>
                <a:gd name="GluePoint1257Y" fmla="*/ 731913 h 1849426"/>
                <a:gd name="GluePoint1258X" fmla="*/ 1610179 w 6386648"/>
                <a:gd name="GluePoint1258Y" fmla="*/ 749938 h 1849426"/>
                <a:gd name="GluePoint1259X" fmla="*/ 1592155 w 6386648"/>
                <a:gd name="GluePoint1259Y" fmla="*/ 731913 h 1849426"/>
                <a:gd name="GluePoint1260X" fmla="*/ 1610179 w 6386648"/>
                <a:gd name="GluePoint1260Y" fmla="*/ 713889 h 1849426"/>
                <a:gd name="GluePoint1261X" fmla="*/ 3520767 w 6386648"/>
                <a:gd name="GluePoint1261Y" fmla="*/ 707881 h 1849426"/>
                <a:gd name="GluePoint1262X" fmla="*/ 3538792 w 6386648"/>
                <a:gd name="GluePoint1262Y" fmla="*/ 725906 h 1849426"/>
                <a:gd name="GluePoint1263X" fmla="*/ 3520767 w 6386648"/>
                <a:gd name="GluePoint1263Y" fmla="*/ 743930 h 1849426"/>
                <a:gd name="GluePoint1264X" fmla="*/ 3502743 w 6386648"/>
                <a:gd name="GluePoint1264Y" fmla="*/ 725906 h 1849426"/>
                <a:gd name="GluePoint1265X" fmla="*/ 3520767 w 6386648"/>
                <a:gd name="GluePoint1265Y" fmla="*/ 707881 h 1849426"/>
                <a:gd name="GluePoint1266X" fmla="*/ 2895920 w 6386648"/>
                <a:gd name="GluePoint1266Y" fmla="*/ 701872 h 1849426"/>
                <a:gd name="GluePoint1267X" fmla="*/ 2913945 w 6386648"/>
                <a:gd name="GluePoint1267Y" fmla="*/ 719896 h 1849426"/>
                <a:gd name="GluePoint1268X" fmla="*/ 2895920 w 6386648"/>
                <a:gd name="GluePoint1268Y" fmla="*/ 737921 h 1849426"/>
                <a:gd name="GluePoint1269X" fmla="*/ 2877895 w 6386648"/>
                <a:gd name="GluePoint1269Y" fmla="*/ 719896 h 1849426"/>
                <a:gd name="GluePoint1270X" fmla="*/ 2895920 w 6386648"/>
                <a:gd name="GluePoint1270Y" fmla="*/ 701872 h 1849426"/>
                <a:gd name="GluePoint1271X" fmla="*/ 2547449 w 6386648"/>
                <a:gd name="GluePoint1271Y" fmla="*/ 701872 h 1849426"/>
                <a:gd name="GluePoint1272X" fmla="*/ 2565474 w 6386648"/>
                <a:gd name="GluePoint1272Y" fmla="*/ 719896 h 1849426"/>
                <a:gd name="GluePoint1273X" fmla="*/ 2547449 w 6386648"/>
                <a:gd name="GluePoint1273Y" fmla="*/ 737921 h 1849426"/>
                <a:gd name="GluePoint1274X" fmla="*/ 2529425 w 6386648"/>
                <a:gd name="GluePoint1274Y" fmla="*/ 719896 h 1849426"/>
                <a:gd name="GluePoint1275X" fmla="*/ 2547449 w 6386648"/>
                <a:gd name="GluePoint1275Y" fmla="*/ 701872 h 1849426"/>
                <a:gd name="GluePoint1276X" fmla="*/ 2241034 w 6386648"/>
                <a:gd name="GluePoint1276Y" fmla="*/ 701872 h 1849426"/>
                <a:gd name="GluePoint1277X" fmla="*/ 2259059 w 6386648"/>
                <a:gd name="GluePoint1277Y" fmla="*/ 719896 h 1849426"/>
                <a:gd name="GluePoint1278X" fmla="*/ 2241034 w 6386648"/>
                <a:gd name="GluePoint1278Y" fmla="*/ 737921 h 1849426"/>
                <a:gd name="GluePoint1279X" fmla="*/ 2223010 w 6386648"/>
                <a:gd name="GluePoint1279Y" fmla="*/ 719896 h 1849426"/>
                <a:gd name="GluePoint1280X" fmla="*/ 2241034 w 6386648"/>
                <a:gd name="GluePoint1280Y" fmla="*/ 701872 h 1849426"/>
                <a:gd name="GluePoint1281X" fmla="*/ 1411911 w 6386648"/>
                <a:gd name="GluePoint1281Y" fmla="*/ 701872 h 1849426"/>
                <a:gd name="GluePoint1282X" fmla="*/ 1429936 w 6386648"/>
                <a:gd name="GluePoint1282Y" fmla="*/ 719896 h 1849426"/>
                <a:gd name="GluePoint1283X" fmla="*/ 1411911 w 6386648"/>
                <a:gd name="GluePoint1283Y" fmla="*/ 737921 h 1849426"/>
                <a:gd name="GluePoint1284X" fmla="*/ 1393887 w 6386648"/>
                <a:gd name="GluePoint1284Y" fmla="*/ 719896 h 1849426"/>
                <a:gd name="GluePoint1285X" fmla="*/ 1411911 w 6386648"/>
                <a:gd name="GluePoint1285Y" fmla="*/ 701872 h 1849426"/>
                <a:gd name="GluePoint1286X" fmla="*/ 1165578 w 6386648"/>
                <a:gd name="GluePoint1286Y" fmla="*/ 701872 h 1849426"/>
                <a:gd name="GluePoint1287X" fmla="*/ 1183602 w 6386648"/>
                <a:gd name="GluePoint1287Y" fmla="*/ 719896 h 1849426"/>
                <a:gd name="GluePoint1288X" fmla="*/ 1165578 w 6386648"/>
                <a:gd name="GluePoint1288Y" fmla="*/ 737921 h 1849426"/>
                <a:gd name="GluePoint1289X" fmla="*/ 1147553 w 6386648"/>
                <a:gd name="GluePoint1289Y" fmla="*/ 719896 h 1849426"/>
                <a:gd name="GluePoint1290X" fmla="*/ 1165578 w 6386648"/>
                <a:gd name="GluePoint1290Y" fmla="*/ 701872 h 1849426"/>
                <a:gd name="GluePoint1291X" fmla="*/ 168227 w 6386648"/>
                <a:gd name="GluePoint1291Y" fmla="*/ 701872 h 1849426"/>
                <a:gd name="GluePoint1292X" fmla="*/ 186252 w 6386648"/>
                <a:gd name="GluePoint1292Y" fmla="*/ 719896 h 1849426"/>
                <a:gd name="GluePoint1293X" fmla="*/ 168227 w 6386648"/>
                <a:gd name="GluePoint1293Y" fmla="*/ 737921 h 1849426"/>
                <a:gd name="GluePoint1294X" fmla="*/ 150203 w 6386648"/>
                <a:gd name="GluePoint1294Y" fmla="*/ 719896 h 1849426"/>
                <a:gd name="GluePoint1295X" fmla="*/ 168227 w 6386648"/>
                <a:gd name="GluePoint1295Y" fmla="*/ 701872 h 1849426"/>
                <a:gd name="GluePoint1296X" fmla="*/ 1910586 w 6386648"/>
                <a:gd name="GluePoint1296Y" fmla="*/ 695864 h 1849426"/>
                <a:gd name="GluePoint1297X" fmla="*/ 1928611 w 6386648"/>
                <a:gd name="GluePoint1297Y" fmla="*/ 713888 h 1849426"/>
                <a:gd name="GluePoint1298X" fmla="*/ 1910586 w 6386648"/>
                <a:gd name="GluePoint1298Y" fmla="*/ 731913 h 1849426"/>
                <a:gd name="GluePoint1299X" fmla="*/ 1892562 w 6386648"/>
                <a:gd name="GluePoint1299Y" fmla="*/ 713888 h 1849426"/>
                <a:gd name="GluePoint1300X" fmla="*/ 1910586 w 6386648"/>
                <a:gd name="GluePoint1300Y" fmla="*/ 695864 h 1849426"/>
                <a:gd name="GluePoint1301X" fmla="*/ 3833190 w 6386648"/>
                <a:gd name="GluePoint1301Y" fmla="*/ 689856 h 1849426"/>
                <a:gd name="GluePoint1302X" fmla="*/ 3851215 w 6386648"/>
                <a:gd name="GluePoint1302Y" fmla="*/ 707880 h 1849426"/>
                <a:gd name="GluePoint1303X" fmla="*/ 3833190 w 6386648"/>
                <a:gd name="GluePoint1303Y" fmla="*/ 725905 h 1849426"/>
                <a:gd name="GluePoint1304X" fmla="*/ 3815166 w 6386648"/>
                <a:gd name="GluePoint1304Y" fmla="*/ 707880 h 1849426"/>
                <a:gd name="GluePoint1305X" fmla="*/ 3833190 w 6386648"/>
                <a:gd name="GluePoint1305Y" fmla="*/ 689856 h 1849426"/>
                <a:gd name="GluePoint1306X" fmla="*/ 2787774 w 6386648"/>
                <a:gd name="GluePoint1306Y" fmla="*/ 689856 h 1849426"/>
                <a:gd name="GluePoint1307X" fmla="*/ 2805799 w 6386648"/>
                <a:gd name="GluePoint1307Y" fmla="*/ 707880 h 1849426"/>
                <a:gd name="GluePoint1308X" fmla="*/ 2787774 w 6386648"/>
                <a:gd name="GluePoint1308Y" fmla="*/ 725905 h 1849426"/>
                <a:gd name="GluePoint1309X" fmla="*/ 2769750 w 6386648"/>
                <a:gd name="GluePoint1309Y" fmla="*/ 707880 h 1849426"/>
                <a:gd name="GluePoint1310X" fmla="*/ 2787774 w 6386648"/>
                <a:gd name="GluePoint1310Y" fmla="*/ 689856 h 1849426"/>
                <a:gd name="GluePoint1311X" fmla="*/ 5737768 w 6386648"/>
                <a:gd name="GluePoint1311Y" fmla="*/ 677840 h 1849426"/>
                <a:gd name="GluePoint1312X" fmla="*/ 5755793 w 6386648"/>
                <a:gd name="GluePoint1312Y" fmla="*/ 695865 h 1849426"/>
                <a:gd name="GluePoint1313X" fmla="*/ 5737768 w 6386648"/>
                <a:gd name="GluePoint1313Y" fmla="*/ 713889 h 1849426"/>
                <a:gd name="GluePoint1314X" fmla="*/ 5719744 w 6386648"/>
                <a:gd name="GluePoint1314Y" fmla="*/ 695865 h 1849426"/>
                <a:gd name="GluePoint1315X" fmla="*/ 5737768 w 6386648"/>
                <a:gd name="GluePoint1315Y" fmla="*/ 677840 h 1849426"/>
                <a:gd name="GluePoint1316X" fmla="*/ 781057 w 6386648"/>
                <a:gd name="GluePoint1316Y" fmla="*/ 677840 h 1849426"/>
                <a:gd name="GluePoint1317X" fmla="*/ 799082 w 6386648"/>
                <a:gd name="GluePoint1317Y" fmla="*/ 695865 h 1849426"/>
                <a:gd name="GluePoint1318X" fmla="*/ 781057 w 6386648"/>
                <a:gd name="GluePoint1318Y" fmla="*/ 713889 h 1849426"/>
                <a:gd name="GluePoint1319X" fmla="*/ 763033 w 6386648"/>
                <a:gd name="GluePoint1319Y" fmla="*/ 695865 h 1849426"/>
                <a:gd name="GluePoint1320X" fmla="*/ 781057 w 6386648"/>
                <a:gd name="GluePoint1320Y" fmla="*/ 677840 h 1849426"/>
                <a:gd name="GluePoint1321X" fmla="*/ 276373 w 6386648"/>
                <a:gd name="GluePoint1321Y" fmla="*/ 677840 h 1849426"/>
                <a:gd name="GluePoint1322X" fmla="*/ 294398 w 6386648"/>
                <a:gd name="GluePoint1322Y" fmla="*/ 695865 h 1849426"/>
                <a:gd name="GluePoint1323X" fmla="*/ 276373 w 6386648"/>
                <a:gd name="GluePoint1323Y" fmla="*/ 713889 h 1849426"/>
                <a:gd name="GluePoint1324X" fmla="*/ 258349 w 6386648"/>
                <a:gd name="GluePoint1324Y" fmla="*/ 695865 h 1849426"/>
                <a:gd name="GluePoint1325X" fmla="*/ 276373 w 6386648"/>
                <a:gd name="GluePoint1325Y" fmla="*/ 677840 h 1849426"/>
                <a:gd name="GluePoint1326X" fmla="*/ 1784415 w 6386648"/>
                <a:gd name="GluePoint1326Y" fmla="*/ 671832 h 1849426"/>
                <a:gd name="GluePoint1327X" fmla="*/ 1802440 w 6386648"/>
                <a:gd name="GluePoint1327Y" fmla="*/ 689856 h 1849426"/>
                <a:gd name="GluePoint1328X" fmla="*/ 1784415 w 6386648"/>
                <a:gd name="GluePoint1328Y" fmla="*/ 707881 h 1849426"/>
                <a:gd name="GluePoint1329X" fmla="*/ 1766391 w 6386648"/>
                <a:gd name="GluePoint1329Y" fmla="*/ 689856 h 1849426"/>
                <a:gd name="GluePoint1330X" fmla="*/ 1784415 w 6386648"/>
                <a:gd name="GluePoint1330Y" fmla="*/ 671832 h 1849426"/>
                <a:gd name="GluePoint1331X" fmla="*/ 3713027 w 6386648"/>
                <a:gd name="GluePoint1331Y" fmla="*/ 665824 h 1849426"/>
                <a:gd name="GluePoint1332X" fmla="*/ 3731052 w 6386648"/>
                <a:gd name="GluePoint1332Y" fmla="*/ 683848 h 1849426"/>
                <a:gd name="GluePoint1333X" fmla="*/ 3713027 w 6386648"/>
                <a:gd name="GluePoint1333Y" fmla="*/ 701873 h 1849426"/>
                <a:gd name="GluePoint1334X" fmla="*/ 3695003 w 6386648"/>
                <a:gd name="GluePoint1334Y" fmla="*/ 683848 h 1849426"/>
                <a:gd name="GluePoint1335X" fmla="*/ 3713027 w 6386648"/>
                <a:gd name="GluePoint1335Y" fmla="*/ 665824 h 1849426"/>
                <a:gd name="GluePoint1336X" fmla="*/ 3274433 w 6386648"/>
                <a:gd name="GluePoint1336Y" fmla="*/ 665824 h 1849426"/>
                <a:gd name="GluePoint1337X" fmla="*/ 3292458 w 6386648"/>
                <a:gd name="GluePoint1337Y" fmla="*/ 683848 h 1849426"/>
                <a:gd name="GluePoint1338X" fmla="*/ 3274433 w 6386648"/>
                <a:gd name="GluePoint1338Y" fmla="*/ 701873 h 1849426"/>
                <a:gd name="GluePoint1339X" fmla="*/ 3256409 w 6386648"/>
                <a:gd name="GluePoint1339Y" fmla="*/ 683848 h 1849426"/>
                <a:gd name="GluePoint1340X" fmla="*/ 3274433 w 6386648"/>
                <a:gd name="GluePoint1340Y" fmla="*/ 665824 h 1849426"/>
                <a:gd name="GluePoint1341X" fmla="*/ 1291748 w 6386648"/>
                <a:gd name="GluePoint1341Y" fmla="*/ 665824 h 1849426"/>
                <a:gd name="GluePoint1342X" fmla="*/ 1309773 w 6386648"/>
                <a:gd name="GluePoint1342Y" fmla="*/ 683848 h 1849426"/>
                <a:gd name="GluePoint1343X" fmla="*/ 1291748 w 6386648"/>
                <a:gd name="GluePoint1343Y" fmla="*/ 701873 h 1849426"/>
                <a:gd name="GluePoint1344X" fmla="*/ 1273724 w 6386648"/>
                <a:gd name="GluePoint1344Y" fmla="*/ 683848 h 1849426"/>
                <a:gd name="GluePoint1345X" fmla="*/ 1291748 w 6386648"/>
                <a:gd name="GluePoint1345Y" fmla="*/ 665824 h 1849426"/>
                <a:gd name="GluePoint1346X" fmla="*/ 636862 w 6386648"/>
                <a:gd name="GluePoint1346Y" fmla="*/ 665824 h 1849426"/>
                <a:gd name="GluePoint1347X" fmla="*/ 654887 w 6386648"/>
                <a:gd name="GluePoint1347Y" fmla="*/ 683848 h 1849426"/>
                <a:gd name="GluePoint1348X" fmla="*/ 636862 w 6386648"/>
                <a:gd name="GluePoint1348Y" fmla="*/ 701873 h 1849426"/>
                <a:gd name="GluePoint1349X" fmla="*/ 618838 w 6386648"/>
                <a:gd name="GluePoint1349Y" fmla="*/ 683848 h 1849426"/>
                <a:gd name="GluePoint1350X" fmla="*/ 636862 w 6386648"/>
                <a:gd name="GluePoint1350Y" fmla="*/ 665824 h 1849426"/>
                <a:gd name="GluePoint1351X" fmla="*/ 3172295 w 6386648"/>
                <a:gd name="GluePoint1351Y" fmla="*/ 659815 h 1849426"/>
                <a:gd name="GluePoint1352X" fmla="*/ 3190320 w 6386648"/>
                <a:gd name="GluePoint1352Y" fmla="*/ 677839 h 1849426"/>
                <a:gd name="GluePoint1353X" fmla="*/ 3172295 w 6386648"/>
                <a:gd name="GluePoint1353Y" fmla="*/ 695864 h 1849426"/>
                <a:gd name="GluePoint1354X" fmla="*/ 3154271 w 6386648"/>
                <a:gd name="GluePoint1354Y" fmla="*/ 677839 h 1849426"/>
                <a:gd name="GluePoint1355X" fmla="*/ 3172295 w 6386648"/>
                <a:gd name="GluePoint1355Y" fmla="*/ 659815 h 1849426"/>
                <a:gd name="GluePoint1356X" fmla="*/ 6314550 w 6386648"/>
                <a:gd name="GluePoint1356Y" fmla="*/ 647799 h 1849426"/>
                <a:gd name="GluePoint1357X" fmla="*/ 6332574 w 6386648"/>
                <a:gd name="GluePoint1357Y" fmla="*/ 665824 h 1849426"/>
                <a:gd name="GluePoint1358X" fmla="*/ 6314550 w 6386648"/>
                <a:gd name="GluePoint1358Y" fmla="*/ 683848 h 1849426"/>
                <a:gd name="GluePoint1359X" fmla="*/ 6296525 w 6386648"/>
                <a:gd name="GluePoint1359Y" fmla="*/ 665824 h 1849426"/>
                <a:gd name="GluePoint1360X" fmla="*/ 6314550 w 6386648"/>
                <a:gd name="GluePoint1360Y" fmla="*/ 647799 h 1849426"/>
                <a:gd name="GluePoint1361X" fmla="*/ 3040116 w 6386648"/>
                <a:gd name="GluePoint1361Y" fmla="*/ 647799 h 1849426"/>
                <a:gd name="GluePoint1362X" fmla="*/ 3058141 w 6386648"/>
                <a:gd name="GluePoint1362Y" fmla="*/ 665824 h 1849426"/>
                <a:gd name="GluePoint1363X" fmla="*/ 3040116 w 6386648"/>
                <a:gd name="GluePoint1363Y" fmla="*/ 683848 h 1849426"/>
                <a:gd name="GluePoint1364X" fmla="*/ 3022092 w 6386648"/>
                <a:gd name="GluePoint1364Y" fmla="*/ 665824 h 1849426"/>
                <a:gd name="GluePoint1365X" fmla="*/ 3040116 w 6386648"/>
                <a:gd name="GluePoint1365Y" fmla="*/ 647799 h 1849426"/>
                <a:gd name="GluePoint1366X" fmla="*/ 4025450 w 6386648"/>
                <a:gd name="GluePoint1366Y" fmla="*/ 641791 h 1849426"/>
                <a:gd name="GluePoint1367X" fmla="*/ 4043475 w 6386648"/>
                <a:gd name="GluePoint1367Y" fmla="*/ 659815 h 1849426"/>
                <a:gd name="GluePoint1368X" fmla="*/ 4025450 w 6386648"/>
                <a:gd name="GluePoint1368Y" fmla="*/ 677840 h 1849426"/>
                <a:gd name="GluePoint1369X" fmla="*/ 4007426 w 6386648"/>
                <a:gd name="GluePoint1369Y" fmla="*/ 659815 h 1849426"/>
                <a:gd name="GluePoint1370X" fmla="*/ 4025450 w 6386648"/>
                <a:gd name="GluePoint1370Y" fmla="*/ 641791 h 1849426"/>
                <a:gd name="GluePoint1371X" fmla="*/ 5948053 w 6386648"/>
                <a:gd name="GluePoint1371Y" fmla="*/ 629775 h 1849426"/>
                <a:gd name="GluePoint1372X" fmla="*/ 5966078 w 6386648"/>
                <a:gd name="GluePoint1372Y" fmla="*/ 647799 h 1849426"/>
                <a:gd name="GluePoint1373X" fmla="*/ 5948053 w 6386648"/>
                <a:gd name="GluePoint1373Y" fmla="*/ 665824 h 1849426"/>
                <a:gd name="GluePoint1374X" fmla="*/ 5930029 w 6386648"/>
                <a:gd name="GluePoint1374Y" fmla="*/ 647799 h 1849426"/>
                <a:gd name="GluePoint1375X" fmla="*/ 5948053 w 6386648"/>
                <a:gd name="GluePoint1375Y" fmla="*/ 629775 h 1849426"/>
                <a:gd name="GluePoint1376X" fmla="*/ 2673619 w 6386648"/>
                <a:gd name="GluePoint1376Y" fmla="*/ 629775 h 1849426"/>
                <a:gd name="GluePoint1377X" fmla="*/ 2691644 w 6386648"/>
                <a:gd name="GluePoint1377Y" fmla="*/ 647799 h 1849426"/>
                <a:gd name="GluePoint1378X" fmla="*/ 2673619 w 6386648"/>
                <a:gd name="GluePoint1378Y" fmla="*/ 665824 h 1849426"/>
                <a:gd name="GluePoint1379X" fmla="*/ 2655595 w 6386648"/>
                <a:gd name="GluePoint1379Y" fmla="*/ 647799 h 1849426"/>
                <a:gd name="GluePoint1380X" fmla="*/ 2673619 w 6386648"/>
                <a:gd name="GluePoint1380Y" fmla="*/ 629775 h 1849426"/>
                <a:gd name="GluePoint1381X" fmla="*/ 2331156 w 6386648"/>
                <a:gd name="GluePoint1381Y" fmla="*/ 629775 h 1849426"/>
                <a:gd name="GluePoint1382X" fmla="*/ 2349181 w 6386648"/>
                <a:gd name="GluePoint1382Y" fmla="*/ 647799 h 1849426"/>
                <a:gd name="GluePoint1383X" fmla="*/ 2331156 w 6386648"/>
                <a:gd name="GluePoint1383Y" fmla="*/ 665824 h 1849426"/>
                <a:gd name="GluePoint1384X" fmla="*/ 2313132 w 6386648"/>
                <a:gd name="GluePoint1384Y" fmla="*/ 647799 h 1849426"/>
                <a:gd name="GluePoint1385X" fmla="*/ 2331156 w 6386648"/>
                <a:gd name="GluePoint1385Y" fmla="*/ 629775 h 1849426"/>
                <a:gd name="GluePoint1386X" fmla="*/ 1514049 w 6386648"/>
                <a:gd name="GluePoint1386Y" fmla="*/ 629775 h 1849426"/>
                <a:gd name="GluePoint1387X" fmla="*/ 1532074 w 6386648"/>
                <a:gd name="GluePoint1387Y" fmla="*/ 647799 h 1849426"/>
                <a:gd name="GluePoint1388X" fmla="*/ 1514049 w 6386648"/>
                <a:gd name="GluePoint1388Y" fmla="*/ 665824 h 1849426"/>
                <a:gd name="GluePoint1389X" fmla="*/ 1496025 w 6386648"/>
                <a:gd name="GluePoint1389Y" fmla="*/ 647799 h 1849426"/>
                <a:gd name="GluePoint1390X" fmla="*/ 1514049 w 6386648"/>
                <a:gd name="GluePoint1390Y" fmla="*/ 629775 h 1849426"/>
                <a:gd name="GluePoint1391X" fmla="*/ 901219 w 6386648"/>
                <a:gd name="GluePoint1391Y" fmla="*/ 629775 h 1849426"/>
                <a:gd name="GluePoint1392X" fmla="*/ 919244 w 6386648"/>
                <a:gd name="GluePoint1392Y" fmla="*/ 647799 h 1849426"/>
                <a:gd name="GluePoint1393X" fmla="*/ 901219 w 6386648"/>
                <a:gd name="GluePoint1393Y" fmla="*/ 665824 h 1849426"/>
                <a:gd name="GluePoint1394X" fmla="*/ 883195 w 6386648"/>
                <a:gd name="GluePoint1394Y" fmla="*/ 647799 h 1849426"/>
                <a:gd name="GluePoint1395X" fmla="*/ 901219 w 6386648"/>
                <a:gd name="GluePoint1395Y" fmla="*/ 629775 h 1849426"/>
                <a:gd name="GluePoint1396X" fmla="*/ 5827891 w 6386648"/>
                <a:gd name="GluePoint1396Y" fmla="*/ 617758 h 1849426"/>
                <a:gd name="GluePoint1397X" fmla="*/ 5845916 w 6386648"/>
                <a:gd name="GluePoint1397Y" fmla="*/ 635783 h 1849426"/>
                <a:gd name="GluePoint1398X" fmla="*/ 5827891 w 6386648"/>
                <a:gd name="GluePoint1398Y" fmla="*/ 653807 h 1849426"/>
                <a:gd name="GluePoint1399X" fmla="*/ 5809867 w 6386648"/>
                <a:gd name="GluePoint1399Y" fmla="*/ 635783 h 1849426"/>
                <a:gd name="GluePoint1400X" fmla="*/ 5827891 w 6386648"/>
                <a:gd name="GluePoint1400Y" fmla="*/ 617758 h 1849426"/>
                <a:gd name="GluePoint1401X" fmla="*/ 2469343 w 6386648"/>
                <a:gd name="GluePoint1401Y" fmla="*/ 617758 h 1849426"/>
                <a:gd name="GluePoint1402X" fmla="*/ 2487368 w 6386648"/>
                <a:gd name="GluePoint1402Y" fmla="*/ 635783 h 1849426"/>
                <a:gd name="GluePoint1403X" fmla="*/ 2469343 w 6386648"/>
                <a:gd name="GluePoint1403Y" fmla="*/ 653807 h 1849426"/>
                <a:gd name="GluePoint1404X" fmla="*/ 2451319 w 6386648"/>
                <a:gd name="GluePoint1404Y" fmla="*/ 635783 h 1849426"/>
                <a:gd name="GluePoint1405X" fmla="*/ 2469343 w 6386648"/>
                <a:gd name="GluePoint1405Y" fmla="*/ 617758 h 1849426"/>
                <a:gd name="GluePoint1406X" fmla="*/ 6110273 w 6386648"/>
                <a:gd name="GluePoint1406Y" fmla="*/ 611750 h 1849426"/>
                <a:gd name="GluePoint1407X" fmla="*/ 6128298 w 6386648"/>
                <a:gd name="GluePoint1407Y" fmla="*/ 629774 h 1849426"/>
                <a:gd name="GluePoint1408X" fmla="*/ 6110273 w 6386648"/>
                <a:gd name="GluePoint1408Y" fmla="*/ 647799 h 1849426"/>
                <a:gd name="GluePoint1409X" fmla="*/ 6092248 w 6386648"/>
                <a:gd name="GluePoint1409Y" fmla="*/ 629774 h 1849426"/>
                <a:gd name="GluePoint1410X" fmla="*/ 6110273 w 6386648"/>
                <a:gd name="GluePoint1410Y" fmla="*/ 611750 h 1849426"/>
                <a:gd name="GluePoint1411X" fmla="*/ 3598872 w 6386648"/>
                <a:gd name="GluePoint1411Y" fmla="*/ 611750 h 1849426"/>
                <a:gd name="GluePoint1412X" fmla="*/ 3616897 w 6386648"/>
                <a:gd name="GluePoint1412Y" fmla="*/ 629774 h 1849426"/>
                <a:gd name="GluePoint1413X" fmla="*/ 3598872 w 6386648"/>
                <a:gd name="GluePoint1413Y" fmla="*/ 647799 h 1849426"/>
                <a:gd name="GluePoint1414X" fmla="*/ 3580848 w 6386648"/>
                <a:gd name="GluePoint1414Y" fmla="*/ 629774 h 1849426"/>
                <a:gd name="GluePoint1415X" fmla="*/ 3598872 w 6386648"/>
                <a:gd name="GluePoint1415Y" fmla="*/ 611750 h 1849426"/>
                <a:gd name="GluePoint1416X" fmla="*/ 2150912 w 6386648"/>
                <a:gd name="GluePoint1416Y" fmla="*/ 611750 h 1849426"/>
                <a:gd name="GluePoint1417X" fmla="*/ 2168937 w 6386648"/>
                <a:gd name="GluePoint1417Y" fmla="*/ 629774 h 1849426"/>
                <a:gd name="GluePoint1418X" fmla="*/ 2150912 w 6386648"/>
                <a:gd name="GluePoint1418Y" fmla="*/ 647799 h 1849426"/>
                <a:gd name="GluePoint1419X" fmla="*/ 2132888 w 6386648"/>
                <a:gd name="GluePoint1419Y" fmla="*/ 629774 h 1849426"/>
                <a:gd name="GluePoint1420X" fmla="*/ 2150912 w 6386648"/>
                <a:gd name="GluePoint1420Y" fmla="*/ 611750 h 1849426"/>
                <a:gd name="GluePoint1421X" fmla="*/ 2036758 w 6386648"/>
                <a:gd name="GluePoint1421Y" fmla="*/ 605742 h 1849426"/>
                <a:gd name="GluePoint1422X" fmla="*/ 2054782 w 6386648"/>
                <a:gd name="GluePoint1422Y" fmla="*/ 623766 h 1849426"/>
                <a:gd name="GluePoint1423X" fmla="*/ 2036758 w 6386648"/>
                <a:gd name="GluePoint1423Y" fmla="*/ 641791 h 1849426"/>
                <a:gd name="GluePoint1424X" fmla="*/ 2018733 w 6386648"/>
                <a:gd name="GluePoint1424Y" fmla="*/ 623766 h 1849426"/>
                <a:gd name="GluePoint1425X" fmla="*/ 2036758 w 6386648"/>
                <a:gd name="GluePoint1425Y" fmla="*/ 605742 h 1849426"/>
                <a:gd name="GluePoint1426X" fmla="*/ 1652236 w 6386648"/>
                <a:gd name="GluePoint1426Y" fmla="*/ 605742 h 1849426"/>
                <a:gd name="GluePoint1427X" fmla="*/ 1670261 w 6386648"/>
                <a:gd name="GluePoint1427Y" fmla="*/ 623766 h 1849426"/>
                <a:gd name="GluePoint1428X" fmla="*/ 1652236 w 6386648"/>
                <a:gd name="GluePoint1428Y" fmla="*/ 641791 h 1849426"/>
                <a:gd name="GluePoint1429X" fmla="*/ 1634212 w 6386648"/>
                <a:gd name="GluePoint1429Y" fmla="*/ 623766 h 1849426"/>
                <a:gd name="GluePoint1430X" fmla="*/ 1652236 w 6386648"/>
                <a:gd name="GluePoint1430Y" fmla="*/ 605742 h 1849426"/>
                <a:gd name="GluePoint1431X" fmla="*/ 1027390 w 6386648"/>
                <a:gd name="GluePoint1431Y" fmla="*/ 605742 h 1849426"/>
                <a:gd name="GluePoint1432X" fmla="*/ 1045415 w 6386648"/>
                <a:gd name="GluePoint1432Y" fmla="*/ 623766 h 1849426"/>
                <a:gd name="GluePoint1433X" fmla="*/ 1027390 w 6386648"/>
                <a:gd name="GluePoint1433Y" fmla="*/ 641791 h 1849426"/>
                <a:gd name="GluePoint1434X" fmla="*/ 1009366 w 6386648"/>
                <a:gd name="GluePoint1434Y" fmla="*/ 623766 h 1849426"/>
                <a:gd name="GluePoint1435X" fmla="*/ 1027390 w 6386648"/>
                <a:gd name="GluePoint1435Y" fmla="*/ 605742 h 1849426"/>
                <a:gd name="GluePoint1436X" fmla="*/ 504684 w 6386648"/>
                <a:gd name="GluePoint1436Y" fmla="*/ 605742 h 1849426"/>
                <a:gd name="GluePoint1437X" fmla="*/ 522708 w 6386648"/>
                <a:gd name="GluePoint1437Y" fmla="*/ 623766 h 1849426"/>
                <a:gd name="GluePoint1438X" fmla="*/ 504684 w 6386648"/>
                <a:gd name="GluePoint1438Y" fmla="*/ 641791 h 1849426"/>
                <a:gd name="GluePoint1439X" fmla="*/ 486659 w 6386648"/>
                <a:gd name="GluePoint1439Y" fmla="*/ 623766 h 1849426"/>
                <a:gd name="GluePoint1440X" fmla="*/ 504684 w 6386648"/>
                <a:gd name="GluePoint1440Y" fmla="*/ 605742 h 1849426"/>
                <a:gd name="GluePoint1441X" fmla="*/ 378512 w 6386648"/>
                <a:gd name="GluePoint1441Y" fmla="*/ 605742 h 1849426"/>
                <a:gd name="GluePoint1442X" fmla="*/ 396537 w 6386648"/>
                <a:gd name="GluePoint1442Y" fmla="*/ 623766 h 1849426"/>
                <a:gd name="GluePoint1443X" fmla="*/ 378512 w 6386648"/>
                <a:gd name="GluePoint1443Y" fmla="*/ 641791 h 1849426"/>
                <a:gd name="GluePoint1444X" fmla="*/ 360488 w 6386648"/>
                <a:gd name="GluePoint1444Y" fmla="*/ 623766 h 1849426"/>
                <a:gd name="GluePoint1445X" fmla="*/ 378512 w 6386648"/>
                <a:gd name="GluePoint1445Y" fmla="*/ 605742 h 1849426"/>
                <a:gd name="GluePoint1446X" fmla="*/ 3358547 w 6386648"/>
                <a:gd name="GluePoint1446Y" fmla="*/ 599734 h 1849426"/>
                <a:gd name="GluePoint1447X" fmla="*/ 3376572 w 6386648"/>
                <a:gd name="GluePoint1447Y" fmla="*/ 617758 h 1849426"/>
                <a:gd name="GluePoint1448X" fmla="*/ 3358547 w 6386648"/>
                <a:gd name="GluePoint1448Y" fmla="*/ 635783 h 1849426"/>
                <a:gd name="GluePoint1449X" fmla="*/ 3340523 w 6386648"/>
                <a:gd name="GluePoint1449Y" fmla="*/ 617758 h 1849426"/>
                <a:gd name="GluePoint1450X" fmla="*/ 3358547 w 6386648"/>
                <a:gd name="GluePoint1450Y" fmla="*/ 599734 h 1849426"/>
                <a:gd name="GluePoint1451X" fmla="*/ 3887263 w 6386648"/>
                <a:gd name="GluePoint1451Y" fmla="*/ 593726 h 1849426"/>
                <a:gd name="GluePoint1452X" fmla="*/ 3905288 w 6386648"/>
                <a:gd name="GluePoint1452Y" fmla="*/ 611750 h 1849426"/>
                <a:gd name="GluePoint1453X" fmla="*/ 3887263 w 6386648"/>
                <a:gd name="GluePoint1453Y" fmla="*/ 629775 h 1849426"/>
                <a:gd name="GluePoint1454X" fmla="*/ 3869238 w 6386648"/>
                <a:gd name="GluePoint1454Y" fmla="*/ 611750 h 1849426"/>
                <a:gd name="GluePoint1455X" fmla="*/ 3887263 w 6386648"/>
                <a:gd name="GluePoint1455Y" fmla="*/ 593726 h 1849426"/>
                <a:gd name="GluePoint1456X" fmla="*/ 5623614 w 6386648"/>
                <a:gd name="GluePoint1456Y" fmla="*/ 587718 h 1849426"/>
                <a:gd name="GluePoint1457X" fmla="*/ 5641639 w 6386648"/>
                <a:gd name="GluePoint1457Y" fmla="*/ 605743 h 1849426"/>
                <a:gd name="GluePoint1458X" fmla="*/ 5623614 w 6386648"/>
                <a:gd name="GluePoint1458Y" fmla="*/ 623767 h 1849426"/>
                <a:gd name="GluePoint1459X" fmla="*/ 5605590 w 6386648"/>
                <a:gd name="GluePoint1459Y" fmla="*/ 605743 h 1849426"/>
                <a:gd name="GluePoint1460X" fmla="*/ 5623614 w 6386648"/>
                <a:gd name="GluePoint1460Y" fmla="*/ 587718 h 1849426"/>
                <a:gd name="GluePoint1461X" fmla="*/ 4157629 w 6386648"/>
                <a:gd name="GluePoint1461Y" fmla="*/ 587718 h 1849426"/>
                <a:gd name="GluePoint1462X" fmla="*/ 4175654 w 6386648"/>
                <a:gd name="GluePoint1462Y" fmla="*/ 605743 h 1849426"/>
                <a:gd name="GluePoint1463X" fmla="*/ 4157629 w 6386648"/>
                <a:gd name="GluePoint1463Y" fmla="*/ 623767 h 1849426"/>
                <a:gd name="GluePoint1464X" fmla="*/ 4139604 w 6386648"/>
                <a:gd name="GluePoint1464Y" fmla="*/ 605743 h 1849426"/>
                <a:gd name="GluePoint1465X" fmla="*/ 4157629 w 6386648"/>
                <a:gd name="GluePoint1465Y" fmla="*/ 587718 h 1849426"/>
                <a:gd name="GluePoint1466X" fmla="*/ 1886555 w 6386648"/>
                <a:gd name="GluePoint1466Y" fmla="*/ 587718 h 1849426"/>
                <a:gd name="GluePoint1467X" fmla="*/ 1904579 w 6386648"/>
                <a:gd name="GluePoint1467Y" fmla="*/ 605743 h 1849426"/>
                <a:gd name="GluePoint1468X" fmla="*/ 1886555 w 6386648"/>
                <a:gd name="GluePoint1468Y" fmla="*/ 623767 h 1849426"/>
                <a:gd name="GluePoint1469X" fmla="*/ 1868530 w 6386648"/>
                <a:gd name="GluePoint1469Y" fmla="*/ 605743 h 1849426"/>
                <a:gd name="GluePoint1470X" fmla="*/ 1886555 w 6386648"/>
                <a:gd name="GluePoint1470Y" fmla="*/ 587718 h 1849426"/>
                <a:gd name="GluePoint1471X" fmla="*/ 1147553 w 6386648"/>
                <a:gd name="GluePoint1471Y" fmla="*/ 587718 h 1849426"/>
                <a:gd name="GluePoint1472X" fmla="*/ 1165578 w 6386648"/>
                <a:gd name="GluePoint1472Y" fmla="*/ 605743 h 1849426"/>
                <a:gd name="GluePoint1473X" fmla="*/ 1147553 w 6386648"/>
                <a:gd name="GluePoint1473Y" fmla="*/ 623767 h 1849426"/>
                <a:gd name="GluePoint1474X" fmla="*/ 1129529 w 6386648"/>
                <a:gd name="GluePoint1474Y" fmla="*/ 605743 h 1849426"/>
                <a:gd name="GluePoint1475X" fmla="*/ 1147553 w 6386648"/>
                <a:gd name="GluePoint1475Y" fmla="*/ 587718 h 1849426"/>
                <a:gd name="GluePoint1476X" fmla="*/ 6212411 w 6386648"/>
                <a:gd name="GluePoint1476Y" fmla="*/ 581710 h 1849426"/>
                <a:gd name="GluePoint1477X" fmla="*/ 6230436 w 6386648"/>
                <a:gd name="GluePoint1477Y" fmla="*/ 599734 h 1849426"/>
                <a:gd name="GluePoint1478X" fmla="*/ 6212411 w 6386648"/>
                <a:gd name="GluePoint1478Y" fmla="*/ 617759 h 1849426"/>
                <a:gd name="GluePoint1479X" fmla="*/ 6194387 w 6386648"/>
                <a:gd name="GluePoint1479Y" fmla="*/ 599734 h 1849426"/>
                <a:gd name="GluePoint1480X" fmla="*/ 6212411 w 6386648"/>
                <a:gd name="GluePoint1480Y" fmla="*/ 581710 h 1849426"/>
                <a:gd name="GluePoint1481X" fmla="*/ 3478710 w 6386648"/>
                <a:gd name="GluePoint1481Y" fmla="*/ 581710 h 1849426"/>
                <a:gd name="GluePoint1482X" fmla="*/ 3496735 w 6386648"/>
                <a:gd name="GluePoint1482Y" fmla="*/ 599734 h 1849426"/>
                <a:gd name="GluePoint1483X" fmla="*/ 3478710 w 6386648"/>
                <a:gd name="GluePoint1483Y" fmla="*/ 617759 h 1849426"/>
                <a:gd name="GluePoint1484X" fmla="*/ 3460686 w 6386648"/>
                <a:gd name="GluePoint1484Y" fmla="*/ 599734 h 1849426"/>
                <a:gd name="GluePoint1485X" fmla="*/ 3478710 w 6386648"/>
                <a:gd name="GluePoint1485Y" fmla="*/ 581710 h 1849426"/>
                <a:gd name="GluePoint1486X" fmla="*/ 2883904 w 6386648"/>
                <a:gd name="GluePoint1486Y" fmla="*/ 581710 h 1849426"/>
                <a:gd name="GluePoint1487X" fmla="*/ 2901929 w 6386648"/>
                <a:gd name="GluePoint1487Y" fmla="*/ 599734 h 1849426"/>
                <a:gd name="GluePoint1488X" fmla="*/ 2883904 w 6386648"/>
                <a:gd name="GluePoint1488Y" fmla="*/ 617759 h 1849426"/>
                <a:gd name="GluePoint1489X" fmla="*/ 2865880 w 6386648"/>
                <a:gd name="GluePoint1489Y" fmla="*/ 599734 h 1849426"/>
                <a:gd name="GluePoint1490X" fmla="*/ 2883904 w 6386648"/>
                <a:gd name="GluePoint1490Y" fmla="*/ 581710 h 1849426"/>
                <a:gd name="GluePoint1491X" fmla="*/ 4488076 w 6386648"/>
                <a:gd name="GluePoint1491Y" fmla="*/ 575702 h 1849426"/>
                <a:gd name="GluePoint1492X" fmla="*/ 4506101 w 6386648"/>
                <a:gd name="GluePoint1492Y" fmla="*/ 593726 h 1849426"/>
                <a:gd name="GluePoint1493X" fmla="*/ 4488076 w 6386648"/>
                <a:gd name="GluePoint1493Y" fmla="*/ 611751 h 1849426"/>
                <a:gd name="GluePoint1494X" fmla="*/ 4470051 w 6386648"/>
                <a:gd name="GluePoint1494Y" fmla="*/ 593726 h 1849426"/>
                <a:gd name="GluePoint1495X" fmla="*/ 4488076 w 6386648"/>
                <a:gd name="GluePoint1495Y" fmla="*/ 575702 h 1849426"/>
                <a:gd name="GluePoint1496X" fmla="*/ 4313840 w 6386648"/>
                <a:gd name="GluePoint1496Y" fmla="*/ 575702 h 1849426"/>
                <a:gd name="GluePoint1497X" fmla="*/ 4331865 w 6386648"/>
                <a:gd name="GluePoint1497Y" fmla="*/ 593726 h 1849426"/>
                <a:gd name="GluePoint1498X" fmla="*/ 4313840 w 6386648"/>
                <a:gd name="GluePoint1498Y" fmla="*/ 611751 h 1849426"/>
                <a:gd name="GluePoint1499X" fmla="*/ 4295816 w 6386648"/>
                <a:gd name="GluePoint1499Y" fmla="*/ 593726 h 1849426"/>
                <a:gd name="GluePoint1500X" fmla="*/ 4313840 w 6386648"/>
                <a:gd name="GluePoint1500Y" fmla="*/ 575702 h 1849426"/>
                <a:gd name="GluePoint1501X" fmla="*/ 1381870 w 6386648"/>
                <a:gd name="GluePoint1501Y" fmla="*/ 569693 h 1849426"/>
                <a:gd name="GluePoint1502X" fmla="*/ 1399895 w 6386648"/>
                <a:gd name="GluePoint1502Y" fmla="*/ 587717 h 1849426"/>
                <a:gd name="GluePoint1503X" fmla="*/ 1381870 w 6386648"/>
                <a:gd name="GluePoint1503Y" fmla="*/ 605742 h 1849426"/>
                <a:gd name="GluePoint1504X" fmla="*/ 1363846 w 6386648"/>
                <a:gd name="GluePoint1504Y" fmla="*/ 587717 h 1849426"/>
                <a:gd name="GluePoint1505X" fmla="*/ 1381870 w 6386648"/>
                <a:gd name="GluePoint1505Y" fmla="*/ 569693 h 1849426"/>
                <a:gd name="GluePoint1506X" fmla="*/ 126170 w 6386648"/>
                <a:gd name="GluePoint1506Y" fmla="*/ 563685 h 1849426"/>
                <a:gd name="GluePoint1507X" fmla="*/ 144195 w 6386648"/>
                <a:gd name="GluePoint1507Y" fmla="*/ 581709 h 1849426"/>
                <a:gd name="GluePoint1508X" fmla="*/ 126170 w 6386648"/>
                <a:gd name="GluePoint1508Y" fmla="*/ 599734 h 1849426"/>
                <a:gd name="GluePoint1509X" fmla="*/ 108146 w 6386648"/>
                <a:gd name="GluePoint1509Y" fmla="*/ 581709 h 1849426"/>
                <a:gd name="GluePoint1510X" fmla="*/ 126170 w 6386648"/>
                <a:gd name="GluePoint1510Y" fmla="*/ 563685 h 1849426"/>
                <a:gd name="GluePoint1511X" fmla="*/ 2583497 w 6386648"/>
                <a:gd name="GluePoint1511Y" fmla="*/ 557677 h 1849426"/>
                <a:gd name="GluePoint1512X" fmla="*/ 2601522 w 6386648"/>
                <a:gd name="GluePoint1512Y" fmla="*/ 575702 h 1849426"/>
                <a:gd name="GluePoint1513X" fmla="*/ 2583497 w 6386648"/>
                <a:gd name="GluePoint1513Y" fmla="*/ 593726 h 1849426"/>
                <a:gd name="GluePoint1514X" fmla="*/ 2565473 w 6386648"/>
                <a:gd name="GluePoint1514Y" fmla="*/ 575702 h 1849426"/>
                <a:gd name="GluePoint1515X" fmla="*/ 2583497 w 6386648"/>
                <a:gd name="GluePoint1515Y" fmla="*/ 557677 h 1849426"/>
                <a:gd name="GluePoint1516X" fmla="*/ 246333 w 6386648"/>
                <a:gd name="GluePoint1516Y" fmla="*/ 557677 h 1849426"/>
                <a:gd name="GluePoint1517X" fmla="*/ 264358 w 6386648"/>
                <a:gd name="GluePoint1517Y" fmla="*/ 575702 h 1849426"/>
                <a:gd name="GluePoint1518X" fmla="*/ 246333 w 6386648"/>
                <a:gd name="GluePoint1518Y" fmla="*/ 593726 h 1849426"/>
                <a:gd name="GluePoint1519X" fmla="*/ 228309 w 6386648"/>
                <a:gd name="GluePoint1519Y" fmla="*/ 575702 h 1849426"/>
                <a:gd name="GluePoint1520X" fmla="*/ 246333 w 6386648"/>
                <a:gd name="GluePoint1520Y" fmla="*/ 557677 h 1849426"/>
                <a:gd name="GluePoint1521X" fmla="*/ 1736351 w 6386648"/>
                <a:gd name="GluePoint1521Y" fmla="*/ 551669 h 1849426"/>
                <a:gd name="GluePoint1522X" fmla="*/ 1754375 w 6386648"/>
                <a:gd name="GluePoint1522Y" fmla="*/ 569693 h 1849426"/>
                <a:gd name="GluePoint1523X" fmla="*/ 1736351 w 6386648"/>
                <a:gd name="GluePoint1523Y" fmla="*/ 587718 h 1849426"/>
                <a:gd name="GluePoint1524X" fmla="*/ 1718326 w 6386648"/>
                <a:gd name="GluePoint1524Y" fmla="*/ 569693 h 1849426"/>
                <a:gd name="GluePoint1525X" fmla="*/ 1736351 w 6386648"/>
                <a:gd name="GluePoint1525Y" fmla="*/ 551669 h 1849426"/>
                <a:gd name="GluePoint1526X" fmla="*/ 3731051 w 6386648"/>
                <a:gd name="GluePoint1526Y" fmla="*/ 545661 h 1849426"/>
                <a:gd name="GluePoint1527X" fmla="*/ 3749076 w 6386648"/>
                <a:gd name="GluePoint1527Y" fmla="*/ 563685 h 1849426"/>
                <a:gd name="GluePoint1528X" fmla="*/ 3731051 w 6386648"/>
                <a:gd name="GluePoint1528Y" fmla="*/ 581710 h 1849426"/>
                <a:gd name="GluePoint1529X" fmla="*/ 3713027 w 6386648"/>
                <a:gd name="GluePoint1529Y" fmla="*/ 563685 h 1849426"/>
                <a:gd name="GluePoint1530X" fmla="*/ 3731051 w 6386648"/>
                <a:gd name="GluePoint1530Y" fmla="*/ 545661 h 1849426"/>
                <a:gd name="GluePoint1531X" fmla="*/ 2763741 w 6386648"/>
                <a:gd name="GluePoint1531Y" fmla="*/ 545661 h 1849426"/>
                <a:gd name="GluePoint1532X" fmla="*/ 2781766 w 6386648"/>
                <a:gd name="GluePoint1532Y" fmla="*/ 563685 h 1849426"/>
                <a:gd name="GluePoint1533X" fmla="*/ 2763741 w 6386648"/>
                <a:gd name="GluePoint1533Y" fmla="*/ 581710 h 1849426"/>
                <a:gd name="GluePoint1534X" fmla="*/ 2745717 w 6386648"/>
                <a:gd name="GluePoint1534Y" fmla="*/ 563685 h 1849426"/>
                <a:gd name="GluePoint1535X" fmla="*/ 2763741 w 6386648"/>
                <a:gd name="GluePoint1535Y" fmla="*/ 545661 h 1849426"/>
                <a:gd name="GluePoint1536X" fmla="*/ 726984 w 6386648"/>
                <a:gd name="GluePoint1536Y" fmla="*/ 545661 h 1849426"/>
                <a:gd name="GluePoint1537X" fmla="*/ 745009 w 6386648"/>
                <a:gd name="GluePoint1537Y" fmla="*/ 563685 h 1849426"/>
                <a:gd name="GluePoint1538X" fmla="*/ 726984 w 6386648"/>
                <a:gd name="GluePoint1538Y" fmla="*/ 581710 h 1849426"/>
                <a:gd name="GluePoint1539X" fmla="*/ 708960 w 6386648"/>
                <a:gd name="GluePoint1539Y" fmla="*/ 563685 h 1849426"/>
                <a:gd name="GluePoint1540X" fmla="*/ 726984 w 6386648"/>
                <a:gd name="GluePoint1540Y" fmla="*/ 545661 h 1849426"/>
                <a:gd name="GluePoint1541X" fmla="*/ 3136246 w 6386648"/>
                <a:gd name="GluePoint1541Y" fmla="*/ 539653 h 1849426"/>
                <a:gd name="GluePoint1542X" fmla="*/ 3154271 w 6386648"/>
                <a:gd name="GluePoint1542Y" fmla="*/ 557677 h 1849426"/>
                <a:gd name="GluePoint1543X" fmla="*/ 3136246 w 6386648"/>
                <a:gd name="GluePoint1543Y" fmla="*/ 575702 h 1849426"/>
                <a:gd name="GluePoint1544X" fmla="*/ 3118221 w 6386648"/>
                <a:gd name="GluePoint1544Y" fmla="*/ 557677 h 1849426"/>
                <a:gd name="GluePoint1545X" fmla="*/ 3136246 w 6386648"/>
                <a:gd name="GluePoint1545Y" fmla="*/ 539653 h 1849426"/>
                <a:gd name="GluePoint1546X" fmla="*/ 3004067 w 6386648"/>
                <a:gd name="GluePoint1546Y" fmla="*/ 539653 h 1849426"/>
                <a:gd name="GluePoint1547X" fmla="*/ 3022092 w 6386648"/>
                <a:gd name="GluePoint1547Y" fmla="*/ 557677 h 1849426"/>
                <a:gd name="GluePoint1548X" fmla="*/ 3004067 w 6386648"/>
                <a:gd name="GluePoint1548Y" fmla="*/ 575702 h 1849426"/>
                <a:gd name="GluePoint1549X" fmla="*/ 2986043 w 6386648"/>
                <a:gd name="GluePoint1549Y" fmla="*/ 557677 h 1849426"/>
                <a:gd name="GluePoint1550X" fmla="*/ 3004067 w 6386648"/>
                <a:gd name="GluePoint1550Y" fmla="*/ 539653 h 1849426"/>
                <a:gd name="GluePoint1551X" fmla="*/ 835130 w 6386648"/>
                <a:gd name="GluePoint1551Y" fmla="*/ 539653 h 1849426"/>
                <a:gd name="GluePoint1552X" fmla="*/ 847146 w 6386648"/>
                <a:gd name="GluePoint1552Y" fmla="*/ 551669 h 1849426"/>
                <a:gd name="GluePoint1553X" fmla="*/ 835130 w 6386648"/>
                <a:gd name="GluePoint1553Y" fmla="*/ 563685 h 1849426"/>
                <a:gd name="GluePoint1554X" fmla="*/ 823114 w 6386648"/>
                <a:gd name="GluePoint1554Y" fmla="*/ 551669 h 1849426"/>
                <a:gd name="GluePoint1555X" fmla="*/ 835130 w 6386648"/>
                <a:gd name="GluePoint1555Y" fmla="*/ 539653 h 1849426"/>
                <a:gd name="GluePoint1556X" fmla="*/ 612829 w 6386648"/>
                <a:gd name="GluePoint1556Y" fmla="*/ 539653 h 1849426"/>
                <a:gd name="GluePoint1557X" fmla="*/ 630854 w 6386648"/>
                <a:gd name="GluePoint1557Y" fmla="*/ 557677 h 1849426"/>
                <a:gd name="GluePoint1558X" fmla="*/ 612829 w 6386648"/>
                <a:gd name="GluePoint1558Y" fmla="*/ 575702 h 1849426"/>
                <a:gd name="GluePoint1559X" fmla="*/ 594805 w 6386648"/>
                <a:gd name="GluePoint1559Y" fmla="*/ 557677 h 1849426"/>
                <a:gd name="GluePoint1560X" fmla="*/ 612829 w 6386648"/>
                <a:gd name="GluePoint1560Y" fmla="*/ 539653 h 1849426"/>
                <a:gd name="GluePoint1561X" fmla="*/ 6014143 w 6386648"/>
                <a:gd name="GluePoint1561Y" fmla="*/ 533645 h 1849426"/>
                <a:gd name="GluePoint1562X" fmla="*/ 6032168 w 6386648"/>
                <a:gd name="GluePoint1562Y" fmla="*/ 551669 h 1849426"/>
                <a:gd name="GluePoint1563X" fmla="*/ 6014143 w 6386648"/>
                <a:gd name="GluePoint1563Y" fmla="*/ 569694 h 1849426"/>
                <a:gd name="GluePoint1564X" fmla="*/ 5996119 w 6386648"/>
                <a:gd name="GluePoint1564Y" fmla="*/ 551669 h 1849426"/>
                <a:gd name="GluePoint1565X" fmla="*/ 6014143 w 6386648"/>
                <a:gd name="GluePoint1565Y" fmla="*/ 533645 h 1849426"/>
                <a:gd name="GluePoint1566X" fmla="*/ 5725752 w 6386648"/>
                <a:gd name="GluePoint1566Y" fmla="*/ 533645 h 1849426"/>
                <a:gd name="GluePoint1567X" fmla="*/ 5743777 w 6386648"/>
                <a:gd name="GluePoint1567Y" fmla="*/ 551669 h 1849426"/>
                <a:gd name="GluePoint1568X" fmla="*/ 5725752 w 6386648"/>
                <a:gd name="GluePoint1568Y" fmla="*/ 569694 h 1849426"/>
                <a:gd name="GluePoint1569X" fmla="*/ 5707728 w 6386648"/>
                <a:gd name="GluePoint1569Y" fmla="*/ 551669 h 1849426"/>
                <a:gd name="GluePoint1570X" fmla="*/ 5725752 w 6386648"/>
                <a:gd name="GluePoint1570Y" fmla="*/ 533645 h 1849426"/>
                <a:gd name="GluePoint1571X" fmla="*/ 4013434 w 6386648"/>
                <a:gd name="GluePoint1571Y" fmla="*/ 533645 h 1849426"/>
                <a:gd name="GluePoint1572X" fmla="*/ 4031459 w 6386648"/>
                <a:gd name="GluePoint1572Y" fmla="*/ 551669 h 1849426"/>
                <a:gd name="GluePoint1573X" fmla="*/ 4013434 w 6386648"/>
                <a:gd name="GluePoint1573Y" fmla="*/ 569694 h 1849426"/>
                <a:gd name="GluePoint1574X" fmla="*/ 3995410 w 6386648"/>
                <a:gd name="GluePoint1574Y" fmla="*/ 551669 h 1849426"/>
                <a:gd name="GluePoint1575X" fmla="*/ 4013434 w 6386648"/>
                <a:gd name="GluePoint1575Y" fmla="*/ 533645 h 1849426"/>
                <a:gd name="GluePoint1576X" fmla="*/ 2223009 w 6386648"/>
                <a:gd name="GluePoint1576Y" fmla="*/ 533645 h 1849426"/>
                <a:gd name="GluePoint1577X" fmla="*/ 2241034 w 6386648"/>
                <a:gd name="GluePoint1577Y" fmla="*/ 551669 h 1849426"/>
                <a:gd name="GluePoint1578X" fmla="*/ 2223009 w 6386648"/>
                <a:gd name="GluePoint1578Y" fmla="*/ 569694 h 1849426"/>
                <a:gd name="GluePoint1579X" fmla="*/ 2204985 w 6386648"/>
                <a:gd name="GluePoint1579Y" fmla="*/ 551669 h 1849426"/>
                <a:gd name="GluePoint1580X" fmla="*/ 2223009 w 6386648"/>
                <a:gd name="GluePoint1580Y" fmla="*/ 533645 h 1849426"/>
                <a:gd name="GluePoint1581X" fmla="*/ 1249691 w 6386648"/>
                <a:gd name="GluePoint1581Y" fmla="*/ 533645 h 1849426"/>
                <a:gd name="GluePoint1582X" fmla="*/ 1267716 w 6386648"/>
                <a:gd name="GluePoint1582Y" fmla="*/ 551669 h 1849426"/>
                <a:gd name="GluePoint1583X" fmla="*/ 1249691 w 6386648"/>
                <a:gd name="GluePoint1583Y" fmla="*/ 569694 h 1849426"/>
                <a:gd name="GluePoint1584X" fmla="*/ 1231667 w 6386648"/>
                <a:gd name="GluePoint1584Y" fmla="*/ 551669 h 1849426"/>
                <a:gd name="GluePoint1585X" fmla="*/ 1249691 w 6386648"/>
                <a:gd name="GluePoint1585Y" fmla="*/ 533645 h 1849426"/>
                <a:gd name="GluePoint1586X" fmla="*/ 2409261 w 6386648"/>
                <a:gd name="GluePoint1586Y" fmla="*/ 527636 h 1849426"/>
                <a:gd name="GluePoint1587X" fmla="*/ 2427286 w 6386648"/>
                <a:gd name="GluePoint1587Y" fmla="*/ 545661 h 1849426"/>
                <a:gd name="GluePoint1588X" fmla="*/ 2409261 w 6386648"/>
                <a:gd name="GluePoint1588Y" fmla="*/ 563685 h 1849426"/>
                <a:gd name="GluePoint1589X" fmla="*/ 2391237 w 6386648"/>
                <a:gd name="GluePoint1589Y" fmla="*/ 545661 h 1849426"/>
                <a:gd name="GluePoint1590X" fmla="*/ 2409261 w 6386648"/>
                <a:gd name="GluePoint1590Y" fmla="*/ 527636 h 1849426"/>
                <a:gd name="GluePoint1591X" fmla="*/ 5527484 w 6386648"/>
                <a:gd name="GluePoint1591Y" fmla="*/ 521628 h 1849426"/>
                <a:gd name="GluePoint1592X" fmla="*/ 5545509 w 6386648"/>
                <a:gd name="GluePoint1592Y" fmla="*/ 539652 h 1849426"/>
                <a:gd name="GluePoint1593X" fmla="*/ 5527484 w 6386648"/>
                <a:gd name="GluePoint1593Y" fmla="*/ 557677 h 1849426"/>
                <a:gd name="GluePoint1594X" fmla="*/ 5509460 w 6386648"/>
                <a:gd name="GluePoint1594Y" fmla="*/ 539652 h 1849426"/>
                <a:gd name="GluePoint1595X" fmla="*/ 5527484 w 6386648"/>
                <a:gd name="GluePoint1595Y" fmla="*/ 521628 h 1849426"/>
                <a:gd name="GluePoint1596X" fmla="*/ 4830540 w 6386648"/>
                <a:gd name="GluePoint1596Y" fmla="*/ 521628 h 1849426"/>
                <a:gd name="GluePoint1597X" fmla="*/ 4848565 w 6386648"/>
                <a:gd name="GluePoint1597Y" fmla="*/ 539652 h 1849426"/>
                <a:gd name="GluePoint1598X" fmla="*/ 4830540 w 6386648"/>
                <a:gd name="GluePoint1598Y" fmla="*/ 557677 h 1849426"/>
                <a:gd name="GluePoint1599X" fmla="*/ 4812516 w 6386648"/>
                <a:gd name="GluePoint1599Y" fmla="*/ 539652 h 1849426"/>
                <a:gd name="GluePoint1600X" fmla="*/ 4830540 w 6386648"/>
                <a:gd name="GluePoint1600Y" fmla="*/ 521628 h 1849426"/>
                <a:gd name="GluePoint1601X" fmla="*/ 1514049 w 6386648"/>
                <a:gd name="GluePoint1601Y" fmla="*/ 521628 h 1849426"/>
                <a:gd name="GluePoint1602X" fmla="*/ 1532074 w 6386648"/>
                <a:gd name="GluePoint1602Y" fmla="*/ 539652 h 1849426"/>
                <a:gd name="GluePoint1603X" fmla="*/ 1514049 w 6386648"/>
                <a:gd name="GluePoint1603Y" fmla="*/ 557677 h 1849426"/>
                <a:gd name="GluePoint1604X" fmla="*/ 1496025 w 6386648"/>
                <a:gd name="GluePoint1604Y" fmla="*/ 539652 h 1849426"/>
                <a:gd name="GluePoint1605X" fmla="*/ 1514049 w 6386648"/>
                <a:gd name="GluePoint1605Y" fmla="*/ 521628 h 1849426"/>
                <a:gd name="GluePoint1606X" fmla="*/ 6332574 w 6386648"/>
                <a:gd name="GluePoint1606Y" fmla="*/ 515620 h 1849426"/>
                <a:gd name="GluePoint1607X" fmla="*/ 6350598 w 6386648"/>
                <a:gd name="GluePoint1607Y" fmla="*/ 533644 h 1849426"/>
                <a:gd name="GluePoint1608X" fmla="*/ 6332574 w 6386648"/>
                <a:gd name="GluePoint1608Y" fmla="*/ 551669 h 1849426"/>
                <a:gd name="GluePoint1609X" fmla="*/ 6314549 w 6386648"/>
                <a:gd name="GluePoint1609Y" fmla="*/ 533644 h 1849426"/>
                <a:gd name="GluePoint1610X" fmla="*/ 6332574 w 6386648"/>
                <a:gd name="GluePoint1610Y" fmla="*/ 515620 h 1849426"/>
                <a:gd name="GluePoint1611X" fmla="*/ 5893980 w 6386648"/>
                <a:gd name="GluePoint1611Y" fmla="*/ 509612 h 1849426"/>
                <a:gd name="GluePoint1612X" fmla="*/ 5912005 w 6386648"/>
                <a:gd name="GluePoint1612Y" fmla="*/ 527636 h 1849426"/>
                <a:gd name="GluePoint1613X" fmla="*/ 5893980 w 6386648"/>
                <a:gd name="GluePoint1613Y" fmla="*/ 545661 h 1849426"/>
                <a:gd name="GluePoint1614X" fmla="*/ 5875956 w 6386648"/>
                <a:gd name="GluePoint1614Y" fmla="*/ 527636 h 1849426"/>
                <a:gd name="GluePoint1615X" fmla="*/ 5893980 w 6386648"/>
                <a:gd name="GluePoint1615Y" fmla="*/ 509612 h 1849426"/>
                <a:gd name="GluePoint1616X" fmla="*/ 3244392 w 6386648"/>
                <a:gd name="GluePoint1616Y" fmla="*/ 509612 h 1849426"/>
                <a:gd name="GluePoint1617X" fmla="*/ 3262417 w 6386648"/>
                <a:gd name="GluePoint1617Y" fmla="*/ 527636 h 1849426"/>
                <a:gd name="GluePoint1618X" fmla="*/ 3244392 w 6386648"/>
                <a:gd name="GluePoint1618Y" fmla="*/ 545661 h 1849426"/>
                <a:gd name="GluePoint1619X" fmla="*/ 3226368 w 6386648"/>
                <a:gd name="GluePoint1619Y" fmla="*/ 527636 h 1849426"/>
                <a:gd name="GluePoint1620X" fmla="*/ 3244392 w 6386648"/>
                <a:gd name="GluePoint1620Y" fmla="*/ 509612 h 1849426"/>
                <a:gd name="GluePoint1621X" fmla="*/ 1982684 w 6386648"/>
                <a:gd name="GluePoint1621Y" fmla="*/ 509612 h 1849426"/>
                <a:gd name="GluePoint1622X" fmla="*/ 2000709 w 6386648"/>
                <a:gd name="GluePoint1622Y" fmla="*/ 527636 h 1849426"/>
                <a:gd name="GluePoint1623X" fmla="*/ 1982684 w 6386648"/>
                <a:gd name="GluePoint1623Y" fmla="*/ 545661 h 1849426"/>
                <a:gd name="GluePoint1624X" fmla="*/ 1964660 w 6386648"/>
                <a:gd name="GluePoint1624Y" fmla="*/ 527636 h 1849426"/>
                <a:gd name="GluePoint1625X" fmla="*/ 1982684 w 6386648"/>
                <a:gd name="GluePoint1625Y" fmla="*/ 509612 h 1849426"/>
                <a:gd name="GluePoint1626X" fmla="*/ 5040825 w 6386648"/>
                <a:gd name="GluePoint1626Y" fmla="*/ 503604 h 1849426"/>
                <a:gd name="GluePoint1627X" fmla="*/ 5058850 w 6386648"/>
                <a:gd name="GluePoint1627Y" fmla="*/ 521628 h 1849426"/>
                <a:gd name="GluePoint1628X" fmla="*/ 5040825 w 6386648"/>
                <a:gd name="GluePoint1628Y" fmla="*/ 539653 h 1849426"/>
                <a:gd name="GluePoint1629X" fmla="*/ 5022801 w 6386648"/>
                <a:gd name="GluePoint1629Y" fmla="*/ 521628 h 1849426"/>
                <a:gd name="GluePoint1630X" fmla="*/ 5040825 w 6386648"/>
                <a:gd name="GluePoint1630Y" fmla="*/ 503604 h 1849426"/>
                <a:gd name="GluePoint1631X" fmla="*/ 4926670 w 6386648"/>
                <a:gd name="GluePoint1631Y" fmla="*/ 503604 h 1849426"/>
                <a:gd name="GluePoint1632X" fmla="*/ 4944695 w 6386648"/>
                <a:gd name="GluePoint1632Y" fmla="*/ 521628 h 1849426"/>
                <a:gd name="GluePoint1633X" fmla="*/ 4926670 w 6386648"/>
                <a:gd name="GluePoint1633Y" fmla="*/ 539653 h 1849426"/>
                <a:gd name="GluePoint1634X" fmla="*/ 4908646 w 6386648"/>
                <a:gd name="GluePoint1634Y" fmla="*/ 521628 h 1849426"/>
                <a:gd name="GluePoint1635X" fmla="*/ 4926670 w 6386648"/>
                <a:gd name="GluePoint1635Y" fmla="*/ 503604 h 1849426"/>
                <a:gd name="GluePoint1636X" fmla="*/ 5419337 w 6386648"/>
                <a:gd name="GluePoint1636Y" fmla="*/ 497596 h 1849426"/>
                <a:gd name="GluePoint1637X" fmla="*/ 5437362 w 6386648"/>
                <a:gd name="GluePoint1637Y" fmla="*/ 515621 h 1849426"/>
                <a:gd name="GluePoint1638X" fmla="*/ 5419337 w 6386648"/>
                <a:gd name="GluePoint1638Y" fmla="*/ 533645 h 1849426"/>
                <a:gd name="GluePoint1639X" fmla="*/ 5401312 w 6386648"/>
                <a:gd name="GluePoint1639Y" fmla="*/ 515621 h 1849426"/>
                <a:gd name="GluePoint1640X" fmla="*/ 5419337 w 6386648"/>
                <a:gd name="GluePoint1640Y" fmla="*/ 497596 h 1849426"/>
                <a:gd name="GluePoint1641X" fmla="*/ 3610889 w 6386648"/>
                <a:gd name="GluePoint1641Y" fmla="*/ 497596 h 1849426"/>
                <a:gd name="GluePoint1642X" fmla="*/ 3628914 w 6386648"/>
                <a:gd name="GluePoint1642Y" fmla="*/ 515621 h 1849426"/>
                <a:gd name="GluePoint1643X" fmla="*/ 3610889 w 6386648"/>
                <a:gd name="GluePoint1643Y" fmla="*/ 533645 h 1849426"/>
                <a:gd name="GluePoint1644X" fmla="*/ 3592865 w 6386648"/>
                <a:gd name="GluePoint1644Y" fmla="*/ 515621 h 1849426"/>
                <a:gd name="GluePoint1645X" fmla="*/ 3610889 w 6386648"/>
                <a:gd name="GluePoint1645Y" fmla="*/ 497596 h 1849426"/>
                <a:gd name="GluePoint1646X" fmla="*/ 967309 w 6386648"/>
                <a:gd name="GluePoint1646Y" fmla="*/ 497596 h 1849426"/>
                <a:gd name="GluePoint1647X" fmla="*/ 985334 w 6386648"/>
                <a:gd name="GluePoint1647Y" fmla="*/ 515621 h 1849426"/>
                <a:gd name="GluePoint1648X" fmla="*/ 967309 w 6386648"/>
                <a:gd name="GluePoint1648Y" fmla="*/ 533645 h 1849426"/>
                <a:gd name="GluePoint1649X" fmla="*/ 949285 w 6386648"/>
                <a:gd name="GluePoint1649Y" fmla="*/ 515621 h 1849426"/>
                <a:gd name="GluePoint1650X" fmla="*/ 967309 w 6386648"/>
                <a:gd name="GluePoint1650Y" fmla="*/ 497596 h 1849426"/>
                <a:gd name="GluePoint1651X" fmla="*/ 450609 w 6386648"/>
                <a:gd name="GluePoint1651Y" fmla="*/ 497596 h 1849426"/>
                <a:gd name="GluePoint1652X" fmla="*/ 468634 w 6386648"/>
                <a:gd name="GluePoint1652Y" fmla="*/ 515621 h 1849426"/>
                <a:gd name="GluePoint1653X" fmla="*/ 450609 w 6386648"/>
                <a:gd name="GluePoint1653Y" fmla="*/ 533645 h 1849426"/>
                <a:gd name="GluePoint1654X" fmla="*/ 432585 w 6386648"/>
                <a:gd name="GluePoint1654Y" fmla="*/ 515621 h 1849426"/>
                <a:gd name="GluePoint1655X" fmla="*/ 450609 w 6386648"/>
                <a:gd name="GluePoint1655Y" fmla="*/ 497596 h 1849426"/>
                <a:gd name="GluePoint1656X" fmla="*/ 4632272 w 6386648"/>
                <a:gd name="GluePoint1656Y" fmla="*/ 485580 h 1849426"/>
                <a:gd name="GluePoint1657X" fmla="*/ 4650297 w 6386648"/>
                <a:gd name="GluePoint1657Y" fmla="*/ 503604 h 1849426"/>
                <a:gd name="GluePoint1658X" fmla="*/ 4632272 w 6386648"/>
                <a:gd name="GluePoint1658Y" fmla="*/ 521629 h 1849426"/>
                <a:gd name="GluePoint1659X" fmla="*/ 4614248 w 6386648"/>
                <a:gd name="GluePoint1659Y" fmla="*/ 503604 h 1849426"/>
                <a:gd name="GluePoint1660X" fmla="*/ 4632272 w 6386648"/>
                <a:gd name="GluePoint1660Y" fmla="*/ 485580 h 1849426"/>
                <a:gd name="GluePoint1661X" fmla="*/ 4379930 w 6386648"/>
                <a:gd name="GluePoint1661Y" fmla="*/ 485580 h 1849426"/>
                <a:gd name="GluePoint1662X" fmla="*/ 4397955 w 6386648"/>
                <a:gd name="GluePoint1662Y" fmla="*/ 503604 h 1849426"/>
                <a:gd name="GluePoint1663X" fmla="*/ 4379930 w 6386648"/>
                <a:gd name="GluePoint1663Y" fmla="*/ 521629 h 1849426"/>
                <a:gd name="GluePoint1664X" fmla="*/ 4361906 w 6386648"/>
                <a:gd name="GluePoint1664Y" fmla="*/ 503604 h 1849426"/>
                <a:gd name="GluePoint1665X" fmla="*/ 4379930 w 6386648"/>
                <a:gd name="GluePoint1665Y" fmla="*/ 485580 h 1849426"/>
                <a:gd name="GluePoint1666X" fmla="*/ 5160987 w 6386648"/>
                <a:gd name="GluePoint1666Y" fmla="*/ 479571 h 1849426"/>
                <a:gd name="GluePoint1667X" fmla="*/ 5179012 w 6386648"/>
                <a:gd name="GluePoint1667Y" fmla="*/ 497595 h 1849426"/>
                <a:gd name="GluePoint1668X" fmla="*/ 5160987 w 6386648"/>
                <a:gd name="GluePoint1668Y" fmla="*/ 515620 h 1849426"/>
                <a:gd name="GluePoint1669X" fmla="*/ 5142963 w 6386648"/>
                <a:gd name="GluePoint1669Y" fmla="*/ 497595 h 1849426"/>
                <a:gd name="GluePoint1670X" fmla="*/ 5160987 w 6386648"/>
                <a:gd name="GluePoint1670Y" fmla="*/ 479571 h 1849426"/>
                <a:gd name="GluePoint1671X" fmla="*/ 4241743 w 6386648"/>
                <a:gd name="GluePoint1671Y" fmla="*/ 479571 h 1849426"/>
                <a:gd name="GluePoint1672X" fmla="*/ 4259768 w 6386648"/>
                <a:gd name="GluePoint1672Y" fmla="*/ 497595 h 1849426"/>
                <a:gd name="GluePoint1673X" fmla="*/ 4241743 w 6386648"/>
                <a:gd name="GluePoint1673Y" fmla="*/ 515620 h 1849426"/>
                <a:gd name="GluePoint1674X" fmla="*/ 4223719 w 6386648"/>
                <a:gd name="GluePoint1674Y" fmla="*/ 497595 h 1849426"/>
                <a:gd name="GluePoint1675X" fmla="*/ 4241743 w 6386648"/>
                <a:gd name="GluePoint1675Y" fmla="*/ 479571 h 1849426"/>
                <a:gd name="GluePoint1676X" fmla="*/ 3821173 w 6386648"/>
                <a:gd name="GluePoint1676Y" fmla="*/ 479571 h 1849426"/>
                <a:gd name="GluePoint1677X" fmla="*/ 3839198 w 6386648"/>
                <a:gd name="GluePoint1677Y" fmla="*/ 497595 h 1849426"/>
                <a:gd name="GluePoint1678X" fmla="*/ 3821173 w 6386648"/>
                <a:gd name="GluePoint1678Y" fmla="*/ 515620 h 1849426"/>
                <a:gd name="GluePoint1679X" fmla="*/ 3803149 w 6386648"/>
                <a:gd name="GluePoint1679Y" fmla="*/ 497595 h 1849426"/>
                <a:gd name="GluePoint1680X" fmla="*/ 3821173 w 6386648"/>
                <a:gd name="GluePoint1680Y" fmla="*/ 479571 h 1849426"/>
                <a:gd name="GluePoint1681X" fmla="*/ 3364555 w 6386648"/>
                <a:gd name="GluePoint1681Y" fmla="*/ 479571 h 1849426"/>
                <a:gd name="GluePoint1682X" fmla="*/ 3382580 w 6386648"/>
                <a:gd name="GluePoint1682Y" fmla="*/ 497595 h 1849426"/>
                <a:gd name="GluePoint1683X" fmla="*/ 3364555 w 6386648"/>
                <a:gd name="GluePoint1683Y" fmla="*/ 515620 h 1849426"/>
                <a:gd name="GluePoint1684X" fmla="*/ 3346531 w 6386648"/>
                <a:gd name="GluePoint1684Y" fmla="*/ 497595 h 1849426"/>
                <a:gd name="GluePoint1685X" fmla="*/ 3364555 w 6386648"/>
                <a:gd name="GluePoint1685Y" fmla="*/ 479571 h 1849426"/>
                <a:gd name="GluePoint1686X" fmla="*/ 1093480 w 6386648"/>
                <a:gd name="GluePoint1686Y" fmla="*/ 479571 h 1849426"/>
                <a:gd name="GluePoint1687X" fmla="*/ 1111505 w 6386648"/>
                <a:gd name="GluePoint1687Y" fmla="*/ 497595 h 1849426"/>
                <a:gd name="GluePoint1688X" fmla="*/ 1093480 w 6386648"/>
                <a:gd name="GluePoint1688Y" fmla="*/ 515620 h 1849426"/>
                <a:gd name="GluePoint1689X" fmla="*/ 1075456 w 6386648"/>
                <a:gd name="GluePoint1689Y" fmla="*/ 497595 h 1849426"/>
                <a:gd name="GluePoint1690X" fmla="*/ 1093480 w 6386648"/>
                <a:gd name="GluePoint1690Y" fmla="*/ 479571 h 1849426"/>
                <a:gd name="GluePoint1691X" fmla="*/ 5299175 w 6386648"/>
                <a:gd name="GluePoint1691Y" fmla="*/ 473563 h 1849426"/>
                <a:gd name="GluePoint1692X" fmla="*/ 5317200 w 6386648"/>
                <a:gd name="GluePoint1692Y" fmla="*/ 491587 h 1849426"/>
                <a:gd name="GluePoint1693X" fmla="*/ 5299175 w 6386648"/>
                <a:gd name="GluePoint1693Y" fmla="*/ 509612 h 1849426"/>
                <a:gd name="GluePoint1694X" fmla="*/ 5281150 w 6386648"/>
                <a:gd name="GluePoint1694Y" fmla="*/ 491587 h 1849426"/>
                <a:gd name="GluePoint1695X" fmla="*/ 5299175 w 6386648"/>
                <a:gd name="GluePoint1695Y" fmla="*/ 473563 h 1849426"/>
                <a:gd name="GluePoint1696X" fmla="*/ 4506101 w 6386648"/>
                <a:gd name="GluePoint1696Y" fmla="*/ 473563 h 1849426"/>
                <a:gd name="GluePoint1697X" fmla="*/ 4524126 w 6386648"/>
                <a:gd name="GluePoint1697Y" fmla="*/ 491587 h 1849426"/>
                <a:gd name="GluePoint1698X" fmla="*/ 4506101 w 6386648"/>
                <a:gd name="GluePoint1698Y" fmla="*/ 509612 h 1849426"/>
                <a:gd name="GluePoint1699X" fmla="*/ 4488077 w 6386648"/>
                <a:gd name="GluePoint1699Y" fmla="*/ 491587 h 1849426"/>
                <a:gd name="GluePoint1700X" fmla="*/ 4506101 w 6386648"/>
                <a:gd name="GluePoint1700Y" fmla="*/ 473563 h 1849426"/>
                <a:gd name="GluePoint1701X" fmla="*/ 4115572 w 6386648"/>
                <a:gd name="GluePoint1701Y" fmla="*/ 473563 h 1849426"/>
                <a:gd name="GluePoint1702X" fmla="*/ 4133597 w 6386648"/>
                <a:gd name="GluePoint1702Y" fmla="*/ 491587 h 1849426"/>
                <a:gd name="GluePoint1703X" fmla="*/ 4115572 w 6386648"/>
                <a:gd name="GluePoint1703Y" fmla="*/ 509612 h 1849426"/>
                <a:gd name="GluePoint1704X" fmla="*/ 4097548 w 6386648"/>
                <a:gd name="GluePoint1704Y" fmla="*/ 491587 h 1849426"/>
                <a:gd name="GluePoint1705X" fmla="*/ 4115572 w 6386648"/>
                <a:gd name="GluePoint1705Y" fmla="*/ 473563 h 1849426"/>
                <a:gd name="GluePoint1706X" fmla="*/ 2295107 w 6386648"/>
                <a:gd name="GluePoint1706Y" fmla="*/ 473563 h 1849426"/>
                <a:gd name="GluePoint1707X" fmla="*/ 2313132 w 6386648"/>
                <a:gd name="GluePoint1707Y" fmla="*/ 491587 h 1849426"/>
                <a:gd name="GluePoint1708X" fmla="*/ 2295107 w 6386648"/>
                <a:gd name="GluePoint1708Y" fmla="*/ 509612 h 1849426"/>
                <a:gd name="GluePoint1709X" fmla="*/ 2277083 w 6386648"/>
                <a:gd name="GluePoint1709Y" fmla="*/ 491587 h 1849426"/>
                <a:gd name="GluePoint1710X" fmla="*/ 2295107 w 6386648"/>
                <a:gd name="GluePoint1710Y" fmla="*/ 473563 h 1849426"/>
                <a:gd name="GluePoint1711X" fmla="*/ 1838489 w 6386648"/>
                <a:gd name="GluePoint1711Y" fmla="*/ 473563 h 1849426"/>
                <a:gd name="GluePoint1712X" fmla="*/ 1856514 w 6386648"/>
                <a:gd name="GluePoint1712Y" fmla="*/ 491587 h 1849426"/>
                <a:gd name="GluePoint1713X" fmla="*/ 1838489 w 6386648"/>
                <a:gd name="GluePoint1713Y" fmla="*/ 509612 h 1849426"/>
                <a:gd name="GluePoint1714X" fmla="*/ 1820465 w 6386648"/>
                <a:gd name="GluePoint1714Y" fmla="*/ 491587 h 1849426"/>
                <a:gd name="GluePoint1715X" fmla="*/ 1838489 w 6386648"/>
                <a:gd name="GluePoint1715Y" fmla="*/ 473563 h 1849426"/>
                <a:gd name="GluePoint1716X" fmla="*/ 2889912 w 6386648"/>
                <a:gd name="GluePoint1716Y" fmla="*/ 467555 h 1849426"/>
                <a:gd name="GluePoint1717X" fmla="*/ 2907937 w 6386648"/>
                <a:gd name="GluePoint1717Y" fmla="*/ 485580 h 1849426"/>
                <a:gd name="GluePoint1718X" fmla="*/ 2889912 w 6386648"/>
                <a:gd name="GluePoint1718Y" fmla="*/ 503604 h 1849426"/>
                <a:gd name="GluePoint1719X" fmla="*/ 2871888 w 6386648"/>
                <a:gd name="GluePoint1719Y" fmla="*/ 485580 h 1849426"/>
                <a:gd name="GluePoint1720X" fmla="*/ 2889912 w 6386648"/>
                <a:gd name="GluePoint1720Y" fmla="*/ 467555 h 1849426"/>
                <a:gd name="GluePoint1721X" fmla="*/ 2108855 w 6386648"/>
                <a:gd name="GluePoint1721Y" fmla="*/ 467555 h 1849426"/>
                <a:gd name="GluePoint1722X" fmla="*/ 2126880 w 6386648"/>
                <a:gd name="GluePoint1722Y" fmla="*/ 485580 h 1849426"/>
                <a:gd name="GluePoint1723X" fmla="*/ 2108855 w 6386648"/>
                <a:gd name="GluePoint1723Y" fmla="*/ 503604 h 1849426"/>
                <a:gd name="GluePoint1724X" fmla="*/ 2090831 w 6386648"/>
                <a:gd name="GluePoint1724Y" fmla="*/ 485580 h 1849426"/>
                <a:gd name="GluePoint1725X" fmla="*/ 2108855 w 6386648"/>
                <a:gd name="GluePoint1725Y" fmla="*/ 467555 h 1849426"/>
                <a:gd name="GluePoint1726X" fmla="*/ 1616189 w 6386648"/>
                <a:gd name="GluePoint1726Y" fmla="*/ 467555 h 1849426"/>
                <a:gd name="GluePoint1727X" fmla="*/ 1634213 w 6386648"/>
                <a:gd name="GluePoint1727Y" fmla="*/ 485580 h 1849426"/>
                <a:gd name="GluePoint1728X" fmla="*/ 1616189 w 6386648"/>
                <a:gd name="GluePoint1728Y" fmla="*/ 503604 h 1849426"/>
                <a:gd name="GluePoint1729X" fmla="*/ 1598164 w 6386648"/>
                <a:gd name="GluePoint1729Y" fmla="*/ 485580 h 1849426"/>
                <a:gd name="GluePoint1730X" fmla="*/ 1616189 w 6386648"/>
                <a:gd name="GluePoint1730Y" fmla="*/ 467555 h 1849426"/>
                <a:gd name="GluePoint1731X" fmla="*/ 330447 w 6386648"/>
                <a:gd name="GluePoint1731Y" fmla="*/ 467555 h 1849426"/>
                <a:gd name="GluePoint1732X" fmla="*/ 348472 w 6386648"/>
                <a:gd name="GluePoint1732Y" fmla="*/ 485580 h 1849426"/>
                <a:gd name="GluePoint1733X" fmla="*/ 330447 w 6386648"/>
                <a:gd name="GluePoint1733Y" fmla="*/ 503604 h 1849426"/>
                <a:gd name="GluePoint1734X" fmla="*/ 312423 w 6386648"/>
                <a:gd name="GluePoint1734Y" fmla="*/ 485580 h 1849426"/>
                <a:gd name="GluePoint1735X" fmla="*/ 330447 w 6386648"/>
                <a:gd name="GluePoint1735Y" fmla="*/ 467555 h 1849426"/>
                <a:gd name="GluePoint1736X" fmla="*/ 3935328 w 6386648"/>
                <a:gd name="GluePoint1736Y" fmla="*/ 461547 h 1849426"/>
                <a:gd name="GluePoint1737X" fmla="*/ 3953353 w 6386648"/>
                <a:gd name="GluePoint1737Y" fmla="*/ 479571 h 1849426"/>
                <a:gd name="GluePoint1738X" fmla="*/ 3935328 w 6386648"/>
                <a:gd name="GluePoint1738Y" fmla="*/ 497596 h 1849426"/>
                <a:gd name="GluePoint1739X" fmla="*/ 3917304 w 6386648"/>
                <a:gd name="GluePoint1739Y" fmla="*/ 479571 h 1849426"/>
                <a:gd name="GluePoint1740X" fmla="*/ 3935328 w 6386648"/>
                <a:gd name="GluePoint1740Y" fmla="*/ 461547 h 1849426"/>
                <a:gd name="GluePoint1741X" fmla="*/ 6224427 w 6386648"/>
                <a:gd name="GluePoint1741Y" fmla="*/ 455539 h 1849426"/>
                <a:gd name="GluePoint1742X" fmla="*/ 6242452 w 6386648"/>
                <a:gd name="GluePoint1742Y" fmla="*/ 473563 h 1849426"/>
                <a:gd name="GluePoint1743X" fmla="*/ 6224427 w 6386648"/>
                <a:gd name="GluePoint1743Y" fmla="*/ 491588 h 1849426"/>
                <a:gd name="GluePoint1744X" fmla="*/ 6206403 w 6386648"/>
                <a:gd name="GluePoint1744Y" fmla="*/ 473563 h 1849426"/>
                <a:gd name="GluePoint1745X" fmla="*/ 6224427 w 6386648"/>
                <a:gd name="GluePoint1745Y" fmla="*/ 455539 h 1849426"/>
                <a:gd name="GluePoint1746X" fmla="*/ 6110273 w 6386648"/>
                <a:gd name="GluePoint1746Y" fmla="*/ 455539 h 1849426"/>
                <a:gd name="GluePoint1747X" fmla="*/ 6128298 w 6386648"/>
                <a:gd name="GluePoint1747Y" fmla="*/ 473563 h 1849426"/>
                <a:gd name="GluePoint1748X" fmla="*/ 6110273 w 6386648"/>
                <a:gd name="GluePoint1748Y" fmla="*/ 491588 h 1849426"/>
                <a:gd name="GluePoint1749X" fmla="*/ 6092248 w 6386648"/>
                <a:gd name="GluePoint1749Y" fmla="*/ 473563 h 1849426"/>
                <a:gd name="GluePoint1750X" fmla="*/ 6110273 w 6386648"/>
                <a:gd name="GluePoint1750Y" fmla="*/ 455539 h 1849426"/>
                <a:gd name="GluePoint1751X" fmla="*/ 3496734 w 6386648"/>
                <a:gd name="GluePoint1751Y" fmla="*/ 455539 h 1849426"/>
                <a:gd name="GluePoint1752X" fmla="*/ 3514759 w 6386648"/>
                <a:gd name="GluePoint1752Y" fmla="*/ 473563 h 1849426"/>
                <a:gd name="GluePoint1753X" fmla="*/ 3496734 w 6386648"/>
                <a:gd name="GluePoint1753Y" fmla="*/ 491588 h 1849426"/>
                <a:gd name="GluePoint1754X" fmla="*/ 3478709 w 6386648"/>
                <a:gd name="GluePoint1754Y" fmla="*/ 473563 h 1849426"/>
                <a:gd name="GluePoint1755X" fmla="*/ 3496734 w 6386648"/>
                <a:gd name="GluePoint1755Y" fmla="*/ 455539 h 1849426"/>
                <a:gd name="GluePoint1756X" fmla="*/ 1333805 w 6386648"/>
                <a:gd name="GluePoint1756Y" fmla="*/ 455539 h 1849426"/>
                <a:gd name="GluePoint1757X" fmla="*/ 1351830 w 6386648"/>
                <a:gd name="GluePoint1757Y" fmla="*/ 473563 h 1849426"/>
                <a:gd name="GluePoint1758X" fmla="*/ 1333805 w 6386648"/>
                <a:gd name="GluePoint1758Y" fmla="*/ 491588 h 1849426"/>
                <a:gd name="GluePoint1759X" fmla="*/ 1315781 w 6386648"/>
                <a:gd name="GluePoint1759Y" fmla="*/ 473563 h 1849426"/>
                <a:gd name="GluePoint1760X" fmla="*/ 1333805 w 6386648"/>
                <a:gd name="GluePoint1760Y" fmla="*/ 455539 h 1849426"/>
                <a:gd name="GluePoint1761X" fmla="*/ 2727693 w 6386648"/>
                <a:gd name="GluePoint1761Y" fmla="*/ 449531 h 1849426"/>
                <a:gd name="GluePoint1762X" fmla="*/ 2745718 w 6386648"/>
                <a:gd name="GluePoint1762Y" fmla="*/ 467555 h 1849426"/>
                <a:gd name="GluePoint1763X" fmla="*/ 2727693 w 6386648"/>
                <a:gd name="GluePoint1763Y" fmla="*/ 485580 h 1849426"/>
                <a:gd name="GluePoint1764X" fmla="*/ 2709669 w 6386648"/>
                <a:gd name="GluePoint1764Y" fmla="*/ 467555 h 1849426"/>
                <a:gd name="GluePoint1765X" fmla="*/ 2727693 w 6386648"/>
                <a:gd name="GluePoint1765Y" fmla="*/ 449531 h 1849426"/>
                <a:gd name="GluePoint1766X" fmla="*/ 2607530 w 6386648"/>
                <a:gd name="GluePoint1766Y" fmla="*/ 449531 h 1849426"/>
                <a:gd name="GluePoint1767X" fmla="*/ 2625555 w 6386648"/>
                <a:gd name="GluePoint1767Y" fmla="*/ 467555 h 1849426"/>
                <a:gd name="GluePoint1768X" fmla="*/ 2607530 w 6386648"/>
                <a:gd name="GluePoint1768Y" fmla="*/ 485580 h 1849426"/>
                <a:gd name="GluePoint1769X" fmla="*/ 2589506 w 6386648"/>
                <a:gd name="GluePoint1769Y" fmla="*/ 467555 h 1849426"/>
                <a:gd name="GluePoint1770X" fmla="*/ 2607530 w 6386648"/>
                <a:gd name="GluePoint1770Y" fmla="*/ 449531 h 1849426"/>
                <a:gd name="GluePoint1771X" fmla="*/ 5797850 w 6386648"/>
                <a:gd name="GluePoint1771Y" fmla="*/ 443523 h 1849426"/>
                <a:gd name="GluePoint1772X" fmla="*/ 5815875 w 6386648"/>
                <a:gd name="GluePoint1772Y" fmla="*/ 461547 h 1849426"/>
                <a:gd name="GluePoint1773X" fmla="*/ 5797850 w 6386648"/>
                <a:gd name="GluePoint1773Y" fmla="*/ 479572 h 1849426"/>
                <a:gd name="GluePoint1774X" fmla="*/ 5779826 w 6386648"/>
                <a:gd name="GluePoint1774Y" fmla="*/ 461547 h 1849426"/>
                <a:gd name="GluePoint1775X" fmla="*/ 5797850 w 6386648"/>
                <a:gd name="GluePoint1775Y" fmla="*/ 443523 h 1849426"/>
                <a:gd name="GluePoint1776X" fmla="*/ 5653655 w 6386648"/>
                <a:gd name="GluePoint1776Y" fmla="*/ 443523 h 1849426"/>
                <a:gd name="GluePoint1777X" fmla="*/ 5671680 w 6386648"/>
                <a:gd name="GluePoint1777Y" fmla="*/ 461547 h 1849426"/>
                <a:gd name="GluePoint1778X" fmla="*/ 5653655 w 6386648"/>
                <a:gd name="GluePoint1778Y" fmla="*/ 479572 h 1849426"/>
                <a:gd name="GluePoint1779X" fmla="*/ 5635631 w 6386648"/>
                <a:gd name="GluePoint1779Y" fmla="*/ 461547 h 1849426"/>
                <a:gd name="GluePoint1780X" fmla="*/ 5653655 w 6386648"/>
                <a:gd name="GluePoint1780Y" fmla="*/ 443523 h 1849426"/>
                <a:gd name="GluePoint1781X" fmla="*/ 96129 w 6386648"/>
                <a:gd name="GluePoint1781Y" fmla="*/ 437514 h 1849426"/>
                <a:gd name="GluePoint1782X" fmla="*/ 114154 w 6386648"/>
                <a:gd name="GluePoint1782Y" fmla="*/ 455539 h 1849426"/>
                <a:gd name="GluePoint1783X" fmla="*/ 96129 w 6386648"/>
                <a:gd name="GluePoint1783Y" fmla="*/ 473563 h 1849426"/>
                <a:gd name="GluePoint1784X" fmla="*/ 78105 w 6386648"/>
                <a:gd name="GluePoint1784Y" fmla="*/ 455539 h 1849426"/>
                <a:gd name="GluePoint1785X" fmla="*/ 96129 w 6386648"/>
                <a:gd name="GluePoint1785Y" fmla="*/ 437514 h 1849426"/>
                <a:gd name="GluePoint1786X" fmla="*/ 3058140 w 6386648"/>
                <a:gd name="GluePoint1786Y" fmla="*/ 431506 h 1849426"/>
                <a:gd name="GluePoint1787X" fmla="*/ 3076165 w 6386648"/>
                <a:gd name="GluePoint1787Y" fmla="*/ 449530 h 1849426"/>
                <a:gd name="GluePoint1788X" fmla="*/ 3058140 w 6386648"/>
                <a:gd name="GluePoint1788Y" fmla="*/ 467555 h 1849426"/>
                <a:gd name="GluePoint1789X" fmla="*/ 3040116 w 6386648"/>
                <a:gd name="GluePoint1789Y" fmla="*/ 449530 h 1849426"/>
                <a:gd name="GluePoint1790X" fmla="*/ 3058140 w 6386648"/>
                <a:gd name="GluePoint1790Y" fmla="*/ 431506 h 1849426"/>
                <a:gd name="GluePoint1791X" fmla="*/ 2493375 w 6386648"/>
                <a:gd name="GluePoint1791Y" fmla="*/ 431506 h 1849426"/>
                <a:gd name="GluePoint1792X" fmla="*/ 2511400 w 6386648"/>
                <a:gd name="GluePoint1792Y" fmla="*/ 449530 h 1849426"/>
                <a:gd name="GluePoint1793X" fmla="*/ 2493375 w 6386648"/>
                <a:gd name="GluePoint1793Y" fmla="*/ 467555 h 1849426"/>
                <a:gd name="GluePoint1794X" fmla="*/ 2475351 w 6386648"/>
                <a:gd name="GluePoint1794Y" fmla="*/ 449530 h 1849426"/>
                <a:gd name="GluePoint1795X" fmla="*/ 2493375 w 6386648"/>
                <a:gd name="GluePoint1795Y" fmla="*/ 431506 h 1849426"/>
                <a:gd name="GluePoint1796X" fmla="*/ 216292 w 6386648"/>
                <a:gd name="GluePoint1796Y" fmla="*/ 431506 h 1849426"/>
                <a:gd name="GluePoint1797X" fmla="*/ 234317 w 6386648"/>
                <a:gd name="GluePoint1797Y" fmla="*/ 449530 h 1849426"/>
                <a:gd name="GluePoint1798X" fmla="*/ 216292 w 6386648"/>
                <a:gd name="GluePoint1798Y" fmla="*/ 467555 h 1849426"/>
                <a:gd name="GluePoint1799X" fmla="*/ 198268 w 6386648"/>
                <a:gd name="GluePoint1799Y" fmla="*/ 449530 h 1849426"/>
                <a:gd name="GluePoint1800X" fmla="*/ 216292 w 6386648"/>
                <a:gd name="GluePoint1800Y" fmla="*/ 431506 h 1849426"/>
                <a:gd name="GluePoint1801X" fmla="*/ 4758442 w 6386648"/>
                <a:gd name="GluePoint1801Y" fmla="*/ 425498 h 1849426"/>
                <a:gd name="GluePoint1802X" fmla="*/ 4776467 w 6386648"/>
                <a:gd name="GluePoint1802Y" fmla="*/ 443522 h 1849426"/>
                <a:gd name="GluePoint1803X" fmla="*/ 4758442 w 6386648"/>
                <a:gd name="GluePoint1803Y" fmla="*/ 461547 h 1849426"/>
                <a:gd name="GluePoint1804X" fmla="*/ 4740417 w 6386648"/>
                <a:gd name="GluePoint1804Y" fmla="*/ 443522 h 1849426"/>
                <a:gd name="GluePoint1805X" fmla="*/ 4758442 w 6386648"/>
                <a:gd name="GluePoint1805Y" fmla="*/ 425498 h 1849426"/>
                <a:gd name="GluePoint1806X" fmla="*/ 1453968 w 6386648"/>
                <a:gd name="GluePoint1806Y" fmla="*/ 425498 h 1849426"/>
                <a:gd name="GluePoint1807X" fmla="*/ 1471993 w 6386648"/>
                <a:gd name="GluePoint1807Y" fmla="*/ 443522 h 1849426"/>
                <a:gd name="GluePoint1808X" fmla="*/ 1453968 w 6386648"/>
                <a:gd name="GluePoint1808Y" fmla="*/ 461547 h 1849426"/>
                <a:gd name="GluePoint1809X" fmla="*/ 1435944 w 6386648"/>
                <a:gd name="GluePoint1809Y" fmla="*/ 443522 h 1849426"/>
                <a:gd name="GluePoint1810X" fmla="*/ 1453968 w 6386648"/>
                <a:gd name="GluePoint1810Y" fmla="*/ 425498 h 1849426"/>
                <a:gd name="GluePoint1811X" fmla="*/ 552748 w 6386648"/>
                <a:gd name="GluePoint1811Y" fmla="*/ 425498 h 1849426"/>
                <a:gd name="GluePoint1812X" fmla="*/ 570773 w 6386648"/>
                <a:gd name="GluePoint1812Y" fmla="*/ 443522 h 1849426"/>
                <a:gd name="GluePoint1813X" fmla="*/ 552748 w 6386648"/>
                <a:gd name="GluePoint1813Y" fmla="*/ 461547 h 1849426"/>
                <a:gd name="GluePoint1814X" fmla="*/ 534724 w 6386648"/>
                <a:gd name="GluePoint1814Y" fmla="*/ 443522 h 1849426"/>
                <a:gd name="GluePoint1815X" fmla="*/ 552748 w 6386648"/>
                <a:gd name="GluePoint1815Y" fmla="*/ 425498 h 1849426"/>
                <a:gd name="GluePoint1816X" fmla="*/ 1742358 w 6386648"/>
                <a:gd name="GluePoint1816Y" fmla="*/ 419490 h 1849426"/>
                <a:gd name="GluePoint1817X" fmla="*/ 1760383 w 6386648"/>
                <a:gd name="GluePoint1817Y" fmla="*/ 437514 h 1849426"/>
                <a:gd name="GluePoint1818X" fmla="*/ 1742358 w 6386648"/>
                <a:gd name="GluePoint1818Y" fmla="*/ 455539 h 1849426"/>
                <a:gd name="GluePoint1819X" fmla="*/ 1724334 w 6386648"/>
                <a:gd name="GluePoint1819Y" fmla="*/ 437514 h 1849426"/>
                <a:gd name="GluePoint1820X" fmla="*/ 1742358 w 6386648"/>
                <a:gd name="GluePoint1820Y" fmla="*/ 419490 h 1849426"/>
                <a:gd name="GluePoint1821X" fmla="*/ 1183602 w 6386648"/>
                <a:gd name="GluePoint1821Y" fmla="*/ 413482 h 1849426"/>
                <a:gd name="GluePoint1822X" fmla="*/ 1201627 w 6386648"/>
                <a:gd name="GluePoint1822Y" fmla="*/ 431506 h 1849426"/>
                <a:gd name="GluePoint1823X" fmla="*/ 1183602 w 6386648"/>
                <a:gd name="GluePoint1823Y" fmla="*/ 449531 h 1849426"/>
                <a:gd name="GluePoint1824X" fmla="*/ 1165578 w 6386648"/>
                <a:gd name="GluePoint1824Y" fmla="*/ 431506 h 1849426"/>
                <a:gd name="GluePoint1825X" fmla="*/ 1183602 w 6386648"/>
                <a:gd name="GluePoint1825Y" fmla="*/ 413482 h 1849426"/>
                <a:gd name="GluePoint1826X" fmla="*/ 895212 w 6386648"/>
                <a:gd name="GluePoint1826Y" fmla="*/ 413482 h 1849426"/>
                <a:gd name="GluePoint1827X" fmla="*/ 913236 w 6386648"/>
                <a:gd name="GluePoint1827Y" fmla="*/ 431506 h 1849426"/>
                <a:gd name="GluePoint1828X" fmla="*/ 895212 w 6386648"/>
                <a:gd name="GluePoint1828Y" fmla="*/ 449531 h 1849426"/>
                <a:gd name="GluePoint1829X" fmla="*/ 877187 w 6386648"/>
                <a:gd name="GluePoint1829Y" fmla="*/ 431506 h 1849426"/>
                <a:gd name="GluePoint1830X" fmla="*/ 895212 w 6386648"/>
                <a:gd name="GluePoint1830Y" fmla="*/ 413482 h 1849426"/>
                <a:gd name="GluePoint1831X" fmla="*/ 672910 w 6386648"/>
                <a:gd name="GluePoint1831Y" fmla="*/ 413482 h 1849426"/>
                <a:gd name="GluePoint1832X" fmla="*/ 690935 w 6386648"/>
                <a:gd name="GluePoint1832Y" fmla="*/ 431506 h 1849426"/>
                <a:gd name="GluePoint1833X" fmla="*/ 672910 w 6386648"/>
                <a:gd name="GluePoint1833Y" fmla="*/ 449531 h 1849426"/>
                <a:gd name="GluePoint1834X" fmla="*/ 654886 w 6386648"/>
                <a:gd name="GluePoint1834Y" fmla="*/ 431506 h 1849426"/>
                <a:gd name="GluePoint1835X" fmla="*/ 672910 w 6386648"/>
                <a:gd name="GluePoint1835Y" fmla="*/ 413482 h 1849426"/>
                <a:gd name="GluePoint1836X" fmla="*/ 3719035 w 6386648"/>
                <a:gd name="GluePoint1836Y" fmla="*/ 407474 h 1849426"/>
                <a:gd name="GluePoint1837X" fmla="*/ 3737060 w 6386648"/>
                <a:gd name="GluePoint1837Y" fmla="*/ 425499 h 1849426"/>
                <a:gd name="GluePoint1838X" fmla="*/ 3719035 w 6386648"/>
                <a:gd name="GluePoint1838Y" fmla="*/ 443523 h 1849426"/>
                <a:gd name="GluePoint1839X" fmla="*/ 3701011 w 6386648"/>
                <a:gd name="GluePoint1839Y" fmla="*/ 425499 h 1849426"/>
                <a:gd name="GluePoint1840X" fmla="*/ 3719035 w 6386648"/>
                <a:gd name="GluePoint1840Y" fmla="*/ 407474 h 1849426"/>
                <a:gd name="GluePoint1841X" fmla="*/ 6002126 w 6386648"/>
                <a:gd name="GluePoint1841Y" fmla="*/ 401466 h 1849426"/>
                <a:gd name="GluePoint1842X" fmla="*/ 6020151 w 6386648"/>
                <a:gd name="GluePoint1842Y" fmla="*/ 419490 h 1849426"/>
                <a:gd name="GluePoint1843X" fmla="*/ 6002126 w 6386648"/>
                <a:gd name="GluePoint1843Y" fmla="*/ 437515 h 1849426"/>
                <a:gd name="GluePoint1844X" fmla="*/ 5984102 w 6386648"/>
                <a:gd name="GluePoint1844Y" fmla="*/ 419490 h 1849426"/>
                <a:gd name="GluePoint1845X" fmla="*/ 6002126 w 6386648"/>
                <a:gd name="GluePoint1845Y" fmla="*/ 401466 h 1849426"/>
                <a:gd name="GluePoint1846X" fmla="*/ 1970668 w 6386648"/>
                <a:gd name="GluePoint1846Y" fmla="*/ 401466 h 1849426"/>
                <a:gd name="GluePoint1847X" fmla="*/ 1988693 w 6386648"/>
                <a:gd name="GluePoint1847Y" fmla="*/ 419490 h 1849426"/>
                <a:gd name="GluePoint1848X" fmla="*/ 1970668 w 6386648"/>
                <a:gd name="GluePoint1848Y" fmla="*/ 437515 h 1849426"/>
                <a:gd name="GluePoint1849X" fmla="*/ 1952644 w 6386648"/>
                <a:gd name="GluePoint1849Y" fmla="*/ 419490 h 1849426"/>
                <a:gd name="GluePoint1850X" fmla="*/ 1970668 w 6386648"/>
                <a:gd name="GluePoint1850Y" fmla="*/ 401466 h 1849426"/>
                <a:gd name="GluePoint1851X" fmla="*/ 5533492 w 6386648"/>
                <a:gd name="GluePoint1851Y" fmla="*/ 395457 h 1849426"/>
                <a:gd name="GluePoint1852X" fmla="*/ 5551517 w 6386648"/>
                <a:gd name="GluePoint1852Y" fmla="*/ 413481 h 1849426"/>
                <a:gd name="GluePoint1853X" fmla="*/ 5533492 w 6386648"/>
                <a:gd name="GluePoint1853Y" fmla="*/ 431506 h 1849426"/>
                <a:gd name="GluePoint1854X" fmla="*/ 5515468 w 6386648"/>
                <a:gd name="GluePoint1854Y" fmla="*/ 413481 h 1849426"/>
                <a:gd name="GluePoint1855X" fmla="*/ 5533492 w 6386648"/>
                <a:gd name="GluePoint1855Y" fmla="*/ 395457 h 1849426"/>
                <a:gd name="GluePoint1856X" fmla="*/ 3166287 w 6386648"/>
                <a:gd name="GluePoint1856Y" fmla="*/ 395457 h 1849426"/>
                <a:gd name="GluePoint1857X" fmla="*/ 3184312 w 6386648"/>
                <a:gd name="GluePoint1857Y" fmla="*/ 413481 h 1849426"/>
                <a:gd name="GluePoint1858X" fmla="*/ 3166287 w 6386648"/>
                <a:gd name="GluePoint1858Y" fmla="*/ 431506 h 1849426"/>
                <a:gd name="GluePoint1859X" fmla="*/ 3148262 w 6386648"/>
                <a:gd name="GluePoint1859Y" fmla="*/ 413481 h 1849426"/>
                <a:gd name="GluePoint1860X" fmla="*/ 3166287 w 6386648"/>
                <a:gd name="GluePoint1860Y" fmla="*/ 395457 h 1849426"/>
                <a:gd name="GluePoint1861X" fmla="*/ 2373213 w 6386648"/>
                <a:gd name="GluePoint1861Y" fmla="*/ 395457 h 1849426"/>
                <a:gd name="GluePoint1862X" fmla="*/ 2391238 w 6386648"/>
                <a:gd name="GluePoint1862Y" fmla="*/ 413481 h 1849426"/>
                <a:gd name="GluePoint1863X" fmla="*/ 2373213 w 6386648"/>
                <a:gd name="GluePoint1863Y" fmla="*/ 431506 h 1849426"/>
                <a:gd name="GluePoint1864X" fmla="*/ 2355189 w 6386648"/>
                <a:gd name="GluePoint1864Y" fmla="*/ 413481 h 1849426"/>
                <a:gd name="GluePoint1865X" fmla="*/ 2373213 w 6386648"/>
                <a:gd name="GluePoint1865Y" fmla="*/ 395457 h 1849426"/>
                <a:gd name="GluePoint1866X" fmla="*/ 787065 w 6386648"/>
                <a:gd name="GluePoint1866Y" fmla="*/ 395457 h 1849426"/>
                <a:gd name="GluePoint1867X" fmla="*/ 805090 w 6386648"/>
                <a:gd name="GluePoint1867Y" fmla="*/ 413481 h 1849426"/>
                <a:gd name="GluePoint1868X" fmla="*/ 787065 w 6386648"/>
                <a:gd name="GluePoint1868Y" fmla="*/ 431506 h 1849426"/>
                <a:gd name="GluePoint1869X" fmla="*/ 769041 w 6386648"/>
                <a:gd name="GluePoint1869Y" fmla="*/ 413481 h 1849426"/>
                <a:gd name="GluePoint1870X" fmla="*/ 787065 w 6386648"/>
                <a:gd name="GluePoint1870Y" fmla="*/ 395457 h 1849426"/>
                <a:gd name="GluePoint1871X" fmla="*/ 6344591 w 6386648"/>
                <a:gd name="GluePoint1871Y" fmla="*/ 389449 h 1849426"/>
                <a:gd name="GluePoint1872X" fmla="*/ 6362615 w 6386648"/>
                <a:gd name="GluePoint1872Y" fmla="*/ 407473 h 1849426"/>
                <a:gd name="GluePoint1873X" fmla="*/ 6344591 w 6386648"/>
                <a:gd name="GluePoint1873Y" fmla="*/ 425498 h 1849426"/>
                <a:gd name="GluePoint1874X" fmla="*/ 6326566 w 6386648"/>
                <a:gd name="GluePoint1874Y" fmla="*/ 407473 h 1849426"/>
                <a:gd name="GluePoint1875X" fmla="*/ 6344591 w 6386648"/>
                <a:gd name="GluePoint1875Y" fmla="*/ 389449 h 1849426"/>
                <a:gd name="GluePoint1876X" fmla="*/ 5407321 w 6386648"/>
                <a:gd name="GluePoint1876Y" fmla="*/ 383441 h 1849426"/>
                <a:gd name="GluePoint1877X" fmla="*/ 5425346 w 6386648"/>
                <a:gd name="GluePoint1877Y" fmla="*/ 401465 h 1849426"/>
                <a:gd name="GluePoint1878X" fmla="*/ 5407321 w 6386648"/>
                <a:gd name="GluePoint1878Y" fmla="*/ 419490 h 1849426"/>
                <a:gd name="GluePoint1879X" fmla="*/ 5389297 w 6386648"/>
                <a:gd name="GluePoint1879Y" fmla="*/ 401465 h 1849426"/>
                <a:gd name="GluePoint1880X" fmla="*/ 5407321 w 6386648"/>
                <a:gd name="GluePoint1880Y" fmla="*/ 383441 h 1849426"/>
                <a:gd name="GluePoint1881X" fmla="*/ 5233085 w 6386648"/>
                <a:gd name="GluePoint1881Y" fmla="*/ 383441 h 1849426"/>
                <a:gd name="GluePoint1882X" fmla="*/ 5251110 w 6386648"/>
                <a:gd name="GluePoint1882Y" fmla="*/ 401465 h 1849426"/>
                <a:gd name="GluePoint1883X" fmla="*/ 5233085 w 6386648"/>
                <a:gd name="GluePoint1883Y" fmla="*/ 419490 h 1849426"/>
                <a:gd name="GluePoint1884X" fmla="*/ 5215061 w 6386648"/>
                <a:gd name="GluePoint1884Y" fmla="*/ 401465 h 1849426"/>
                <a:gd name="GluePoint1885X" fmla="*/ 5233085 w 6386648"/>
                <a:gd name="GluePoint1885Y" fmla="*/ 383441 h 1849426"/>
                <a:gd name="GluePoint1886X" fmla="*/ 4956711 w 6386648"/>
                <a:gd name="GluePoint1886Y" fmla="*/ 383441 h 1849426"/>
                <a:gd name="GluePoint1887X" fmla="*/ 4974736 w 6386648"/>
                <a:gd name="GluePoint1887Y" fmla="*/ 401465 h 1849426"/>
                <a:gd name="GluePoint1888X" fmla="*/ 4956711 w 6386648"/>
                <a:gd name="GluePoint1888Y" fmla="*/ 419490 h 1849426"/>
                <a:gd name="GluePoint1889X" fmla="*/ 4938687 w 6386648"/>
                <a:gd name="GluePoint1889Y" fmla="*/ 401465 h 1849426"/>
                <a:gd name="GluePoint1890X" fmla="*/ 4956711 w 6386648"/>
                <a:gd name="GluePoint1890Y" fmla="*/ 383441 h 1849426"/>
                <a:gd name="GluePoint1891X" fmla="*/ 3604880 w 6386648"/>
                <a:gd name="GluePoint1891Y" fmla="*/ 377433 h 1849426"/>
                <a:gd name="GluePoint1892X" fmla="*/ 3622905 w 6386648"/>
                <a:gd name="GluePoint1892Y" fmla="*/ 395458 h 1849426"/>
                <a:gd name="GluePoint1893X" fmla="*/ 3604880 w 6386648"/>
                <a:gd name="GluePoint1893Y" fmla="*/ 413482 h 1849426"/>
                <a:gd name="GluePoint1894X" fmla="*/ 3586856 w 6386648"/>
                <a:gd name="GluePoint1894Y" fmla="*/ 395458 h 1849426"/>
                <a:gd name="GluePoint1895X" fmla="*/ 3604880 w 6386648"/>
                <a:gd name="GluePoint1895Y" fmla="*/ 377433 h 1849426"/>
                <a:gd name="GluePoint1896X" fmla="*/ 5082882 w 6386648"/>
                <a:gd name="GluePoint1896Y" fmla="*/ 371425 h 1849426"/>
                <a:gd name="GluePoint1897X" fmla="*/ 5100907 w 6386648"/>
                <a:gd name="GluePoint1897Y" fmla="*/ 389449 h 1849426"/>
                <a:gd name="GluePoint1898X" fmla="*/ 5082882 w 6386648"/>
                <a:gd name="GluePoint1898Y" fmla="*/ 407474 h 1849426"/>
                <a:gd name="GluePoint1899X" fmla="*/ 5064858 w 6386648"/>
                <a:gd name="GluePoint1899Y" fmla="*/ 389449 h 1849426"/>
                <a:gd name="GluePoint1900X" fmla="*/ 5082882 w 6386648"/>
                <a:gd name="GluePoint1900Y" fmla="*/ 371425 h 1849426"/>
                <a:gd name="GluePoint1901X" fmla="*/ 4638280 w 6386648"/>
                <a:gd name="GluePoint1901Y" fmla="*/ 371425 h 1849426"/>
                <a:gd name="GluePoint1902X" fmla="*/ 4656305 w 6386648"/>
                <a:gd name="GluePoint1902Y" fmla="*/ 389449 h 1849426"/>
                <a:gd name="GluePoint1903X" fmla="*/ 4638280 w 6386648"/>
                <a:gd name="GluePoint1903Y" fmla="*/ 407474 h 1849426"/>
                <a:gd name="GluePoint1904X" fmla="*/ 4620255 w 6386648"/>
                <a:gd name="GluePoint1904Y" fmla="*/ 389449 h 1849426"/>
                <a:gd name="GluePoint1905X" fmla="*/ 4638280 w 6386648"/>
                <a:gd name="GluePoint1905Y" fmla="*/ 371425 h 1849426"/>
                <a:gd name="GluePoint1906X" fmla="*/ 4289808 w 6386648"/>
                <a:gd name="GluePoint1906Y" fmla="*/ 371425 h 1849426"/>
                <a:gd name="GluePoint1907X" fmla="*/ 4307833 w 6386648"/>
                <a:gd name="GluePoint1907Y" fmla="*/ 389449 h 1849426"/>
                <a:gd name="GluePoint1908X" fmla="*/ 4289808 w 6386648"/>
                <a:gd name="GluePoint1908Y" fmla="*/ 407474 h 1849426"/>
                <a:gd name="GluePoint1909X" fmla="*/ 4271784 w 6386648"/>
                <a:gd name="GluePoint1909Y" fmla="*/ 389449 h 1849426"/>
                <a:gd name="GluePoint1910X" fmla="*/ 4289808 w 6386648"/>
                <a:gd name="GluePoint1910Y" fmla="*/ 371425 h 1849426"/>
                <a:gd name="GluePoint1911X" fmla="*/ 3412620 w 6386648"/>
                <a:gd name="GluePoint1911Y" fmla="*/ 371425 h 1849426"/>
                <a:gd name="GluePoint1912X" fmla="*/ 3430645 w 6386648"/>
                <a:gd name="GluePoint1912Y" fmla="*/ 389449 h 1849426"/>
                <a:gd name="GluePoint1913X" fmla="*/ 3412620 w 6386648"/>
                <a:gd name="GluePoint1913Y" fmla="*/ 407474 h 1849426"/>
                <a:gd name="GluePoint1914X" fmla="*/ 3394596 w 6386648"/>
                <a:gd name="GluePoint1914Y" fmla="*/ 389449 h 1849426"/>
                <a:gd name="GluePoint1915X" fmla="*/ 3412620 w 6386648"/>
                <a:gd name="GluePoint1915Y" fmla="*/ 371425 h 1849426"/>
                <a:gd name="GluePoint1916X" fmla="*/ 3286449 w 6386648"/>
                <a:gd name="GluePoint1916Y" fmla="*/ 371425 h 1849426"/>
                <a:gd name="GluePoint1917X" fmla="*/ 3304474 w 6386648"/>
                <a:gd name="GluePoint1917Y" fmla="*/ 389449 h 1849426"/>
                <a:gd name="GluePoint1918X" fmla="*/ 3286449 w 6386648"/>
                <a:gd name="GluePoint1918Y" fmla="*/ 407474 h 1849426"/>
                <a:gd name="GluePoint1919X" fmla="*/ 3268424 w 6386648"/>
                <a:gd name="GluePoint1919Y" fmla="*/ 389449 h 1849426"/>
                <a:gd name="GluePoint1920X" fmla="*/ 3286449 w 6386648"/>
                <a:gd name="GluePoint1920Y" fmla="*/ 371425 h 1849426"/>
                <a:gd name="GluePoint1921X" fmla="*/ 2204985 w 6386648"/>
                <a:gd name="GluePoint1921Y" fmla="*/ 371425 h 1849426"/>
                <a:gd name="GluePoint1922X" fmla="*/ 2223010 w 6386648"/>
                <a:gd name="GluePoint1922Y" fmla="*/ 389449 h 1849426"/>
                <a:gd name="GluePoint1923X" fmla="*/ 2204985 w 6386648"/>
                <a:gd name="GluePoint1923Y" fmla="*/ 407474 h 1849426"/>
                <a:gd name="GluePoint1924X" fmla="*/ 2186961 w 6386648"/>
                <a:gd name="GluePoint1924Y" fmla="*/ 389449 h 1849426"/>
                <a:gd name="GluePoint1925X" fmla="*/ 2204985 w 6386648"/>
                <a:gd name="GluePoint1925Y" fmla="*/ 371425 h 1849426"/>
                <a:gd name="GluePoint1926X" fmla="*/ 1033398 w 6386648"/>
                <a:gd name="GluePoint1926Y" fmla="*/ 371425 h 1849426"/>
                <a:gd name="GluePoint1927X" fmla="*/ 1051423 w 6386648"/>
                <a:gd name="GluePoint1927Y" fmla="*/ 389449 h 1849426"/>
                <a:gd name="GluePoint1928X" fmla="*/ 1033398 w 6386648"/>
                <a:gd name="GluePoint1928Y" fmla="*/ 407474 h 1849426"/>
                <a:gd name="GluePoint1929X" fmla="*/ 1015374 w 6386648"/>
                <a:gd name="GluePoint1929Y" fmla="*/ 389449 h 1849426"/>
                <a:gd name="GluePoint1930X" fmla="*/ 1033398 w 6386648"/>
                <a:gd name="GluePoint1930Y" fmla="*/ 371425 h 1849426"/>
                <a:gd name="GluePoint1931X" fmla="*/ 432585 w 6386648"/>
                <a:gd name="GluePoint1931Y" fmla="*/ 371425 h 1849426"/>
                <a:gd name="GluePoint1932X" fmla="*/ 450610 w 6386648"/>
                <a:gd name="GluePoint1932Y" fmla="*/ 389449 h 1849426"/>
                <a:gd name="GluePoint1933X" fmla="*/ 432585 w 6386648"/>
                <a:gd name="GluePoint1933Y" fmla="*/ 407474 h 1849426"/>
                <a:gd name="GluePoint1934X" fmla="*/ 414561 w 6386648"/>
                <a:gd name="GluePoint1934Y" fmla="*/ 389449 h 1849426"/>
                <a:gd name="GluePoint1935X" fmla="*/ 432585 w 6386648"/>
                <a:gd name="GluePoint1935Y" fmla="*/ 371425 h 1849426"/>
                <a:gd name="GluePoint1936X" fmla="*/ 4037466 w 6386648"/>
                <a:gd name="GluePoint1936Y" fmla="*/ 365417 h 1849426"/>
                <a:gd name="GluePoint1937X" fmla="*/ 4055491 w 6386648"/>
                <a:gd name="GluePoint1937Y" fmla="*/ 383441 h 1849426"/>
                <a:gd name="GluePoint1938X" fmla="*/ 4037466 w 6386648"/>
                <a:gd name="GluePoint1938Y" fmla="*/ 401466 h 1849426"/>
                <a:gd name="GluePoint1939X" fmla="*/ 4019441 w 6386648"/>
                <a:gd name="GluePoint1939Y" fmla="*/ 383441 h 1849426"/>
                <a:gd name="GluePoint1940X" fmla="*/ 4037466 w 6386648"/>
                <a:gd name="GluePoint1940Y" fmla="*/ 365417 h 1849426"/>
                <a:gd name="GluePoint1941X" fmla="*/ 2943986 w 6386648"/>
                <a:gd name="GluePoint1941Y" fmla="*/ 365417 h 1849426"/>
                <a:gd name="GluePoint1942X" fmla="*/ 2962011 w 6386648"/>
                <a:gd name="GluePoint1942Y" fmla="*/ 383441 h 1849426"/>
                <a:gd name="GluePoint1943X" fmla="*/ 2943986 w 6386648"/>
                <a:gd name="GluePoint1943Y" fmla="*/ 401466 h 1849426"/>
                <a:gd name="GluePoint1944X" fmla="*/ 2925962 w 6386648"/>
                <a:gd name="GluePoint1944Y" fmla="*/ 383441 h 1849426"/>
                <a:gd name="GluePoint1945X" fmla="*/ 2943986 w 6386648"/>
                <a:gd name="GluePoint1945Y" fmla="*/ 365417 h 1849426"/>
                <a:gd name="GluePoint1946X" fmla="*/ 2811807 w 6386648"/>
                <a:gd name="GluePoint1946Y" fmla="*/ 365417 h 1849426"/>
                <a:gd name="GluePoint1947X" fmla="*/ 2829832 w 6386648"/>
                <a:gd name="GluePoint1947Y" fmla="*/ 383441 h 1849426"/>
                <a:gd name="GluePoint1948X" fmla="*/ 2811807 w 6386648"/>
                <a:gd name="GluePoint1948Y" fmla="*/ 401466 h 1849426"/>
                <a:gd name="GluePoint1949X" fmla="*/ 2793783 w 6386648"/>
                <a:gd name="GluePoint1949Y" fmla="*/ 383441 h 1849426"/>
                <a:gd name="GluePoint1950X" fmla="*/ 2811807 w 6386648"/>
                <a:gd name="GluePoint1950Y" fmla="*/ 365417 h 1849426"/>
                <a:gd name="GluePoint1951X" fmla="*/ 5899988 w 6386648"/>
                <a:gd name="GluePoint1951Y" fmla="*/ 353401 h 1849426"/>
                <a:gd name="GluePoint1952X" fmla="*/ 5918013 w 6386648"/>
                <a:gd name="GluePoint1952Y" fmla="*/ 371425 h 1849426"/>
                <a:gd name="GluePoint1953X" fmla="*/ 5899988 w 6386648"/>
                <a:gd name="GluePoint1953Y" fmla="*/ 389450 h 1849426"/>
                <a:gd name="GluePoint1954X" fmla="*/ 5881963 w 6386648"/>
                <a:gd name="GluePoint1954Y" fmla="*/ 371425 h 1849426"/>
                <a:gd name="GluePoint1955X" fmla="*/ 5899988 w 6386648"/>
                <a:gd name="GluePoint1955Y" fmla="*/ 353401 h 1849426"/>
                <a:gd name="GluePoint1956X" fmla="*/ 4842556 w 6386648"/>
                <a:gd name="GluePoint1956Y" fmla="*/ 353401 h 1849426"/>
                <a:gd name="GluePoint1957X" fmla="*/ 4860581 w 6386648"/>
                <a:gd name="GluePoint1957Y" fmla="*/ 371425 h 1849426"/>
                <a:gd name="GluePoint1958X" fmla="*/ 4842556 w 6386648"/>
                <a:gd name="GluePoint1958Y" fmla="*/ 389450 h 1849426"/>
                <a:gd name="GluePoint1959X" fmla="*/ 4824532 w 6386648"/>
                <a:gd name="GluePoint1959Y" fmla="*/ 371425 h 1849426"/>
                <a:gd name="GluePoint1960X" fmla="*/ 4842556 w 6386648"/>
                <a:gd name="GluePoint1960Y" fmla="*/ 353401 h 1849426"/>
                <a:gd name="GluePoint1961X" fmla="*/ 4518117 w 6386648"/>
                <a:gd name="GluePoint1961Y" fmla="*/ 353401 h 1849426"/>
                <a:gd name="GluePoint1962X" fmla="*/ 4536142 w 6386648"/>
                <a:gd name="GluePoint1962Y" fmla="*/ 371425 h 1849426"/>
                <a:gd name="GluePoint1963X" fmla="*/ 4518117 w 6386648"/>
                <a:gd name="GluePoint1963Y" fmla="*/ 389450 h 1849426"/>
                <a:gd name="GluePoint1964X" fmla="*/ 4500092 w 6386648"/>
                <a:gd name="GluePoint1964Y" fmla="*/ 371425 h 1849426"/>
                <a:gd name="GluePoint1965X" fmla="*/ 4518117 w 6386648"/>
                <a:gd name="GluePoint1965Y" fmla="*/ 353401 h 1849426"/>
                <a:gd name="GluePoint1966X" fmla="*/ 4403962 w 6386648"/>
                <a:gd name="GluePoint1966Y" fmla="*/ 353401 h 1849426"/>
                <a:gd name="GluePoint1967X" fmla="*/ 4421987 w 6386648"/>
                <a:gd name="GluePoint1967Y" fmla="*/ 371425 h 1849426"/>
                <a:gd name="GluePoint1968X" fmla="*/ 4403962 w 6386648"/>
                <a:gd name="GluePoint1968Y" fmla="*/ 389450 h 1849426"/>
                <a:gd name="GluePoint1969X" fmla="*/ 4385938 w 6386648"/>
                <a:gd name="GluePoint1969Y" fmla="*/ 371425 h 1849426"/>
                <a:gd name="GluePoint1970X" fmla="*/ 4403962 w 6386648"/>
                <a:gd name="GluePoint1970Y" fmla="*/ 353401 h 1849426"/>
                <a:gd name="GluePoint1971X" fmla="*/ 4151621 w 6386648"/>
                <a:gd name="GluePoint1971Y" fmla="*/ 353401 h 1849426"/>
                <a:gd name="GluePoint1972X" fmla="*/ 4169646 w 6386648"/>
                <a:gd name="GluePoint1972Y" fmla="*/ 371425 h 1849426"/>
                <a:gd name="GluePoint1973X" fmla="*/ 4151621 w 6386648"/>
                <a:gd name="GluePoint1973Y" fmla="*/ 389450 h 1849426"/>
                <a:gd name="GluePoint1974X" fmla="*/ 4133597 w 6386648"/>
                <a:gd name="GluePoint1974Y" fmla="*/ 371425 h 1849426"/>
                <a:gd name="GluePoint1975X" fmla="*/ 4151621 w 6386648"/>
                <a:gd name="GluePoint1975Y" fmla="*/ 353401 h 1849426"/>
                <a:gd name="GluePoint1976X" fmla="*/ 3911295 w 6386648"/>
                <a:gd name="GluePoint1976Y" fmla="*/ 347392 h 1849426"/>
                <a:gd name="GluePoint1977X" fmla="*/ 3929320 w 6386648"/>
                <a:gd name="GluePoint1977Y" fmla="*/ 365417 h 1849426"/>
                <a:gd name="GluePoint1978X" fmla="*/ 3911295 w 6386648"/>
                <a:gd name="GluePoint1978Y" fmla="*/ 383441 h 1849426"/>
                <a:gd name="GluePoint1979X" fmla="*/ 3893271 w 6386648"/>
                <a:gd name="GluePoint1979Y" fmla="*/ 365417 h 1849426"/>
                <a:gd name="GluePoint1980X" fmla="*/ 3911295 w 6386648"/>
                <a:gd name="GluePoint1980Y" fmla="*/ 347392 h 1849426"/>
                <a:gd name="GluePoint1981X" fmla="*/ 2078814 w 6386648"/>
                <a:gd name="GluePoint1981Y" fmla="*/ 347392 h 1849426"/>
                <a:gd name="GluePoint1982X" fmla="*/ 2096839 w 6386648"/>
                <a:gd name="GluePoint1982Y" fmla="*/ 365417 h 1849426"/>
                <a:gd name="GluePoint1983X" fmla="*/ 2078814 w 6386648"/>
                <a:gd name="GluePoint1983Y" fmla="*/ 383441 h 1849426"/>
                <a:gd name="GluePoint1984X" fmla="*/ 2060790 w 6386648"/>
                <a:gd name="GluePoint1984Y" fmla="*/ 365417 h 1849426"/>
                <a:gd name="GluePoint1985X" fmla="*/ 2078814 w 6386648"/>
                <a:gd name="GluePoint1985Y" fmla="*/ 347392 h 1849426"/>
                <a:gd name="GluePoint1986X" fmla="*/ 1345823 w 6386648"/>
                <a:gd name="GluePoint1986Y" fmla="*/ 347392 h 1849426"/>
                <a:gd name="GluePoint1987X" fmla="*/ 1363847 w 6386648"/>
                <a:gd name="GluePoint1987Y" fmla="*/ 365417 h 1849426"/>
                <a:gd name="GluePoint1988X" fmla="*/ 1345823 w 6386648"/>
                <a:gd name="GluePoint1988Y" fmla="*/ 383441 h 1849426"/>
                <a:gd name="GluePoint1989X" fmla="*/ 1327798 w 6386648"/>
                <a:gd name="GluePoint1989Y" fmla="*/ 365417 h 1849426"/>
                <a:gd name="GluePoint1990X" fmla="*/ 1345823 w 6386648"/>
                <a:gd name="GluePoint1990Y" fmla="*/ 347392 h 1849426"/>
                <a:gd name="GluePoint1991X" fmla="*/ 1556107 w 6386648"/>
                <a:gd name="GluePoint1991Y" fmla="*/ 341384 h 1849426"/>
                <a:gd name="GluePoint1992X" fmla="*/ 1574131 w 6386648"/>
                <a:gd name="GluePoint1992Y" fmla="*/ 359408 h 1849426"/>
                <a:gd name="GluePoint1993X" fmla="*/ 1556107 w 6386648"/>
                <a:gd name="GluePoint1993Y" fmla="*/ 377433 h 1849426"/>
                <a:gd name="GluePoint1994X" fmla="*/ 1538082 w 6386648"/>
                <a:gd name="GluePoint1994Y" fmla="*/ 359408 h 1849426"/>
                <a:gd name="GluePoint1995X" fmla="*/ 1556107 w 6386648"/>
                <a:gd name="GluePoint1995Y" fmla="*/ 341384 h 1849426"/>
                <a:gd name="GluePoint1996X" fmla="*/ 306414 w 6386648"/>
                <a:gd name="GluePoint1996Y" fmla="*/ 341384 h 1849426"/>
                <a:gd name="GluePoint1997X" fmla="*/ 324439 w 6386648"/>
                <a:gd name="GluePoint1997Y" fmla="*/ 359408 h 1849426"/>
                <a:gd name="GluePoint1998X" fmla="*/ 306414 w 6386648"/>
                <a:gd name="GluePoint1998Y" fmla="*/ 377433 h 1849426"/>
                <a:gd name="GluePoint1999X" fmla="*/ 288390 w 6386648"/>
                <a:gd name="GluePoint1999Y" fmla="*/ 359408 h 1849426"/>
                <a:gd name="GluePoint2000X" fmla="*/ 306414 w 6386648"/>
                <a:gd name="GluePoint2000Y" fmla="*/ 341384 h 1849426"/>
                <a:gd name="GluePoint2001X" fmla="*/ 6206403 w 6386648"/>
                <a:gd name="GluePoint2001Y" fmla="*/ 335376 h 1849426"/>
                <a:gd name="GluePoint2002X" fmla="*/ 6224428 w 6386648"/>
                <a:gd name="GluePoint2002Y" fmla="*/ 353400 h 1849426"/>
                <a:gd name="GluePoint2003X" fmla="*/ 6206403 w 6386648"/>
                <a:gd name="GluePoint2003Y" fmla="*/ 371425 h 1849426"/>
                <a:gd name="GluePoint2004X" fmla="*/ 6188379 w 6386648"/>
                <a:gd name="GluePoint2004Y" fmla="*/ 353400 h 1849426"/>
                <a:gd name="GluePoint2005X" fmla="*/ 6206403 w 6386648"/>
                <a:gd name="GluePoint2005Y" fmla="*/ 335376 h 1849426"/>
                <a:gd name="GluePoint2006X" fmla="*/ 1670261 w 6386648"/>
                <a:gd name="GluePoint2006Y" fmla="*/ 335376 h 1849426"/>
                <a:gd name="GluePoint2007X" fmla="*/ 1688286 w 6386648"/>
                <a:gd name="GluePoint2007Y" fmla="*/ 353400 h 1849426"/>
                <a:gd name="GluePoint2008X" fmla="*/ 1670261 w 6386648"/>
                <a:gd name="GluePoint2008Y" fmla="*/ 371425 h 1849426"/>
                <a:gd name="GluePoint2009X" fmla="*/ 1652237 w 6386648"/>
                <a:gd name="GluePoint2009Y" fmla="*/ 353400 h 1849426"/>
                <a:gd name="GluePoint2010X" fmla="*/ 1670261 w 6386648"/>
                <a:gd name="GluePoint2010Y" fmla="*/ 335376 h 1849426"/>
                <a:gd name="GluePoint2011X" fmla="*/ 5767809 w 6386648"/>
                <a:gd name="GluePoint2011Y" fmla="*/ 329368 h 1849426"/>
                <a:gd name="GluePoint2012X" fmla="*/ 5785834 w 6386648"/>
                <a:gd name="GluePoint2012Y" fmla="*/ 347392 h 1849426"/>
                <a:gd name="GluePoint2013X" fmla="*/ 5767809 w 6386648"/>
                <a:gd name="GluePoint2013Y" fmla="*/ 365417 h 1849426"/>
                <a:gd name="GluePoint2014X" fmla="*/ 5749785 w 6386648"/>
                <a:gd name="GluePoint2014Y" fmla="*/ 347392 h 1849426"/>
                <a:gd name="GluePoint2015X" fmla="*/ 5767809 w 6386648"/>
                <a:gd name="GluePoint2015Y" fmla="*/ 329368 h 1849426"/>
                <a:gd name="GluePoint2016X" fmla="*/ 3797141 w 6386648"/>
                <a:gd name="GluePoint2016Y" fmla="*/ 329368 h 1849426"/>
                <a:gd name="GluePoint2017X" fmla="*/ 3815166 w 6386648"/>
                <a:gd name="GluePoint2017Y" fmla="*/ 347392 h 1849426"/>
                <a:gd name="GluePoint2018X" fmla="*/ 3797141 w 6386648"/>
                <a:gd name="GluePoint2018Y" fmla="*/ 365417 h 1849426"/>
                <a:gd name="GluePoint2019X" fmla="*/ 3779116 w 6386648"/>
                <a:gd name="GluePoint2019Y" fmla="*/ 347392 h 1849426"/>
                <a:gd name="GluePoint2020X" fmla="*/ 3797141 w 6386648"/>
                <a:gd name="GluePoint2020Y" fmla="*/ 329368 h 1849426"/>
                <a:gd name="GluePoint2021X" fmla="*/ 2673619 w 6386648"/>
                <a:gd name="GluePoint2021Y" fmla="*/ 329368 h 1849426"/>
                <a:gd name="GluePoint2022X" fmla="*/ 2691644 w 6386648"/>
                <a:gd name="GluePoint2022Y" fmla="*/ 347392 h 1849426"/>
                <a:gd name="GluePoint2023X" fmla="*/ 2673619 w 6386648"/>
                <a:gd name="GluePoint2023Y" fmla="*/ 365417 h 1849426"/>
                <a:gd name="GluePoint2024X" fmla="*/ 2655595 w 6386648"/>
                <a:gd name="GluePoint2024Y" fmla="*/ 347392 h 1849426"/>
                <a:gd name="GluePoint2025X" fmla="*/ 2673619 w 6386648"/>
                <a:gd name="GluePoint2025Y" fmla="*/ 329368 h 1849426"/>
                <a:gd name="GluePoint2026X" fmla="*/ 1898570 w 6386648"/>
                <a:gd name="GluePoint2026Y" fmla="*/ 329368 h 1849426"/>
                <a:gd name="GluePoint2027X" fmla="*/ 1916595 w 6386648"/>
                <a:gd name="GluePoint2027Y" fmla="*/ 347392 h 1849426"/>
                <a:gd name="GluePoint2028X" fmla="*/ 1898570 w 6386648"/>
                <a:gd name="GluePoint2028Y" fmla="*/ 365417 h 1849426"/>
                <a:gd name="GluePoint2029X" fmla="*/ 1880546 w 6386648"/>
                <a:gd name="GluePoint2029Y" fmla="*/ 347392 h 1849426"/>
                <a:gd name="GluePoint2030X" fmla="*/ 1898570 w 6386648"/>
                <a:gd name="GluePoint2030Y" fmla="*/ 329368 h 1849426"/>
                <a:gd name="GluePoint2031X" fmla="*/ 66089 w 6386648"/>
                <a:gd name="GluePoint2031Y" fmla="*/ 323360 h 1849426"/>
                <a:gd name="GluePoint2032X" fmla="*/ 84114 w 6386648"/>
                <a:gd name="GluePoint2032Y" fmla="*/ 341384 h 1849426"/>
                <a:gd name="GluePoint2033X" fmla="*/ 66089 w 6386648"/>
                <a:gd name="GluePoint2033Y" fmla="*/ 359409 h 1849426"/>
                <a:gd name="GluePoint2034X" fmla="*/ 48065 w 6386648"/>
                <a:gd name="GluePoint2034Y" fmla="*/ 341384 h 1849426"/>
                <a:gd name="GluePoint2035X" fmla="*/ 66089 w 6386648"/>
                <a:gd name="GluePoint2035Y" fmla="*/ 323360 h 1849426"/>
                <a:gd name="GluePoint2036X" fmla="*/ 5647646 w 6386648"/>
                <a:gd name="GluePoint2036Y" fmla="*/ 317352 h 1849426"/>
                <a:gd name="GluePoint2037X" fmla="*/ 5665671 w 6386648"/>
                <a:gd name="GluePoint2037Y" fmla="*/ 335377 h 1849426"/>
                <a:gd name="GluePoint2038X" fmla="*/ 5647646 w 6386648"/>
                <a:gd name="GluePoint2038Y" fmla="*/ 353401 h 1849426"/>
                <a:gd name="GluePoint2039X" fmla="*/ 5629622 w 6386648"/>
                <a:gd name="GluePoint2039Y" fmla="*/ 335377 h 1849426"/>
                <a:gd name="GluePoint2040X" fmla="*/ 5647646 w 6386648"/>
                <a:gd name="GluePoint2040Y" fmla="*/ 317352 h 1849426"/>
                <a:gd name="GluePoint2041X" fmla="*/ 3064148 w 6386648"/>
                <a:gd name="GluePoint2041Y" fmla="*/ 311344 h 1849426"/>
                <a:gd name="GluePoint2042X" fmla="*/ 3082173 w 6386648"/>
                <a:gd name="GluePoint2042Y" fmla="*/ 329368 h 1849426"/>
                <a:gd name="GluePoint2043X" fmla="*/ 3064148 w 6386648"/>
                <a:gd name="GluePoint2043Y" fmla="*/ 347393 h 1849426"/>
                <a:gd name="GluePoint2044X" fmla="*/ 3046124 w 6386648"/>
                <a:gd name="GluePoint2044Y" fmla="*/ 329368 h 1849426"/>
                <a:gd name="GluePoint2045X" fmla="*/ 3064148 w 6386648"/>
                <a:gd name="GluePoint2045Y" fmla="*/ 311344 h 1849426"/>
                <a:gd name="GluePoint2046X" fmla="*/ 2553457 w 6386648"/>
                <a:gd name="GluePoint2046Y" fmla="*/ 311344 h 1849426"/>
                <a:gd name="GluePoint2047X" fmla="*/ 2571482 w 6386648"/>
                <a:gd name="GluePoint2047Y" fmla="*/ 329368 h 1849426"/>
                <a:gd name="GluePoint2048X" fmla="*/ 2553457 w 6386648"/>
                <a:gd name="GluePoint2048Y" fmla="*/ 347393 h 1849426"/>
                <a:gd name="GluePoint2049X" fmla="*/ 2535433 w 6386648"/>
                <a:gd name="GluePoint2049Y" fmla="*/ 329368 h 1849426"/>
                <a:gd name="GluePoint2050X" fmla="*/ 2553457 w 6386648"/>
                <a:gd name="GluePoint2050Y" fmla="*/ 311344 h 1849426"/>
                <a:gd name="GluePoint2051X" fmla="*/ 6098257 w 6386648"/>
                <a:gd name="GluePoint2051Y" fmla="*/ 305335 h 1849426"/>
                <a:gd name="GluePoint2052X" fmla="*/ 6116282 w 6386648"/>
                <a:gd name="GluePoint2052Y" fmla="*/ 323359 h 1849426"/>
                <a:gd name="GluePoint2053X" fmla="*/ 6098257 w 6386648"/>
                <a:gd name="GluePoint2053Y" fmla="*/ 341384 h 1849426"/>
                <a:gd name="GluePoint2054X" fmla="*/ 6080233 w 6386648"/>
                <a:gd name="GluePoint2054Y" fmla="*/ 323359 h 1849426"/>
                <a:gd name="GluePoint2055X" fmla="*/ 6098257 w 6386648"/>
                <a:gd name="GluePoint2055Y" fmla="*/ 305335 h 1849426"/>
                <a:gd name="GluePoint2056X" fmla="*/ 1231667 w 6386648"/>
                <a:gd name="GluePoint2056Y" fmla="*/ 305335 h 1849426"/>
                <a:gd name="GluePoint2057X" fmla="*/ 1249692 w 6386648"/>
                <a:gd name="GluePoint2057Y" fmla="*/ 323359 h 1849426"/>
                <a:gd name="GluePoint2058X" fmla="*/ 1231667 w 6386648"/>
                <a:gd name="GluePoint2058Y" fmla="*/ 341384 h 1849426"/>
                <a:gd name="GluePoint2059X" fmla="*/ 1213643 w 6386648"/>
                <a:gd name="GluePoint2059Y" fmla="*/ 323359 h 1849426"/>
                <a:gd name="GluePoint2060X" fmla="*/ 1231667 w 6386648"/>
                <a:gd name="GluePoint2060Y" fmla="*/ 305335 h 1849426"/>
                <a:gd name="GluePoint2061X" fmla="*/ 174235 w 6386648"/>
                <a:gd name="GluePoint2061Y" fmla="*/ 305335 h 1849426"/>
                <a:gd name="GluePoint2062X" fmla="*/ 192260 w 6386648"/>
                <a:gd name="GluePoint2062Y" fmla="*/ 323359 h 1849426"/>
                <a:gd name="GluePoint2063X" fmla="*/ 174235 w 6386648"/>
                <a:gd name="GluePoint2063Y" fmla="*/ 341384 h 1849426"/>
                <a:gd name="GluePoint2064X" fmla="*/ 156211 w 6386648"/>
                <a:gd name="GluePoint2064Y" fmla="*/ 323359 h 1849426"/>
                <a:gd name="GluePoint2065X" fmla="*/ 174235 w 6386648"/>
                <a:gd name="GluePoint2065Y" fmla="*/ 305335 h 1849426"/>
                <a:gd name="GluePoint2066X" fmla="*/ 3520767 w 6386648"/>
                <a:gd name="GluePoint2066Y" fmla="*/ 299327 h 1849426"/>
                <a:gd name="GluePoint2067X" fmla="*/ 3538792 w 6386648"/>
                <a:gd name="GluePoint2067Y" fmla="*/ 317351 h 1849426"/>
                <a:gd name="GluePoint2068X" fmla="*/ 3520767 w 6386648"/>
                <a:gd name="GluePoint2068Y" fmla="*/ 335376 h 1849426"/>
                <a:gd name="GluePoint2069X" fmla="*/ 3502743 w 6386648"/>
                <a:gd name="GluePoint2069Y" fmla="*/ 317351 h 1849426"/>
                <a:gd name="GluePoint2070X" fmla="*/ 3520767 w 6386648"/>
                <a:gd name="GluePoint2070Y" fmla="*/ 299327 h 1849426"/>
                <a:gd name="GluePoint2071X" fmla="*/ 5347240 w 6386648"/>
                <a:gd name="GluePoint2071Y" fmla="*/ 293319 h 1849426"/>
                <a:gd name="GluePoint2072X" fmla="*/ 5365265 w 6386648"/>
                <a:gd name="GluePoint2072Y" fmla="*/ 311343 h 1849426"/>
                <a:gd name="GluePoint2073X" fmla="*/ 5347240 w 6386648"/>
                <a:gd name="GluePoint2073Y" fmla="*/ 329368 h 1849426"/>
                <a:gd name="GluePoint2074X" fmla="*/ 5329216 w 6386648"/>
                <a:gd name="GluePoint2074Y" fmla="*/ 311343 h 1849426"/>
                <a:gd name="GluePoint2075X" fmla="*/ 5347240 w 6386648"/>
                <a:gd name="GluePoint2075Y" fmla="*/ 293319 h 1849426"/>
                <a:gd name="GluePoint2076X" fmla="*/ 2439302 w 6386648"/>
                <a:gd name="GluePoint2076Y" fmla="*/ 293319 h 1849426"/>
                <a:gd name="GluePoint2077X" fmla="*/ 2457327 w 6386648"/>
                <a:gd name="GluePoint2077Y" fmla="*/ 311343 h 1849426"/>
                <a:gd name="GluePoint2078X" fmla="*/ 2439302 w 6386648"/>
                <a:gd name="GluePoint2078Y" fmla="*/ 329368 h 1849426"/>
                <a:gd name="GluePoint2079X" fmla="*/ 2421278 w 6386648"/>
                <a:gd name="GluePoint2079Y" fmla="*/ 311343 h 1849426"/>
                <a:gd name="GluePoint2080X" fmla="*/ 2439302 w 6386648"/>
                <a:gd name="GluePoint2080Y" fmla="*/ 293319 h 1849426"/>
                <a:gd name="GluePoint2081X" fmla="*/ 2301115 w 6386648"/>
                <a:gd name="GluePoint2081Y" fmla="*/ 293319 h 1849426"/>
                <a:gd name="GluePoint2082X" fmla="*/ 2319140 w 6386648"/>
                <a:gd name="GluePoint2082Y" fmla="*/ 311343 h 1849426"/>
                <a:gd name="GluePoint2083X" fmla="*/ 2301115 w 6386648"/>
                <a:gd name="GluePoint2083Y" fmla="*/ 329368 h 1849426"/>
                <a:gd name="GluePoint2084X" fmla="*/ 2283091 w 6386648"/>
                <a:gd name="GluePoint2084Y" fmla="*/ 311343 h 1849426"/>
                <a:gd name="GluePoint2085X" fmla="*/ 2301115 w 6386648"/>
                <a:gd name="GluePoint2085Y" fmla="*/ 293319 h 1849426"/>
                <a:gd name="GluePoint2086X" fmla="*/ 1447960 w 6386648"/>
                <a:gd name="GluePoint2086Y" fmla="*/ 293319 h 1849426"/>
                <a:gd name="GluePoint2087X" fmla="*/ 1465985 w 6386648"/>
                <a:gd name="GluePoint2087Y" fmla="*/ 311343 h 1849426"/>
                <a:gd name="GluePoint2088X" fmla="*/ 1447960 w 6386648"/>
                <a:gd name="GluePoint2088Y" fmla="*/ 329368 h 1849426"/>
                <a:gd name="GluePoint2089X" fmla="*/ 1429936 w 6386648"/>
                <a:gd name="GluePoint2089Y" fmla="*/ 311343 h 1849426"/>
                <a:gd name="GluePoint2090X" fmla="*/ 1447960 w 6386648"/>
                <a:gd name="GluePoint2090Y" fmla="*/ 293319 h 1849426"/>
                <a:gd name="GluePoint2091X" fmla="*/ 901219 w 6386648"/>
                <a:gd name="GluePoint2091Y" fmla="*/ 293319 h 1849426"/>
                <a:gd name="GluePoint2092X" fmla="*/ 919244 w 6386648"/>
                <a:gd name="GluePoint2092Y" fmla="*/ 311343 h 1849426"/>
                <a:gd name="GluePoint2093X" fmla="*/ 901219 w 6386648"/>
                <a:gd name="GluePoint2093Y" fmla="*/ 329368 h 1849426"/>
                <a:gd name="GluePoint2094X" fmla="*/ 883195 w 6386648"/>
                <a:gd name="GluePoint2094Y" fmla="*/ 311343 h 1849426"/>
                <a:gd name="GluePoint2095X" fmla="*/ 901219 w 6386648"/>
                <a:gd name="GluePoint2095Y" fmla="*/ 293319 h 1849426"/>
                <a:gd name="GluePoint2096X" fmla="*/ 552748 w 6386648"/>
                <a:gd name="GluePoint2096Y" fmla="*/ 293319 h 1849426"/>
                <a:gd name="GluePoint2097X" fmla="*/ 570773 w 6386648"/>
                <a:gd name="GluePoint2097Y" fmla="*/ 311343 h 1849426"/>
                <a:gd name="GluePoint2098X" fmla="*/ 552748 w 6386648"/>
                <a:gd name="GluePoint2098Y" fmla="*/ 329368 h 1849426"/>
                <a:gd name="GluePoint2099X" fmla="*/ 534724 w 6386648"/>
                <a:gd name="GluePoint2099Y" fmla="*/ 311343 h 1849426"/>
                <a:gd name="GluePoint2100X" fmla="*/ 552748 w 6386648"/>
                <a:gd name="GluePoint2100Y" fmla="*/ 293319 h 1849426"/>
                <a:gd name="GluePoint2101X" fmla="*/ 6326566 w 6386648"/>
                <a:gd name="GluePoint2101Y" fmla="*/ 287311 h 1849426"/>
                <a:gd name="GluePoint2102X" fmla="*/ 6344591 w 6386648"/>
                <a:gd name="GluePoint2102Y" fmla="*/ 305336 h 1849426"/>
                <a:gd name="GluePoint2103X" fmla="*/ 6326566 w 6386648"/>
                <a:gd name="GluePoint2103Y" fmla="*/ 323360 h 1849426"/>
                <a:gd name="GluePoint2104X" fmla="*/ 6308542 w 6386648"/>
                <a:gd name="GluePoint2104Y" fmla="*/ 305336 h 1849426"/>
                <a:gd name="GluePoint2105X" fmla="*/ 6326566 w 6386648"/>
                <a:gd name="GluePoint2105Y" fmla="*/ 287311 h 1849426"/>
                <a:gd name="GluePoint2106X" fmla="*/ 5503451 w 6386648"/>
                <a:gd name="GluePoint2106Y" fmla="*/ 287311 h 1849426"/>
                <a:gd name="GluePoint2107X" fmla="*/ 5521476 w 6386648"/>
                <a:gd name="GluePoint2107Y" fmla="*/ 305336 h 1849426"/>
                <a:gd name="GluePoint2108X" fmla="*/ 5503451 w 6386648"/>
                <a:gd name="GluePoint2108Y" fmla="*/ 323360 h 1849426"/>
                <a:gd name="GluePoint2109X" fmla="*/ 5485427 w 6386648"/>
                <a:gd name="GluePoint2109Y" fmla="*/ 305336 h 1849426"/>
                <a:gd name="GluePoint2110X" fmla="*/ 5503451 w 6386648"/>
                <a:gd name="GluePoint2110Y" fmla="*/ 287311 h 1849426"/>
                <a:gd name="GluePoint2111X" fmla="*/ 1808448 w 6386648"/>
                <a:gd name="GluePoint2111Y" fmla="*/ 287311 h 1849426"/>
                <a:gd name="GluePoint2112X" fmla="*/ 1826473 w 6386648"/>
                <a:gd name="GluePoint2112Y" fmla="*/ 305336 h 1849426"/>
                <a:gd name="GluePoint2113X" fmla="*/ 1808448 w 6386648"/>
                <a:gd name="GluePoint2113Y" fmla="*/ 323360 h 1849426"/>
                <a:gd name="GluePoint2114X" fmla="*/ 1790424 w 6386648"/>
                <a:gd name="GluePoint2114Y" fmla="*/ 305336 h 1849426"/>
                <a:gd name="GluePoint2115X" fmla="*/ 1808448 w 6386648"/>
                <a:gd name="GluePoint2115Y" fmla="*/ 287311 h 1849426"/>
                <a:gd name="GluePoint2116X" fmla="*/ 672910 w 6386648"/>
                <a:gd name="GluePoint2116Y" fmla="*/ 287311 h 1849426"/>
                <a:gd name="GluePoint2117X" fmla="*/ 690935 w 6386648"/>
                <a:gd name="GluePoint2117Y" fmla="*/ 305336 h 1849426"/>
                <a:gd name="GluePoint2118X" fmla="*/ 672910 w 6386648"/>
                <a:gd name="GluePoint2118Y" fmla="*/ 323360 h 1849426"/>
                <a:gd name="GluePoint2119X" fmla="*/ 654886 w 6386648"/>
                <a:gd name="GluePoint2119Y" fmla="*/ 305336 h 1849426"/>
                <a:gd name="GluePoint2120X" fmla="*/ 672910 w 6386648"/>
                <a:gd name="GluePoint2120Y" fmla="*/ 287311 h 1849426"/>
                <a:gd name="GluePoint2121X" fmla="*/ 4710377 w 6386648"/>
                <a:gd name="GluePoint2121Y" fmla="*/ 275295 h 1849426"/>
                <a:gd name="GluePoint2122X" fmla="*/ 4728402 w 6386648"/>
                <a:gd name="GluePoint2122Y" fmla="*/ 293319 h 1849426"/>
                <a:gd name="GluePoint2123X" fmla="*/ 4710377 w 6386648"/>
                <a:gd name="GluePoint2123Y" fmla="*/ 311344 h 1849426"/>
                <a:gd name="GluePoint2124X" fmla="*/ 4692353 w 6386648"/>
                <a:gd name="GluePoint2124Y" fmla="*/ 293319 h 1849426"/>
                <a:gd name="GluePoint2125X" fmla="*/ 4710377 w 6386648"/>
                <a:gd name="GluePoint2125Y" fmla="*/ 275295 h 1849426"/>
                <a:gd name="GluePoint2126X" fmla="*/ 4962719 w 6386648"/>
                <a:gd name="GluePoint2126Y" fmla="*/ 269287 h 1849426"/>
                <a:gd name="GluePoint2127X" fmla="*/ 4980744 w 6386648"/>
                <a:gd name="GluePoint2127Y" fmla="*/ 287311 h 1849426"/>
                <a:gd name="GluePoint2128X" fmla="*/ 4962719 w 6386648"/>
                <a:gd name="GluePoint2128Y" fmla="*/ 305336 h 1849426"/>
                <a:gd name="GluePoint2129X" fmla="*/ 4944695 w 6386648"/>
                <a:gd name="GluePoint2129Y" fmla="*/ 287311 h 1849426"/>
                <a:gd name="GluePoint2130X" fmla="*/ 4962719 w 6386648"/>
                <a:gd name="GluePoint2130Y" fmla="*/ 269287 h 1849426"/>
                <a:gd name="GluePoint2131X" fmla="*/ 3652945 w 6386648"/>
                <a:gd name="GluePoint2131Y" fmla="*/ 269287 h 1849426"/>
                <a:gd name="GluePoint2132X" fmla="*/ 3670970 w 6386648"/>
                <a:gd name="GluePoint2132Y" fmla="*/ 287311 h 1849426"/>
                <a:gd name="GluePoint2133X" fmla="*/ 3652945 w 6386648"/>
                <a:gd name="GluePoint2133Y" fmla="*/ 305336 h 1849426"/>
                <a:gd name="GluePoint2134X" fmla="*/ 3634921 w 6386648"/>
                <a:gd name="GluePoint2134Y" fmla="*/ 287311 h 1849426"/>
                <a:gd name="GluePoint2135X" fmla="*/ 3652945 w 6386648"/>
                <a:gd name="GluePoint2135Y" fmla="*/ 269287 h 1849426"/>
                <a:gd name="GluePoint2136X" fmla="*/ 1123520 w 6386648"/>
                <a:gd name="GluePoint2136Y" fmla="*/ 269287 h 1849426"/>
                <a:gd name="GluePoint2137X" fmla="*/ 1141545 w 6386648"/>
                <a:gd name="GluePoint2137Y" fmla="*/ 287311 h 1849426"/>
                <a:gd name="GluePoint2138X" fmla="*/ 1123520 w 6386648"/>
                <a:gd name="GluePoint2138Y" fmla="*/ 305336 h 1849426"/>
                <a:gd name="GluePoint2139X" fmla="*/ 1105496 w 6386648"/>
                <a:gd name="GluePoint2139Y" fmla="*/ 287311 h 1849426"/>
                <a:gd name="GluePoint2140X" fmla="*/ 1123520 w 6386648"/>
                <a:gd name="GluePoint2140Y" fmla="*/ 269287 h 1849426"/>
                <a:gd name="GluePoint2141X" fmla="*/ 5112922 w 6386648"/>
                <a:gd name="GluePoint2141Y" fmla="*/ 263279 h 1849426"/>
                <a:gd name="GluePoint2142X" fmla="*/ 5130947 w 6386648"/>
                <a:gd name="GluePoint2142Y" fmla="*/ 281303 h 1849426"/>
                <a:gd name="GluePoint2143X" fmla="*/ 5112922 w 6386648"/>
                <a:gd name="GluePoint2143Y" fmla="*/ 299328 h 1849426"/>
                <a:gd name="GluePoint2144X" fmla="*/ 5094898 w 6386648"/>
                <a:gd name="GluePoint2144Y" fmla="*/ 281303 h 1849426"/>
                <a:gd name="GluePoint2145X" fmla="*/ 5112922 w 6386648"/>
                <a:gd name="GluePoint2145Y" fmla="*/ 263279 h 1849426"/>
                <a:gd name="GluePoint2146X" fmla="*/ 4217710 w 6386648"/>
                <a:gd name="GluePoint2146Y" fmla="*/ 263279 h 1849426"/>
                <a:gd name="GluePoint2147X" fmla="*/ 4235735 w 6386648"/>
                <a:gd name="GluePoint2147Y" fmla="*/ 281303 h 1849426"/>
                <a:gd name="GluePoint2148X" fmla="*/ 4217710 w 6386648"/>
                <a:gd name="GluePoint2148Y" fmla="*/ 299328 h 1849426"/>
                <a:gd name="GluePoint2149X" fmla="*/ 4199685 w 6386648"/>
                <a:gd name="GluePoint2149Y" fmla="*/ 281303 h 1849426"/>
                <a:gd name="GluePoint2150X" fmla="*/ 4217710 w 6386648"/>
                <a:gd name="GluePoint2150Y" fmla="*/ 263279 h 1849426"/>
                <a:gd name="GluePoint2151X" fmla="*/ 3190319 w 6386648"/>
                <a:gd name="GluePoint2151Y" fmla="*/ 263279 h 1849426"/>
                <a:gd name="GluePoint2152X" fmla="*/ 3208344 w 6386648"/>
                <a:gd name="GluePoint2152Y" fmla="*/ 281303 h 1849426"/>
                <a:gd name="GluePoint2153X" fmla="*/ 3190319 w 6386648"/>
                <a:gd name="GluePoint2153Y" fmla="*/ 299328 h 1849426"/>
                <a:gd name="GluePoint2154X" fmla="*/ 3172295 w 6386648"/>
                <a:gd name="GluePoint2154Y" fmla="*/ 281303 h 1849426"/>
                <a:gd name="GluePoint2155X" fmla="*/ 3190319 w 6386648"/>
                <a:gd name="GluePoint2155Y" fmla="*/ 263279 h 1849426"/>
                <a:gd name="GluePoint2156X" fmla="*/ 5996118 w 6386648"/>
                <a:gd name="GluePoint2156Y" fmla="*/ 257270 h 1849426"/>
                <a:gd name="GluePoint2157X" fmla="*/ 6014143 w 6386648"/>
                <a:gd name="GluePoint2157Y" fmla="*/ 275295 h 1849426"/>
                <a:gd name="GluePoint2158X" fmla="*/ 5996118 w 6386648"/>
                <a:gd name="GluePoint2158Y" fmla="*/ 293319 h 1849426"/>
                <a:gd name="GluePoint2159X" fmla="*/ 5978094 w 6386648"/>
                <a:gd name="GluePoint2159Y" fmla="*/ 275295 h 1849426"/>
                <a:gd name="GluePoint2160X" fmla="*/ 5996118 w 6386648"/>
                <a:gd name="GluePoint2160Y" fmla="*/ 257270 h 1849426"/>
                <a:gd name="GluePoint2161X" fmla="*/ 5233085 w 6386648"/>
                <a:gd name="GluePoint2161Y" fmla="*/ 257270 h 1849426"/>
                <a:gd name="GluePoint2162X" fmla="*/ 5251110 w 6386648"/>
                <a:gd name="GluePoint2162Y" fmla="*/ 275295 h 1849426"/>
                <a:gd name="GluePoint2163X" fmla="*/ 5233085 w 6386648"/>
                <a:gd name="GluePoint2163Y" fmla="*/ 293319 h 1849426"/>
                <a:gd name="GluePoint2164X" fmla="*/ 5215061 w 6386648"/>
                <a:gd name="GluePoint2164Y" fmla="*/ 275295 h 1849426"/>
                <a:gd name="GluePoint2165X" fmla="*/ 5233085 w 6386648"/>
                <a:gd name="GluePoint2165Y" fmla="*/ 257270 h 1849426"/>
                <a:gd name="GluePoint2166X" fmla="*/ 4584206 w 6386648"/>
                <a:gd name="GluePoint2166Y" fmla="*/ 257270 h 1849426"/>
                <a:gd name="GluePoint2167X" fmla="*/ 4602231 w 6386648"/>
                <a:gd name="GluePoint2167Y" fmla="*/ 275295 h 1849426"/>
                <a:gd name="GluePoint2168X" fmla="*/ 4584206 w 6386648"/>
                <a:gd name="GluePoint2168Y" fmla="*/ 293319 h 1849426"/>
                <a:gd name="GluePoint2169X" fmla="*/ 4566182 w 6386648"/>
                <a:gd name="GluePoint2169Y" fmla="*/ 275295 h 1849426"/>
                <a:gd name="GluePoint2170X" fmla="*/ 4584206 w 6386648"/>
                <a:gd name="GluePoint2170Y" fmla="*/ 257270 h 1849426"/>
                <a:gd name="GluePoint2171X" fmla="*/ 2156921 w 6386648"/>
                <a:gd name="GluePoint2171Y" fmla="*/ 257270 h 1849426"/>
                <a:gd name="GluePoint2172X" fmla="*/ 2174945 w 6386648"/>
                <a:gd name="GluePoint2172Y" fmla="*/ 275295 h 1849426"/>
                <a:gd name="GluePoint2173X" fmla="*/ 2156921 w 6386648"/>
                <a:gd name="GluePoint2173Y" fmla="*/ 293319 h 1849426"/>
                <a:gd name="GluePoint2174X" fmla="*/ 2138896 w 6386648"/>
                <a:gd name="GluePoint2174Y" fmla="*/ 275295 h 1849426"/>
                <a:gd name="GluePoint2175X" fmla="*/ 2156921 w 6386648"/>
                <a:gd name="GluePoint2175Y" fmla="*/ 257270 h 1849426"/>
                <a:gd name="GluePoint2176X" fmla="*/ 781057 w 6386648"/>
                <a:gd name="GluePoint2176Y" fmla="*/ 257270 h 1849426"/>
                <a:gd name="GluePoint2177X" fmla="*/ 799082 w 6386648"/>
                <a:gd name="GluePoint2177Y" fmla="*/ 275295 h 1849426"/>
                <a:gd name="GluePoint2178X" fmla="*/ 781057 w 6386648"/>
                <a:gd name="GluePoint2178Y" fmla="*/ 293319 h 1849426"/>
                <a:gd name="GluePoint2179X" fmla="*/ 763033 w 6386648"/>
                <a:gd name="GluePoint2179Y" fmla="*/ 275295 h 1849426"/>
                <a:gd name="GluePoint2180X" fmla="*/ 781057 w 6386648"/>
                <a:gd name="GluePoint2180Y" fmla="*/ 257270 h 1849426"/>
                <a:gd name="GluePoint2181X" fmla="*/ 420569 w 6386648"/>
                <a:gd name="GluePoint2181Y" fmla="*/ 257270 h 1849426"/>
                <a:gd name="GluePoint2182X" fmla="*/ 438594 w 6386648"/>
                <a:gd name="GluePoint2182Y" fmla="*/ 275295 h 1849426"/>
                <a:gd name="GluePoint2183X" fmla="*/ 420569 w 6386648"/>
                <a:gd name="GluePoint2183Y" fmla="*/ 293319 h 1849426"/>
                <a:gd name="GluePoint2184X" fmla="*/ 402545 w 6386648"/>
                <a:gd name="GluePoint2184Y" fmla="*/ 275295 h 1849426"/>
                <a:gd name="GluePoint2185X" fmla="*/ 420569 w 6386648"/>
                <a:gd name="GluePoint2185Y" fmla="*/ 257270 h 1849426"/>
                <a:gd name="GluePoint2186X" fmla="*/ 5845915 w 6386648"/>
                <a:gd name="GluePoint2186Y" fmla="*/ 245254 h 1849426"/>
                <a:gd name="GluePoint2187X" fmla="*/ 5863940 w 6386648"/>
                <a:gd name="GluePoint2187Y" fmla="*/ 263278 h 1849426"/>
                <a:gd name="GluePoint2188X" fmla="*/ 5845915 w 6386648"/>
                <a:gd name="GluePoint2188Y" fmla="*/ 281303 h 1849426"/>
                <a:gd name="GluePoint2189X" fmla="*/ 5827891 w 6386648"/>
                <a:gd name="GluePoint2189Y" fmla="*/ 263278 h 1849426"/>
                <a:gd name="GluePoint2190X" fmla="*/ 5845915 w 6386648"/>
                <a:gd name="GluePoint2190Y" fmla="*/ 245254 h 1849426"/>
                <a:gd name="GluePoint2191X" fmla="*/ 4013434 w 6386648"/>
                <a:gd name="GluePoint2191Y" fmla="*/ 245254 h 1849426"/>
                <a:gd name="GluePoint2192X" fmla="*/ 4031459 w 6386648"/>
                <a:gd name="GluePoint2192Y" fmla="*/ 263278 h 1849426"/>
                <a:gd name="GluePoint2193X" fmla="*/ 4013434 w 6386648"/>
                <a:gd name="GluePoint2193Y" fmla="*/ 281303 h 1849426"/>
                <a:gd name="GluePoint2194X" fmla="*/ 3995410 w 6386648"/>
                <a:gd name="GluePoint2194Y" fmla="*/ 263278 h 1849426"/>
                <a:gd name="GluePoint2195X" fmla="*/ 4013434 w 6386648"/>
                <a:gd name="GluePoint2195Y" fmla="*/ 245254 h 1849426"/>
                <a:gd name="GluePoint2196X" fmla="*/ 2841847 w 6386648"/>
                <a:gd name="GluePoint2196Y" fmla="*/ 245254 h 1849426"/>
                <a:gd name="GluePoint2197X" fmla="*/ 2859872 w 6386648"/>
                <a:gd name="GluePoint2197Y" fmla="*/ 263278 h 1849426"/>
                <a:gd name="GluePoint2198X" fmla="*/ 2841847 w 6386648"/>
                <a:gd name="GluePoint2198Y" fmla="*/ 281303 h 1849426"/>
                <a:gd name="GluePoint2199X" fmla="*/ 2823823 w 6386648"/>
                <a:gd name="GluePoint2199Y" fmla="*/ 263278 h 1849426"/>
                <a:gd name="GluePoint2200X" fmla="*/ 2841847 w 6386648"/>
                <a:gd name="GluePoint2200Y" fmla="*/ 245254 h 1849426"/>
                <a:gd name="GluePoint2201X" fmla="*/ 2006717 w 6386648"/>
                <a:gd name="GluePoint2201Y" fmla="*/ 245254 h 1849426"/>
                <a:gd name="GluePoint2202X" fmla="*/ 2024741 w 6386648"/>
                <a:gd name="GluePoint2202Y" fmla="*/ 263278 h 1849426"/>
                <a:gd name="GluePoint2203X" fmla="*/ 2006717 w 6386648"/>
                <a:gd name="GluePoint2203Y" fmla="*/ 281303 h 1849426"/>
                <a:gd name="GluePoint2204X" fmla="*/ 1988692 w 6386648"/>
                <a:gd name="GluePoint2204Y" fmla="*/ 263278 h 1849426"/>
                <a:gd name="GluePoint2205X" fmla="*/ 2006717 w 6386648"/>
                <a:gd name="GluePoint2205Y" fmla="*/ 245254 h 1849426"/>
                <a:gd name="GluePoint2206X" fmla="*/ 1009366 w 6386648"/>
                <a:gd name="GluePoint2206Y" fmla="*/ 245254 h 1849426"/>
                <a:gd name="GluePoint2207X" fmla="*/ 1027391 w 6386648"/>
                <a:gd name="GluePoint2207Y" fmla="*/ 263278 h 1849426"/>
                <a:gd name="GluePoint2208X" fmla="*/ 1009366 w 6386648"/>
                <a:gd name="GluePoint2208Y" fmla="*/ 281303 h 1849426"/>
                <a:gd name="GluePoint2209X" fmla="*/ 991342 w 6386648"/>
                <a:gd name="GluePoint2209Y" fmla="*/ 263278 h 1849426"/>
                <a:gd name="GluePoint2210X" fmla="*/ 1009366 w 6386648"/>
                <a:gd name="GluePoint2210Y" fmla="*/ 245254 h 1849426"/>
                <a:gd name="GluePoint2211X" fmla="*/ 4337873 w 6386648"/>
                <a:gd name="GluePoint2211Y" fmla="*/ 239246 h 1849426"/>
                <a:gd name="GluePoint2212X" fmla="*/ 4355898 w 6386648"/>
                <a:gd name="GluePoint2212Y" fmla="*/ 257270 h 1849426"/>
                <a:gd name="GluePoint2213X" fmla="*/ 4337873 w 6386648"/>
                <a:gd name="GluePoint2213Y" fmla="*/ 275295 h 1849426"/>
                <a:gd name="GluePoint2214X" fmla="*/ 4319848 w 6386648"/>
                <a:gd name="GluePoint2214Y" fmla="*/ 257270 h 1849426"/>
                <a:gd name="GluePoint2215X" fmla="*/ 4337873 w 6386648"/>
                <a:gd name="GluePoint2215Y" fmla="*/ 239246 h 1849426"/>
                <a:gd name="GluePoint2216X" fmla="*/ 3310482 w 6386648"/>
                <a:gd name="GluePoint2216Y" fmla="*/ 239246 h 1849426"/>
                <a:gd name="GluePoint2217X" fmla="*/ 3328507 w 6386648"/>
                <a:gd name="GluePoint2217Y" fmla="*/ 257270 h 1849426"/>
                <a:gd name="GluePoint2218X" fmla="*/ 3310482 w 6386648"/>
                <a:gd name="GluePoint2218Y" fmla="*/ 275295 h 1849426"/>
                <a:gd name="GluePoint2219X" fmla="*/ 3292458 w 6386648"/>
                <a:gd name="GluePoint2219Y" fmla="*/ 257270 h 1849426"/>
                <a:gd name="GluePoint2220X" fmla="*/ 3310482 w 6386648"/>
                <a:gd name="GluePoint2220Y" fmla="*/ 239246 h 1849426"/>
                <a:gd name="GluePoint2221X" fmla="*/ 3418628 w 6386648"/>
                <a:gd name="GluePoint2221Y" fmla="*/ 233238 h 1849426"/>
                <a:gd name="GluePoint2222X" fmla="*/ 3436653 w 6386648"/>
                <a:gd name="GluePoint2222Y" fmla="*/ 251262 h 1849426"/>
                <a:gd name="GluePoint2223X" fmla="*/ 3418628 w 6386648"/>
                <a:gd name="GluePoint2223Y" fmla="*/ 269287 h 1849426"/>
                <a:gd name="GluePoint2224X" fmla="*/ 3400604 w 6386648"/>
                <a:gd name="GluePoint2224Y" fmla="*/ 251262 h 1849426"/>
                <a:gd name="GluePoint2225X" fmla="*/ 3418628 w 6386648"/>
                <a:gd name="GluePoint2225Y" fmla="*/ 233238 h 1849426"/>
                <a:gd name="GluePoint2226X" fmla="*/ 4836548 w 6386648"/>
                <a:gd name="GluePoint2226Y" fmla="*/ 227230 h 1849426"/>
                <a:gd name="GluePoint2227X" fmla="*/ 4854573 w 6386648"/>
                <a:gd name="GluePoint2227Y" fmla="*/ 245255 h 1849426"/>
                <a:gd name="GluePoint2228X" fmla="*/ 4836548 w 6386648"/>
                <a:gd name="GluePoint2228Y" fmla="*/ 263279 h 1849426"/>
                <a:gd name="GluePoint2229X" fmla="*/ 4818524 w 6386648"/>
                <a:gd name="GluePoint2229Y" fmla="*/ 245255 h 1849426"/>
                <a:gd name="GluePoint2230X" fmla="*/ 4836548 w 6386648"/>
                <a:gd name="GluePoint2230Y" fmla="*/ 227230 h 1849426"/>
                <a:gd name="GluePoint2231X" fmla="*/ 2949994 w 6386648"/>
                <a:gd name="GluePoint2231Y" fmla="*/ 227230 h 1849426"/>
                <a:gd name="GluePoint2232X" fmla="*/ 2968019 w 6386648"/>
                <a:gd name="GluePoint2232Y" fmla="*/ 245255 h 1849426"/>
                <a:gd name="GluePoint2233X" fmla="*/ 2949994 w 6386648"/>
                <a:gd name="GluePoint2233Y" fmla="*/ 263279 h 1849426"/>
                <a:gd name="GluePoint2234X" fmla="*/ 2931970 w 6386648"/>
                <a:gd name="GluePoint2234Y" fmla="*/ 245255 h 1849426"/>
                <a:gd name="GluePoint2235X" fmla="*/ 2949994 w 6386648"/>
                <a:gd name="GluePoint2235Y" fmla="*/ 227230 h 1849426"/>
                <a:gd name="GluePoint2236X" fmla="*/ 2727693 w 6386648"/>
                <a:gd name="GluePoint2236Y" fmla="*/ 227230 h 1849426"/>
                <a:gd name="GluePoint2237X" fmla="*/ 2745718 w 6386648"/>
                <a:gd name="GluePoint2237Y" fmla="*/ 245255 h 1849426"/>
                <a:gd name="GluePoint2238X" fmla="*/ 2727693 w 6386648"/>
                <a:gd name="GluePoint2238Y" fmla="*/ 263279 h 1849426"/>
                <a:gd name="GluePoint2239X" fmla="*/ 2709669 w 6386648"/>
                <a:gd name="GluePoint2239Y" fmla="*/ 245255 h 1849426"/>
                <a:gd name="GluePoint2240X" fmla="*/ 2727693 w 6386648"/>
                <a:gd name="GluePoint2240Y" fmla="*/ 227230 h 1849426"/>
                <a:gd name="GluePoint2241X" fmla="*/ 270365 w 6386648"/>
                <a:gd name="GluePoint2241Y" fmla="*/ 227230 h 1849426"/>
                <a:gd name="GluePoint2242X" fmla="*/ 288390 w 6386648"/>
                <a:gd name="GluePoint2242Y" fmla="*/ 245255 h 1849426"/>
                <a:gd name="GluePoint2243X" fmla="*/ 270365 w 6386648"/>
                <a:gd name="GluePoint2243Y" fmla="*/ 263279 h 1849426"/>
                <a:gd name="GluePoint2244X" fmla="*/ 252341 w 6386648"/>
                <a:gd name="GluePoint2244Y" fmla="*/ 245255 h 1849426"/>
                <a:gd name="GluePoint2245X" fmla="*/ 270365 w 6386648"/>
                <a:gd name="GluePoint2245Y" fmla="*/ 227230 h 1849426"/>
                <a:gd name="GluePoint2246X" fmla="*/ 3893271 w 6386648"/>
                <a:gd name="GluePoint2246Y" fmla="*/ 221222 h 1849426"/>
                <a:gd name="GluePoint2247X" fmla="*/ 3911296 w 6386648"/>
                <a:gd name="GluePoint2247Y" fmla="*/ 239246 h 1849426"/>
                <a:gd name="GluePoint2248X" fmla="*/ 3893271 w 6386648"/>
                <a:gd name="GluePoint2248Y" fmla="*/ 257271 h 1849426"/>
                <a:gd name="GluePoint2249X" fmla="*/ 3875247 w 6386648"/>
                <a:gd name="GluePoint2249Y" fmla="*/ 239246 h 1849426"/>
                <a:gd name="GluePoint2250X" fmla="*/ 3893271 w 6386648"/>
                <a:gd name="GluePoint2250Y" fmla="*/ 221222 h 1849426"/>
                <a:gd name="GluePoint2251X" fmla="*/ 1682277 w 6386648"/>
                <a:gd name="GluePoint2251Y" fmla="*/ 221222 h 1849426"/>
                <a:gd name="GluePoint2252X" fmla="*/ 1700302 w 6386648"/>
                <a:gd name="GluePoint2252Y" fmla="*/ 239246 h 1849426"/>
                <a:gd name="GluePoint2253X" fmla="*/ 1682277 w 6386648"/>
                <a:gd name="GluePoint2253Y" fmla="*/ 257271 h 1849426"/>
                <a:gd name="GluePoint2254X" fmla="*/ 1664253 w 6386648"/>
                <a:gd name="GluePoint2254Y" fmla="*/ 239246 h 1849426"/>
                <a:gd name="GluePoint2255X" fmla="*/ 1682277 w 6386648"/>
                <a:gd name="GluePoint2255Y" fmla="*/ 221222 h 1849426"/>
                <a:gd name="GluePoint2256X" fmla="*/ 4458036 w 6386648"/>
                <a:gd name="GluePoint2256Y" fmla="*/ 215213 h 1849426"/>
                <a:gd name="GluePoint2257X" fmla="*/ 4476061 w 6386648"/>
                <a:gd name="GluePoint2257Y" fmla="*/ 233237 h 1849426"/>
                <a:gd name="GluePoint2258X" fmla="*/ 4458036 w 6386648"/>
                <a:gd name="GluePoint2258Y" fmla="*/ 251262 h 1849426"/>
                <a:gd name="GluePoint2259X" fmla="*/ 4440011 w 6386648"/>
                <a:gd name="GluePoint2259Y" fmla="*/ 233237 h 1849426"/>
                <a:gd name="GluePoint2260X" fmla="*/ 4458036 w 6386648"/>
                <a:gd name="GluePoint2260Y" fmla="*/ 215213 h 1849426"/>
                <a:gd name="GluePoint2261X" fmla="*/ 3767100 w 6386648"/>
                <a:gd name="GluePoint2261Y" fmla="*/ 215213 h 1849426"/>
                <a:gd name="GluePoint2262X" fmla="*/ 3785125 w 6386648"/>
                <a:gd name="GluePoint2262Y" fmla="*/ 233237 h 1849426"/>
                <a:gd name="GluePoint2263X" fmla="*/ 3767100 w 6386648"/>
                <a:gd name="GluePoint2263Y" fmla="*/ 251262 h 1849426"/>
                <a:gd name="GluePoint2264X" fmla="*/ 3749075 w 6386648"/>
                <a:gd name="GluePoint2264Y" fmla="*/ 233237 h 1849426"/>
                <a:gd name="GluePoint2265X" fmla="*/ 3767100 w 6386648"/>
                <a:gd name="GluePoint2265Y" fmla="*/ 215213 h 1849426"/>
                <a:gd name="GluePoint2266X" fmla="*/ 6224427 w 6386648"/>
                <a:gd name="GluePoint2266Y" fmla="*/ 209205 h 1849426"/>
                <a:gd name="GluePoint2267X" fmla="*/ 6242452 w 6386648"/>
                <a:gd name="GluePoint2267Y" fmla="*/ 227229 h 1849426"/>
                <a:gd name="GluePoint2268X" fmla="*/ 6224427 w 6386648"/>
                <a:gd name="GluePoint2268Y" fmla="*/ 245254 h 1849426"/>
                <a:gd name="GluePoint2269X" fmla="*/ 6206403 w 6386648"/>
                <a:gd name="GluePoint2269Y" fmla="*/ 227229 h 1849426"/>
                <a:gd name="GluePoint2270X" fmla="*/ 6224427 w 6386648"/>
                <a:gd name="GluePoint2270Y" fmla="*/ 209205 h 1849426"/>
                <a:gd name="GluePoint2271X" fmla="*/ 1315782 w 6386648"/>
                <a:gd name="GluePoint2271Y" fmla="*/ 209205 h 1849426"/>
                <a:gd name="GluePoint2272X" fmla="*/ 1333806 w 6386648"/>
                <a:gd name="GluePoint2272Y" fmla="*/ 227229 h 1849426"/>
                <a:gd name="GluePoint2273X" fmla="*/ 1315782 w 6386648"/>
                <a:gd name="GluePoint2273Y" fmla="*/ 245254 h 1849426"/>
                <a:gd name="GluePoint2274X" fmla="*/ 1297757 w 6386648"/>
                <a:gd name="GluePoint2274Y" fmla="*/ 227229 h 1849426"/>
                <a:gd name="GluePoint2275X" fmla="*/ 1315782 w 6386648"/>
                <a:gd name="GluePoint2275Y" fmla="*/ 209205 h 1849426"/>
                <a:gd name="GluePoint2276X" fmla="*/ 5713736 w 6386648"/>
                <a:gd name="GluePoint2276Y" fmla="*/ 203197 h 1849426"/>
                <a:gd name="GluePoint2277X" fmla="*/ 5731761 w 6386648"/>
                <a:gd name="GluePoint2277Y" fmla="*/ 221221 h 1849426"/>
                <a:gd name="GluePoint2278X" fmla="*/ 5713736 w 6386648"/>
                <a:gd name="GluePoint2278Y" fmla="*/ 239246 h 1849426"/>
                <a:gd name="GluePoint2279X" fmla="*/ 5695712 w 6386648"/>
                <a:gd name="GluePoint2279Y" fmla="*/ 221221 h 1849426"/>
                <a:gd name="GluePoint2280X" fmla="*/ 5713736 w 6386648"/>
                <a:gd name="GluePoint2280Y" fmla="*/ 203197 h 1849426"/>
                <a:gd name="GluePoint2281X" fmla="*/ 1550098 w 6386648"/>
                <a:gd name="GluePoint2281Y" fmla="*/ 203197 h 1849426"/>
                <a:gd name="GluePoint2282X" fmla="*/ 1568123 w 6386648"/>
                <a:gd name="GluePoint2282Y" fmla="*/ 221221 h 1849426"/>
                <a:gd name="GluePoint2283X" fmla="*/ 1550098 w 6386648"/>
                <a:gd name="GluePoint2283Y" fmla="*/ 239246 h 1849426"/>
                <a:gd name="GluePoint2284X" fmla="*/ 1532074 w 6386648"/>
                <a:gd name="GluePoint2284Y" fmla="*/ 221221 h 1849426"/>
                <a:gd name="GluePoint2285X" fmla="*/ 1550098 w 6386648"/>
                <a:gd name="GluePoint2285Y" fmla="*/ 203197 h 1849426"/>
                <a:gd name="GluePoint2286X" fmla="*/ 5587565 w 6386648"/>
                <a:gd name="GluePoint2286Y" fmla="*/ 197189 h 1849426"/>
                <a:gd name="GluePoint2287X" fmla="*/ 5605590 w 6386648"/>
                <a:gd name="GluePoint2287Y" fmla="*/ 215214 h 1849426"/>
                <a:gd name="GluePoint2288X" fmla="*/ 5587565 w 6386648"/>
                <a:gd name="GluePoint2288Y" fmla="*/ 233238 h 1849426"/>
                <a:gd name="GluePoint2289X" fmla="*/ 5569541 w 6386648"/>
                <a:gd name="GluePoint2289Y" fmla="*/ 215214 h 1849426"/>
                <a:gd name="GluePoint2290X" fmla="*/ 5587565 w 6386648"/>
                <a:gd name="GluePoint2290Y" fmla="*/ 197189 h 1849426"/>
                <a:gd name="GluePoint2291X" fmla="*/ 4121580 w 6386648"/>
                <a:gd name="GluePoint2291Y" fmla="*/ 197189 h 1849426"/>
                <a:gd name="GluePoint2292X" fmla="*/ 4139605 w 6386648"/>
                <a:gd name="GluePoint2292Y" fmla="*/ 215214 h 1849426"/>
                <a:gd name="GluePoint2293X" fmla="*/ 4121580 w 6386648"/>
                <a:gd name="GluePoint2293Y" fmla="*/ 233238 h 1849426"/>
                <a:gd name="GluePoint2294X" fmla="*/ 4103556 w 6386648"/>
                <a:gd name="GluePoint2294Y" fmla="*/ 215214 h 1849426"/>
                <a:gd name="GluePoint2295X" fmla="*/ 4121580 w 6386648"/>
                <a:gd name="GluePoint2295Y" fmla="*/ 197189 h 1849426"/>
                <a:gd name="GluePoint2296X" fmla="*/ 3076164 w 6386648"/>
                <a:gd name="GluePoint2296Y" fmla="*/ 197189 h 1849426"/>
                <a:gd name="GluePoint2297X" fmla="*/ 3094189 w 6386648"/>
                <a:gd name="GluePoint2297Y" fmla="*/ 215214 h 1849426"/>
                <a:gd name="GluePoint2298X" fmla="*/ 3076164 w 6386648"/>
                <a:gd name="GluePoint2298Y" fmla="*/ 233238 h 1849426"/>
                <a:gd name="GluePoint2299X" fmla="*/ 3058139 w 6386648"/>
                <a:gd name="GluePoint2299Y" fmla="*/ 215214 h 1849426"/>
                <a:gd name="GluePoint2300X" fmla="*/ 3076164 w 6386648"/>
                <a:gd name="GluePoint2300Y" fmla="*/ 197189 h 1849426"/>
                <a:gd name="GluePoint2301X" fmla="*/ 5449378 w 6386648"/>
                <a:gd name="GluePoint2301Y" fmla="*/ 191181 h 1849426"/>
                <a:gd name="GluePoint2302X" fmla="*/ 5467403 w 6386648"/>
                <a:gd name="GluePoint2302Y" fmla="*/ 209205 h 1849426"/>
                <a:gd name="GluePoint2303X" fmla="*/ 5449378 w 6386648"/>
                <a:gd name="GluePoint2303Y" fmla="*/ 227230 h 1849426"/>
                <a:gd name="GluePoint2304X" fmla="*/ 5431353 w 6386648"/>
                <a:gd name="GluePoint2304Y" fmla="*/ 209205 h 1849426"/>
                <a:gd name="GluePoint2305X" fmla="*/ 5449378 w 6386648"/>
                <a:gd name="GluePoint2305Y" fmla="*/ 191181 h 1849426"/>
                <a:gd name="GluePoint2306X" fmla="*/ 2607530 w 6386648"/>
                <a:gd name="GluePoint2306Y" fmla="*/ 191181 h 1849426"/>
                <a:gd name="GluePoint2307X" fmla="*/ 2625555 w 6386648"/>
                <a:gd name="GluePoint2307Y" fmla="*/ 209205 h 1849426"/>
                <a:gd name="GluePoint2308X" fmla="*/ 2607530 w 6386648"/>
                <a:gd name="GluePoint2308Y" fmla="*/ 227230 h 1849426"/>
                <a:gd name="GluePoint2309X" fmla="*/ 2589506 w 6386648"/>
                <a:gd name="GluePoint2309Y" fmla="*/ 209205 h 1849426"/>
                <a:gd name="GluePoint2310X" fmla="*/ 2607530 w 6386648"/>
                <a:gd name="GluePoint2310Y" fmla="*/ 191181 h 1849426"/>
                <a:gd name="GluePoint2311X" fmla="*/ 30040 w 6386648"/>
                <a:gd name="GluePoint2311Y" fmla="*/ 191181 h 1849426"/>
                <a:gd name="GluePoint2312X" fmla="*/ 48065 w 6386648"/>
                <a:gd name="GluePoint2312Y" fmla="*/ 209205 h 1849426"/>
                <a:gd name="GluePoint2313X" fmla="*/ 30040 w 6386648"/>
                <a:gd name="GluePoint2313Y" fmla="*/ 227230 h 1849426"/>
                <a:gd name="GluePoint2314X" fmla="*/ 12016 w 6386648"/>
                <a:gd name="GluePoint2314Y" fmla="*/ 209205 h 1849426"/>
                <a:gd name="GluePoint2315X" fmla="*/ 30040 w 6386648"/>
                <a:gd name="GluePoint2315Y" fmla="*/ 191181 h 1849426"/>
                <a:gd name="GluePoint2316X" fmla="*/ 6368623 w 6386648"/>
                <a:gd name="GluePoint2316Y" fmla="*/ 185173 h 1849426"/>
                <a:gd name="GluePoint2317X" fmla="*/ 6386648 w 6386648"/>
                <a:gd name="GluePoint2317Y" fmla="*/ 203197 h 1849426"/>
                <a:gd name="GluePoint2318X" fmla="*/ 6368623 w 6386648"/>
                <a:gd name="GluePoint2318Y" fmla="*/ 221222 h 1849426"/>
                <a:gd name="GluePoint2319X" fmla="*/ 6350599 w 6386648"/>
                <a:gd name="GluePoint2319Y" fmla="*/ 203197 h 1849426"/>
                <a:gd name="GluePoint2320X" fmla="*/ 6368623 w 6386648"/>
                <a:gd name="GluePoint2320Y" fmla="*/ 185173 h 1849426"/>
                <a:gd name="GluePoint2321X" fmla="*/ 2379221 w 6386648"/>
                <a:gd name="GluePoint2321Y" fmla="*/ 179165 h 1849426"/>
                <a:gd name="GluePoint2322X" fmla="*/ 2397246 w 6386648"/>
                <a:gd name="GluePoint2322Y" fmla="*/ 197189 h 1849426"/>
                <a:gd name="GluePoint2323X" fmla="*/ 2379221 w 6386648"/>
                <a:gd name="GluePoint2323Y" fmla="*/ 215214 h 1849426"/>
                <a:gd name="GluePoint2324X" fmla="*/ 2361197 w 6386648"/>
                <a:gd name="GluePoint2324Y" fmla="*/ 197189 h 1849426"/>
                <a:gd name="GluePoint2325X" fmla="*/ 2379221 w 6386648"/>
                <a:gd name="GluePoint2325Y" fmla="*/ 179165 h 1849426"/>
                <a:gd name="GluePoint2326X" fmla="*/ 2253050 w 6386648"/>
                <a:gd name="GluePoint2326Y" fmla="*/ 179165 h 1849426"/>
                <a:gd name="GluePoint2327X" fmla="*/ 2271075 w 6386648"/>
                <a:gd name="GluePoint2327Y" fmla="*/ 197189 h 1849426"/>
                <a:gd name="GluePoint2328X" fmla="*/ 2253050 w 6386648"/>
                <a:gd name="GluePoint2328Y" fmla="*/ 215214 h 1849426"/>
                <a:gd name="GluePoint2329X" fmla="*/ 2235026 w 6386648"/>
                <a:gd name="GluePoint2329Y" fmla="*/ 197189 h 1849426"/>
                <a:gd name="GluePoint2330X" fmla="*/ 2253050 w 6386648"/>
                <a:gd name="GluePoint2330Y" fmla="*/ 179165 h 1849426"/>
                <a:gd name="GluePoint2331X" fmla="*/ 624846 w 6386648"/>
                <a:gd name="GluePoint2331Y" fmla="*/ 179165 h 1849426"/>
                <a:gd name="GluePoint2332X" fmla="*/ 642870 w 6386648"/>
                <a:gd name="GluePoint2332Y" fmla="*/ 197189 h 1849426"/>
                <a:gd name="GluePoint2333X" fmla="*/ 624846 w 6386648"/>
                <a:gd name="GluePoint2333Y" fmla="*/ 215214 h 1849426"/>
                <a:gd name="GluePoint2334X" fmla="*/ 606821 w 6386648"/>
                <a:gd name="GluePoint2334Y" fmla="*/ 197189 h 1849426"/>
                <a:gd name="GluePoint2335X" fmla="*/ 624846 w 6386648"/>
                <a:gd name="GluePoint2335Y" fmla="*/ 179165 h 1849426"/>
                <a:gd name="GluePoint2336X" fmla="*/ 6116281 w 6386648"/>
                <a:gd name="GluePoint2336Y" fmla="*/ 167148 h 1849426"/>
                <a:gd name="GluePoint2337X" fmla="*/ 6134306 w 6386648"/>
                <a:gd name="GluePoint2337Y" fmla="*/ 185173 h 1849426"/>
                <a:gd name="GluePoint2338X" fmla="*/ 6116281 w 6386648"/>
                <a:gd name="GluePoint2338Y" fmla="*/ 203197 h 1849426"/>
                <a:gd name="GluePoint2339X" fmla="*/ 6098257 w 6386648"/>
                <a:gd name="GluePoint2339Y" fmla="*/ 185173 h 1849426"/>
                <a:gd name="GluePoint2340X" fmla="*/ 6116281 w 6386648"/>
                <a:gd name="GluePoint2340Y" fmla="*/ 167148 h 1849426"/>
                <a:gd name="GluePoint2341X" fmla="*/ 5311191 w 6386648"/>
                <a:gd name="GluePoint2341Y" fmla="*/ 167148 h 1849426"/>
                <a:gd name="GluePoint2342X" fmla="*/ 5329216 w 6386648"/>
                <a:gd name="GluePoint2342Y" fmla="*/ 185173 h 1849426"/>
                <a:gd name="GluePoint2343X" fmla="*/ 5311191 w 6386648"/>
                <a:gd name="GluePoint2343Y" fmla="*/ 203197 h 1849426"/>
                <a:gd name="GluePoint2344X" fmla="*/ 5293167 w 6386648"/>
                <a:gd name="GluePoint2344Y" fmla="*/ 185173 h 1849426"/>
                <a:gd name="GluePoint2345X" fmla="*/ 5311191 w 6386648"/>
                <a:gd name="GluePoint2345Y" fmla="*/ 167148 h 1849426"/>
                <a:gd name="GluePoint2346X" fmla="*/ 3508750 w 6386648"/>
                <a:gd name="GluePoint2346Y" fmla="*/ 167148 h 1849426"/>
                <a:gd name="GluePoint2347X" fmla="*/ 3526775 w 6386648"/>
                <a:gd name="GluePoint2347Y" fmla="*/ 185173 h 1849426"/>
                <a:gd name="GluePoint2348X" fmla="*/ 3508750 w 6386648"/>
                <a:gd name="GluePoint2348Y" fmla="*/ 203197 h 1849426"/>
                <a:gd name="GluePoint2349X" fmla="*/ 3490726 w 6386648"/>
                <a:gd name="GluePoint2349Y" fmla="*/ 185173 h 1849426"/>
                <a:gd name="GluePoint2350X" fmla="*/ 3508750 w 6386648"/>
                <a:gd name="GluePoint2350Y" fmla="*/ 167148 h 1849426"/>
                <a:gd name="GluePoint2351X" fmla="*/ 1820464 w 6386648"/>
                <a:gd name="GluePoint2351Y" fmla="*/ 167148 h 1849426"/>
                <a:gd name="GluePoint2352X" fmla="*/ 1838489 w 6386648"/>
                <a:gd name="GluePoint2352Y" fmla="*/ 185173 h 1849426"/>
                <a:gd name="GluePoint2353X" fmla="*/ 1820464 w 6386648"/>
                <a:gd name="GluePoint2353Y" fmla="*/ 203197 h 1849426"/>
                <a:gd name="GluePoint2354X" fmla="*/ 1802440 w 6386648"/>
                <a:gd name="GluePoint2354Y" fmla="*/ 185173 h 1849426"/>
                <a:gd name="GluePoint2355X" fmla="*/ 1820464 w 6386648"/>
                <a:gd name="GluePoint2355Y" fmla="*/ 167148 h 1849426"/>
                <a:gd name="GluePoint2356X" fmla="*/ 1423927 w 6386648"/>
                <a:gd name="GluePoint2356Y" fmla="*/ 167148 h 1849426"/>
                <a:gd name="GluePoint2357X" fmla="*/ 1441952 w 6386648"/>
                <a:gd name="GluePoint2357Y" fmla="*/ 185173 h 1849426"/>
                <a:gd name="GluePoint2358X" fmla="*/ 1423927 w 6386648"/>
                <a:gd name="GluePoint2358Y" fmla="*/ 203197 h 1849426"/>
                <a:gd name="GluePoint2359X" fmla="*/ 1405903 w 6386648"/>
                <a:gd name="GluePoint2359Y" fmla="*/ 185173 h 1849426"/>
                <a:gd name="GluePoint2360X" fmla="*/ 1423927 w 6386648"/>
                <a:gd name="GluePoint2360Y" fmla="*/ 167148 h 1849426"/>
                <a:gd name="GluePoint2361X" fmla="*/ 5100906 w 6386648"/>
                <a:gd name="GluePoint2361Y" fmla="*/ 161140 h 1849426"/>
                <a:gd name="GluePoint2362X" fmla="*/ 5118931 w 6386648"/>
                <a:gd name="GluePoint2362Y" fmla="*/ 179164 h 1849426"/>
                <a:gd name="GluePoint2363X" fmla="*/ 5100906 w 6386648"/>
                <a:gd name="GluePoint2363Y" fmla="*/ 197189 h 1849426"/>
                <a:gd name="GluePoint2364X" fmla="*/ 5082882 w 6386648"/>
                <a:gd name="GluePoint2364Y" fmla="*/ 179164 h 1849426"/>
                <a:gd name="GluePoint2365X" fmla="*/ 5100906 w 6386648"/>
                <a:gd name="GluePoint2365Y" fmla="*/ 161140 h 1849426"/>
                <a:gd name="GluePoint2366X" fmla="*/ 1189610 w 6386648"/>
                <a:gd name="GluePoint2366Y" fmla="*/ 161140 h 1849426"/>
                <a:gd name="GluePoint2367X" fmla="*/ 1207635 w 6386648"/>
                <a:gd name="GluePoint2367Y" fmla="*/ 179164 h 1849426"/>
                <a:gd name="GluePoint2368X" fmla="*/ 1189610 w 6386648"/>
                <a:gd name="GluePoint2368Y" fmla="*/ 197189 h 1849426"/>
                <a:gd name="GluePoint2369X" fmla="*/ 1171586 w 6386648"/>
                <a:gd name="GluePoint2369Y" fmla="*/ 179164 h 1849426"/>
                <a:gd name="GluePoint2370X" fmla="*/ 1189610 w 6386648"/>
                <a:gd name="GluePoint2370Y" fmla="*/ 161140 h 1849426"/>
                <a:gd name="GluePoint2371X" fmla="*/ 492666 w 6386648"/>
                <a:gd name="GluePoint2371Y" fmla="*/ 161140 h 1849426"/>
                <a:gd name="GluePoint2372X" fmla="*/ 510691 w 6386648"/>
                <a:gd name="GluePoint2372Y" fmla="*/ 179164 h 1849426"/>
                <a:gd name="GluePoint2373X" fmla="*/ 492666 w 6386648"/>
                <a:gd name="GluePoint2373Y" fmla="*/ 197189 h 1849426"/>
                <a:gd name="GluePoint2374X" fmla="*/ 474642 w 6386648"/>
                <a:gd name="GluePoint2374Y" fmla="*/ 179164 h 1849426"/>
                <a:gd name="GluePoint2375X" fmla="*/ 492666 w 6386648"/>
                <a:gd name="GluePoint2375Y" fmla="*/ 161140 h 1849426"/>
                <a:gd name="GluePoint2376X" fmla="*/ 132178 w 6386648"/>
                <a:gd name="GluePoint2376Y" fmla="*/ 161140 h 1849426"/>
                <a:gd name="GluePoint2377X" fmla="*/ 150203 w 6386648"/>
                <a:gd name="GluePoint2377Y" fmla="*/ 179164 h 1849426"/>
                <a:gd name="GluePoint2378X" fmla="*/ 132178 w 6386648"/>
                <a:gd name="GluePoint2378Y" fmla="*/ 197189 h 1849426"/>
                <a:gd name="GluePoint2379X" fmla="*/ 114154 w 6386648"/>
                <a:gd name="GluePoint2379Y" fmla="*/ 179164 h 1849426"/>
                <a:gd name="GluePoint2380X" fmla="*/ 132178 w 6386648"/>
                <a:gd name="GluePoint2380Y" fmla="*/ 161140 h 1849426"/>
                <a:gd name="GluePoint2381X" fmla="*/ 4968727 w 6386648"/>
                <a:gd name="GluePoint2381Y" fmla="*/ 155132 h 1849426"/>
                <a:gd name="GluePoint2382X" fmla="*/ 4986752 w 6386648"/>
                <a:gd name="GluePoint2382Y" fmla="*/ 173156 h 1849426"/>
                <a:gd name="GluePoint2383X" fmla="*/ 4968727 w 6386648"/>
                <a:gd name="GluePoint2383Y" fmla="*/ 191181 h 1849426"/>
                <a:gd name="GluePoint2384X" fmla="*/ 4950702 w 6386648"/>
                <a:gd name="GluePoint2384Y" fmla="*/ 173156 h 1849426"/>
                <a:gd name="GluePoint2385X" fmla="*/ 4968727 w 6386648"/>
                <a:gd name="GluePoint2385Y" fmla="*/ 155132 h 1849426"/>
                <a:gd name="GluePoint2386X" fmla="*/ 3634921 w 6386648"/>
                <a:gd name="GluePoint2386Y" fmla="*/ 155132 h 1849426"/>
                <a:gd name="GluePoint2387X" fmla="*/ 3652946 w 6386648"/>
                <a:gd name="GluePoint2387Y" fmla="*/ 173156 h 1849426"/>
                <a:gd name="GluePoint2388X" fmla="*/ 3634921 w 6386648"/>
                <a:gd name="GluePoint2388Y" fmla="*/ 191181 h 1849426"/>
                <a:gd name="GluePoint2389X" fmla="*/ 3616897 w 6386648"/>
                <a:gd name="GluePoint2389Y" fmla="*/ 173156 h 1849426"/>
                <a:gd name="GluePoint2390X" fmla="*/ 3634921 w 6386648"/>
                <a:gd name="GluePoint2390Y" fmla="*/ 155132 h 1849426"/>
                <a:gd name="GluePoint2391X" fmla="*/ 2493375 w 6386648"/>
                <a:gd name="GluePoint2391Y" fmla="*/ 155132 h 1849426"/>
                <a:gd name="GluePoint2392X" fmla="*/ 2511400 w 6386648"/>
                <a:gd name="GluePoint2392Y" fmla="*/ 173156 h 1849426"/>
                <a:gd name="GluePoint2393X" fmla="*/ 2493375 w 6386648"/>
                <a:gd name="GluePoint2393Y" fmla="*/ 191181 h 1849426"/>
                <a:gd name="GluePoint2394X" fmla="*/ 2475351 w 6386648"/>
                <a:gd name="GluePoint2394Y" fmla="*/ 173156 h 1849426"/>
                <a:gd name="GluePoint2395X" fmla="*/ 2493375 w 6386648"/>
                <a:gd name="GluePoint2395Y" fmla="*/ 155132 h 1849426"/>
                <a:gd name="GluePoint2396X" fmla="*/ 1922603 w 6386648"/>
                <a:gd name="GluePoint2396Y" fmla="*/ 155132 h 1849426"/>
                <a:gd name="GluePoint2397X" fmla="*/ 1940628 w 6386648"/>
                <a:gd name="GluePoint2397Y" fmla="*/ 173156 h 1849426"/>
                <a:gd name="GluePoint2398X" fmla="*/ 1922603 w 6386648"/>
                <a:gd name="GluePoint2398Y" fmla="*/ 191181 h 1849426"/>
                <a:gd name="GluePoint2399X" fmla="*/ 1904579 w 6386648"/>
                <a:gd name="GluePoint2399Y" fmla="*/ 173156 h 1849426"/>
                <a:gd name="GluePoint2400X" fmla="*/ 1922603 w 6386648"/>
                <a:gd name="GluePoint2400Y" fmla="*/ 155132 h 1849426"/>
                <a:gd name="GluePoint2401X" fmla="*/ 919244 w 6386648"/>
                <a:gd name="GluePoint2401Y" fmla="*/ 155132 h 1849426"/>
                <a:gd name="GluePoint2402X" fmla="*/ 937269 w 6386648"/>
                <a:gd name="GluePoint2402Y" fmla="*/ 173156 h 1849426"/>
                <a:gd name="GluePoint2403X" fmla="*/ 919244 w 6386648"/>
                <a:gd name="GluePoint2403Y" fmla="*/ 191181 h 1849426"/>
                <a:gd name="GluePoint2404X" fmla="*/ 901220 w 6386648"/>
                <a:gd name="GluePoint2404Y" fmla="*/ 173156 h 1849426"/>
                <a:gd name="GluePoint2405X" fmla="*/ 919244 w 6386648"/>
                <a:gd name="GluePoint2405Y" fmla="*/ 155132 h 1849426"/>
                <a:gd name="GluePoint2406X" fmla="*/ 5905996 w 6386648"/>
                <a:gd name="GluePoint2406Y" fmla="*/ 149124 h 1849426"/>
                <a:gd name="GluePoint2407X" fmla="*/ 5924021 w 6386648"/>
                <a:gd name="GluePoint2407Y" fmla="*/ 167148 h 1849426"/>
                <a:gd name="GluePoint2408X" fmla="*/ 5905996 w 6386648"/>
                <a:gd name="GluePoint2408Y" fmla="*/ 185173 h 1849426"/>
                <a:gd name="GluePoint2409X" fmla="*/ 5887972 w 6386648"/>
                <a:gd name="GluePoint2409Y" fmla="*/ 167148 h 1849426"/>
                <a:gd name="GluePoint2410X" fmla="*/ 5905996 w 6386648"/>
                <a:gd name="GluePoint2410Y" fmla="*/ 149124 h 1849426"/>
                <a:gd name="GluePoint2411X" fmla="*/ 4644288 w 6386648"/>
                <a:gd name="GluePoint2411Y" fmla="*/ 149124 h 1849426"/>
                <a:gd name="GluePoint2412X" fmla="*/ 4662313 w 6386648"/>
                <a:gd name="GluePoint2412Y" fmla="*/ 167148 h 1849426"/>
                <a:gd name="GluePoint2413X" fmla="*/ 4644288 w 6386648"/>
                <a:gd name="GluePoint2413Y" fmla="*/ 185173 h 1849426"/>
                <a:gd name="GluePoint2414X" fmla="*/ 4626264 w 6386648"/>
                <a:gd name="GluePoint2414Y" fmla="*/ 167148 h 1849426"/>
                <a:gd name="GluePoint2415X" fmla="*/ 4644288 w 6386648"/>
                <a:gd name="GluePoint2415Y" fmla="*/ 149124 h 1849426"/>
                <a:gd name="GluePoint2416X" fmla="*/ 2126880 w 6386648"/>
                <a:gd name="GluePoint2416Y" fmla="*/ 149124 h 1849426"/>
                <a:gd name="GluePoint2417X" fmla="*/ 2144904 w 6386648"/>
                <a:gd name="GluePoint2417Y" fmla="*/ 167148 h 1849426"/>
                <a:gd name="GluePoint2418X" fmla="*/ 2126880 w 6386648"/>
                <a:gd name="GluePoint2418Y" fmla="*/ 185173 h 1849426"/>
                <a:gd name="GluePoint2419X" fmla="*/ 2108855 w 6386648"/>
                <a:gd name="GluePoint2419Y" fmla="*/ 167148 h 1849426"/>
                <a:gd name="GluePoint2420X" fmla="*/ 2126880 w 6386648"/>
                <a:gd name="GluePoint2420Y" fmla="*/ 149124 h 1849426"/>
                <a:gd name="GluePoint2421X" fmla="*/ 799081 w 6386648"/>
                <a:gd name="GluePoint2421Y" fmla="*/ 149124 h 1849426"/>
                <a:gd name="GluePoint2422X" fmla="*/ 817106 w 6386648"/>
                <a:gd name="GluePoint2422Y" fmla="*/ 167148 h 1849426"/>
                <a:gd name="GluePoint2423X" fmla="*/ 799081 w 6386648"/>
                <a:gd name="GluePoint2423Y" fmla="*/ 185173 h 1849426"/>
                <a:gd name="GluePoint2424X" fmla="*/ 781057 w 6386648"/>
                <a:gd name="GluePoint2424Y" fmla="*/ 167148 h 1849426"/>
                <a:gd name="GluePoint2425X" fmla="*/ 799081 w 6386648"/>
                <a:gd name="GluePoint2425Y" fmla="*/ 149124 h 1849426"/>
                <a:gd name="GluePoint2426X" fmla="*/ 366495 w 6386648"/>
                <a:gd name="GluePoint2426Y" fmla="*/ 149124 h 1849426"/>
                <a:gd name="GluePoint2427X" fmla="*/ 384520 w 6386648"/>
                <a:gd name="GluePoint2427Y" fmla="*/ 167148 h 1849426"/>
                <a:gd name="GluePoint2428X" fmla="*/ 366495 w 6386648"/>
                <a:gd name="GluePoint2428Y" fmla="*/ 185173 h 1849426"/>
                <a:gd name="GluePoint2429X" fmla="*/ 348471 w 6386648"/>
                <a:gd name="GluePoint2429Y" fmla="*/ 167148 h 1849426"/>
                <a:gd name="GluePoint2430X" fmla="*/ 366495 w 6386648"/>
                <a:gd name="GluePoint2430Y" fmla="*/ 149124 h 1849426"/>
                <a:gd name="GluePoint2431X" fmla="*/ 4758442 w 6386648"/>
                <a:gd name="GluePoint2431Y" fmla="*/ 143116 h 1849426"/>
                <a:gd name="GluePoint2432X" fmla="*/ 4776467 w 6386648"/>
                <a:gd name="GluePoint2432Y" fmla="*/ 161140 h 1849426"/>
                <a:gd name="GluePoint2433X" fmla="*/ 4758442 w 6386648"/>
                <a:gd name="GluePoint2433Y" fmla="*/ 179165 h 1849426"/>
                <a:gd name="GluePoint2434X" fmla="*/ 4740417 w 6386648"/>
                <a:gd name="GluePoint2434Y" fmla="*/ 161140 h 1849426"/>
                <a:gd name="GluePoint2435X" fmla="*/ 4758442 w 6386648"/>
                <a:gd name="GluePoint2435Y" fmla="*/ 143116 h 1849426"/>
                <a:gd name="GluePoint2436X" fmla="*/ 3226368 w 6386648"/>
                <a:gd name="GluePoint2436Y" fmla="*/ 143116 h 1849426"/>
                <a:gd name="GluePoint2437X" fmla="*/ 3244393 w 6386648"/>
                <a:gd name="GluePoint2437Y" fmla="*/ 161140 h 1849426"/>
                <a:gd name="GluePoint2438X" fmla="*/ 3226368 w 6386648"/>
                <a:gd name="GluePoint2438Y" fmla="*/ 179165 h 1849426"/>
                <a:gd name="GluePoint2439X" fmla="*/ 3208343 w 6386648"/>
                <a:gd name="GluePoint2439Y" fmla="*/ 161140 h 1849426"/>
                <a:gd name="GluePoint2440X" fmla="*/ 3226368 w 6386648"/>
                <a:gd name="GluePoint2440Y" fmla="*/ 143116 h 1849426"/>
                <a:gd name="GluePoint2441X" fmla="*/ 4235735 w 6386648"/>
                <a:gd name="GluePoint2441Y" fmla="*/ 131100 h 1849426"/>
                <a:gd name="GluePoint2442X" fmla="*/ 4253760 w 6386648"/>
                <a:gd name="GluePoint2442Y" fmla="*/ 149124 h 1849426"/>
                <a:gd name="GluePoint2443X" fmla="*/ 4235735 w 6386648"/>
                <a:gd name="GluePoint2443Y" fmla="*/ 167149 h 1849426"/>
                <a:gd name="GluePoint2444X" fmla="*/ 4217711 w 6386648"/>
                <a:gd name="GluePoint2444Y" fmla="*/ 149124 h 1849426"/>
                <a:gd name="GluePoint2445X" fmla="*/ 4235735 w 6386648"/>
                <a:gd name="GluePoint2445Y" fmla="*/ 131100 h 1849426"/>
                <a:gd name="GluePoint2446X" fmla="*/ 1057431 w 6386648"/>
                <a:gd name="GluePoint2446Y" fmla="*/ 131100 h 1849426"/>
                <a:gd name="GluePoint2447X" fmla="*/ 1075456 w 6386648"/>
                <a:gd name="GluePoint2447Y" fmla="*/ 149124 h 1849426"/>
                <a:gd name="GluePoint2448X" fmla="*/ 1057431 w 6386648"/>
                <a:gd name="GluePoint2448Y" fmla="*/ 167149 h 1849426"/>
                <a:gd name="GluePoint2449X" fmla="*/ 1039407 w 6386648"/>
                <a:gd name="GluePoint2449Y" fmla="*/ 149124 h 1849426"/>
                <a:gd name="GluePoint2450X" fmla="*/ 1057431 w 6386648"/>
                <a:gd name="GluePoint2450Y" fmla="*/ 131100 h 1849426"/>
                <a:gd name="GluePoint2451X" fmla="*/ 4536141 w 6386648"/>
                <a:gd name="GluePoint2451Y" fmla="*/ 119083 h 1849426"/>
                <a:gd name="GluePoint2452X" fmla="*/ 4554166 w 6386648"/>
                <a:gd name="GluePoint2452Y" fmla="*/ 137107 h 1849426"/>
                <a:gd name="GluePoint2453X" fmla="*/ 4536141 w 6386648"/>
                <a:gd name="GluePoint2453Y" fmla="*/ 155132 h 1849426"/>
                <a:gd name="GluePoint2454X" fmla="*/ 4518117 w 6386648"/>
                <a:gd name="GluePoint2454Y" fmla="*/ 137107 h 1849426"/>
                <a:gd name="GluePoint2455X" fmla="*/ 4536141 w 6386648"/>
                <a:gd name="GluePoint2455Y" fmla="*/ 119083 h 1849426"/>
                <a:gd name="GluePoint2456X" fmla="*/ 4361905 w 6386648"/>
                <a:gd name="GluePoint2456Y" fmla="*/ 119083 h 1849426"/>
                <a:gd name="GluePoint2457X" fmla="*/ 4379930 w 6386648"/>
                <a:gd name="GluePoint2457Y" fmla="*/ 137107 h 1849426"/>
                <a:gd name="GluePoint2458X" fmla="*/ 4361905 w 6386648"/>
                <a:gd name="GluePoint2458Y" fmla="*/ 155132 h 1849426"/>
                <a:gd name="GluePoint2459X" fmla="*/ 4343881 w 6386648"/>
                <a:gd name="GluePoint2459Y" fmla="*/ 137107 h 1849426"/>
                <a:gd name="GluePoint2460X" fmla="*/ 4361905 w 6386648"/>
                <a:gd name="GluePoint2460Y" fmla="*/ 119083 h 1849426"/>
                <a:gd name="GluePoint2461X" fmla="*/ 6020151 w 6386648"/>
                <a:gd name="GluePoint2461Y" fmla="*/ 113075 h 1849426"/>
                <a:gd name="GluePoint2462X" fmla="*/ 6038176 w 6386648"/>
                <a:gd name="GluePoint2462Y" fmla="*/ 131099 h 1849426"/>
                <a:gd name="GluePoint2463X" fmla="*/ 6020151 w 6386648"/>
                <a:gd name="GluePoint2463Y" fmla="*/ 149124 h 1849426"/>
                <a:gd name="GluePoint2464X" fmla="*/ 6002126 w 6386648"/>
                <a:gd name="GluePoint2464Y" fmla="*/ 131099 h 1849426"/>
                <a:gd name="GluePoint2465X" fmla="*/ 6020151 w 6386648"/>
                <a:gd name="GluePoint2465Y" fmla="*/ 113075 h 1849426"/>
                <a:gd name="GluePoint2466X" fmla="*/ 5209053 w 6386648"/>
                <a:gd name="GluePoint2466Y" fmla="*/ 113075 h 1849426"/>
                <a:gd name="GluePoint2467X" fmla="*/ 5227078 w 6386648"/>
                <a:gd name="GluePoint2467Y" fmla="*/ 131099 h 1849426"/>
                <a:gd name="GluePoint2468X" fmla="*/ 5209053 w 6386648"/>
                <a:gd name="GluePoint2468Y" fmla="*/ 149124 h 1849426"/>
                <a:gd name="GluePoint2469X" fmla="*/ 5191028 w 6386648"/>
                <a:gd name="GluePoint2469Y" fmla="*/ 131099 h 1849426"/>
                <a:gd name="GluePoint2470X" fmla="*/ 5209053 w 6386648"/>
                <a:gd name="GluePoint2470Y" fmla="*/ 113075 h 1849426"/>
                <a:gd name="GluePoint2471X" fmla="*/ 2865880 w 6386648"/>
                <a:gd name="GluePoint2471Y" fmla="*/ 113075 h 1849426"/>
                <a:gd name="GluePoint2472X" fmla="*/ 2883905 w 6386648"/>
                <a:gd name="GluePoint2472Y" fmla="*/ 131099 h 1849426"/>
                <a:gd name="GluePoint2473X" fmla="*/ 2865880 w 6386648"/>
                <a:gd name="GluePoint2473Y" fmla="*/ 149124 h 1849426"/>
                <a:gd name="GluePoint2474X" fmla="*/ 2847855 w 6386648"/>
                <a:gd name="GluePoint2474Y" fmla="*/ 131099 h 1849426"/>
                <a:gd name="GluePoint2475X" fmla="*/ 2865880 w 6386648"/>
                <a:gd name="GluePoint2475Y" fmla="*/ 113075 h 1849426"/>
                <a:gd name="GluePoint2476X" fmla="*/ 2751725 w 6386648"/>
                <a:gd name="GluePoint2476Y" fmla="*/ 113075 h 1849426"/>
                <a:gd name="GluePoint2477X" fmla="*/ 2769750 w 6386648"/>
                <a:gd name="GluePoint2477Y" fmla="*/ 131099 h 1849426"/>
                <a:gd name="GluePoint2478X" fmla="*/ 2751725 w 6386648"/>
                <a:gd name="GluePoint2478Y" fmla="*/ 149124 h 1849426"/>
                <a:gd name="GluePoint2479X" fmla="*/ 2733701 w 6386648"/>
                <a:gd name="GluePoint2479Y" fmla="*/ 131099 h 1849426"/>
                <a:gd name="GluePoint2480X" fmla="*/ 2751725 w 6386648"/>
                <a:gd name="GluePoint2480Y" fmla="*/ 113075 h 1849426"/>
                <a:gd name="GluePoint2481X" fmla="*/ 5797850 w 6386648"/>
                <a:gd name="GluePoint2481Y" fmla="*/ 107067 h 1849426"/>
                <a:gd name="GluePoint2482X" fmla="*/ 5815875 w 6386648"/>
                <a:gd name="GluePoint2482Y" fmla="*/ 125092 h 1849426"/>
                <a:gd name="GluePoint2483X" fmla="*/ 5797850 w 6386648"/>
                <a:gd name="GluePoint2483Y" fmla="*/ 143116 h 1849426"/>
                <a:gd name="GluePoint2484X" fmla="*/ 5779826 w 6386648"/>
                <a:gd name="GluePoint2484Y" fmla="*/ 125092 h 1849426"/>
                <a:gd name="GluePoint2485X" fmla="*/ 5797850 w 6386648"/>
                <a:gd name="GluePoint2485Y" fmla="*/ 107067 h 1849426"/>
                <a:gd name="GluePoint2486X" fmla="*/ 4055491 w 6386648"/>
                <a:gd name="GluePoint2486Y" fmla="*/ 107067 h 1849426"/>
                <a:gd name="GluePoint2487X" fmla="*/ 4073516 w 6386648"/>
                <a:gd name="GluePoint2487Y" fmla="*/ 125092 h 1849426"/>
                <a:gd name="GluePoint2488X" fmla="*/ 4055491 w 6386648"/>
                <a:gd name="GluePoint2488Y" fmla="*/ 143116 h 1849426"/>
                <a:gd name="GluePoint2489X" fmla="*/ 4037467 w 6386648"/>
                <a:gd name="GluePoint2489Y" fmla="*/ 125092 h 1849426"/>
                <a:gd name="GluePoint2490X" fmla="*/ 4055491 w 6386648"/>
                <a:gd name="GluePoint2490Y" fmla="*/ 107067 h 1849426"/>
                <a:gd name="GluePoint2491X" fmla="*/ 3917303 w 6386648"/>
                <a:gd name="GluePoint2491Y" fmla="*/ 107067 h 1849426"/>
                <a:gd name="GluePoint2492X" fmla="*/ 3935328 w 6386648"/>
                <a:gd name="GluePoint2492Y" fmla="*/ 125092 h 1849426"/>
                <a:gd name="GluePoint2493X" fmla="*/ 3917303 w 6386648"/>
                <a:gd name="GluePoint2493Y" fmla="*/ 143116 h 1849426"/>
                <a:gd name="GluePoint2494X" fmla="*/ 3899278 w 6386648"/>
                <a:gd name="GluePoint2494Y" fmla="*/ 125092 h 1849426"/>
                <a:gd name="GluePoint2495X" fmla="*/ 3917303 w 6386648"/>
                <a:gd name="GluePoint2495Y" fmla="*/ 107067 h 1849426"/>
                <a:gd name="GluePoint2496X" fmla="*/ 3346531 w 6386648"/>
                <a:gd name="GluePoint2496Y" fmla="*/ 107067 h 1849426"/>
                <a:gd name="GluePoint2497X" fmla="*/ 3364556 w 6386648"/>
                <a:gd name="GluePoint2497Y" fmla="*/ 125092 h 1849426"/>
                <a:gd name="GluePoint2498X" fmla="*/ 3346531 w 6386648"/>
                <a:gd name="GluePoint2498Y" fmla="*/ 143116 h 1849426"/>
                <a:gd name="GluePoint2499X" fmla="*/ 3328506 w 6386648"/>
                <a:gd name="GluePoint2499Y" fmla="*/ 125092 h 1849426"/>
                <a:gd name="GluePoint2500X" fmla="*/ 3346531 w 6386648"/>
                <a:gd name="GluePoint2500Y" fmla="*/ 107067 h 1849426"/>
                <a:gd name="GluePoint2501X" fmla="*/ 2024741 w 6386648"/>
                <a:gd name="GluePoint2501Y" fmla="*/ 107067 h 1849426"/>
                <a:gd name="GluePoint2502X" fmla="*/ 2042766 w 6386648"/>
                <a:gd name="GluePoint2502Y" fmla="*/ 125092 h 1849426"/>
                <a:gd name="GluePoint2503X" fmla="*/ 2024741 w 6386648"/>
                <a:gd name="GluePoint2503Y" fmla="*/ 143116 h 1849426"/>
                <a:gd name="GluePoint2504X" fmla="*/ 2006717 w 6386648"/>
                <a:gd name="GluePoint2504Y" fmla="*/ 125092 h 1849426"/>
                <a:gd name="GluePoint2505X" fmla="*/ 2024741 w 6386648"/>
                <a:gd name="GluePoint2505Y" fmla="*/ 107067 h 1849426"/>
                <a:gd name="GluePoint2506X" fmla="*/ 240325 w 6386648"/>
                <a:gd name="GluePoint2506Y" fmla="*/ 107067 h 1849426"/>
                <a:gd name="GluePoint2507X" fmla="*/ 258350 w 6386648"/>
                <a:gd name="GluePoint2507Y" fmla="*/ 125092 h 1849426"/>
                <a:gd name="GluePoint2508X" fmla="*/ 240325 w 6386648"/>
                <a:gd name="GluePoint2508Y" fmla="*/ 143116 h 1849426"/>
                <a:gd name="GluePoint2509X" fmla="*/ 222301 w 6386648"/>
                <a:gd name="GluePoint2509Y" fmla="*/ 125092 h 1849426"/>
                <a:gd name="GluePoint2510X" fmla="*/ 240325 w 6386648"/>
                <a:gd name="GluePoint2510Y" fmla="*/ 107067 h 1849426"/>
                <a:gd name="GluePoint2511X" fmla="*/ 3761092 w 6386648"/>
                <a:gd name="GluePoint2511Y" fmla="*/ 101059 h 1849426"/>
                <a:gd name="GluePoint2512X" fmla="*/ 3779117 w 6386648"/>
                <a:gd name="GluePoint2512Y" fmla="*/ 119083 h 1849426"/>
                <a:gd name="GluePoint2513X" fmla="*/ 3761092 w 6386648"/>
                <a:gd name="GluePoint2513Y" fmla="*/ 137108 h 1849426"/>
                <a:gd name="GluePoint2514X" fmla="*/ 3743068 w 6386648"/>
                <a:gd name="GluePoint2514Y" fmla="*/ 119083 h 1849426"/>
                <a:gd name="GluePoint2515X" fmla="*/ 3761092 w 6386648"/>
                <a:gd name="GluePoint2515Y" fmla="*/ 101059 h 1849426"/>
                <a:gd name="GluePoint2516X" fmla="*/ 1706311 w 6386648"/>
                <a:gd name="GluePoint2516Y" fmla="*/ 101059 h 1849426"/>
                <a:gd name="GluePoint2517X" fmla="*/ 1724335 w 6386648"/>
                <a:gd name="GluePoint2517Y" fmla="*/ 119083 h 1849426"/>
                <a:gd name="GluePoint2518X" fmla="*/ 1706311 w 6386648"/>
                <a:gd name="GluePoint2518Y" fmla="*/ 137108 h 1849426"/>
                <a:gd name="GluePoint2519X" fmla="*/ 1688286 w 6386648"/>
                <a:gd name="GluePoint2519Y" fmla="*/ 119083 h 1849426"/>
                <a:gd name="GluePoint2520X" fmla="*/ 1706311 w 6386648"/>
                <a:gd name="GluePoint2520Y" fmla="*/ 101059 h 1849426"/>
                <a:gd name="GluePoint2521X" fmla="*/ 1574131 w 6386648"/>
                <a:gd name="GluePoint2521Y" fmla="*/ 101059 h 1849426"/>
                <a:gd name="GluePoint2522X" fmla="*/ 1592156 w 6386648"/>
                <a:gd name="GluePoint2522Y" fmla="*/ 119083 h 1849426"/>
                <a:gd name="GluePoint2523X" fmla="*/ 1574131 w 6386648"/>
                <a:gd name="GluePoint2523Y" fmla="*/ 137108 h 1849426"/>
                <a:gd name="GluePoint2524X" fmla="*/ 1556107 w 6386648"/>
                <a:gd name="GluePoint2524Y" fmla="*/ 119083 h 1849426"/>
                <a:gd name="GluePoint2525X" fmla="*/ 1574131 w 6386648"/>
                <a:gd name="GluePoint2525Y" fmla="*/ 101059 h 1849426"/>
                <a:gd name="GluePoint2526X" fmla="*/ 5611598 w 6386648"/>
                <a:gd name="GluePoint2526Y" fmla="*/ 89043 h 1849426"/>
                <a:gd name="GluePoint2527X" fmla="*/ 5629623 w 6386648"/>
                <a:gd name="GluePoint2527Y" fmla="*/ 107067 h 1849426"/>
                <a:gd name="GluePoint2528X" fmla="*/ 5611598 w 6386648"/>
                <a:gd name="GluePoint2528Y" fmla="*/ 125092 h 1849426"/>
                <a:gd name="GluePoint2529X" fmla="*/ 5593574 w 6386648"/>
                <a:gd name="GluePoint2529Y" fmla="*/ 107067 h 1849426"/>
                <a:gd name="GluePoint2530X" fmla="*/ 5611598 w 6386648"/>
                <a:gd name="GluePoint2530Y" fmla="*/ 89043 h 1849426"/>
                <a:gd name="GluePoint2531X" fmla="*/ 5419337 w 6386648"/>
                <a:gd name="GluePoint2531Y" fmla="*/ 89043 h 1849426"/>
                <a:gd name="GluePoint2532X" fmla="*/ 5437362 w 6386648"/>
                <a:gd name="GluePoint2532Y" fmla="*/ 107067 h 1849426"/>
                <a:gd name="GluePoint2533X" fmla="*/ 5419337 w 6386648"/>
                <a:gd name="GluePoint2533Y" fmla="*/ 125092 h 1849426"/>
                <a:gd name="GluePoint2534X" fmla="*/ 5401312 w 6386648"/>
                <a:gd name="GluePoint2534Y" fmla="*/ 107067 h 1849426"/>
                <a:gd name="GluePoint2535X" fmla="*/ 5419337 w 6386648"/>
                <a:gd name="GluePoint2535Y" fmla="*/ 89043 h 1849426"/>
                <a:gd name="GluePoint2536X" fmla="*/ 2992051 w 6386648"/>
                <a:gd name="GluePoint2536Y" fmla="*/ 89043 h 1849426"/>
                <a:gd name="GluePoint2537X" fmla="*/ 3010076 w 6386648"/>
                <a:gd name="GluePoint2537Y" fmla="*/ 107067 h 1849426"/>
                <a:gd name="GluePoint2538X" fmla="*/ 2992051 w 6386648"/>
                <a:gd name="GluePoint2538Y" fmla="*/ 125092 h 1849426"/>
                <a:gd name="GluePoint2539X" fmla="*/ 2974027 w 6386648"/>
                <a:gd name="GluePoint2539Y" fmla="*/ 107067 h 1849426"/>
                <a:gd name="GluePoint2540X" fmla="*/ 2992051 w 6386648"/>
                <a:gd name="GluePoint2540Y" fmla="*/ 89043 h 1849426"/>
                <a:gd name="GluePoint2541X" fmla="*/ 6368623 w 6386648"/>
                <a:gd name="GluePoint2541Y" fmla="*/ 83034 h 1849426"/>
                <a:gd name="GluePoint2542X" fmla="*/ 6386648 w 6386648"/>
                <a:gd name="GluePoint2542Y" fmla="*/ 101058 h 1849426"/>
                <a:gd name="GluePoint2543X" fmla="*/ 6368623 w 6386648"/>
                <a:gd name="GluePoint2543Y" fmla="*/ 119083 h 1849426"/>
                <a:gd name="GluePoint2544X" fmla="*/ 6350599 w 6386648"/>
                <a:gd name="GluePoint2544Y" fmla="*/ 101058 h 1849426"/>
                <a:gd name="GluePoint2545X" fmla="*/ 6368623 w 6386648"/>
                <a:gd name="GluePoint2545Y" fmla="*/ 83034 h 1849426"/>
                <a:gd name="GluePoint2546X" fmla="*/ 6242452 w 6386648"/>
                <a:gd name="GluePoint2546Y" fmla="*/ 83034 h 1849426"/>
                <a:gd name="GluePoint2547X" fmla="*/ 6260477 w 6386648"/>
                <a:gd name="GluePoint2547Y" fmla="*/ 101058 h 1849426"/>
                <a:gd name="GluePoint2548X" fmla="*/ 6242452 w 6386648"/>
                <a:gd name="GluePoint2548Y" fmla="*/ 119083 h 1849426"/>
                <a:gd name="GluePoint2549X" fmla="*/ 6224428 w 6386648"/>
                <a:gd name="GluePoint2549Y" fmla="*/ 101058 h 1849426"/>
                <a:gd name="GluePoint2550X" fmla="*/ 6242452 w 6386648"/>
                <a:gd name="GluePoint2550Y" fmla="*/ 83034 h 1849426"/>
                <a:gd name="GluePoint2551X" fmla="*/ 4884613 w 6386648"/>
                <a:gd name="GluePoint2551Y" fmla="*/ 83034 h 1849426"/>
                <a:gd name="GluePoint2552X" fmla="*/ 4902638 w 6386648"/>
                <a:gd name="GluePoint2552Y" fmla="*/ 101058 h 1849426"/>
                <a:gd name="GluePoint2553X" fmla="*/ 4884613 w 6386648"/>
                <a:gd name="GluePoint2553Y" fmla="*/ 119083 h 1849426"/>
                <a:gd name="GluePoint2554X" fmla="*/ 4866589 w 6386648"/>
                <a:gd name="GluePoint2554Y" fmla="*/ 101058 h 1849426"/>
                <a:gd name="GluePoint2555X" fmla="*/ 4884613 w 6386648"/>
                <a:gd name="GluePoint2555Y" fmla="*/ 83034 h 1849426"/>
                <a:gd name="GluePoint2556X" fmla="*/ 3118221 w 6386648"/>
                <a:gd name="GluePoint2556Y" fmla="*/ 83034 h 1849426"/>
                <a:gd name="GluePoint2557X" fmla="*/ 3136246 w 6386648"/>
                <a:gd name="GluePoint2557Y" fmla="*/ 101058 h 1849426"/>
                <a:gd name="GluePoint2558X" fmla="*/ 3118221 w 6386648"/>
                <a:gd name="GluePoint2558Y" fmla="*/ 119083 h 1849426"/>
                <a:gd name="GluePoint2559X" fmla="*/ 3100197 w 6386648"/>
                <a:gd name="GluePoint2559Y" fmla="*/ 101058 h 1849426"/>
                <a:gd name="GluePoint2560X" fmla="*/ 3118221 w 6386648"/>
                <a:gd name="GluePoint2560Y" fmla="*/ 83034 h 1849426"/>
                <a:gd name="GluePoint2561X" fmla="*/ 2619546 w 6386648"/>
                <a:gd name="GluePoint2561Y" fmla="*/ 83034 h 1849426"/>
                <a:gd name="GluePoint2562X" fmla="*/ 2637571 w 6386648"/>
                <a:gd name="GluePoint2562Y" fmla="*/ 101058 h 1849426"/>
                <a:gd name="GluePoint2563X" fmla="*/ 2619546 w 6386648"/>
                <a:gd name="GluePoint2563Y" fmla="*/ 119083 h 1849426"/>
                <a:gd name="GluePoint2564X" fmla="*/ 2601522 w 6386648"/>
                <a:gd name="GluePoint2564Y" fmla="*/ 101058 h 1849426"/>
                <a:gd name="GluePoint2565X" fmla="*/ 2619546 w 6386648"/>
                <a:gd name="GluePoint2565Y" fmla="*/ 83034 h 1849426"/>
                <a:gd name="GluePoint2566X" fmla="*/ 1291748 w 6386648"/>
                <a:gd name="GluePoint2566Y" fmla="*/ 83034 h 1849426"/>
                <a:gd name="GluePoint2567X" fmla="*/ 1309773 w 6386648"/>
                <a:gd name="GluePoint2567Y" fmla="*/ 101058 h 1849426"/>
                <a:gd name="GluePoint2568X" fmla="*/ 1291748 w 6386648"/>
                <a:gd name="GluePoint2568Y" fmla="*/ 119083 h 1849426"/>
                <a:gd name="GluePoint2569X" fmla="*/ 1273724 w 6386648"/>
                <a:gd name="GluePoint2569Y" fmla="*/ 101058 h 1849426"/>
                <a:gd name="GluePoint2570X" fmla="*/ 1291748 w 6386648"/>
                <a:gd name="GluePoint2570Y" fmla="*/ 83034 h 1849426"/>
                <a:gd name="GluePoint2571X" fmla="*/ 702951 w 6386648"/>
                <a:gd name="GluePoint2571Y" fmla="*/ 83034 h 1849426"/>
                <a:gd name="GluePoint2572X" fmla="*/ 720976 w 6386648"/>
                <a:gd name="GluePoint2572Y" fmla="*/ 101058 h 1849426"/>
                <a:gd name="GluePoint2573X" fmla="*/ 702951 w 6386648"/>
                <a:gd name="GluePoint2573Y" fmla="*/ 119083 h 1849426"/>
                <a:gd name="GluePoint2574X" fmla="*/ 684927 w 6386648"/>
                <a:gd name="GluePoint2574Y" fmla="*/ 101058 h 1849426"/>
                <a:gd name="GluePoint2575X" fmla="*/ 702951 w 6386648"/>
                <a:gd name="GluePoint2575Y" fmla="*/ 83034 h 1849426"/>
                <a:gd name="GluePoint2576X" fmla="*/ 2319139 w 6386648"/>
                <a:gd name="GluePoint2576Y" fmla="*/ 65010 h 1849426"/>
                <a:gd name="GluePoint2577X" fmla="*/ 2337164 w 6386648"/>
                <a:gd name="GluePoint2577Y" fmla="*/ 83034 h 1849426"/>
                <a:gd name="GluePoint2578X" fmla="*/ 2319139 w 6386648"/>
                <a:gd name="GluePoint2578Y" fmla="*/ 101059 h 1849426"/>
                <a:gd name="GluePoint2579X" fmla="*/ 2301115 w 6386648"/>
                <a:gd name="GluePoint2579Y" fmla="*/ 83034 h 1849426"/>
                <a:gd name="GluePoint2580X" fmla="*/ 2319139 w 6386648"/>
                <a:gd name="GluePoint2580Y" fmla="*/ 65010 h 1849426"/>
                <a:gd name="GluePoint2581X" fmla="*/ 564765 w 6386648"/>
                <a:gd name="GluePoint2581Y" fmla="*/ 65010 h 1849426"/>
                <a:gd name="GluePoint2582X" fmla="*/ 582789 w 6386648"/>
                <a:gd name="GluePoint2582Y" fmla="*/ 83034 h 1849426"/>
                <a:gd name="GluePoint2583X" fmla="*/ 564765 w 6386648"/>
                <a:gd name="GluePoint2583Y" fmla="*/ 101059 h 1849426"/>
                <a:gd name="GluePoint2584X" fmla="*/ 546740 w 6386648"/>
                <a:gd name="GluePoint2584Y" fmla="*/ 83034 h 1849426"/>
                <a:gd name="GluePoint2585X" fmla="*/ 564765 w 6386648"/>
                <a:gd name="GluePoint2585Y" fmla="*/ 65010 h 1849426"/>
                <a:gd name="GluePoint2586X" fmla="*/ 18024 w 6386648"/>
                <a:gd name="GluePoint2586Y" fmla="*/ 65010 h 1849426"/>
                <a:gd name="GluePoint2587X" fmla="*/ 36049 w 6386648"/>
                <a:gd name="GluePoint2587Y" fmla="*/ 83034 h 1849426"/>
                <a:gd name="GluePoint2588X" fmla="*/ 18024 w 6386648"/>
                <a:gd name="GluePoint2588Y" fmla="*/ 101059 h 1849426"/>
                <a:gd name="GluePoint2589X" fmla="*/ 0 w 6386648"/>
                <a:gd name="GluePoint2589Y" fmla="*/ 83034 h 1849426"/>
                <a:gd name="GluePoint2590X" fmla="*/ 18024 w 6386648"/>
                <a:gd name="GluePoint2590Y" fmla="*/ 65010 h 1849426"/>
                <a:gd name="GluePoint2591X" fmla="*/ 5052841 w 6386648"/>
                <a:gd name="GluePoint2591Y" fmla="*/ 59002 h 1849426"/>
                <a:gd name="GluePoint2592X" fmla="*/ 5070866 w 6386648"/>
                <a:gd name="GluePoint2592Y" fmla="*/ 77026 h 1849426"/>
                <a:gd name="GluePoint2593X" fmla="*/ 5052841 w 6386648"/>
                <a:gd name="GluePoint2593Y" fmla="*/ 95051 h 1849426"/>
                <a:gd name="GluePoint2594X" fmla="*/ 5034817 w 6386648"/>
                <a:gd name="GluePoint2594Y" fmla="*/ 77026 h 1849426"/>
                <a:gd name="GluePoint2595X" fmla="*/ 5052841 w 6386648"/>
                <a:gd name="GluePoint2595Y" fmla="*/ 59002 h 1849426"/>
                <a:gd name="GluePoint2596X" fmla="*/ 3490726 w 6386648"/>
                <a:gd name="GluePoint2596Y" fmla="*/ 59002 h 1849426"/>
                <a:gd name="GluePoint2597X" fmla="*/ 3508751 w 6386648"/>
                <a:gd name="GluePoint2597Y" fmla="*/ 77026 h 1849426"/>
                <a:gd name="GluePoint2598X" fmla="*/ 3490726 w 6386648"/>
                <a:gd name="GluePoint2598Y" fmla="*/ 95051 h 1849426"/>
                <a:gd name="GluePoint2599X" fmla="*/ 3472702 w 6386648"/>
                <a:gd name="GluePoint2599Y" fmla="*/ 77026 h 1849426"/>
                <a:gd name="GluePoint2600X" fmla="*/ 3490726 w 6386648"/>
                <a:gd name="GluePoint2600Y" fmla="*/ 59002 h 1849426"/>
                <a:gd name="GluePoint2601X" fmla="*/ 1447960 w 6386648"/>
                <a:gd name="GluePoint2601Y" fmla="*/ 59002 h 1849426"/>
                <a:gd name="GluePoint2602X" fmla="*/ 1465985 w 6386648"/>
                <a:gd name="GluePoint2602Y" fmla="*/ 77026 h 1849426"/>
                <a:gd name="GluePoint2603X" fmla="*/ 1447960 w 6386648"/>
                <a:gd name="GluePoint2603Y" fmla="*/ 95051 h 1849426"/>
                <a:gd name="GluePoint2604X" fmla="*/ 1429936 w 6386648"/>
                <a:gd name="GluePoint2604Y" fmla="*/ 77026 h 1849426"/>
                <a:gd name="GluePoint2605X" fmla="*/ 1447960 w 6386648"/>
                <a:gd name="GluePoint2605Y" fmla="*/ 59002 h 1849426"/>
                <a:gd name="GluePoint2606X" fmla="*/ 2192969 w 6386648"/>
                <a:gd name="GluePoint2606Y" fmla="*/ 46987 h 1849426"/>
                <a:gd name="GluePoint2607X" fmla="*/ 2210994 w 6386648"/>
                <a:gd name="GluePoint2607Y" fmla="*/ 65012 h 1849426"/>
                <a:gd name="GluePoint2608X" fmla="*/ 2192969 w 6386648"/>
                <a:gd name="GluePoint2608Y" fmla="*/ 83036 h 1849426"/>
                <a:gd name="GluePoint2609X" fmla="*/ 2174945 w 6386648"/>
                <a:gd name="GluePoint2609Y" fmla="*/ 65012 h 1849426"/>
                <a:gd name="GluePoint2610X" fmla="*/ 2192969 w 6386648"/>
                <a:gd name="GluePoint2610Y" fmla="*/ 46987 h 1849426"/>
                <a:gd name="GluePoint2611X" fmla="*/ 4434003 w 6386648"/>
                <a:gd name="GluePoint2611Y" fmla="*/ 40979 h 1849426"/>
                <a:gd name="GluePoint2612X" fmla="*/ 4452028 w 6386648"/>
                <a:gd name="GluePoint2612Y" fmla="*/ 59003 h 1849426"/>
                <a:gd name="GluePoint2613X" fmla="*/ 4434003 w 6386648"/>
                <a:gd name="GluePoint2613Y" fmla="*/ 77028 h 1849426"/>
                <a:gd name="GluePoint2614X" fmla="*/ 4415979 w 6386648"/>
                <a:gd name="GluePoint2614Y" fmla="*/ 59003 h 1849426"/>
                <a:gd name="GluePoint2615X" fmla="*/ 4434003 w 6386648"/>
                <a:gd name="GluePoint2615Y" fmla="*/ 40979 h 1849426"/>
                <a:gd name="GluePoint2616X" fmla="*/ 3616897 w 6386648"/>
                <a:gd name="GluePoint2616Y" fmla="*/ 40979 h 1849426"/>
                <a:gd name="GluePoint2617X" fmla="*/ 3634922 w 6386648"/>
                <a:gd name="GluePoint2617Y" fmla="*/ 59003 h 1849426"/>
                <a:gd name="GluePoint2618X" fmla="*/ 3616897 w 6386648"/>
                <a:gd name="GluePoint2618Y" fmla="*/ 77028 h 1849426"/>
                <a:gd name="GluePoint2619X" fmla="*/ 3598872 w 6386648"/>
                <a:gd name="GluePoint2619Y" fmla="*/ 59003 h 1849426"/>
                <a:gd name="GluePoint2620X" fmla="*/ 3616897 w 6386648"/>
                <a:gd name="GluePoint2620Y" fmla="*/ 40979 h 1849426"/>
                <a:gd name="GluePoint2621X" fmla="*/ 1826473 w 6386648"/>
                <a:gd name="GluePoint2621Y" fmla="*/ 40979 h 1849426"/>
                <a:gd name="GluePoint2622X" fmla="*/ 1844497 w 6386648"/>
                <a:gd name="GluePoint2622Y" fmla="*/ 59003 h 1849426"/>
                <a:gd name="GluePoint2623X" fmla="*/ 1826473 w 6386648"/>
                <a:gd name="GluePoint2623Y" fmla="*/ 77028 h 1849426"/>
                <a:gd name="GluePoint2624X" fmla="*/ 1808448 w 6386648"/>
                <a:gd name="GluePoint2624Y" fmla="*/ 59003 h 1849426"/>
                <a:gd name="GluePoint2625X" fmla="*/ 1826473 w 6386648"/>
                <a:gd name="GluePoint2625Y" fmla="*/ 40979 h 1849426"/>
                <a:gd name="GluePoint2626X" fmla="*/ 5942045 w 6386648"/>
                <a:gd name="GluePoint2626Y" fmla="*/ 34970 h 1849426"/>
                <a:gd name="GluePoint2627X" fmla="*/ 5960070 w 6386648"/>
                <a:gd name="GluePoint2627Y" fmla="*/ 52994 h 1849426"/>
                <a:gd name="GluePoint2628X" fmla="*/ 5942045 w 6386648"/>
                <a:gd name="GluePoint2628Y" fmla="*/ 71019 h 1849426"/>
                <a:gd name="GluePoint2629X" fmla="*/ 5924021 w 6386648"/>
                <a:gd name="GluePoint2629Y" fmla="*/ 52994 h 1849426"/>
                <a:gd name="GluePoint2630X" fmla="*/ 5942045 w 6386648"/>
                <a:gd name="GluePoint2630Y" fmla="*/ 34970 h 1849426"/>
                <a:gd name="GluePoint2631X" fmla="*/ 5719744 w 6386648"/>
                <a:gd name="GluePoint2631Y" fmla="*/ 34970 h 1849426"/>
                <a:gd name="GluePoint2632X" fmla="*/ 5737769 w 6386648"/>
                <a:gd name="GluePoint2632Y" fmla="*/ 52994 h 1849426"/>
                <a:gd name="GluePoint2633X" fmla="*/ 5719744 w 6386648"/>
                <a:gd name="GluePoint2633Y" fmla="*/ 71019 h 1849426"/>
                <a:gd name="GluePoint2634X" fmla="*/ 5701719 w 6386648"/>
                <a:gd name="GluePoint2634Y" fmla="*/ 52994 h 1849426"/>
                <a:gd name="GluePoint2635X" fmla="*/ 5719744 w 6386648"/>
                <a:gd name="GluePoint2635Y" fmla="*/ 34970 h 1849426"/>
                <a:gd name="GluePoint2636X" fmla="*/ 1171586 w 6386648"/>
                <a:gd name="GluePoint2636Y" fmla="*/ 34970 h 1849426"/>
                <a:gd name="GluePoint2637X" fmla="*/ 1189611 w 6386648"/>
                <a:gd name="GluePoint2637Y" fmla="*/ 52994 h 1849426"/>
                <a:gd name="GluePoint2638X" fmla="*/ 1171586 w 6386648"/>
                <a:gd name="GluePoint2638Y" fmla="*/ 71019 h 1849426"/>
                <a:gd name="GluePoint2639X" fmla="*/ 1153562 w 6386648"/>
                <a:gd name="GluePoint2639Y" fmla="*/ 52994 h 1849426"/>
                <a:gd name="GluePoint2640X" fmla="*/ 1171586 w 6386648"/>
                <a:gd name="GluePoint2640Y" fmla="*/ 34970 h 1849426"/>
                <a:gd name="GluePoint2641X" fmla="*/ 937268 w 6386648"/>
                <a:gd name="GluePoint2641Y" fmla="*/ 34970 h 1849426"/>
                <a:gd name="GluePoint2642X" fmla="*/ 955293 w 6386648"/>
                <a:gd name="GluePoint2642Y" fmla="*/ 52994 h 1849426"/>
                <a:gd name="GluePoint2643X" fmla="*/ 937268 w 6386648"/>
                <a:gd name="GluePoint2643Y" fmla="*/ 71019 h 1849426"/>
                <a:gd name="GluePoint2644X" fmla="*/ 919244 w 6386648"/>
                <a:gd name="GluePoint2644Y" fmla="*/ 52994 h 1849426"/>
                <a:gd name="GluePoint2645X" fmla="*/ 937268 w 6386648"/>
                <a:gd name="GluePoint2645Y" fmla="*/ 34970 h 1849426"/>
                <a:gd name="GluePoint2646X" fmla="*/ 426577 w 6386648"/>
                <a:gd name="GluePoint2646Y" fmla="*/ 34970 h 1849426"/>
                <a:gd name="GluePoint2647X" fmla="*/ 444602 w 6386648"/>
                <a:gd name="GluePoint2647Y" fmla="*/ 52994 h 1849426"/>
                <a:gd name="GluePoint2648X" fmla="*/ 426577 w 6386648"/>
                <a:gd name="GluePoint2648Y" fmla="*/ 71019 h 1849426"/>
                <a:gd name="GluePoint2649X" fmla="*/ 408553 w 6386648"/>
                <a:gd name="GluePoint2649Y" fmla="*/ 52994 h 1849426"/>
                <a:gd name="GluePoint2650X" fmla="*/ 426577 w 6386648"/>
                <a:gd name="GluePoint2650Y" fmla="*/ 34970 h 1849426"/>
                <a:gd name="GluePoint2651X" fmla="*/ 6146322 w 6386648"/>
                <a:gd name="GluePoint2651Y" fmla="*/ 28962 h 1849426"/>
                <a:gd name="GluePoint2652X" fmla="*/ 6164347 w 6386648"/>
                <a:gd name="GluePoint2652Y" fmla="*/ 46986 h 1849426"/>
                <a:gd name="GluePoint2653X" fmla="*/ 6146322 w 6386648"/>
                <a:gd name="GluePoint2653Y" fmla="*/ 65011 h 1849426"/>
                <a:gd name="GluePoint2654X" fmla="*/ 6128298 w 6386648"/>
                <a:gd name="GluePoint2654Y" fmla="*/ 46986 h 1849426"/>
                <a:gd name="GluePoint2655X" fmla="*/ 6146322 w 6386648"/>
                <a:gd name="GluePoint2655Y" fmla="*/ 28962 h 1849426"/>
                <a:gd name="GluePoint2656X" fmla="*/ 4776467 w 6386648"/>
                <a:gd name="GluePoint2656Y" fmla="*/ 28962 h 1849426"/>
                <a:gd name="GluePoint2657X" fmla="*/ 4794492 w 6386648"/>
                <a:gd name="GluePoint2657Y" fmla="*/ 46986 h 1849426"/>
                <a:gd name="GluePoint2658X" fmla="*/ 4776467 w 6386648"/>
                <a:gd name="GluePoint2658Y" fmla="*/ 65011 h 1849426"/>
                <a:gd name="GluePoint2659X" fmla="*/ 4758443 w 6386648"/>
                <a:gd name="GluePoint2659Y" fmla="*/ 46986 h 1849426"/>
                <a:gd name="GluePoint2660X" fmla="*/ 4776467 w 6386648"/>
                <a:gd name="GluePoint2660Y" fmla="*/ 28962 h 1849426"/>
                <a:gd name="GluePoint2661X" fmla="*/ 2451318 w 6386648"/>
                <a:gd name="GluePoint2661Y" fmla="*/ 28962 h 1849426"/>
                <a:gd name="GluePoint2662X" fmla="*/ 2469343 w 6386648"/>
                <a:gd name="GluePoint2662Y" fmla="*/ 46986 h 1849426"/>
                <a:gd name="GluePoint2663X" fmla="*/ 2451318 w 6386648"/>
                <a:gd name="GluePoint2663Y" fmla="*/ 65011 h 1849426"/>
                <a:gd name="GluePoint2664X" fmla="*/ 2433294 w 6386648"/>
                <a:gd name="GluePoint2664Y" fmla="*/ 46986 h 1849426"/>
                <a:gd name="GluePoint2665X" fmla="*/ 2451318 w 6386648"/>
                <a:gd name="GluePoint2665Y" fmla="*/ 28962 h 1849426"/>
                <a:gd name="GluePoint2666X" fmla="*/ 150203 w 6386648"/>
                <a:gd name="GluePoint2666Y" fmla="*/ 28962 h 1849426"/>
                <a:gd name="GluePoint2667X" fmla="*/ 168228 w 6386648"/>
                <a:gd name="GluePoint2667Y" fmla="*/ 46986 h 1849426"/>
                <a:gd name="GluePoint2668X" fmla="*/ 150203 w 6386648"/>
                <a:gd name="GluePoint2668Y" fmla="*/ 65011 h 1849426"/>
                <a:gd name="GluePoint2669X" fmla="*/ 132179 w 6386648"/>
                <a:gd name="GluePoint2669Y" fmla="*/ 46986 h 1849426"/>
                <a:gd name="GluePoint2670X" fmla="*/ 150203 w 6386648"/>
                <a:gd name="GluePoint2670Y" fmla="*/ 28962 h 1849426"/>
                <a:gd name="GluePoint2671X" fmla="*/ 4277792 w 6386648"/>
                <a:gd name="GluePoint2671Y" fmla="*/ 22954 h 1849426"/>
                <a:gd name="GluePoint2672X" fmla="*/ 4295817 w 6386648"/>
                <a:gd name="GluePoint2672Y" fmla="*/ 40978 h 1849426"/>
                <a:gd name="GluePoint2673X" fmla="*/ 4277792 w 6386648"/>
                <a:gd name="GluePoint2673Y" fmla="*/ 59003 h 1849426"/>
                <a:gd name="GluePoint2674X" fmla="*/ 4259767 w 6386648"/>
                <a:gd name="GluePoint2674Y" fmla="*/ 40978 h 1849426"/>
                <a:gd name="GluePoint2675X" fmla="*/ 4277792 w 6386648"/>
                <a:gd name="GluePoint2675Y" fmla="*/ 22954 h 1849426"/>
                <a:gd name="GluePoint2676X" fmla="*/ 4145613 w 6386648"/>
                <a:gd name="GluePoint2676Y" fmla="*/ 22954 h 1849426"/>
                <a:gd name="GluePoint2677X" fmla="*/ 4163638 w 6386648"/>
                <a:gd name="GluePoint2677Y" fmla="*/ 40978 h 1849426"/>
                <a:gd name="GluePoint2678X" fmla="*/ 4145613 w 6386648"/>
                <a:gd name="GluePoint2678Y" fmla="*/ 59003 h 1849426"/>
                <a:gd name="GluePoint2679X" fmla="*/ 4127589 w 6386648"/>
                <a:gd name="GluePoint2679Y" fmla="*/ 40978 h 1849426"/>
                <a:gd name="GluePoint2680X" fmla="*/ 4145613 w 6386648"/>
                <a:gd name="GluePoint2680Y" fmla="*/ 22954 h 1849426"/>
                <a:gd name="GluePoint2681X" fmla="*/ 817106 w 6386648"/>
                <a:gd name="GluePoint2681Y" fmla="*/ 22954 h 1849426"/>
                <a:gd name="GluePoint2682X" fmla="*/ 829123 w 6386648"/>
                <a:gd name="GluePoint2682Y" fmla="*/ 34970 h 1849426"/>
                <a:gd name="GluePoint2683X" fmla="*/ 817106 w 6386648"/>
                <a:gd name="GluePoint2683Y" fmla="*/ 46987 h 1849426"/>
                <a:gd name="GluePoint2684X" fmla="*/ 805090 w 6386648"/>
                <a:gd name="GluePoint2684Y" fmla="*/ 34970 h 1849426"/>
                <a:gd name="GluePoint2685X" fmla="*/ 817106 w 6386648"/>
                <a:gd name="GluePoint2685Y" fmla="*/ 22954 h 1849426"/>
                <a:gd name="GluePoint2686X" fmla="*/ 5491435 w 6386648"/>
                <a:gd name="GluePoint2686Y" fmla="*/ 16946 h 1849426"/>
                <a:gd name="GluePoint2687X" fmla="*/ 5509460 w 6386648"/>
                <a:gd name="GluePoint2687Y" fmla="*/ 34971 h 1849426"/>
                <a:gd name="GluePoint2688X" fmla="*/ 5491435 w 6386648"/>
                <a:gd name="GluePoint2688Y" fmla="*/ 52995 h 1849426"/>
                <a:gd name="GluePoint2689X" fmla="*/ 5473411 w 6386648"/>
                <a:gd name="GluePoint2689Y" fmla="*/ 34971 h 1849426"/>
                <a:gd name="GluePoint2690X" fmla="*/ 5491435 w 6386648"/>
                <a:gd name="GluePoint2690Y" fmla="*/ 16946 h 1849426"/>
                <a:gd name="GluePoint2691X" fmla="*/ 5323207 w 6386648"/>
                <a:gd name="GluePoint2691Y" fmla="*/ 16946 h 1849426"/>
                <a:gd name="GluePoint2692X" fmla="*/ 5341232 w 6386648"/>
                <a:gd name="GluePoint2692Y" fmla="*/ 34971 h 1849426"/>
                <a:gd name="GluePoint2693X" fmla="*/ 5323207 w 6386648"/>
                <a:gd name="GluePoint2693Y" fmla="*/ 52995 h 1849426"/>
                <a:gd name="GluePoint2694X" fmla="*/ 5305183 w 6386648"/>
                <a:gd name="GluePoint2694Y" fmla="*/ 34971 h 1849426"/>
                <a:gd name="GluePoint2695X" fmla="*/ 5323207 w 6386648"/>
                <a:gd name="GluePoint2695Y" fmla="*/ 16946 h 1849426"/>
                <a:gd name="GluePoint2696X" fmla="*/ 4632272 w 6386648"/>
                <a:gd name="GluePoint2696Y" fmla="*/ 16946 h 1849426"/>
                <a:gd name="GluePoint2697X" fmla="*/ 4650297 w 6386648"/>
                <a:gd name="GluePoint2697Y" fmla="*/ 34971 h 1849426"/>
                <a:gd name="GluePoint2698X" fmla="*/ 4632272 w 6386648"/>
                <a:gd name="GluePoint2698Y" fmla="*/ 52995 h 1849426"/>
                <a:gd name="GluePoint2699X" fmla="*/ 4614248 w 6386648"/>
                <a:gd name="GluePoint2699Y" fmla="*/ 34971 h 1849426"/>
                <a:gd name="GluePoint2700X" fmla="*/ 4632272 w 6386648"/>
                <a:gd name="GluePoint2700Y" fmla="*/ 16946 h 1849426"/>
                <a:gd name="GluePoint2701X" fmla="*/ 3226368 w 6386648"/>
                <a:gd name="GluePoint2701Y" fmla="*/ 16946 h 1849426"/>
                <a:gd name="GluePoint2702X" fmla="*/ 3244393 w 6386648"/>
                <a:gd name="GluePoint2702Y" fmla="*/ 34971 h 1849426"/>
                <a:gd name="GluePoint2703X" fmla="*/ 3226368 w 6386648"/>
                <a:gd name="GluePoint2703Y" fmla="*/ 52995 h 1849426"/>
                <a:gd name="GluePoint2704X" fmla="*/ 3208343 w 6386648"/>
                <a:gd name="GluePoint2704Y" fmla="*/ 34971 h 1849426"/>
                <a:gd name="GluePoint2705X" fmla="*/ 3226368 w 6386648"/>
                <a:gd name="GluePoint2705Y" fmla="*/ 16946 h 1849426"/>
                <a:gd name="GluePoint2706X" fmla="*/ 3983393 w 6386648"/>
                <a:gd name="GluePoint2706Y" fmla="*/ 10938 h 1849426"/>
                <a:gd name="GluePoint2707X" fmla="*/ 4001418 w 6386648"/>
                <a:gd name="GluePoint2707Y" fmla="*/ 28962 h 1849426"/>
                <a:gd name="GluePoint2708X" fmla="*/ 3983393 w 6386648"/>
                <a:gd name="GluePoint2708Y" fmla="*/ 46987 h 1849426"/>
                <a:gd name="GluePoint2709X" fmla="*/ 3965369 w 6386648"/>
                <a:gd name="GluePoint2709Y" fmla="*/ 28962 h 1849426"/>
                <a:gd name="GluePoint2710X" fmla="*/ 3983393 w 6386648"/>
                <a:gd name="GluePoint2710Y" fmla="*/ 10938 h 1849426"/>
                <a:gd name="GluePoint2711X" fmla="*/ 1039407 w 6386648"/>
                <a:gd name="GluePoint2711Y" fmla="*/ 10938 h 1849426"/>
                <a:gd name="GluePoint2712X" fmla="*/ 1057432 w 6386648"/>
                <a:gd name="GluePoint2712Y" fmla="*/ 28962 h 1849426"/>
                <a:gd name="GluePoint2713X" fmla="*/ 1039407 w 6386648"/>
                <a:gd name="GluePoint2713Y" fmla="*/ 46987 h 1849426"/>
                <a:gd name="GluePoint2714X" fmla="*/ 1021383 w 6386648"/>
                <a:gd name="GluePoint2714Y" fmla="*/ 28962 h 1849426"/>
                <a:gd name="GluePoint2715X" fmla="*/ 1039407 w 6386648"/>
                <a:gd name="GluePoint2715Y" fmla="*/ 10938 h 1849426"/>
                <a:gd name="GluePoint2716X" fmla="*/ 312422 w 6386648"/>
                <a:gd name="GluePoint2716Y" fmla="*/ 10938 h 1849426"/>
                <a:gd name="GluePoint2717X" fmla="*/ 330447 w 6386648"/>
                <a:gd name="GluePoint2717Y" fmla="*/ 28962 h 1849426"/>
                <a:gd name="GluePoint2718X" fmla="*/ 312422 w 6386648"/>
                <a:gd name="GluePoint2718Y" fmla="*/ 46987 h 1849426"/>
                <a:gd name="GluePoint2719X" fmla="*/ 294398 w 6386648"/>
                <a:gd name="GluePoint2719Y" fmla="*/ 28962 h 1849426"/>
                <a:gd name="GluePoint2720X" fmla="*/ 312422 w 6386648"/>
                <a:gd name="GluePoint2720Y" fmla="*/ 10938 h 1849426"/>
                <a:gd name="GluePoint2721X" fmla="*/ 3839198 w 6386648"/>
                <a:gd name="GluePoint2721Y" fmla="*/ 4930 h 1849426"/>
                <a:gd name="GluePoint2722X" fmla="*/ 3857223 w 6386648"/>
                <a:gd name="GluePoint2722Y" fmla="*/ 22954 h 1849426"/>
                <a:gd name="GluePoint2723X" fmla="*/ 3839198 w 6386648"/>
                <a:gd name="GluePoint2723Y" fmla="*/ 40979 h 1849426"/>
                <a:gd name="GluePoint2724X" fmla="*/ 3821174 w 6386648"/>
                <a:gd name="GluePoint2724Y" fmla="*/ 22954 h 1849426"/>
                <a:gd name="GluePoint2725X" fmla="*/ 3839198 w 6386648"/>
                <a:gd name="GluePoint2725Y" fmla="*/ 4930 h 1849426"/>
                <a:gd name="GluePoint2726X" fmla="*/ 3388588 w 6386648"/>
                <a:gd name="GluePoint2726Y" fmla="*/ 4930 h 1849426"/>
                <a:gd name="GluePoint2727X" fmla="*/ 3406613 w 6386648"/>
                <a:gd name="GluePoint2727Y" fmla="*/ 22954 h 1849426"/>
                <a:gd name="GluePoint2728X" fmla="*/ 3388588 w 6386648"/>
                <a:gd name="GluePoint2728Y" fmla="*/ 40979 h 1849426"/>
                <a:gd name="GluePoint2729X" fmla="*/ 3370564 w 6386648"/>
                <a:gd name="GluePoint2729Y" fmla="*/ 22954 h 1849426"/>
                <a:gd name="GluePoint2730X" fmla="*/ 3388588 w 6386648"/>
                <a:gd name="GluePoint2730Y" fmla="*/ 4930 h 1849426"/>
                <a:gd name="GluePoint2731X" fmla="*/ 5171526 w 6386648"/>
                <a:gd name="GluePoint2731Y" fmla="*/ 0 h 1849426"/>
                <a:gd name="GluePoint2732X" fmla="*/ 5198514 w 6386648"/>
                <a:gd name="GluePoint2732Y" fmla="*/ 0 h 1849426"/>
                <a:gd name="GluePoint2733X" fmla="*/ 5203045 w 6386648"/>
                <a:gd name="GluePoint2733Y" fmla="*/ 10937 h 1849426"/>
                <a:gd name="GluePoint2734X" fmla="*/ 5185020 w 6386648"/>
                <a:gd name="GluePoint2734Y" fmla="*/ 28962 h 1849426"/>
                <a:gd name="GluePoint2735X" fmla="*/ 5166996 w 6386648"/>
                <a:gd name="GluePoint2735Y" fmla="*/ 10937 h 1849426"/>
                <a:gd name="GluePoint2736X" fmla="*/ 4908761 w 6386648"/>
                <a:gd name="GluePoint2736Y" fmla="*/ 0 h 1849426"/>
                <a:gd name="GluePoint2737X" fmla="*/ 4932564 w 6386648"/>
                <a:gd name="GluePoint2737Y" fmla="*/ 0 h 1849426"/>
                <a:gd name="GluePoint2738X" fmla="*/ 4920662 w 6386648"/>
                <a:gd name="GluePoint2738Y" fmla="*/ 4930 h 1849426"/>
                <a:gd name="GluePoint2739X" fmla="*/ 3701458 w 6386648"/>
                <a:gd name="GluePoint2739Y" fmla="*/ 0 h 1849426"/>
                <a:gd name="GluePoint2740X" fmla="*/ 3736613 w 6386648"/>
                <a:gd name="GluePoint2740Y" fmla="*/ 0 h 1849426"/>
                <a:gd name="GluePoint2741X" fmla="*/ 3731781 w 6386648"/>
                <a:gd name="GluePoint2741Y" fmla="*/ 11667 h 1849426"/>
                <a:gd name="GluePoint2742X" fmla="*/ 3719035 w 6386648"/>
                <a:gd name="GluePoint2742Y" fmla="*/ 16946 h 1849426"/>
                <a:gd name="GluePoint2743X" fmla="*/ 3706290 w 6386648"/>
                <a:gd name="GluePoint2743Y" fmla="*/ 11667 h 1849426"/>
                <a:gd name="GluePoint2744X" fmla="*/ 3058255 w 6386648"/>
                <a:gd name="GluePoint2744Y" fmla="*/ 0 h 1849426"/>
                <a:gd name="GluePoint2745X" fmla="*/ 3082058 w 6386648"/>
                <a:gd name="GluePoint2745Y" fmla="*/ 0 h 1849426"/>
                <a:gd name="GluePoint2746X" fmla="*/ 3070156 w 6386648"/>
                <a:gd name="GluePoint2746Y" fmla="*/ 4930 h 1849426"/>
                <a:gd name="GluePoint2747X" fmla="*/ 2908383 w 6386648"/>
                <a:gd name="GluePoint2747Y" fmla="*/ 0 h 1849426"/>
                <a:gd name="GluePoint2748X" fmla="*/ 2943539 w 6386648"/>
                <a:gd name="GluePoint2748Y" fmla="*/ 0 h 1849426"/>
                <a:gd name="GluePoint2749X" fmla="*/ 2938707 w 6386648"/>
                <a:gd name="GluePoint2749Y" fmla="*/ 11667 h 1849426"/>
                <a:gd name="GluePoint2750X" fmla="*/ 2925961 w 6386648"/>
                <a:gd name="GluePoint2750Y" fmla="*/ 16946 h 1849426"/>
                <a:gd name="GluePoint2751X" fmla="*/ 2913216 w 6386648"/>
                <a:gd name="GluePoint2751Y" fmla="*/ 11667 h 1849426"/>
                <a:gd name="GluePoint2752X" fmla="*/ 2794230 w 6386648"/>
                <a:gd name="GluePoint2752Y" fmla="*/ 0 h 1849426"/>
                <a:gd name="GluePoint2753X" fmla="*/ 2829385 w 6386648"/>
                <a:gd name="GluePoint2753Y" fmla="*/ 0 h 1849426"/>
                <a:gd name="GluePoint2754X" fmla="*/ 2824553 w 6386648"/>
                <a:gd name="GluePoint2754Y" fmla="*/ 11667 h 1849426"/>
                <a:gd name="GluePoint2755X" fmla="*/ 2811807 w 6386648"/>
                <a:gd name="GluePoint2755Y" fmla="*/ 16946 h 1849426"/>
                <a:gd name="GluePoint2756X" fmla="*/ 2799062 w 6386648"/>
                <a:gd name="GluePoint2756Y" fmla="*/ 11667 h 1849426"/>
                <a:gd name="GluePoint2757X" fmla="*/ 2675662 w 6386648"/>
                <a:gd name="GluePoint2757Y" fmla="*/ 0 h 1849426"/>
                <a:gd name="GluePoint2758X" fmla="*/ 2707627 w 6386648"/>
                <a:gd name="GluePoint2758Y" fmla="*/ 0 h 1849426"/>
                <a:gd name="GluePoint2759X" fmla="*/ 2709669 w 6386648"/>
                <a:gd name="GluePoint2759Y" fmla="*/ 4930 h 1849426"/>
                <a:gd name="GluePoint2760X" fmla="*/ 2691644 w 6386648"/>
                <a:gd name="GluePoint2760Y" fmla="*/ 22954 h 1849426"/>
                <a:gd name="GluePoint2761X" fmla="*/ 2673620 w 6386648"/>
                <a:gd name="GluePoint2761Y" fmla="*/ 4930 h 1849426"/>
                <a:gd name="GluePoint2762X" fmla="*/ 2543483 w 6386648"/>
                <a:gd name="GluePoint2762Y" fmla="*/ 0 h 1849426"/>
                <a:gd name="GluePoint2763X" fmla="*/ 2575448 w 6386648"/>
                <a:gd name="GluePoint2763Y" fmla="*/ 0 h 1849426"/>
                <a:gd name="GluePoint2764X" fmla="*/ 2577490 w 6386648"/>
                <a:gd name="GluePoint2764Y" fmla="*/ 4930 h 1849426"/>
                <a:gd name="GluePoint2765X" fmla="*/ 2559465 w 6386648"/>
                <a:gd name="GluePoint2765Y" fmla="*/ 22954 h 1849426"/>
                <a:gd name="GluePoint2766X" fmla="*/ 2541441 w 6386648"/>
                <a:gd name="GluePoint2766Y" fmla="*/ 4930 h 1849426"/>
                <a:gd name="GluePoint2767X" fmla="*/ 2047297 w 6386648"/>
                <a:gd name="GluePoint2767Y" fmla="*/ 0 h 1849426"/>
                <a:gd name="GluePoint2768X" fmla="*/ 2074285 w 6386648"/>
                <a:gd name="GluePoint2768Y" fmla="*/ 0 h 1849426"/>
                <a:gd name="GluePoint2769X" fmla="*/ 2078815 w 6386648"/>
                <a:gd name="GluePoint2769Y" fmla="*/ 10937 h 1849426"/>
                <a:gd name="GluePoint2770X" fmla="*/ 2060790 w 6386648"/>
                <a:gd name="GluePoint2770Y" fmla="*/ 28962 h 1849426"/>
                <a:gd name="GluePoint2771X" fmla="*/ 2042766 w 6386648"/>
                <a:gd name="GluePoint2771Y" fmla="*/ 10937 h 1849426"/>
                <a:gd name="GluePoint2772X" fmla="*/ 1932017 w 6386648"/>
                <a:gd name="GluePoint2772Y" fmla="*/ 0 h 1849426"/>
                <a:gd name="GluePoint2773X" fmla="*/ 1937222 w 6386648"/>
                <a:gd name="GluePoint2773Y" fmla="*/ 0 h 1849426"/>
                <a:gd name="GluePoint2774X" fmla="*/ 1947365 w 6386648"/>
                <a:gd name="GluePoint2774Y" fmla="*/ 4201 h 1849426"/>
                <a:gd name="GluePoint2775X" fmla="*/ 1952644 w 6386648"/>
                <a:gd name="GluePoint2775Y" fmla="*/ 16946 h 1849426"/>
                <a:gd name="GluePoint2776X" fmla="*/ 1934619 w 6386648"/>
                <a:gd name="GluePoint2776Y" fmla="*/ 34971 h 1849426"/>
                <a:gd name="GluePoint2777X" fmla="*/ 1916595 w 6386648"/>
                <a:gd name="GluePoint2777Y" fmla="*/ 16946 h 1849426"/>
                <a:gd name="GluePoint2778X" fmla="*/ 1921875 w 6386648"/>
                <a:gd name="GluePoint2778Y" fmla="*/ 4201 h 1849426"/>
                <a:gd name="GluePoint2779X" fmla="*/ 1694741 w 6386648"/>
                <a:gd name="GluePoint2779Y" fmla="*/ 0 h 1849426"/>
                <a:gd name="GluePoint2780X" fmla="*/ 1729896 w 6386648"/>
                <a:gd name="GluePoint2780Y" fmla="*/ 0 h 1849426"/>
                <a:gd name="GluePoint2781X" fmla="*/ 1725064 w 6386648"/>
                <a:gd name="GluePoint2781Y" fmla="*/ 11667 h 1849426"/>
                <a:gd name="GluePoint2782X" fmla="*/ 1712318 w 6386648"/>
                <a:gd name="GluePoint2782Y" fmla="*/ 16946 h 1849426"/>
                <a:gd name="GluePoint2783X" fmla="*/ 1699574 w 6386648"/>
                <a:gd name="GluePoint2783Y" fmla="*/ 11667 h 1849426"/>
                <a:gd name="GluePoint2784X" fmla="*/ 1586594 w 6386648"/>
                <a:gd name="GluePoint2784Y" fmla="*/ 0 h 1849426"/>
                <a:gd name="GluePoint2785X" fmla="*/ 1621749 w 6386648"/>
                <a:gd name="GluePoint2785Y" fmla="*/ 0 h 1849426"/>
                <a:gd name="GluePoint2786X" fmla="*/ 1616917 w 6386648"/>
                <a:gd name="GluePoint2786Y" fmla="*/ 11667 h 1849426"/>
                <a:gd name="GluePoint2787X" fmla="*/ 1604171 w 6386648"/>
                <a:gd name="GluePoint2787Y" fmla="*/ 16946 h 1849426"/>
                <a:gd name="GluePoint2788X" fmla="*/ 1591427 w 6386648"/>
                <a:gd name="GluePoint2788Y" fmla="*/ 11667 h 1849426"/>
                <a:gd name="GluePoint2789X" fmla="*/ 1328245 w 6386648"/>
                <a:gd name="GluePoint2789Y" fmla="*/ 0 h 1849426"/>
                <a:gd name="GluePoint2790X" fmla="*/ 1363400 w 6386648"/>
                <a:gd name="GluePoint2790Y" fmla="*/ 0 h 1849426"/>
                <a:gd name="GluePoint2791X" fmla="*/ 1358568 w 6386648"/>
                <a:gd name="GluePoint2791Y" fmla="*/ 11667 h 1849426"/>
                <a:gd name="GluePoint2792X" fmla="*/ 1345823 w 6386648"/>
                <a:gd name="GluePoint2792Y" fmla="*/ 16946 h 1849426"/>
                <a:gd name="GluePoint2793X" fmla="*/ 1333078 w 6386648"/>
                <a:gd name="GluePoint2793Y" fmla="*/ 11667 h 1849426"/>
                <a:gd name="GluePoint2794X" fmla="*/ 636977 w 6386648"/>
                <a:gd name="GluePoint2794Y" fmla="*/ 0 h 1849426"/>
                <a:gd name="GluePoint2795X" fmla="*/ 660780 w 6386648"/>
                <a:gd name="GluePoint2795Y" fmla="*/ 0 h 1849426"/>
                <a:gd name="GluePoint2796X" fmla="*/ 648878 w 6386648"/>
                <a:gd name="GluePoint2796Y" fmla="*/ 4930 h 184942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 ang="0">
                  <a:pos x="GluePoint1010X" y="GluePoint1010Y"/>
                </a:cxn>
                <a:cxn ang="0">
                  <a:pos x="GluePoint1011X" y="GluePoint1011Y"/>
                </a:cxn>
                <a:cxn ang="0">
                  <a:pos x="GluePoint1012X" y="GluePoint1012Y"/>
                </a:cxn>
                <a:cxn ang="0">
                  <a:pos x="GluePoint1013X" y="GluePoint1013Y"/>
                </a:cxn>
                <a:cxn ang="0">
                  <a:pos x="GluePoint1014X" y="GluePoint1014Y"/>
                </a:cxn>
                <a:cxn ang="0">
                  <a:pos x="GluePoint1015X" y="GluePoint1015Y"/>
                </a:cxn>
                <a:cxn ang="0">
                  <a:pos x="GluePoint1016X" y="GluePoint1016Y"/>
                </a:cxn>
                <a:cxn ang="0">
                  <a:pos x="GluePoint1017X" y="GluePoint1017Y"/>
                </a:cxn>
                <a:cxn ang="0">
                  <a:pos x="GluePoint1018X" y="GluePoint1018Y"/>
                </a:cxn>
                <a:cxn ang="0">
                  <a:pos x="GluePoint1019X" y="GluePoint1019Y"/>
                </a:cxn>
                <a:cxn ang="0">
                  <a:pos x="GluePoint1020X" y="GluePoint1020Y"/>
                </a:cxn>
                <a:cxn ang="0">
                  <a:pos x="GluePoint1021X" y="GluePoint1021Y"/>
                </a:cxn>
                <a:cxn ang="0">
                  <a:pos x="GluePoint1022X" y="GluePoint1022Y"/>
                </a:cxn>
                <a:cxn ang="0">
                  <a:pos x="GluePoint1023X" y="GluePoint1023Y"/>
                </a:cxn>
                <a:cxn ang="0">
                  <a:pos x="GluePoint1024X" y="GluePoint1024Y"/>
                </a:cxn>
                <a:cxn ang="0">
                  <a:pos x="GluePoint1025X" y="GluePoint1025Y"/>
                </a:cxn>
                <a:cxn ang="0">
                  <a:pos x="GluePoint1026X" y="GluePoint1026Y"/>
                </a:cxn>
                <a:cxn ang="0">
                  <a:pos x="GluePoint1027X" y="GluePoint1027Y"/>
                </a:cxn>
                <a:cxn ang="0">
                  <a:pos x="GluePoint1028X" y="GluePoint1028Y"/>
                </a:cxn>
                <a:cxn ang="0">
                  <a:pos x="GluePoint1029X" y="GluePoint1029Y"/>
                </a:cxn>
                <a:cxn ang="0">
                  <a:pos x="GluePoint1030X" y="GluePoint1030Y"/>
                </a:cxn>
                <a:cxn ang="0">
                  <a:pos x="GluePoint1031X" y="GluePoint1031Y"/>
                </a:cxn>
                <a:cxn ang="0">
                  <a:pos x="GluePoint1032X" y="GluePoint1032Y"/>
                </a:cxn>
                <a:cxn ang="0">
                  <a:pos x="GluePoint1033X" y="GluePoint1033Y"/>
                </a:cxn>
                <a:cxn ang="0">
                  <a:pos x="GluePoint1034X" y="GluePoint1034Y"/>
                </a:cxn>
                <a:cxn ang="0">
                  <a:pos x="GluePoint1035X" y="GluePoint1035Y"/>
                </a:cxn>
                <a:cxn ang="0">
                  <a:pos x="GluePoint1036X" y="GluePoint1036Y"/>
                </a:cxn>
                <a:cxn ang="0">
                  <a:pos x="GluePoint1037X" y="GluePoint1037Y"/>
                </a:cxn>
                <a:cxn ang="0">
                  <a:pos x="GluePoint1038X" y="GluePoint1038Y"/>
                </a:cxn>
                <a:cxn ang="0">
                  <a:pos x="GluePoint1039X" y="GluePoint1039Y"/>
                </a:cxn>
                <a:cxn ang="0">
                  <a:pos x="GluePoint1040X" y="GluePoint1040Y"/>
                </a:cxn>
                <a:cxn ang="0">
                  <a:pos x="GluePoint1041X" y="GluePoint1041Y"/>
                </a:cxn>
                <a:cxn ang="0">
                  <a:pos x="GluePoint1042X" y="GluePoint1042Y"/>
                </a:cxn>
                <a:cxn ang="0">
                  <a:pos x="GluePoint1043X" y="GluePoint1043Y"/>
                </a:cxn>
                <a:cxn ang="0">
                  <a:pos x="GluePoint1044X" y="GluePoint1044Y"/>
                </a:cxn>
                <a:cxn ang="0">
                  <a:pos x="GluePoint1045X" y="GluePoint1045Y"/>
                </a:cxn>
                <a:cxn ang="0">
                  <a:pos x="GluePoint1046X" y="GluePoint1046Y"/>
                </a:cxn>
                <a:cxn ang="0">
                  <a:pos x="GluePoint1047X" y="GluePoint1047Y"/>
                </a:cxn>
                <a:cxn ang="0">
                  <a:pos x="GluePoint1048X" y="GluePoint1048Y"/>
                </a:cxn>
                <a:cxn ang="0">
                  <a:pos x="GluePoint1049X" y="GluePoint1049Y"/>
                </a:cxn>
                <a:cxn ang="0">
                  <a:pos x="GluePoint1050X" y="GluePoint1050Y"/>
                </a:cxn>
                <a:cxn ang="0">
                  <a:pos x="GluePoint1051X" y="GluePoint1051Y"/>
                </a:cxn>
                <a:cxn ang="0">
                  <a:pos x="GluePoint1052X" y="GluePoint1052Y"/>
                </a:cxn>
                <a:cxn ang="0">
                  <a:pos x="GluePoint1053X" y="GluePoint1053Y"/>
                </a:cxn>
                <a:cxn ang="0">
                  <a:pos x="GluePoint1054X" y="GluePoint1054Y"/>
                </a:cxn>
                <a:cxn ang="0">
                  <a:pos x="GluePoint1055X" y="GluePoint1055Y"/>
                </a:cxn>
                <a:cxn ang="0">
                  <a:pos x="GluePoint1056X" y="GluePoint1056Y"/>
                </a:cxn>
                <a:cxn ang="0">
                  <a:pos x="GluePoint1057X" y="GluePoint1057Y"/>
                </a:cxn>
                <a:cxn ang="0">
                  <a:pos x="GluePoint1058X" y="GluePoint1058Y"/>
                </a:cxn>
                <a:cxn ang="0">
                  <a:pos x="GluePoint1059X" y="GluePoint1059Y"/>
                </a:cxn>
                <a:cxn ang="0">
                  <a:pos x="GluePoint1060X" y="GluePoint1060Y"/>
                </a:cxn>
                <a:cxn ang="0">
                  <a:pos x="GluePoint1061X" y="GluePoint1061Y"/>
                </a:cxn>
                <a:cxn ang="0">
                  <a:pos x="GluePoint1062X" y="GluePoint1062Y"/>
                </a:cxn>
                <a:cxn ang="0">
                  <a:pos x="GluePoint1063X" y="GluePoint1063Y"/>
                </a:cxn>
                <a:cxn ang="0">
                  <a:pos x="GluePoint1064X" y="GluePoint1064Y"/>
                </a:cxn>
                <a:cxn ang="0">
                  <a:pos x="GluePoint1065X" y="GluePoint1065Y"/>
                </a:cxn>
                <a:cxn ang="0">
                  <a:pos x="GluePoint1066X" y="GluePoint1066Y"/>
                </a:cxn>
                <a:cxn ang="0">
                  <a:pos x="GluePoint1067X" y="GluePoint1067Y"/>
                </a:cxn>
                <a:cxn ang="0">
                  <a:pos x="GluePoint1068X" y="GluePoint1068Y"/>
                </a:cxn>
                <a:cxn ang="0">
                  <a:pos x="GluePoint1069X" y="GluePoint1069Y"/>
                </a:cxn>
                <a:cxn ang="0">
                  <a:pos x="GluePoint1070X" y="GluePoint1070Y"/>
                </a:cxn>
                <a:cxn ang="0">
                  <a:pos x="GluePoint1071X" y="GluePoint1071Y"/>
                </a:cxn>
                <a:cxn ang="0">
                  <a:pos x="GluePoint1072X" y="GluePoint1072Y"/>
                </a:cxn>
                <a:cxn ang="0">
                  <a:pos x="GluePoint1073X" y="GluePoint1073Y"/>
                </a:cxn>
                <a:cxn ang="0">
                  <a:pos x="GluePoint1074X" y="GluePoint1074Y"/>
                </a:cxn>
                <a:cxn ang="0">
                  <a:pos x="GluePoint1075X" y="GluePoint1075Y"/>
                </a:cxn>
                <a:cxn ang="0">
                  <a:pos x="GluePoint1076X" y="GluePoint1076Y"/>
                </a:cxn>
                <a:cxn ang="0">
                  <a:pos x="GluePoint1077X" y="GluePoint1077Y"/>
                </a:cxn>
                <a:cxn ang="0">
                  <a:pos x="GluePoint1078X" y="GluePoint1078Y"/>
                </a:cxn>
                <a:cxn ang="0">
                  <a:pos x="GluePoint1079X" y="GluePoint1079Y"/>
                </a:cxn>
                <a:cxn ang="0">
                  <a:pos x="GluePoint1080X" y="GluePoint1080Y"/>
                </a:cxn>
                <a:cxn ang="0">
                  <a:pos x="GluePoint1081X" y="GluePoint1081Y"/>
                </a:cxn>
                <a:cxn ang="0">
                  <a:pos x="GluePoint1082X" y="GluePoint1082Y"/>
                </a:cxn>
                <a:cxn ang="0">
                  <a:pos x="GluePoint1083X" y="GluePoint1083Y"/>
                </a:cxn>
                <a:cxn ang="0">
                  <a:pos x="GluePoint1084X" y="GluePoint1084Y"/>
                </a:cxn>
                <a:cxn ang="0">
                  <a:pos x="GluePoint1085X" y="GluePoint1085Y"/>
                </a:cxn>
                <a:cxn ang="0">
                  <a:pos x="GluePoint1086X" y="GluePoint1086Y"/>
                </a:cxn>
                <a:cxn ang="0">
                  <a:pos x="GluePoint1087X" y="GluePoint1087Y"/>
                </a:cxn>
                <a:cxn ang="0">
                  <a:pos x="GluePoint1088X" y="GluePoint1088Y"/>
                </a:cxn>
                <a:cxn ang="0">
                  <a:pos x="GluePoint1089X" y="GluePoint1089Y"/>
                </a:cxn>
                <a:cxn ang="0">
                  <a:pos x="GluePoint1090X" y="GluePoint1090Y"/>
                </a:cxn>
                <a:cxn ang="0">
                  <a:pos x="GluePoint1091X" y="GluePoint1091Y"/>
                </a:cxn>
                <a:cxn ang="0">
                  <a:pos x="GluePoint1092X" y="GluePoint1092Y"/>
                </a:cxn>
                <a:cxn ang="0">
                  <a:pos x="GluePoint1093X" y="GluePoint1093Y"/>
                </a:cxn>
                <a:cxn ang="0">
                  <a:pos x="GluePoint1094X" y="GluePoint1094Y"/>
                </a:cxn>
                <a:cxn ang="0">
                  <a:pos x="GluePoint1095X" y="GluePoint1095Y"/>
                </a:cxn>
                <a:cxn ang="0">
                  <a:pos x="GluePoint1096X" y="GluePoint1096Y"/>
                </a:cxn>
                <a:cxn ang="0">
                  <a:pos x="GluePoint1097X" y="GluePoint1097Y"/>
                </a:cxn>
                <a:cxn ang="0">
                  <a:pos x="GluePoint1098X" y="GluePoint1098Y"/>
                </a:cxn>
                <a:cxn ang="0">
                  <a:pos x="GluePoint1099X" y="GluePoint1099Y"/>
                </a:cxn>
                <a:cxn ang="0">
                  <a:pos x="GluePoint1100X" y="GluePoint1100Y"/>
                </a:cxn>
                <a:cxn ang="0">
                  <a:pos x="GluePoint1101X" y="GluePoint1101Y"/>
                </a:cxn>
                <a:cxn ang="0">
                  <a:pos x="GluePoint1102X" y="GluePoint1102Y"/>
                </a:cxn>
                <a:cxn ang="0">
                  <a:pos x="GluePoint1103X" y="GluePoint1103Y"/>
                </a:cxn>
                <a:cxn ang="0">
                  <a:pos x="GluePoint1104X" y="GluePoint1104Y"/>
                </a:cxn>
                <a:cxn ang="0">
                  <a:pos x="GluePoint1105X" y="GluePoint1105Y"/>
                </a:cxn>
                <a:cxn ang="0">
                  <a:pos x="GluePoint1106X" y="GluePoint1106Y"/>
                </a:cxn>
                <a:cxn ang="0">
                  <a:pos x="GluePoint1107X" y="GluePoint1107Y"/>
                </a:cxn>
                <a:cxn ang="0">
                  <a:pos x="GluePoint1108X" y="GluePoint1108Y"/>
                </a:cxn>
                <a:cxn ang="0">
                  <a:pos x="GluePoint1109X" y="GluePoint1109Y"/>
                </a:cxn>
                <a:cxn ang="0">
                  <a:pos x="GluePoint1110X" y="GluePoint1110Y"/>
                </a:cxn>
                <a:cxn ang="0">
                  <a:pos x="GluePoint1111X" y="GluePoint1111Y"/>
                </a:cxn>
                <a:cxn ang="0">
                  <a:pos x="GluePoint1112X" y="GluePoint1112Y"/>
                </a:cxn>
                <a:cxn ang="0">
                  <a:pos x="GluePoint1113X" y="GluePoint1113Y"/>
                </a:cxn>
                <a:cxn ang="0">
                  <a:pos x="GluePoint1114X" y="GluePoint1114Y"/>
                </a:cxn>
                <a:cxn ang="0">
                  <a:pos x="GluePoint1115X" y="GluePoint1115Y"/>
                </a:cxn>
                <a:cxn ang="0">
                  <a:pos x="GluePoint1116X" y="GluePoint1116Y"/>
                </a:cxn>
                <a:cxn ang="0">
                  <a:pos x="GluePoint1117X" y="GluePoint1117Y"/>
                </a:cxn>
                <a:cxn ang="0">
                  <a:pos x="GluePoint1118X" y="GluePoint1118Y"/>
                </a:cxn>
                <a:cxn ang="0">
                  <a:pos x="GluePoint1119X" y="GluePoint1119Y"/>
                </a:cxn>
                <a:cxn ang="0">
                  <a:pos x="GluePoint1120X" y="GluePoint1120Y"/>
                </a:cxn>
                <a:cxn ang="0">
                  <a:pos x="GluePoint1121X" y="GluePoint1121Y"/>
                </a:cxn>
                <a:cxn ang="0">
                  <a:pos x="GluePoint1122X" y="GluePoint1122Y"/>
                </a:cxn>
                <a:cxn ang="0">
                  <a:pos x="GluePoint1123X" y="GluePoint1123Y"/>
                </a:cxn>
                <a:cxn ang="0">
                  <a:pos x="GluePoint1124X" y="GluePoint1124Y"/>
                </a:cxn>
                <a:cxn ang="0">
                  <a:pos x="GluePoint1125X" y="GluePoint1125Y"/>
                </a:cxn>
                <a:cxn ang="0">
                  <a:pos x="GluePoint1126X" y="GluePoint1126Y"/>
                </a:cxn>
                <a:cxn ang="0">
                  <a:pos x="GluePoint1127X" y="GluePoint1127Y"/>
                </a:cxn>
                <a:cxn ang="0">
                  <a:pos x="GluePoint1128X" y="GluePoint1128Y"/>
                </a:cxn>
                <a:cxn ang="0">
                  <a:pos x="GluePoint1129X" y="GluePoint1129Y"/>
                </a:cxn>
                <a:cxn ang="0">
                  <a:pos x="GluePoint1130X" y="GluePoint1130Y"/>
                </a:cxn>
                <a:cxn ang="0">
                  <a:pos x="GluePoint1131X" y="GluePoint1131Y"/>
                </a:cxn>
                <a:cxn ang="0">
                  <a:pos x="GluePoint1132X" y="GluePoint1132Y"/>
                </a:cxn>
                <a:cxn ang="0">
                  <a:pos x="GluePoint1133X" y="GluePoint1133Y"/>
                </a:cxn>
                <a:cxn ang="0">
                  <a:pos x="GluePoint1134X" y="GluePoint1134Y"/>
                </a:cxn>
                <a:cxn ang="0">
                  <a:pos x="GluePoint1135X" y="GluePoint1135Y"/>
                </a:cxn>
                <a:cxn ang="0">
                  <a:pos x="GluePoint1136X" y="GluePoint1136Y"/>
                </a:cxn>
                <a:cxn ang="0">
                  <a:pos x="GluePoint1137X" y="GluePoint1137Y"/>
                </a:cxn>
                <a:cxn ang="0">
                  <a:pos x="GluePoint1138X" y="GluePoint1138Y"/>
                </a:cxn>
                <a:cxn ang="0">
                  <a:pos x="GluePoint1139X" y="GluePoint1139Y"/>
                </a:cxn>
                <a:cxn ang="0">
                  <a:pos x="GluePoint1140X" y="GluePoint1140Y"/>
                </a:cxn>
                <a:cxn ang="0">
                  <a:pos x="GluePoint1141X" y="GluePoint1141Y"/>
                </a:cxn>
                <a:cxn ang="0">
                  <a:pos x="GluePoint1142X" y="GluePoint1142Y"/>
                </a:cxn>
                <a:cxn ang="0">
                  <a:pos x="GluePoint1143X" y="GluePoint1143Y"/>
                </a:cxn>
                <a:cxn ang="0">
                  <a:pos x="GluePoint1144X" y="GluePoint1144Y"/>
                </a:cxn>
                <a:cxn ang="0">
                  <a:pos x="GluePoint1145X" y="GluePoint1145Y"/>
                </a:cxn>
                <a:cxn ang="0">
                  <a:pos x="GluePoint1146X" y="GluePoint1146Y"/>
                </a:cxn>
                <a:cxn ang="0">
                  <a:pos x="GluePoint1147X" y="GluePoint1147Y"/>
                </a:cxn>
                <a:cxn ang="0">
                  <a:pos x="GluePoint1148X" y="GluePoint1148Y"/>
                </a:cxn>
                <a:cxn ang="0">
                  <a:pos x="GluePoint1149X" y="GluePoint1149Y"/>
                </a:cxn>
                <a:cxn ang="0">
                  <a:pos x="GluePoint1150X" y="GluePoint1150Y"/>
                </a:cxn>
                <a:cxn ang="0">
                  <a:pos x="GluePoint1151X" y="GluePoint1151Y"/>
                </a:cxn>
                <a:cxn ang="0">
                  <a:pos x="GluePoint1152X" y="GluePoint1152Y"/>
                </a:cxn>
                <a:cxn ang="0">
                  <a:pos x="GluePoint1153X" y="GluePoint1153Y"/>
                </a:cxn>
                <a:cxn ang="0">
                  <a:pos x="GluePoint1154X" y="GluePoint1154Y"/>
                </a:cxn>
                <a:cxn ang="0">
                  <a:pos x="GluePoint1155X" y="GluePoint1155Y"/>
                </a:cxn>
                <a:cxn ang="0">
                  <a:pos x="GluePoint1156X" y="GluePoint1156Y"/>
                </a:cxn>
                <a:cxn ang="0">
                  <a:pos x="GluePoint1157X" y="GluePoint1157Y"/>
                </a:cxn>
                <a:cxn ang="0">
                  <a:pos x="GluePoint1158X" y="GluePoint1158Y"/>
                </a:cxn>
                <a:cxn ang="0">
                  <a:pos x="GluePoint1159X" y="GluePoint1159Y"/>
                </a:cxn>
                <a:cxn ang="0">
                  <a:pos x="GluePoint1160X" y="GluePoint1160Y"/>
                </a:cxn>
                <a:cxn ang="0">
                  <a:pos x="GluePoint1161X" y="GluePoint1161Y"/>
                </a:cxn>
                <a:cxn ang="0">
                  <a:pos x="GluePoint1162X" y="GluePoint1162Y"/>
                </a:cxn>
                <a:cxn ang="0">
                  <a:pos x="GluePoint1163X" y="GluePoint1163Y"/>
                </a:cxn>
                <a:cxn ang="0">
                  <a:pos x="GluePoint1164X" y="GluePoint1164Y"/>
                </a:cxn>
                <a:cxn ang="0">
                  <a:pos x="GluePoint1165X" y="GluePoint1165Y"/>
                </a:cxn>
                <a:cxn ang="0">
                  <a:pos x="GluePoint1166X" y="GluePoint1166Y"/>
                </a:cxn>
                <a:cxn ang="0">
                  <a:pos x="GluePoint1167X" y="GluePoint1167Y"/>
                </a:cxn>
                <a:cxn ang="0">
                  <a:pos x="GluePoint1168X" y="GluePoint1168Y"/>
                </a:cxn>
                <a:cxn ang="0">
                  <a:pos x="GluePoint1169X" y="GluePoint1169Y"/>
                </a:cxn>
                <a:cxn ang="0">
                  <a:pos x="GluePoint1170X" y="GluePoint1170Y"/>
                </a:cxn>
                <a:cxn ang="0">
                  <a:pos x="GluePoint1171X" y="GluePoint1171Y"/>
                </a:cxn>
                <a:cxn ang="0">
                  <a:pos x="GluePoint1172X" y="GluePoint1172Y"/>
                </a:cxn>
                <a:cxn ang="0">
                  <a:pos x="GluePoint1173X" y="GluePoint1173Y"/>
                </a:cxn>
                <a:cxn ang="0">
                  <a:pos x="GluePoint1174X" y="GluePoint1174Y"/>
                </a:cxn>
                <a:cxn ang="0">
                  <a:pos x="GluePoint1175X" y="GluePoint1175Y"/>
                </a:cxn>
                <a:cxn ang="0">
                  <a:pos x="GluePoint1176X" y="GluePoint1176Y"/>
                </a:cxn>
                <a:cxn ang="0">
                  <a:pos x="GluePoint1177X" y="GluePoint1177Y"/>
                </a:cxn>
                <a:cxn ang="0">
                  <a:pos x="GluePoint1178X" y="GluePoint1178Y"/>
                </a:cxn>
                <a:cxn ang="0">
                  <a:pos x="GluePoint1179X" y="GluePoint1179Y"/>
                </a:cxn>
                <a:cxn ang="0">
                  <a:pos x="GluePoint1180X" y="GluePoint1180Y"/>
                </a:cxn>
                <a:cxn ang="0">
                  <a:pos x="GluePoint1181X" y="GluePoint1181Y"/>
                </a:cxn>
                <a:cxn ang="0">
                  <a:pos x="GluePoint1182X" y="GluePoint1182Y"/>
                </a:cxn>
                <a:cxn ang="0">
                  <a:pos x="GluePoint1183X" y="GluePoint1183Y"/>
                </a:cxn>
                <a:cxn ang="0">
                  <a:pos x="GluePoint1184X" y="GluePoint1184Y"/>
                </a:cxn>
                <a:cxn ang="0">
                  <a:pos x="GluePoint1185X" y="GluePoint1185Y"/>
                </a:cxn>
                <a:cxn ang="0">
                  <a:pos x="GluePoint1186X" y="GluePoint1186Y"/>
                </a:cxn>
                <a:cxn ang="0">
                  <a:pos x="GluePoint1187X" y="GluePoint1187Y"/>
                </a:cxn>
                <a:cxn ang="0">
                  <a:pos x="GluePoint1188X" y="GluePoint1188Y"/>
                </a:cxn>
                <a:cxn ang="0">
                  <a:pos x="GluePoint1189X" y="GluePoint1189Y"/>
                </a:cxn>
                <a:cxn ang="0">
                  <a:pos x="GluePoint1190X" y="GluePoint1190Y"/>
                </a:cxn>
                <a:cxn ang="0">
                  <a:pos x="GluePoint1191X" y="GluePoint1191Y"/>
                </a:cxn>
                <a:cxn ang="0">
                  <a:pos x="GluePoint1192X" y="GluePoint1192Y"/>
                </a:cxn>
                <a:cxn ang="0">
                  <a:pos x="GluePoint1193X" y="GluePoint1193Y"/>
                </a:cxn>
                <a:cxn ang="0">
                  <a:pos x="GluePoint1194X" y="GluePoint1194Y"/>
                </a:cxn>
                <a:cxn ang="0">
                  <a:pos x="GluePoint1195X" y="GluePoint1195Y"/>
                </a:cxn>
                <a:cxn ang="0">
                  <a:pos x="GluePoint1196X" y="GluePoint1196Y"/>
                </a:cxn>
                <a:cxn ang="0">
                  <a:pos x="GluePoint1197X" y="GluePoint1197Y"/>
                </a:cxn>
                <a:cxn ang="0">
                  <a:pos x="GluePoint1198X" y="GluePoint1198Y"/>
                </a:cxn>
                <a:cxn ang="0">
                  <a:pos x="GluePoint1199X" y="GluePoint1199Y"/>
                </a:cxn>
                <a:cxn ang="0">
                  <a:pos x="GluePoint1200X" y="GluePoint1200Y"/>
                </a:cxn>
                <a:cxn ang="0">
                  <a:pos x="GluePoint1201X" y="GluePoint1201Y"/>
                </a:cxn>
                <a:cxn ang="0">
                  <a:pos x="GluePoint1202X" y="GluePoint1202Y"/>
                </a:cxn>
                <a:cxn ang="0">
                  <a:pos x="GluePoint1203X" y="GluePoint1203Y"/>
                </a:cxn>
                <a:cxn ang="0">
                  <a:pos x="GluePoint1204X" y="GluePoint1204Y"/>
                </a:cxn>
                <a:cxn ang="0">
                  <a:pos x="GluePoint1205X" y="GluePoint1205Y"/>
                </a:cxn>
                <a:cxn ang="0">
                  <a:pos x="GluePoint1206X" y="GluePoint1206Y"/>
                </a:cxn>
                <a:cxn ang="0">
                  <a:pos x="GluePoint1207X" y="GluePoint1207Y"/>
                </a:cxn>
                <a:cxn ang="0">
                  <a:pos x="GluePoint1208X" y="GluePoint1208Y"/>
                </a:cxn>
                <a:cxn ang="0">
                  <a:pos x="GluePoint1209X" y="GluePoint1209Y"/>
                </a:cxn>
                <a:cxn ang="0">
                  <a:pos x="GluePoint1210X" y="GluePoint1210Y"/>
                </a:cxn>
                <a:cxn ang="0">
                  <a:pos x="GluePoint1211X" y="GluePoint1211Y"/>
                </a:cxn>
                <a:cxn ang="0">
                  <a:pos x="GluePoint1212X" y="GluePoint1212Y"/>
                </a:cxn>
                <a:cxn ang="0">
                  <a:pos x="GluePoint1213X" y="GluePoint1213Y"/>
                </a:cxn>
                <a:cxn ang="0">
                  <a:pos x="GluePoint1214X" y="GluePoint1214Y"/>
                </a:cxn>
                <a:cxn ang="0">
                  <a:pos x="GluePoint1215X" y="GluePoint1215Y"/>
                </a:cxn>
                <a:cxn ang="0">
                  <a:pos x="GluePoint1216X" y="GluePoint1216Y"/>
                </a:cxn>
                <a:cxn ang="0">
                  <a:pos x="GluePoint1217X" y="GluePoint1217Y"/>
                </a:cxn>
                <a:cxn ang="0">
                  <a:pos x="GluePoint1218X" y="GluePoint1218Y"/>
                </a:cxn>
                <a:cxn ang="0">
                  <a:pos x="GluePoint1219X" y="GluePoint1219Y"/>
                </a:cxn>
                <a:cxn ang="0">
                  <a:pos x="GluePoint1220X" y="GluePoint1220Y"/>
                </a:cxn>
                <a:cxn ang="0">
                  <a:pos x="GluePoint1221X" y="GluePoint1221Y"/>
                </a:cxn>
                <a:cxn ang="0">
                  <a:pos x="GluePoint1222X" y="GluePoint1222Y"/>
                </a:cxn>
                <a:cxn ang="0">
                  <a:pos x="GluePoint1223X" y="GluePoint1223Y"/>
                </a:cxn>
                <a:cxn ang="0">
                  <a:pos x="GluePoint1224X" y="GluePoint1224Y"/>
                </a:cxn>
                <a:cxn ang="0">
                  <a:pos x="GluePoint1225X" y="GluePoint1225Y"/>
                </a:cxn>
                <a:cxn ang="0">
                  <a:pos x="GluePoint1226X" y="GluePoint1226Y"/>
                </a:cxn>
                <a:cxn ang="0">
                  <a:pos x="GluePoint1227X" y="GluePoint1227Y"/>
                </a:cxn>
                <a:cxn ang="0">
                  <a:pos x="GluePoint1228X" y="GluePoint1228Y"/>
                </a:cxn>
                <a:cxn ang="0">
                  <a:pos x="GluePoint1229X" y="GluePoint1229Y"/>
                </a:cxn>
                <a:cxn ang="0">
                  <a:pos x="GluePoint1230X" y="GluePoint1230Y"/>
                </a:cxn>
                <a:cxn ang="0">
                  <a:pos x="GluePoint1231X" y="GluePoint1231Y"/>
                </a:cxn>
                <a:cxn ang="0">
                  <a:pos x="GluePoint1232X" y="GluePoint1232Y"/>
                </a:cxn>
                <a:cxn ang="0">
                  <a:pos x="GluePoint1233X" y="GluePoint1233Y"/>
                </a:cxn>
                <a:cxn ang="0">
                  <a:pos x="GluePoint1234X" y="GluePoint1234Y"/>
                </a:cxn>
                <a:cxn ang="0">
                  <a:pos x="GluePoint1235X" y="GluePoint1235Y"/>
                </a:cxn>
                <a:cxn ang="0">
                  <a:pos x="GluePoint1236X" y="GluePoint1236Y"/>
                </a:cxn>
                <a:cxn ang="0">
                  <a:pos x="GluePoint1237X" y="GluePoint1237Y"/>
                </a:cxn>
                <a:cxn ang="0">
                  <a:pos x="GluePoint1238X" y="GluePoint1238Y"/>
                </a:cxn>
                <a:cxn ang="0">
                  <a:pos x="GluePoint1239X" y="GluePoint1239Y"/>
                </a:cxn>
                <a:cxn ang="0">
                  <a:pos x="GluePoint1240X" y="GluePoint1240Y"/>
                </a:cxn>
                <a:cxn ang="0">
                  <a:pos x="GluePoint1241X" y="GluePoint1241Y"/>
                </a:cxn>
                <a:cxn ang="0">
                  <a:pos x="GluePoint1242X" y="GluePoint1242Y"/>
                </a:cxn>
                <a:cxn ang="0">
                  <a:pos x="GluePoint1243X" y="GluePoint1243Y"/>
                </a:cxn>
                <a:cxn ang="0">
                  <a:pos x="GluePoint1244X" y="GluePoint1244Y"/>
                </a:cxn>
                <a:cxn ang="0">
                  <a:pos x="GluePoint1245X" y="GluePoint1245Y"/>
                </a:cxn>
                <a:cxn ang="0">
                  <a:pos x="GluePoint1246X" y="GluePoint1246Y"/>
                </a:cxn>
                <a:cxn ang="0">
                  <a:pos x="GluePoint1247X" y="GluePoint1247Y"/>
                </a:cxn>
                <a:cxn ang="0">
                  <a:pos x="GluePoint1248X" y="GluePoint1248Y"/>
                </a:cxn>
                <a:cxn ang="0">
                  <a:pos x="GluePoint1249X" y="GluePoint1249Y"/>
                </a:cxn>
                <a:cxn ang="0">
                  <a:pos x="GluePoint1250X" y="GluePoint1250Y"/>
                </a:cxn>
                <a:cxn ang="0">
                  <a:pos x="GluePoint1251X" y="GluePoint1251Y"/>
                </a:cxn>
                <a:cxn ang="0">
                  <a:pos x="GluePoint1252X" y="GluePoint1252Y"/>
                </a:cxn>
                <a:cxn ang="0">
                  <a:pos x="GluePoint1253X" y="GluePoint1253Y"/>
                </a:cxn>
                <a:cxn ang="0">
                  <a:pos x="GluePoint1254X" y="GluePoint1254Y"/>
                </a:cxn>
                <a:cxn ang="0">
                  <a:pos x="GluePoint1255X" y="GluePoint1255Y"/>
                </a:cxn>
                <a:cxn ang="0">
                  <a:pos x="GluePoint1256X" y="GluePoint1256Y"/>
                </a:cxn>
                <a:cxn ang="0">
                  <a:pos x="GluePoint1257X" y="GluePoint1257Y"/>
                </a:cxn>
                <a:cxn ang="0">
                  <a:pos x="GluePoint1258X" y="GluePoint1258Y"/>
                </a:cxn>
                <a:cxn ang="0">
                  <a:pos x="GluePoint1259X" y="GluePoint1259Y"/>
                </a:cxn>
                <a:cxn ang="0">
                  <a:pos x="GluePoint1260X" y="GluePoint1260Y"/>
                </a:cxn>
                <a:cxn ang="0">
                  <a:pos x="GluePoint1261X" y="GluePoint1261Y"/>
                </a:cxn>
                <a:cxn ang="0">
                  <a:pos x="GluePoint1262X" y="GluePoint1262Y"/>
                </a:cxn>
                <a:cxn ang="0">
                  <a:pos x="GluePoint1263X" y="GluePoint1263Y"/>
                </a:cxn>
                <a:cxn ang="0">
                  <a:pos x="GluePoint1264X" y="GluePoint1264Y"/>
                </a:cxn>
                <a:cxn ang="0">
                  <a:pos x="GluePoint1265X" y="GluePoint1265Y"/>
                </a:cxn>
                <a:cxn ang="0">
                  <a:pos x="GluePoint1266X" y="GluePoint1266Y"/>
                </a:cxn>
                <a:cxn ang="0">
                  <a:pos x="GluePoint1267X" y="GluePoint1267Y"/>
                </a:cxn>
                <a:cxn ang="0">
                  <a:pos x="GluePoint1268X" y="GluePoint1268Y"/>
                </a:cxn>
                <a:cxn ang="0">
                  <a:pos x="GluePoint1269X" y="GluePoint1269Y"/>
                </a:cxn>
                <a:cxn ang="0">
                  <a:pos x="GluePoint1270X" y="GluePoint1270Y"/>
                </a:cxn>
                <a:cxn ang="0">
                  <a:pos x="GluePoint1271X" y="GluePoint1271Y"/>
                </a:cxn>
                <a:cxn ang="0">
                  <a:pos x="GluePoint1272X" y="GluePoint1272Y"/>
                </a:cxn>
                <a:cxn ang="0">
                  <a:pos x="GluePoint1273X" y="GluePoint1273Y"/>
                </a:cxn>
                <a:cxn ang="0">
                  <a:pos x="GluePoint1274X" y="GluePoint1274Y"/>
                </a:cxn>
                <a:cxn ang="0">
                  <a:pos x="GluePoint1275X" y="GluePoint1275Y"/>
                </a:cxn>
                <a:cxn ang="0">
                  <a:pos x="GluePoint1276X" y="GluePoint1276Y"/>
                </a:cxn>
                <a:cxn ang="0">
                  <a:pos x="GluePoint1277X" y="GluePoint1277Y"/>
                </a:cxn>
                <a:cxn ang="0">
                  <a:pos x="GluePoint1278X" y="GluePoint1278Y"/>
                </a:cxn>
                <a:cxn ang="0">
                  <a:pos x="GluePoint1279X" y="GluePoint1279Y"/>
                </a:cxn>
                <a:cxn ang="0">
                  <a:pos x="GluePoint1280X" y="GluePoint1280Y"/>
                </a:cxn>
                <a:cxn ang="0">
                  <a:pos x="GluePoint1281X" y="GluePoint1281Y"/>
                </a:cxn>
                <a:cxn ang="0">
                  <a:pos x="GluePoint1282X" y="GluePoint1282Y"/>
                </a:cxn>
                <a:cxn ang="0">
                  <a:pos x="GluePoint1283X" y="GluePoint1283Y"/>
                </a:cxn>
                <a:cxn ang="0">
                  <a:pos x="GluePoint1284X" y="GluePoint1284Y"/>
                </a:cxn>
                <a:cxn ang="0">
                  <a:pos x="GluePoint1285X" y="GluePoint1285Y"/>
                </a:cxn>
                <a:cxn ang="0">
                  <a:pos x="GluePoint1286X" y="GluePoint1286Y"/>
                </a:cxn>
                <a:cxn ang="0">
                  <a:pos x="GluePoint1287X" y="GluePoint1287Y"/>
                </a:cxn>
                <a:cxn ang="0">
                  <a:pos x="GluePoint1288X" y="GluePoint1288Y"/>
                </a:cxn>
                <a:cxn ang="0">
                  <a:pos x="GluePoint1289X" y="GluePoint1289Y"/>
                </a:cxn>
                <a:cxn ang="0">
                  <a:pos x="GluePoint1290X" y="GluePoint1290Y"/>
                </a:cxn>
                <a:cxn ang="0">
                  <a:pos x="GluePoint1291X" y="GluePoint1291Y"/>
                </a:cxn>
                <a:cxn ang="0">
                  <a:pos x="GluePoint1292X" y="GluePoint1292Y"/>
                </a:cxn>
                <a:cxn ang="0">
                  <a:pos x="GluePoint1293X" y="GluePoint1293Y"/>
                </a:cxn>
                <a:cxn ang="0">
                  <a:pos x="GluePoint1294X" y="GluePoint1294Y"/>
                </a:cxn>
                <a:cxn ang="0">
                  <a:pos x="GluePoint1295X" y="GluePoint1295Y"/>
                </a:cxn>
                <a:cxn ang="0">
                  <a:pos x="GluePoint1296X" y="GluePoint1296Y"/>
                </a:cxn>
                <a:cxn ang="0">
                  <a:pos x="GluePoint1297X" y="GluePoint1297Y"/>
                </a:cxn>
                <a:cxn ang="0">
                  <a:pos x="GluePoint1298X" y="GluePoint1298Y"/>
                </a:cxn>
                <a:cxn ang="0">
                  <a:pos x="GluePoint1299X" y="GluePoint1299Y"/>
                </a:cxn>
                <a:cxn ang="0">
                  <a:pos x="GluePoint1300X" y="GluePoint1300Y"/>
                </a:cxn>
                <a:cxn ang="0">
                  <a:pos x="GluePoint1301X" y="GluePoint1301Y"/>
                </a:cxn>
                <a:cxn ang="0">
                  <a:pos x="GluePoint1302X" y="GluePoint1302Y"/>
                </a:cxn>
                <a:cxn ang="0">
                  <a:pos x="GluePoint1303X" y="GluePoint1303Y"/>
                </a:cxn>
                <a:cxn ang="0">
                  <a:pos x="GluePoint1304X" y="GluePoint1304Y"/>
                </a:cxn>
                <a:cxn ang="0">
                  <a:pos x="GluePoint1305X" y="GluePoint1305Y"/>
                </a:cxn>
                <a:cxn ang="0">
                  <a:pos x="GluePoint1306X" y="GluePoint1306Y"/>
                </a:cxn>
                <a:cxn ang="0">
                  <a:pos x="GluePoint1307X" y="GluePoint1307Y"/>
                </a:cxn>
                <a:cxn ang="0">
                  <a:pos x="GluePoint1308X" y="GluePoint1308Y"/>
                </a:cxn>
                <a:cxn ang="0">
                  <a:pos x="GluePoint1309X" y="GluePoint1309Y"/>
                </a:cxn>
                <a:cxn ang="0">
                  <a:pos x="GluePoint1310X" y="GluePoint1310Y"/>
                </a:cxn>
                <a:cxn ang="0">
                  <a:pos x="GluePoint1311X" y="GluePoint1311Y"/>
                </a:cxn>
                <a:cxn ang="0">
                  <a:pos x="GluePoint1312X" y="GluePoint1312Y"/>
                </a:cxn>
                <a:cxn ang="0">
                  <a:pos x="GluePoint1313X" y="GluePoint1313Y"/>
                </a:cxn>
                <a:cxn ang="0">
                  <a:pos x="GluePoint1314X" y="GluePoint1314Y"/>
                </a:cxn>
                <a:cxn ang="0">
                  <a:pos x="GluePoint1315X" y="GluePoint1315Y"/>
                </a:cxn>
                <a:cxn ang="0">
                  <a:pos x="GluePoint1316X" y="GluePoint1316Y"/>
                </a:cxn>
                <a:cxn ang="0">
                  <a:pos x="GluePoint1317X" y="GluePoint1317Y"/>
                </a:cxn>
                <a:cxn ang="0">
                  <a:pos x="GluePoint1318X" y="GluePoint1318Y"/>
                </a:cxn>
                <a:cxn ang="0">
                  <a:pos x="GluePoint1319X" y="GluePoint1319Y"/>
                </a:cxn>
                <a:cxn ang="0">
                  <a:pos x="GluePoint1320X" y="GluePoint1320Y"/>
                </a:cxn>
                <a:cxn ang="0">
                  <a:pos x="GluePoint1321X" y="GluePoint1321Y"/>
                </a:cxn>
                <a:cxn ang="0">
                  <a:pos x="GluePoint1322X" y="GluePoint1322Y"/>
                </a:cxn>
                <a:cxn ang="0">
                  <a:pos x="GluePoint1323X" y="GluePoint1323Y"/>
                </a:cxn>
                <a:cxn ang="0">
                  <a:pos x="GluePoint1324X" y="GluePoint1324Y"/>
                </a:cxn>
                <a:cxn ang="0">
                  <a:pos x="GluePoint1325X" y="GluePoint1325Y"/>
                </a:cxn>
                <a:cxn ang="0">
                  <a:pos x="GluePoint1326X" y="GluePoint1326Y"/>
                </a:cxn>
                <a:cxn ang="0">
                  <a:pos x="GluePoint1327X" y="GluePoint1327Y"/>
                </a:cxn>
                <a:cxn ang="0">
                  <a:pos x="GluePoint1328X" y="GluePoint1328Y"/>
                </a:cxn>
                <a:cxn ang="0">
                  <a:pos x="GluePoint1329X" y="GluePoint1329Y"/>
                </a:cxn>
                <a:cxn ang="0">
                  <a:pos x="GluePoint1330X" y="GluePoint1330Y"/>
                </a:cxn>
                <a:cxn ang="0">
                  <a:pos x="GluePoint1331X" y="GluePoint1331Y"/>
                </a:cxn>
                <a:cxn ang="0">
                  <a:pos x="GluePoint1332X" y="GluePoint1332Y"/>
                </a:cxn>
                <a:cxn ang="0">
                  <a:pos x="GluePoint1333X" y="GluePoint1333Y"/>
                </a:cxn>
                <a:cxn ang="0">
                  <a:pos x="GluePoint1334X" y="GluePoint1334Y"/>
                </a:cxn>
                <a:cxn ang="0">
                  <a:pos x="GluePoint1335X" y="GluePoint1335Y"/>
                </a:cxn>
                <a:cxn ang="0">
                  <a:pos x="GluePoint1336X" y="GluePoint1336Y"/>
                </a:cxn>
                <a:cxn ang="0">
                  <a:pos x="GluePoint1337X" y="GluePoint1337Y"/>
                </a:cxn>
                <a:cxn ang="0">
                  <a:pos x="GluePoint1338X" y="GluePoint1338Y"/>
                </a:cxn>
                <a:cxn ang="0">
                  <a:pos x="GluePoint1339X" y="GluePoint1339Y"/>
                </a:cxn>
                <a:cxn ang="0">
                  <a:pos x="GluePoint1340X" y="GluePoint1340Y"/>
                </a:cxn>
                <a:cxn ang="0">
                  <a:pos x="GluePoint1341X" y="GluePoint1341Y"/>
                </a:cxn>
                <a:cxn ang="0">
                  <a:pos x="GluePoint1342X" y="GluePoint1342Y"/>
                </a:cxn>
                <a:cxn ang="0">
                  <a:pos x="GluePoint1343X" y="GluePoint1343Y"/>
                </a:cxn>
                <a:cxn ang="0">
                  <a:pos x="GluePoint1344X" y="GluePoint1344Y"/>
                </a:cxn>
                <a:cxn ang="0">
                  <a:pos x="GluePoint1345X" y="GluePoint1345Y"/>
                </a:cxn>
                <a:cxn ang="0">
                  <a:pos x="GluePoint1346X" y="GluePoint1346Y"/>
                </a:cxn>
                <a:cxn ang="0">
                  <a:pos x="GluePoint1347X" y="GluePoint1347Y"/>
                </a:cxn>
                <a:cxn ang="0">
                  <a:pos x="GluePoint1348X" y="GluePoint1348Y"/>
                </a:cxn>
                <a:cxn ang="0">
                  <a:pos x="GluePoint1349X" y="GluePoint1349Y"/>
                </a:cxn>
                <a:cxn ang="0">
                  <a:pos x="GluePoint1350X" y="GluePoint1350Y"/>
                </a:cxn>
                <a:cxn ang="0">
                  <a:pos x="GluePoint1351X" y="GluePoint1351Y"/>
                </a:cxn>
                <a:cxn ang="0">
                  <a:pos x="GluePoint1352X" y="GluePoint1352Y"/>
                </a:cxn>
                <a:cxn ang="0">
                  <a:pos x="GluePoint1353X" y="GluePoint1353Y"/>
                </a:cxn>
                <a:cxn ang="0">
                  <a:pos x="GluePoint1354X" y="GluePoint1354Y"/>
                </a:cxn>
                <a:cxn ang="0">
                  <a:pos x="GluePoint1355X" y="GluePoint1355Y"/>
                </a:cxn>
                <a:cxn ang="0">
                  <a:pos x="GluePoint1356X" y="GluePoint1356Y"/>
                </a:cxn>
                <a:cxn ang="0">
                  <a:pos x="GluePoint1357X" y="GluePoint1357Y"/>
                </a:cxn>
                <a:cxn ang="0">
                  <a:pos x="GluePoint1358X" y="GluePoint1358Y"/>
                </a:cxn>
                <a:cxn ang="0">
                  <a:pos x="GluePoint1359X" y="GluePoint1359Y"/>
                </a:cxn>
                <a:cxn ang="0">
                  <a:pos x="GluePoint1360X" y="GluePoint1360Y"/>
                </a:cxn>
                <a:cxn ang="0">
                  <a:pos x="GluePoint1361X" y="GluePoint1361Y"/>
                </a:cxn>
                <a:cxn ang="0">
                  <a:pos x="GluePoint1362X" y="GluePoint1362Y"/>
                </a:cxn>
                <a:cxn ang="0">
                  <a:pos x="GluePoint1363X" y="GluePoint1363Y"/>
                </a:cxn>
                <a:cxn ang="0">
                  <a:pos x="GluePoint1364X" y="GluePoint1364Y"/>
                </a:cxn>
                <a:cxn ang="0">
                  <a:pos x="GluePoint1365X" y="GluePoint1365Y"/>
                </a:cxn>
                <a:cxn ang="0">
                  <a:pos x="GluePoint1366X" y="GluePoint1366Y"/>
                </a:cxn>
                <a:cxn ang="0">
                  <a:pos x="GluePoint1367X" y="GluePoint1367Y"/>
                </a:cxn>
                <a:cxn ang="0">
                  <a:pos x="GluePoint1368X" y="GluePoint1368Y"/>
                </a:cxn>
                <a:cxn ang="0">
                  <a:pos x="GluePoint1369X" y="GluePoint1369Y"/>
                </a:cxn>
                <a:cxn ang="0">
                  <a:pos x="GluePoint1370X" y="GluePoint1370Y"/>
                </a:cxn>
                <a:cxn ang="0">
                  <a:pos x="GluePoint1371X" y="GluePoint1371Y"/>
                </a:cxn>
                <a:cxn ang="0">
                  <a:pos x="GluePoint1372X" y="GluePoint1372Y"/>
                </a:cxn>
                <a:cxn ang="0">
                  <a:pos x="GluePoint1373X" y="GluePoint1373Y"/>
                </a:cxn>
                <a:cxn ang="0">
                  <a:pos x="GluePoint1374X" y="GluePoint1374Y"/>
                </a:cxn>
                <a:cxn ang="0">
                  <a:pos x="GluePoint1375X" y="GluePoint1375Y"/>
                </a:cxn>
                <a:cxn ang="0">
                  <a:pos x="GluePoint1376X" y="GluePoint1376Y"/>
                </a:cxn>
                <a:cxn ang="0">
                  <a:pos x="GluePoint1377X" y="GluePoint1377Y"/>
                </a:cxn>
                <a:cxn ang="0">
                  <a:pos x="GluePoint1378X" y="GluePoint1378Y"/>
                </a:cxn>
                <a:cxn ang="0">
                  <a:pos x="GluePoint1379X" y="GluePoint1379Y"/>
                </a:cxn>
                <a:cxn ang="0">
                  <a:pos x="GluePoint1380X" y="GluePoint1380Y"/>
                </a:cxn>
                <a:cxn ang="0">
                  <a:pos x="GluePoint1381X" y="GluePoint1381Y"/>
                </a:cxn>
                <a:cxn ang="0">
                  <a:pos x="GluePoint1382X" y="GluePoint1382Y"/>
                </a:cxn>
                <a:cxn ang="0">
                  <a:pos x="GluePoint1383X" y="GluePoint1383Y"/>
                </a:cxn>
                <a:cxn ang="0">
                  <a:pos x="GluePoint1384X" y="GluePoint1384Y"/>
                </a:cxn>
                <a:cxn ang="0">
                  <a:pos x="GluePoint1385X" y="GluePoint1385Y"/>
                </a:cxn>
                <a:cxn ang="0">
                  <a:pos x="GluePoint1386X" y="GluePoint1386Y"/>
                </a:cxn>
                <a:cxn ang="0">
                  <a:pos x="GluePoint1387X" y="GluePoint1387Y"/>
                </a:cxn>
                <a:cxn ang="0">
                  <a:pos x="GluePoint1388X" y="GluePoint1388Y"/>
                </a:cxn>
                <a:cxn ang="0">
                  <a:pos x="GluePoint1389X" y="GluePoint1389Y"/>
                </a:cxn>
                <a:cxn ang="0">
                  <a:pos x="GluePoint1390X" y="GluePoint1390Y"/>
                </a:cxn>
                <a:cxn ang="0">
                  <a:pos x="GluePoint1391X" y="GluePoint1391Y"/>
                </a:cxn>
                <a:cxn ang="0">
                  <a:pos x="GluePoint1392X" y="GluePoint1392Y"/>
                </a:cxn>
                <a:cxn ang="0">
                  <a:pos x="GluePoint1393X" y="GluePoint1393Y"/>
                </a:cxn>
                <a:cxn ang="0">
                  <a:pos x="GluePoint1394X" y="GluePoint1394Y"/>
                </a:cxn>
                <a:cxn ang="0">
                  <a:pos x="GluePoint1395X" y="GluePoint1395Y"/>
                </a:cxn>
                <a:cxn ang="0">
                  <a:pos x="GluePoint1396X" y="GluePoint1396Y"/>
                </a:cxn>
                <a:cxn ang="0">
                  <a:pos x="GluePoint1397X" y="GluePoint1397Y"/>
                </a:cxn>
                <a:cxn ang="0">
                  <a:pos x="GluePoint1398X" y="GluePoint1398Y"/>
                </a:cxn>
                <a:cxn ang="0">
                  <a:pos x="GluePoint1399X" y="GluePoint1399Y"/>
                </a:cxn>
                <a:cxn ang="0">
                  <a:pos x="GluePoint1400X" y="GluePoint1400Y"/>
                </a:cxn>
                <a:cxn ang="0">
                  <a:pos x="GluePoint1401X" y="GluePoint1401Y"/>
                </a:cxn>
                <a:cxn ang="0">
                  <a:pos x="GluePoint1402X" y="GluePoint1402Y"/>
                </a:cxn>
                <a:cxn ang="0">
                  <a:pos x="GluePoint1403X" y="GluePoint1403Y"/>
                </a:cxn>
                <a:cxn ang="0">
                  <a:pos x="GluePoint1404X" y="GluePoint1404Y"/>
                </a:cxn>
                <a:cxn ang="0">
                  <a:pos x="GluePoint1405X" y="GluePoint1405Y"/>
                </a:cxn>
                <a:cxn ang="0">
                  <a:pos x="GluePoint1406X" y="GluePoint1406Y"/>
                </a:cxn>
                <a:cxn ang="0">
                  <a:pos x="GluePoint1407X" y="GluePoint1407Y"/>
                </a:cxn>
                <a:cxn ang="0">
                  <a:pos x="GluePoint1408X" y="GluePoint1408Y"/>
                </a:cxn>
                <a:cxn ang="0">
                  <a:pos x="GluePoint1409X" y="GluePoint1409Y"/>
                </a:cxn>
                <a:cxn ang="0">
                  <a:pos x="GluePoint1410X" y="GluePoint1410Y"/>
                </a:cxn>
                <a:cxn ang="0">
                  <a:pos x="GluePoint1411X" y="GluePoint1411Y"/>
                </a:cxn>
                <a:cxn ang="0">
                  <a:pos x="GluePoint1412X" y="GluePoint1412Y"/>
                </a:cxn>
                <a:cxn ang="0">
                  <a:pos x="GluePoint1413X" y="GluePoint1413Y"/>
                </a:cxn>
                <a:cxn ang="0">
                  <a:pos x="GluePoint1414X" y="GluePoint1414Y"/>
                </a:cxn>
                <a:cxn ang="0">
                  <a:pos x="GluePoint1415X" y="GluePoint1415Y"/>
                </a:cxn>
                <a:cxn ang="0">
                  <a:pos x="GluePoint1416X" y="GluePoint1416Y"/>
                </a:cxn>
                <a:cxn ang="0">
                  <a:pos x="GluePoint1417X" y="GluePoint1417Y"/>
                </a:cxn>
                <a:cxn ang="0">
                  <a:pos x="GluePoint1418X" y="GluePoint1418Y"/>
                </a:cxn>
                <a:cxn ang="0">
                  <a:pos x="GluePoint1419X" y="GluePoint1419Y"/>
                </a:cxn>
                <a:cxn ang="0">
                  <a:pos x="GluePoint1420X" y="GluePoint1420Y"/>
                </a:cxn>
                <a:cxn ang="0">
                  <a:pos x="GluePoint1421X" y="GluePoint1421Y"/>
                </a:cxn>
                <a:cxn ang="0">
                  <a:pos x="GluePoint1422X" y="GluePoint1422Y"/>
                </a:cxn>
                <a:cxn ang="0">
                  <a:pos x="GluePoint1423X" y="GluePoint1423Y"/>
                </a:cxn>
                <a:cxn ang="0">
                  <a:pos x="GluePoint1424X" y="GluePoint1424Y"/>
                </a:cxn>
                <a:cxn ang="0">
                  <a:pos x="GluePoint1425X" y="GluePoint1425Y"/>
                </a:cxn>
                <a:cxn ang="0">
                  <a:pos x="GluePoint1426X" y="GluePoint1426Y"/>
                </a:cxn>
                <a:cxn ang="0">
                  <a:pos x="GluePoint1427X" y="GluePoint1427Y"/>
                </a:cxn>
                <a:cxn ang="0">
                  <a:pos x="GluePoint1428X" y="GluePoint1428Y"/>
                </a:cxn>
                <a:cxn ang="0">
                  <a:pos x="GluePoint1429X" y="GluePoint1429Y"/>
                </a:cxn>
                <a:cxn ang="0">
                  <a:pos x="GluePoint1430X" y="GluePoint1430Y"/>
                </a:cxn>
                <a:cxn ang="0">
                  <a:pos x="GluePoint1431X" y="GluePoint1431Y"/>
                </a:cxn>
                <a:cxn ang="0">
                  <a:pos x="GluePoint1432X" y="GluePoint1432Y"/>
                </a:cxn>
                <a:cxn ang="0">
                  <a:pos x="GluePoint1433X" y="GluePoint1433Y"/>
                </a:cxn>
                <a:cxn ang="0">
                  <a:pos x="GluePoint1434X" y="GluePoint1434Y"/>
                </a:cxn>
                <a:cxn ang="0">
                  <a:pos x="GluePoint1435X" y="GluePoint1435Y"/>
                </a:cxn>
                <a:cxn ang="0">
                  <a:pos x="GluePoint1436X" y="GluePoint1436Y"/>
                </a:cxn>
                <a:cxn ang="0">
                  <a:pos x="GluePoint1437X" y="GluePoint1437Y"/>
                </a:cxn>
                <a:cxn ang="0">
                  <a:pos x="GluePoint1438X" y="GluePoint1438Y"/>
                </a:cxn>
                <a:cxn ang="0">
                  <a:pos x="GluePoint1439X" y="GluePoint1439Y"/>
                </a:cxn>
                <a:cxn ang="0">
                  <a:pos x="GluePoint1440X" y="GluePoint1440Y"/>
                </a:cxn>
                <a:cxn ang="0">
                  <a:pos x="GluePoint1441X" y="GluePoint1441Y"/>
                </a:cxn>
                <a:cxn ang="0">
                  <a:pos x="GluePoint1442X" y="GluePoint1442Y"/>
                </a:cxn>
                <a:cxn ang="0">
                  <a:pos x="GluePoint1443X" y="GluePoint1443Y"/>
                </a:cxn>
                <a:cxn ang="0">
                  <a:pos x="GluePoint1444X" y="GluePoint1444Y"/>
                </a:cxn>
                <a:cxn ang="0">
                  <a:pos x="GluePoint1445X" y="GluePoint1445Y"/>
                </a:cxn>
                <a:cxn ang="0">
                  <a:pos x="GluePoint1446X" y="GluePoint1446Y"/>
                </a:cxn>
                <a:cxn ang="0">
                  <a:pos x="GluePoint1447X" y="GluePoint1447Y"/>
                </a:cxn>
                <a:cxn ang="0">
                  <a:pos x="GluePoint1448X" y="GluePoint1448Y"/>
                </a:cxn>
                <a:cxn ang="0">
                  <a:pos x="GluePoint1449X" y="GluePoint1449Y"/>
                </a:cxn>
                <a:cxn ang="0">
                  <a:pos x="GluePoint1450X" y="GluePoint1450Y"/>
                </a:cxn>
                <a:cxn ang="0">
                  <a:pos x="GluePoint1451X" y="GluePoint1451Y"/>
                </a:cxn>
                <a:cxn ang="0">
                  <a:pos x="GluePoint1452X" y="GluePoint1452Y"/>
                </a:cxn>
                <a:cxn ang="0">
                  <a:pos x="GluePoint1453X" y="GluePoint1453Y"/>
                </a:cxn>
                <a:cxn ang="0">
                  <a:pos x="GluePoint1454X" y="GluePoint1454Y"/>
                </a:cxn>
                <a:cxn ang="0">
                  <a:pos x="GluePoint1455X" y="GluePoint1455Y"/>
                </a:cxn>
                <a:cxn ang="0">
                  <a:pos x="GluePoint1456X" y="GluePoint1456Y"/>
                </a:cxn>
                <a:cxn ang="0">
                  <a:pos x="GluePoint1457X" y="GluePoint1457Y"/>
                </a:cxn>
                <a:cxn ang="0">
                  <a:pos x="GluePoint1458X" y="GluePoint1458Y"/>
                </a:cxn>
                <a:cxn ang="0">
                  <a:pos x="GluePoint1459X" y="GluePoint1459Y"/>
                </a:cxn>
                <a:cxn ang="0">
                  <a:pos x="GluePoint1460X" y="GluePoint1460Y"/>
                </a:cxn>
                <a:cxn ang="0">
                  <a:pos x="GluePoint1461X" y="GluePoint1461Y"/>
                </a:cxn>
                <a:cxn ang="0">
                  <a:pos x="GluePoint1462X" y="GluePoint1462Y"/>
                </a:cxn>
                <a:cxn ang="0">
                  <a:pos x="GluePoint1463X" y="GluePoint1463Y"/>
                </a:cxn>
                <a:cxn ang="0">
                  <a:pos x="GluePoint1464X" y="GluePoint1464Y"/>
                </a:cxn>
                <a:cxn ang="0">
                  <a:pos x="GluePoint1465X" y="GluePoint1465Y"/>
                </a:cxn>
                <a:cxn ang="0">
                  <a:pos x="GluePoint1466X" y="GluePoint1466Y"/>
                </a:cxn>
                <a:cxn ang="0">
                  <a:pos x="GluePoint1467X" y="GluePoint1467Y"/>
                </a:cxn>
                <a:cxn ang="0">
                  <a:pos x="GluePoint1468X" y="GluePoint1468Y"/>
                </a:cxn>
                <a:cxn ang="0">
                  <a:pos x="GluePoint1469X" y="GluePoint1469Y"/>
                </a:cxn>
                <a:cxn ang="0">
                  <a:pos x="GluePoint1470X" y="GluePoint1470Y"/>
                </a:cxn>
                <a:cxn ang="0">
                  <a:pos x="GluePoint1471X" y="GluePoint1471Y"/>
                </a:cxn>
                <a:cxn ang="0">
                  <a:pos x="GluePoint1472X" y="GluePoint1472Y"/>
                </a:cxn>
                <a:cxn ang="0">
                  <a:pos x="GluePoint1473X" y="GluePoint1473Y"/>
                </a:cxn>
                <a:cxn ang="0">
                  <a:pos x="GluePoint1474X" y="GluePoint1474Y"/>
                </a:cxn>
                <a:cxn ang="0">
                  <a:pos x="GluePoint1475X" y="GluePoint1475Y"/>
                </a:cxn>
                <a:cxn ang="0">
                  <a:pos x="GluePoint1476X" y="GluePoint1476Y"/>
                </a:cxn>
                <a:cxn ang="0">
                  <a:pos x="GluePoint1477X" y="GluePoint1477Y"/>
                </a:cxn>
                <a:cxn ang="0">
                  <a:pos x="GluePoint1478X" y="GluePoint1478Y"/>
                </a:cxn>
                <a:cxn ang="0">
                  <a:pos x="GluePoint1479X" y="GluePoint1479Y"/>
                </a:cxn>
                <a:cxn ang="0">
                  <a:pos x="GluePoint1480X" y="GluePoint1480Y"/>
                </a:cxn>
                <a:cxn ang="0">
                  <a:pos x="GluePoint1481X" y="GluePoint1481Y"/>
                </a:cxn>
                <a:cxn ang="0">
                  <a:pos x="GluePoint1482X" y="GluePoint1482Y"/>
                </a:cxn>
                <a:cxn ang="0">
                  <a:pos x="GluePoint1483X" y="GluePoint1483Y"/>
                </a:cxn>
                <a:cxn ang="0">
                  <a:pos x="GluePoint1484X" y="GluePoint1484Y"/>
                </a:cxn>
                <a:cxn ang="0">
                  <a:pos x="GluePoint1485X" y="GluePoint1485Y"/>
                </a:cxn>
                <a:cxn ang="0">
                  <a:pos x="GluePoint1486X" y="GluePoint1486Y"/>
                </a:cxn>
                <a:cxn ang="0">
                  <a:pos x="GluePoint1487X" y="GluePoint1487Y"/>
                </a:cxn>
                <a:cxn ang="0">
                  <a:pos x="GluePoint1488X" y="GluePoint1488Y"/>
                </a:cxn>
                <a:cxn ang="0">
                  <a:pos x="GluePoint1489X" y="GluePoint1489Y"/>
                </a:cxn>
                <a:cxn ang="0">
                  <a:pos x="GluePoint1490X" y="GluePoint1490Y"/>
                </a:cxn>
                <a:cxn ang="0">
                  <a:pos x="GluePoint1491X" y="GluePoint1491Y"/>
                </a:cxn>
                <a:cxn ang="0">
                  <a:pos x="GluePoint1492X" y="GluePoint1492Y"/>
                </a:cxn>
                <a:cxn ang="0">
                  <a:pos x="GluePoint1493X" y="GluePoint1493Y"/>
                </a:cxn>
                <a:cxn ang="0">
                  <a:pos x="GluePoint1494X" y="GluePoint1494Y"/>
                </a:cxn>
                <a:cxn ang="0">
                  <a:pos x="GluePoint1495X" y="GluePoint1495Y"/>
                </a:cxn>
                <a:cxn ang="0">
                  <a:pos x="GluePoint1496X" y="GluePoint1496Y"/>
                </a:cxn>
                <a:cxn ang="0">
                  <a:pos x="GluePoint1497X" y="GluePoint1497Y"/>
                </a:cxn>
                <a:cxn ang="0">
                  <a:pos x="GluePoint1498X" y="GluePoint1498Y"/>
                </a:cxn>
                <a:cxn ang="0">
                  <a:pos x="GluePoint1499X" y="GluePoint1499Y"/>
                </a:cxn>
                <a:cxn ang="0">
                  <a:pos x="GluePoint1500X" y="GluePoint1500Y"/>
                </a:cxn>
                <a:cxn ang="0">
                  <a:pos x="GluePoint1501X" y="GluePoint1501Y"/>
                </a:cxn>
                <a:cxn ang="0">
                  <a:pos x="GluePoint1502X" y="GluePoint1502Y"/>
                </a:cxn>
                <a:cxn ang="0">
                  <a:pos x="GluePoint1503X" y="GluePoint1503Y"/>
                </a:cxn>
                <a:cxn ang="0">
                  <a:pos x="GluePoint1504X" y="GluePoint1504Y"/>
                </a:cxn>
                <a:cxn ang="0">
                  <a:pos x="GluePoint1505X" y="GluePoint1505Y"/>
                </a:cxn>
                <a:cxn ang="0">
                  <a:pos x="GluePoint1506X" y="GluePoint1506Y"/>
                </a:cxn>
                <a:cxn ang="0">
                  <a:pos x="GluePoint1507X" y="GluePoint1507Y"/>
                </a:cxn>
                <a:cxn ang="0">
                  <a:pos x="GluePoint1508X" y="GluePoint1508Y"/>
                </a:cxn>
                <a:cxn ang="0">
                  <a:pos x="GluePoint1509X" y="GluePoint1509Y"/>
                </a:cxn>
                <a:cxn ang="0">
                  <a:pos x="GluePoint1510X" y="GluePoint1510Y"/>
                </a:cxn>
                <a:cxn ang="0">
                  <a:pos x="GluePoint1511X" y="GluePoint1511Y"/>
                </a:cxn>
                <a:cxn ang="0">
                  <a:pos x="GluePoint1512X" y="GluePoint1512Y"/>
                </a:cxn>
                <a:cxn ang="0">
                  <a:pos x="GluePoint1513X" y="GluePoint1513Y"/>
                </a:cxn>
                <a:cxn ang="0">
                  <a:pos x="GluePoint1514X" y="GluePoint1514Y"/>
                </a:cxn>
                <a:cxn ang="0">
                  <a:pos x="GluePoint1515X" y="GluePoint1515Y"/>
                </a:cxn>
                <a:cxn ang="0">
                  <a:pos x="GluePoint1516X" y="GluePoint1516Y"/>
                </a:cxn>
                <a:cxn ang="0">
                  <a:pos x="GluePoint1517X" y="GluePoint1517Y"/>
                </a:cxn>
                <a:cxn ang="0">
                  <a:pos x="GluePoint1518X" y="GluePoint1518Y"/>
                </a:cxn>
                <a:cxn ang="0">
                  <a:pos x="GluePoint1519X" y="GluePoint1519Y"/>
                </a:cxn>
                <a:cxn ang="0">
                  <a:pos x="GluePoint1520X" y="GluePoint1520Y"/>
                </a:cxn>
                <a:cxn ang="0">
                  <a:pos x="GluePoint1521X" y="GluePoint1521Y"/>
                </a:cxn>
                <a:cxn ang="0">
                  <a:pos x="GluePoint1522X" y="GluePoint1522Y"/>
                </a:cxn>
                <a:cxn ang="0">
                  <a:pos x="GluePoint1523X" y="GluePoint1523Y"/>
                </a:cxn>
                <a:cxn ang="0">
                  <a:pos x="GluePoint1524X" y="GluePoint1524Y"/>
                </a:cxn>
                <a:cxn ang="0">
                  <a:pos x="GluePoint1525X" y="GluePoint1525Y"/>
                </a:cxn>
                <a:cxn ang="0">
                  <a:pos x="GluePoint1526X" y="GluePoint1526Y"/>
                </a:cxn>
                <a:cxn ang="0">
                  <a:pos x="GluePoint1527X" y="GluePoint1527Y"/>
                </a:cxn>
                <a:cxn ang="0">
                  <a:pos x="GluePoint1528X" y="GluePoint1528Y"/>
                </a:cxn>
                <a:cxn ang="0">
                  <a:pos x="GluePoint1529X" y="GluePoint1529Y"/>
                </a:cxn>
                <a:cxn ang="0">
                  <a:pos x="GluePoint1530X" y="GluePoint1530Y"/>
                </a:cxn>
                <a:cxn ang="0">
                  <a:pos x="GluePoint1531X" y="GluePoint1531Y"/>
                </a:cxn>
                <a:cxn ang="0">
                  <a:pos x="GluePoint1532X" y="GluePoint1532Y"/>
                </a:cxn>
                <a:cxn ang="0">
                  <a:pos x="GluePoint1533X" y="GluePoint1533Y"/>
                </a:cxn>
                <a:cxn ang="0">
                  <a:pos x="GluePoint1534X" y="GluePoint1534Y"/>
                </a:cxn>
                <a:cxn ang="0">
                  <a:pos x="GluePoint1535X" y="GluePoint1535Y"/>
                </a:cxn>
                <a:cxn ang="0">
                  <a:pos x="GluePoint1536X" y="GluePoint1536Y"/>
                </a:cxn>
                <a:cxn ang="0">
                  <a:pos x="GluePoint1537X" y="GluePoint1537Y"/>
                </a:cxn>
                <a:cxn ang="0">
                  <a:pos x="GluePoint1538X" y="GluePoint1538Y"/>
                </a:cxn>
                <a:cxn ang="0">
                  <a:pos x="GluePoint1539X" y="GluePoint1539Y"/>
                </a:cxn>
                <a:cxn ang="0">
                  <a:pos x="GluePoint1540X" y="GluePoint1540Y"/>
                </a:cxn>
                <a:cxn ang="0">
                  <a:pos x="GluePoint1541X" y="GluePoint1541Y"/>
                </a:cxn>
                <a:cxn ang="0">
                  <a:pos x="GluePoint1542X" y="GluePoint1542Y"/>
                </a:cxn>
                <a:cxn ang="0">
                  <a:pos x="GluePoint1543X" y="GluePoint1543Y"/>
                </a:cxn>
                <a:cxn ang="0">
                  <a:pos x="GluePoint1544X" y="GluePoint1544Y"/>
                </a:cxn>
                <a:cxn ang="0">
                  <a:pos x="GluePoint1545X" y="GluePoint1545Y"/>
                </a:cxn>
                <a:cxn ang="0">
                  <a:pos x="GluePoint1546X" y="GluePoint1546Y"/>
                </a:cxn>
                <a:cxn ang="0">
                  <a:pos x="GluePoint1547X" y="GluePoint1547Y"/>
                </a:cxn>
                <a:cxn ang="0">
                  <a:pos x="GluePoint1548X" y="GluePoint1548Y"/>
                </a:cxn>
                <a:cxn ang="0">
                  <a:pos x="GluePoint1549X" y="GluePoint1549Y"/>
                </a:cxn>
                <a:cxn ang="0">
                  <a:pos x="GluePoint1550X" y="GluePoint1550Y"/>
                </a:cxn>
                <a:cxn ang="0">
                  <a:pos x="GluePoint1551X" y="GluePoint1551Y"/>
                </a:cxn>
                <a:cxn ang="0">
                  <a:pos x="GluePoint1552X" y="GluePoint1552Y"/>
                </a:cxn>
                <a:cxn ang="0">
                  <a:pos x="GluePoint1553X" y="GluePoint1553Y"/>
                </a:cxn>
                <a:cxn ang="0">
                  <a:pos x="GluePoint1554X" y="GluePoint1554Y"/>
                </a:cxn>
                <a:cxn ang="0">
                  <a:pos x="GluePoint1555X" y="GluePoint1555Y"/>
                </a:cxn>
                <a:cxn ang="0">
                  <a:pos x="GluePoint1556X" y="GluePoint1556Y"/>
                </a:cxn>
                <a:cxn ang="0">
                  <a:pos x="GluePoint1557X" y="GluePoint1557Y"/>
                </a:cxn>
                <a:cxn ang="0">
                  <a:pos x="GluePoint1558X" y="GluePoint1558Y"/>
                </a:cxn>
                <a:cxn ang="0">
                  <a:pos x="GluePoint1559X" y="GluePoint1559Y"/>
                </a:cxn>
                <a:cxn ang="0">
                  <a:pos x="GluePoint1560X" y="GluePoint1560Y"/>
                </a:cxn>
                <a:cxn ang="0">
                  <a:pos x="GluePoint1561X" y="GluePoint1561Y"/>
                </a:cxn>
                <a:cxn ang="0">
                  <a:pos x="GluePoint1562X" y="GluePoint1562Y"/>
                </a:cxn>
                <a:cxn ang="0">
                  <a:pos x="GluePoint1563X" y="GluePoint1563Y"/>
                </a:cxn>
                <a:cxn ang="0">
                  <a:pos x="GluePoint1564X" y="GluePoint1564Y"/>
                </a:cxn>
                <a:cxn ang="0">
                  <a:pos x="GluePoint1565X" y="GluePoint1565Y"/>
                </a:cxn>
                <a:cxn ang="0">
                  <a:pos x="GluePoint1566X" y="GluePoint1566Y"/>
                </a:cxn>
                <a:cxn ang="0">
                  <a:pos x="GluePoint1567X" y="GluePoint1567Y"/>
                </a:cxn>
                <a:cxn ang="0">
                  <a:pos x="GluePoint1568X" y="GluePoint1568Y"/>
                </a:cxn>
                <a:cxn ang="0">
                  <a:pos x="GluePoint1569X" y="GluePoint1569Y"/>
                </a:cxn>
                <a:cxn ang="0">
                  <a:pos x="GluePoint1570X" y="GluePoint1570Y"/>
                </a:cxn>
                <a:cxn ang="0">
                  <a:pos x="GluePoint1571X" y="GluePoint1571Y"/>
                </a:cxn>
                <a:cxn ang="0">
                  <a:pos x="GluePoint1572X" y="GluePoint1572Y"/>
                </a:cxn>
                <a:cxn ang="0">
                  <a:pos x="GluePoint1573X" y="GluePoint1573Y"/>
                </a:cxn>
                <a:cxn ang="0">
                  <a:pos x="GluePoint1574X" y="GluePoint1574Y"/>
                </a:cxn>
                <a:cxn ang="0">
                  <a:pos x="GluePoint1575X" y="GluePoint1575Y"/>
                </a:cxn>
                <a:cxn ang="0">
                  <a:pos x="GluePoint1576X" y="GluePoint1576Y"/>
                </a:cxn>
                <a:cxn ang="0">
                  <a:pos x="GluePoint1577X" y="GluePoint1577Y"/>
                </a:cxn>
                <a:cxn ang="0">
                  <a:pos x="GluePoint1578X" y="GluePoint1578Y"/>
                </a:cxn>
                <a:cxn ang="0">
                  <a:pos x="GluePoint1579X" y="GluePoint1579Y"/>
                </a:cxn>
                <a:cxn ang="0">
                  <a:pos x="GluePoint1580X" y="GluePoint1580Y"/>
                </a:cxn>
                <a:cxn ang="0">
                  <a:pos x="GluePoint1581X" y="GluePoint1581Y"/>
                </a:cxn>
                <a:cxn ang="0">
                  <a:pos x="GluePoint1582X" y="GluePoint1582Y"/>
                </a:cxn>
                <a:cxn ang="0">
                  <a:pos x="GluePoint1583X" y="GluePoint1583Y"/>
                </a:cxn>
                <a:cxn ang="0">
                  <a:pos x="GluePoint1584X" y="GluePoint1584Y"/>
                </a:cxn>
                <a:cxn ang="0">
                  <a:pos x="GluePoint1585X" y="GluePoint1585Y"/>
                </a:cxn>
                <a:cxn ang="0">
                  <a:pos x="GluePoint1586X" y="GluePoint1586Y"/>
                </a:cxn>
                <a:cxn ang="0">
                  <a:pos x="GluePoint1587X" y="GluePoint1587Y"/>
                </a:cxn>
                <a:cxn ang="0">
                  <a:pos x="GluePoint1588X" y="GluePoint1588Y"/>
                </a:cxn>
                <a:cxn ang="0">
                  <a:pos x="GluePoint1589X" y="GluePoint1589Y"/>
                </a:cxn>
                <a:cxn ang="0">
                  <a:pos x="GluePoint1590X" y="GluePoint1590Y"/>
                </a:cxn>
                <a:cxn ang="0">
                  <a:pos x="GluePoint1591X" y="GluePoint1591Y"/>
                </a:cxn>
                <a:cxn ang="0">
                  <a:pos x="GluePoint1592X" y="GluePoint1592Y"/>
                </a:cxn>
                <a:cxn ang="0">
                  <a:pos x="GluePoint1593X" y="GluePoint1593Y"/>
                </a:cxn>
                <a:cxn ang="0">
                  <a:pos x="GluePoint1594X" y="GluePoint1594Y"/>
                </a:cxn>
                <a:cxn ang="0">
                  <a:pos x="GluePoint1595X" y="GluePoint1595Y"/>
                </a:cxn>
                <a:cxn ang="0">
                  <a:pos x="GluePoint1596X" y="GluePoint1596Y"/>
                </a:cxn>
                <a:cxn ang="0">
                  <a:pos x="GluePoint1597X" y="GluePoint1597Y"/>
                </a:cxn>
                <a:cxn ang="0">
                  <a:pos x="GluePoint1598X" y="GluePoint1598Y"/>
                </a:cxn>
                <a:cxn ang="0">
                  <a:pos x="GluePoint1599X" y="GluePoint1599Y"/>
                </a:cxn>
                <a:cxn ang="0">
                  <a:pos x="GluePoint1600X" y="GluePoint1600Y"/>
                </a:cxn>
                <a:cxn ang="0">
                  <a:pos x="GluePoint1601X" y="GluePoint1601Y"/>
                </a:cxn>
                <a:cxn ang="0">
                  <a:pos x="GluePoint1602X" y="GluePoint1602Y"/>
                </a:cxn>
                <a:cxn ang="0">
                  <a:pos x="GluePoint1603X" y="GluePoint1603Y"/>
                </a:cxn>
                <a:cxn ang="0">
                  <a:pos x="GluePoint1604X" y="GluePoint1604Y"/>
                </a:cxn>
                <a:cxn ang="0">
                  <a:pos x="GluePoint1605X" y="GluePoint1605Y"/>
                </a:cxn>
                <a:cxn ang="0">
                  <a:pos x="GluePoint1606X" y="GluePoint1606Y"/>
                </a:cxn>
                <a:cxn ang="0">
                  <a:pos x="GluePoint1607X" y="GluePoint1607Y"/>
                </a:cxn>
                <a:cxn ang="0">
                  <a:pos x="GluePoint1608X" y="GluePoint1608Y"/>
                </a:cxn>
                <a:cxn ang="0">
                  <a:pos x="GluePoint1609X" y="GluePoint1609Y"/>
                </a:cxn>
                <a:cxn ang="0">
                  <a:pos x="GluePoint1610X" y="GluePoint1610Y"/>
                </a:cxn>
                <a:cxn ang="0">
                  <a:pos x="GluePoint1611X" y="GluePoint1611Y"/>
                </a:cxn>
                <a:cxn ang="0">
                  <a:pos x="GluePoint1612X" y="GluePoint1612Y"/>
                </a:cxn>
                <a:cxn ang="0">
                  <a:pos x="GluePoint1613X" y="GluePoint1613Y"/>
                </a:cxn>
                <a:cxn ang="0">
                  <a:pos x="GluePoint1614X" y="GluePoint1614Y"/>
                </a:cxn>
                <a:cxn ang="0">
                  <a:pos x="GluePoint1615X" y="GluePoint1615Y"/>
                </a:cxn>
                <a:cxn ang="0">
                  <a:pos x="GluePoint1616X" y="GluePoint1616Y"/>
                </a:cxn>
                <a:cxn ang="0">
                  <a:pos x="GluePoint1617X" y="GluePoint1617Y"/>
                </a:cxn>
                <a:cxn ang="0">
                  <a:pos x="GluePoint1618X" y="GluePoint1618Y"/>
                </a:cxn>
                <a:cxn ang="0">
                  <a:pos x="GluePoint1619X" y="GluePoint1619Y"/>
                </a:cxn>
                <a:cxn ang="0">
                  <a:pos x="GluePoint1620X" y="GluePoint1620Y"/>
                </a:cxn>
                <a:cxn ang="0">
                  <a:pos x="GluePoint1621X" y="GluePoint1621Y"/>
                </a:cxn>
                <a:cxn ang="0">
                  <a:pos x="GluePoint1622X" y="GluePoint1622Y"/>
                </a:cxn>
                <a:cxn ang="0">
                  <a:pos x="GluePoint1623X" y="GluePoint1623Y"/>
                </a:cxn>
                <a:cxn ang="0">
                  <a:pos x="GluePoint1624X" y="GluePoint1624Y"/>
                </a:cxn>
                <a:cxn ang="0">
                  <a:pos x="GluePoint1625X" y="GluePoint1625Y"/>
                </a:cxn>
                <a:cxn ang="0">
                  <a:pos x="GluePoint1626X" y="GluePoint1626Y"/>
                </a:cxn>
                <a:cxn ang="0">
                  <a:pos x="GluePoint1627X" y="GluePoint1627Y"/>
                </a:cxn>
                <a:cxn ang="0">
                  <a:pos x="GluePoint1628X" y="GluePoint1628Y"/>
                </a:cxn>
                <a:cxn ang="0">
                  <a:pos x="GluePoint1629X" y="GluePoint1629Y"/>
                </a:cxn>
                <a:cxn ang="0">
                  <a:pos x="GluePoint1630X" y="GluePoint1630Y"/>
                </a:cxn>
                <a:cxn ang="0">
                  <a:pos x="GluePoint1631X" y="GluePoint1631Y"/>
                </a:cxn>
                <a:cxn ang="0">
                  <a:pos x="GluePoint1632X" y="GluePoint1632Y"/>
                </a:cxn>
                <a:cxn ang="0">
                  <a:pos x="GluePoint1633X" y="GluePoint1633Y"/>
                </a:cxn>
                <a:cxn ang="0">
                  <a:pos x="GluePoint1634X" y="GluePoint1634Y"/>
                </a:cxn>
                <a:cxn ang="0">
                  <a:pos x="GluePoint1635X" y="GluePoint1635Y"/>
                </a:cxn>
                <a:cxn ang="0">
                  <a:pos x="GluePoint1636X" y="GluePoint1636Y"/>
                </a:cxn>
                <a:cxn ang="0">
                  <a:pos x="GluePoint1637X" y="GluePoint1637Y"/>
                </a:cxn>
                <a:cxn ang="0">
                  <a:pos x="GluePoint1638X" y="GluePoint1638Y"/>
                </a:cxn>
                <a:cxn ang="0">
                  <a:pos x="GluePoint1639X" y="GluePoint1639Y"/>
                </a:cxn>
                <a:cxn ang="0">
                  <a:pos x="GluePoint1640X" y="GluePoint1640Y"/>
                </a:cxn>
                <a:cxn ang="0">
                  <a:pos x="GluePoint1641X" y="GluePoint1641Y"/>
                </a:cxn>
                <a:cxn ang="0">
                  <a:pos x="GluePoint1642X" y="GluePoint1642Y"/>
                </a:cxn>
                <a:cxn ang="0">
                  <a:pos x="GluePoint1643X" y="GluePoint1643Y"/>
                </a:cxn>
                <a:cxn ang="0">
                  <a:pos x="GluePoint1644X" y="GluePoint1644Y"/>
                </a:cxn>
                <a:cxn ang="0">
                  <a:pos x="GluePoint1645X" y="GluePoint1645Y"/>
                </a:cxn>
                <a:cxn ang="0">
                  <a:pos x="GluePoint1646X" y="GluePoint1646Y"/>
                </a:cxn>
                <a:cxn ang="0">
                  <a:pos x="GluePoint1647X" y="GluePoint1647Y"/>
                </a:cxn>
                <a:cxn ang="0">
                  <a:pos x="GluePoint1648X" y="GluePoint1648Y"/>
                </a:cxn>
                <a:cxn ang="0">
                  <a:pos x="GluePoint1649X" y="GluePoint1649Y"/>
                </a:cxn>
                <a:cxn ang="0">
                  <a:pos x="GluePoint1650X" y="GluePoint1650Y"/>
                </a:cxn>
                <a:cxn ang="0">
                  <a:pos x="GluePoint1651X" y="GluePoint1651Y"/>
                </a:cxn>
                <a:cxn ang="0">
                  <a:pos x="GluePoint1652X" y="GluePoint1652Y"/>
                </a:cxn>
                <a:cxn ang="0">
                  <a:pos x="GluePoint1653X" y="GluePoint1653Y"/>
                </a:cxn>
                <a:cxn ang="0">
                  <a:pos x="GluePoint1654X" y="GluePoint1654Y"/>
                </a:cxn>
                <a:cxn ang="0">
                  <a:pos x="GluePoint1655X" y="GluePoint1655Y"/>
                </a:cxn>
                <a:cxn ang="0">
                  <a:pos x="GluePoint1656X" y="GluePoint1656Y"/>
                </a:cxn>
                <a:cxn ang="0">
                  <a:pos x="GluePoint1657X" y="GluePoint1657Y"/>
                </a:cxn>
                <a:cxn ang="0">
                  <a:pos x="GluePoint1658X" y="GluePoint1658Y"/>
                </a:cxn>
                <a:cxn ang="0">
                  <a:pos x="GluePoint1659X" y="GluePoint1659Y"/>
                </a:cxn>
                <a:cxn ang="0">
                  <a:pos x="GluePoint1660X" y="GluePoint1660Y"/>
                </a:cxn>
                <a:cxn ang="0">
                  <a:pos x="GluePoint1661X" y="GluePoint1661Y"/>
                </a:cxn>
                <a:cxn ang="0">
                  <a:pos x="GluePoint1662X" y="GluePoint1662Y"/>
                </a:cxn>
                <a:cxn ang="0">
                  <a:pos x="GluePoint1663X" y="GluePoint1663Y"/>
                </a:cxn>
                <a:cxn ang="0">
                  <a:pos x="GluePoint1664X" y="GluePoint1664Y"/>
                </a:cxn>
                <a:cxn ang="0">
                  <a:pos x="GluePoint1665X" y="GluePoint1665Y"/>
                </a:cxn>
                <a:cxn ang="0">
                  <a:pos x="GluePoint1666X" y="GluePoint1666Y"/>
                </a:cxn>
                <a:cxn ang="0">
                  <a:pos x="GluePoint1667X" y="GluePoint1667Y"/>
                </a:cxn>
                <a:cxn ang="0">
                  <a:pos x="GluePoint1668X" y="GluePoint1668Y"/>
                </a:cxn>
                <a:cxn ang="0">
                  <a:pos x="GluePoint1669X" y="GluePoint1669Y"/>
                </a:cxn>
                <a:cxn ang="0">
                  <a:pos x="GluePoint1670X" y="GluePoint1670Y"/>
                </a:cxn>
                <a:cxn ang="0">
                  <a:pos x="GluePoint1671X" y="GluePoint1671Y"/>
                </a:cxn>
                <a:cxn ang="0">
                  <a:pos x="GluePoint1672X" y="GluePoint1672Y"/>
                </a:cxn>
                <a:cxn ang="0">
                  <a:pos x="GluePoint1673X" y="GluePoint1673Y"/>
                </a:cxn>
                <a:cxn ang="0">
                  <a:pos x="GluePoint1674X" y="GluePoint1674Y"/>
                </a:cxn>
                <a:cxn ang="0">
                  <a:pos x="GluePoint1675X" y="GluePoint1675Y"/>
                </a:cxn>
                <a:cxn ang="0">
                  <a:pos x="GluePoint1676X" y="GluePoint1676Y"/>
                </a:cxn>
                <a:cxn ang="0">
                  <a:pos x="GluePoint1677X" y="GluePoint1677Y"/>
                </a:cxn>
                <a:cxn ang="0">
                  <a:pos x="GluePoint1678X" y="GluePoint1678Y"/>
                </a:cxn>
                <a:cxn ang="0">
                  <a:pos x="GluePoint1679X" y="GluePoint1679Y"/>
                </a:cxn>
                <a:cxn ang="0">
                  <a:pos x="GluePoint1680X" y="GluePoint1680Y"/>
                </a:cxn>
                <a:cxn ang="0">
                  <a:pos x="GluePoint1681X" y="GluePoint1681Y"/>
                </a:cxn>
                <a:cxn ang="0">
                  <a:pos x="GluePoint1682X" y="GluePoint1682Y"/>
                </a:cxn>
                <a:cxn ang="0">
                  <a:pos x="GluePoint1683X" y="GluePoint1683Y"/>
                </a:cxn>
                <a:cxn ang="0">
                  <a:pos x="GluePoint1684X" y="GluePoint1684Y"/>
                </a:cxn>
                <a:cxn ang="0">
                  <a:pos x="GluePoint1685X" y="GluePoint1685Y"/>
                </a:cxn>
                <a:cxn ang="0">
                  <a:pos x="GluePoint1686X" y="GluePoint1686Y"/>
                </a:cxn>
                <a:cxn ang="0">
                  <a:pos x="GluePoint1687X" y="GluePoint1687Y"/>
                </a:cxn>
                <a:cxn ang="0">
                  <a:pos x="GluePoint1688X" y="GluePoint1688Y"/>
                </a:cxn>
                <a:cxn ang="0">
                  <a:pos x="GluePoint1689X" y="GluePoint1689Y"/>
                </a:cxn>
                <a:cxn ang="0">
                  <a:pos x="GluePoint1690X" y="GluePoint1690Y"/>
                </a:cxn>
                <a:cxn ang="0">
                  <a:pos x="GluePoint1691X" y="GluePoint1691Y"/>
                </a:cxn>
                <a:cxn ang="0">
                  <a:pos x="GluePoint1692X" y="GluePoint1692Y"/>
                </a:cxn>
                <a:cxn ang="0">
                  <a:pos x="GluePoint1693X" y="GluePoint1693Y"/>
                </a:cxn>
                <a:cxn ang="0">
                  <a:pos x="GluePoint1694X" y="GluePoint1694Y"/>
                </a:cxn>
                <a:cxn ang="0">
                  <a:pos x="GluePoint1695X" y="GluePoint1695Y"/>
                </a:cxn>
                <a:cxn ang="0">
                  <a:pos x="GluePoint1696X" y="GluePoint1696Y"/>
                </a:cxn>
                <a:cxn ang="0">
                  <a:pos x="GluePoint1697X" y="GluePoint1697Y"/>
                </a:cxn>
                <a:cxn ang="0">
                  <a:pos x="GluePoint1698X" y="GluePoint1698Y"/>
                </a:cxn>
                <a:cxn ang="0">
                  <a:pos x="GluePoint1699X" y="GluePoint1699Y"/>
                </a:cxn>
                <a:cxn ang="0">
                  <a:pos x="GluePoint1700X" y="GluePoint1700Y"/>
                </a:cxn>
                <a:cxn ang="0">
                  <a:pos x="GluePoint1701X" y="GluePoint1701Y"/>
                </a:cxn>
                <a:cxn ang="0">
                  <a:pos x="GluePoint1702X" y="GluePoint1702Y"/>
                </a:cxn>
                <a:cxn ang="0">
                  <a:pos x="GluePoint1703X" y="GluePoint1703Y"/>
                </a:cxn>
                <a:cxn ang="0">
                  <a:pos x="GluePoint1704X" y="GluePoint1704Y"/>
                </a:cxn>
                <a:cxn ang="0">
                  <a:pos x="GluePoint1705X" y="GluePoint1705Y"/>
                </a:cxn>
                <a:cxn ang="0">
                  <a:pos x="GluePoint1706X" y="GluePoint1706Y"/>
                </a:cxn>
                <a:cxn ang="0">
                  <a:pos x="GluePoint1707X" y="GluePoint1707Y"/>
                </a:cxn>
                <a:cxn ang="0">
                  <a:pos x="GluePoint1708X" y="GluePoint1708Y"/>
                </a:cxn>
                <a:cxn ang="0">
                  <a:pos x="GluePoint1709X" y="GluePoint1709Y"/>
                </a:cxn>
                <a:cxn ang="0">
                  <a:pos x="GluePoint1710X" y="GluePoint1710Y"/>
                </a:cxn>
                <a:cxn ang="0">
                  <a:pos x="GluePoint1711X" y="GluePoint1711Y"/>
                </a:cxn>
                <a:cxn ang="0">
                  <a:pos x="GluePoint1712X" y="GluePoint1712Y"/>
                </a:cxn>
                <a:cxn ang="0">
                  <a:pos x="GluePoint1713X" y="GluePoint1713Y"/>
                </a:cxn>
                <a:cxn ang="0">
                  <a:pos x="GluePoint1714X" y="GluePoint1714Y"/>
                </a:cxn>
                <a:cxn ang="0">
                  <a:pos x="GluePoint1715X" y="GluePoint1715Y"/>
                </a:cxn>
                <a:cxn ang="0">
                  <a:pos x="GluePoint1716X" y="GluePoint1716Y"/>
                </a:cxn>
                <a:cxn ang="0">
                  <a:pos x="GluePoint1717X" y="GluePoint1717Y"/>
                </a:cxn>
                <a:cxn ang="0">
                  <a:pos x="GluePoint1718X" y="GluePoint1718Y"/>
                </a:cxn>
                <a:cxn ang="0">
                  <a:pos x="GluePoint1719X" y="GluePoint1719Y"/>
                </a:cxn>
                <a:cxn ang="0">
                  <a:pos x="GluePoint1720X" y="GluePoint1720Y"/>
                </a:cxn>
                <a:cxn ang="0">
                  <a:pos x="GluePoint1721X" y="GluePoint1721Y"/>
                </a:cxn>
                <a:cxn ang="0">
                  <a:pos x="GluePoint1722X" y="GluePoint1722Y"/>
                </a:cxn>
                <a:cxn ang="0">
                  <a:pos x="GluePoint1723X" y="GluePoint1723Y"/>
                </a:cxn>
                <a:cxn ang="0">
                  <a:pos x="GluePoint1724X" y="GluePoint1724Y"/>
                </a:cxn>
                <a:cxn ang="0">
                  <a:pos x="GluePoint1725X" y="GluePoint1725Y"/>
                </a:cxn>
                <a:cxn ang="0">
                  <a:pos x="GluePoint1726X" y="GluePoint1726Y"/>
                </a:cxn>
                <a:cxn ang="0">
                  <a:pos x="GluePoint1727X" y="GluePoint1727Y"/>
                </a:cxn>
                <a:cxn ang="0">
                  <a:pos x="GluePoint1728X" y="GluePoint1728Y"/>
                </a:cxn>
                <a:cxn ang="0">
                  <a:pos x="GluePoint1729X" y="GluePoint1729Y"/>
                </a:cxn>
                <a:cxn ang="0">
                  <a:pos x="GluePoint1730X" y="GluePoint1730Y"/>
                </a:cxn>
                <a:cxn ang="0">
                  <a:pos x="GluePoint1731X" y="GluePoint1731Y"/>
                </a:cxn>
                <a:cxn ang="0">
                  <a:pos x="GluePoint1732X" y="GluePoint1732Y"/>
                </a:cxn>
                <a:cxn ang="0">
                  <a:pos x="GluePoint1733X" y="GluePoint1733Y"/>
                </a:cxn>
                <a:cxn ang="0">
                  <a:pos x="GluePoint1734X" y="GluePoint1734Y"/>
                </a:cxn>
                <a:cxn ang="0">
                  <a:pos x="GluePoint1735X" y="GluePoint1735Y"/>
                </a:cxn>
                <a:cxn ang="0">
                  <a:pos x="GluePoint1736X" y="GluePoint1736Y"/>
                </a:cxn>
                <a:cxn ang="0">
                  <a:pos x="GluePoint1737X" y="GluePoint1737Y"/>
                </a:cxn>
                <a:cxn ang="0">
                  <a:pos x="GluePoint1738X" y="GluePoint1738Y"/>
                </a:cxn>
                <a:cxn ang="0">
                  <a:pos x="GluePoint1739X" y="GluePoint1739Y"/>
                </a:cxn>
                <a:cxn ang="0">
                  <a:pos x="GluePoint1740X" y="GluePoint1740Y"/>
                </a:cxn>
                <a:cxn ang="0">
                  <a:pos x="GluePoint1741X" y="GluePoint1741Y"/>
                </a:cxn>
                <a:cxn ang="0">
                  <a:pos x="GluePoint1742X" y="GluePoint1742Y"/>
                </a:cxn>
                <a:cxn ang="0">
                  <a:pos x="GluePoint1743X" y="GluePoint1743Y"/>
                </a:cxn>
                <a:cxn ang="0">
                  <a:pos x="GluePoint1744X" y="GluePoint1744Y"/>
                </a:cxn>
                <a:cxn ang="0">
                  <a:pos x="GluePoint1745X" y="GluePoint1745Y"/>
                </a:cxn>
                <a:cxn ang="0">
                  <a:pos x="GluePoint1746X" y="GluePoint1746Y"/>
                </a:cxn>
                <a:cxn ang="0">
                  <a:pos x="GluePoint1747X" y="GluePoint1747Y"/>
                </a:cxn>
                <a:cxn ang="0">
                  <a:pos x="GluePoint1748X" y="GluePoint1748Y"/>
                </a:cxn>
                <a:cxn ang="0">
                  <a:pos x="GluePoint1749X" y="GluePoint1749Y"/>
                </a:cxn>
                <a:cxn ang="0">
                  <a:pos x="GluePoint1750X" y="GluePoint1750Y"/>
                </a:cxn>
                <a:cxn ang="0">
                  <a:pos x="GluePoint1751X" y="GluePoint1751Y"/>
                </a:cxn>
                <a:cxn ang="0">
                  <a:pos x="GluePoint1752X" y="GluePoint1752Y"/>
                </a:cxn>
                <a:cxn ang="0">
                  <a:pos x="GluePoint1753X" y="GluePoint1753Y"/>
                </a:cxn>
                <a:cxn ang="0">
                  <a:pos x="GluePoint1754X" y="GluePoint1754Y"/>
                </a:cxn>
                <a:cxn ang="0">
                  <a:pos x="GluePoint1755X" y="GluePoint1755Y"/>
                </a:cxn>
                <a:cxn ang="0">
                  <a:pos x="GluePoint1756X" y="GluePoint1756Y"/>
                </a:cxn>
                <a:cxn ang="0">
                  <a:pos x="GluePoint1757X" y="GluePoint1757Y"/>
                </a:cxn>
                <a:cxn ang="0">
                  <a:pos x="GluePoint1758X" y="GluePoint1758Y"/>
                </a:cxn>
                <a:cxn ang="0">
                  <a:pos x="GluePoint1759X" y="GluePoint1759Y"/>
                </a:cxn>
                <a:cxn ang="0">
                  <a:pos x="GluePoint1760X" y="GluePoint1760Y"/>
                </a:cxn>
                <a:cxn ang="0">
                  <a:pos x="GluePoint1761X" y="GluePoint1761Y"/>
                </a:cxn>
                <a:cxn ang="0">
                  <a:pos x="GluePoint1762X" y="GluePoint1762Y"/>
                </a:cxn>
                <a:cxn ang="0">
                  <a:pos x="GluePoint1763X" y="GluePoint1763Y"/>
                </a:cxn>
                <a:cxn ang="0">
                  <a:pos x="GluePoint1764X" y="GluePoint1764Y"/>
                </a:cxn>
                <a:cxn ang="0">
                  <a:pos x="GluePoint1765X" y="GluePoint1765Y"/>
                </a:cxn>
                <a:cxn ang="0">
                  <a:pos x="GluePoint1766X" y="GluePoint1766Y"/>
                </a:cxn>
                <a:cxn ang="0">
                  <a:pos x="GluePoint1767X" y="GluePoint1767Y"/>
                </a:cxn>
                <a:cxn ang="0">
                  <a:pos x="GluePoint1768X" y="GluePoint1768Y"/>
                </a:cxn>
                <a:cxn ang="0">
                  <a:pos x="GluePoint1769X" y="GluePoint1769Y"/>
                </a:cxn>
                <a:cxn ang="0">
                  <a:pos x="GluePoint1770X" y="GluePoint1770Y"/>
                </a:cxn>
                <a:cxn ang="0">
                  <a:pos x="GluePoint1771X" y="GluePoint1771Y"/>
                </a:cxn>
                <a:cxn ang="0">
                  <a:pos x="GluePoint1772X" y="GluePoint1772Y"/>
                </a:cxn>
                <a:cxn ang="0">
                  <a:pos x="GluePoint1773X" y="GluePoint1773Y"/>
                </a:cxn>
                <a:cxn ang="0">
                  <a:pos x="GluePoint1774X" y="GluePoint1774Y"/>
                </a:cxn>
                <a:cxn ang="0">
                  <a:pos x="GluePoint1775X" y="GluePoint1775Y"/>
                </a:cxn>
                <a:cxn ang="0">
                  <a:pos x="GluePoint1776X" y="GluePoint1776Y"/>
                </a:cxn>
                <a:cxn ang="0">
                  <a:pos x="GluePoint1777X" y="GluePoint1777Y"/>
                </a:cxn>
                <a:cxn ang="0">
                  <a:pos x="GluePoint1778X" y="GluePoint1778Y"/>
                </a:cxn>
                <a:cxn ang="0">
                  <a:pos x="GluePoint1779X" y="GluePoint1779Y"/>
                </a:cxn>
                <a:cxn ang="0">
                  <a:pos x="GluePoint1780X" y="GluePoint1780Y"/>
                </a:cxn>
                <a:cxn ang="0">
                  <a:pos x="GluePoint1781X" y="GluePoint1781Y"/>
                </a:cxn>
                <a:cxn ang="0">
                  <a:pos x="GluePoint1782X" y="GluePoint1782Y"/>
                </a:cxn>
                <a:cxn ang="0">
                  <a:pos x="GluePoint1783X" y="GluePoint1783Y"/>
                </a:cxn>
                <a:cxn ang="0">
                  <a:pos x="GluePoint1784X" y="GluePoint1784Y"/>
                </a:cxn>
                <a:cxn ang="0">
                  <a:pos x="GluePoint1785X" y="GluePoint1785Y"/>
                </a:cxn>
                <a:cxn ang="0">
                  <a:pos x="GluePoint1786X" y="GluePoint1786Y"/>
                </a:cxn>
                <a:cxn ang="0">
                  <a:pos x="GluePoint1787X" y="GluePoint1787Y"/>
                </a:cxn>
                <a:cxn ang="0">
                  <a:pos x="GluePoint1788X" y="GluePoint1788Y"/>
                </a:cxn>
                <a:cxn ang="0">
                  <a:pos x="GluePoint1789X" y="GluePoint1789Y"/>
                </a:cxn>
                <a:cxn ang="0">
                  <a:pos x="GluePoint1790X" y="GluePoint1790Y"/>
                </a:cxn>
                <a:cxn ang="0">
                  <a:pos x="GluePoint1791X" y="GluePoint1791Y"/>
                </a:cxn>
                <a:cxn ang="0">
                  <a:pos x="GluePoint1792X" y="GluePoint1792Y"/>
                </a:cxn>
                <a:cxn ang="0">
                  <a:pos x="GluePoint1793X" y="GluePoint1793Y"/>
                </a:cxn>
                <a:cxn ang="0">
                  <a:pos x="GluePoint1794X" y="GluePoint1794Y"/>
                </a:cxn>
                <a:cxn ang="0">
                  <a:pos x="GluePoint1795X" y="GluePoint1795Y"/>
                </a:cxn>
                <a:cxn ang="0">
                  <a:pos x="GluePoint1796X" y="GluePoint1796Y"/>
                </a:cxn>
                <a:cxn ang="0">
                  <a:pos x="GluePoint1797X" y="GluePoint1797Y"/>
                </a:cxn>
                <a:cxn ang="0">
                  <a:pos x="GluePoint1798X" y="GluePoint1798Y"/>
                </a:cxn>
                <a:cxn ang="0">
                  <a:pos x="GluePoint1799X" y="GluePoint1799Y"/>
                </a:cxn>
                <a:cxn ang="0">
                  <a:pos x="GluePoint1800X" y="GluePoint1800Y"/>
                </a:cxn>
                <a:cxn ang="0">
                  <a:pos x="GluePoint1801X" y="GluePoint1801Y"/>
                </a:cxn>
                <a:cxn ang="0">
                  <a:pos x="GluePoint1802X" y="GluePoint1802Y"/>
                </a:cxn>
                <a:cxn ang="0">
                  <a:pos x="GluePoint1803X" y="GluePoint1803Y"/>
                </a:cxn>
                <a:cxn ang="0">
                  <a:pos x="GluePoint1804X" y="GluePoint1804Y"/>
                </a:cxn>
                <a:cxn ang="0">
                  <a:pos x="GluePoint1805X" y="GluePoint1805Y"/>
                </a:cxn>
                <a:cxn ang="0">
                  <a:pos x="GluePoint1806X" y="GluePoint1806Y"/>
                </a:cxn>
                <a:cxn ang="0">
                  <a:pos x="GluePoint1807X" y="GluePoint1807Y"/>
                </a:cxn>
                <a:cxn ang="0">
                  <a:pos x="GluePoint1808X" y="GluePoint1808Y"/>
                </a:cxn>
                <a:cxn ang="0">
                  <a:pos x="GluePoint1809X" y="GluePoint1809Y"/>
                </a:cxn>
                <a:cxn ang="0">
                  <a:pos x="GluePoint1810X" y="GluePoint1810Y"/>
                </a:cxn>
                <a:cxn ang="0">
                  <a:pos x="GluePoint1811X" y="GluePoint1811Y"/>
                </a:cxn>
                <a:cxn ang="0">
                  <a:pos x="GluePoint1812X" y="GluePoint1812Y"/>
                </a:cxn>
                <a:cxn ang="0">
                  <a:pos x="GluePoint1813X" y="GluePoint1813Y"/>
                </a:cxn>
                <a:cxn ang="0">
                  <a:pos x="GluePoint1814X" y="GluePoint1814Y"/>
                </a:cxn>
                <a:cxn ang="0">
                  <a:pos x="GluePoint1815X" y="GluePoint1815Y"/>
                </a:cxn>
                <a:cxn ang="0">
                  <a:pos x="GluePoint1816X" y="GluePoint1816Y"/>
                </a:cxn>
                <a:cxn ang="0">
                  <a:pos x="GluePoint1817X" y="GluePoint1817Y"/>
                </a:cxn>
                <a:cxn ang="0">
                  <a:pos x="GluePoint1818X" y="GluePoint1818Y"/>
                </a:cxn>
                <a:cxn ang="0">
                  <a:pos x="GluePoint1819X" y="GluePoint1819Y"/>
                </a:cxn>
                <a:cxn ang="0">
                  <a:pos x="GluePoint1820X" y="GluePoint1820Y"/>
                </a:cxn>
                <a:cxn ang="0">
                  <a:pos x="GluePoint1821X" y="GluePoint1821Y"/>
                </a:cxn>
                <a:cxn ang="0">
                  <a:pos x="GluePoint1822X" y="GluePoint1822Y"/>
                </a:cxn>
                <a:cxn ang="0">
                  <a:pos x="GluePoint1823X" y="GluePoint1823Y"/>
                </a:cxn>
                <a:cxn ang="0">
                  <a:pos x="GluePoint1824X" y="GluePoint1824Y"/>
                </a:cxn>
                <a:cxn ang="0">
                  <a:pos x="GluePoint1825X" y="GluePoint1825Y"/>
                </a:cxn>
                <a:cxn ang="0">
                  <a:pos x="GluePoint1826X" y="GluePoint1826Y"/>
                </a:cxn>
                <a:cxn ang="0">
                  <a:pos x="GluePoint1827X" y="GluePoint1827Y"/>
                </a:cxn>
                <a:cxn ang="0">
                  <a:pos x="GluePoint1828X" y="GluePoint1828Y"/>
                </a:cxn>
                <a:cxn ang="0">
                  <a:pos x="GluePoint1829X" y="GluePoint1829Y"/>
                </a:cxn>
                <a:cxn ang="0">
                  <a:pos x="GluePoint1830X" y="GluePoint1830Y"/>
                </a:cxn>
                <a:cxn ang="0">
                  <a:pos x="GluePoint1831X" y="GluePoint1831Y"/>
                </a:cxn>
                <a:cxn ang="0">
                  <a:pos x="GluePoint1832X" y="GluePoint1832Y"/>
                </a:cxn>
                <a:cxn ang="0">
                  <a:pos x="GluePoint1833X" y="GluePoint1833Y"/>
                </a:cxn>
                <a:cxn ang="0">
                  <a:pos x="GluePoint1834X" y="GluePoint1834Y"/>
                </a:cxn>
                <a:cxn ang="0">
                  <a:pos x="GluePoint1835X" y="GluePoint1835Y"/>
                </a:cxn>
                <a:cxn ang="0">
                  <a:pos x="GluePoint1836X" y="GluePoint1836Y"/>
                </a:cxn>
                <a:cxn ang="0">
                  <a:pos x="GluePoint1837X" y="GluePoint1837Y"/>
                </a:cxn>
                <a:cxn ang="0">
                  <a:pos x="GluePoint1838X" y="GluePoint1838Y"/>
                </a:cxn>
                <a:cxn ang="0">
                  <a:pos x="GluePoint1839X" y="GluePoint1839Y"/>
                </a:cxn>
                <a:cxn ang="0">
                  <a:pos x="GluePoint1840X" y="GluePoint1840Y"/>
                </a:cxn>
                <a:cxn ang="0">
                  <a:pos x="GluePoint1841X" y="GluePoint1841Y"/>
                </a:cxn>
                <a:cxn ang="0">
                  <a:pos x="GluePoint1842X" y="GluePoint1842Y"/>
                </a:cxn>
                <a:cxn ang="0">
                  <a:pos x="GluePoint1843X" y="GluePoint1843Y"/>
                </a:cxn>
                <a:cxn ang="0">
                  <a:pos x="GluePoint1844X" y="GluePoint1844Y"/>
                </a:cxn>
                <a:cxn ang="0">
                  <a:pos x="GluePoint1845X" y="GluePoint1845Y"/>
                </a:cxn>
                <a:cxn ang="0">
                  <a:pos x="GluePoint1846X" y="GluePoint1846Y"/>
                </a:cxn>
                <a:cxn ang="0">
                  <a:pos x="GluePoint1847X" y="GluePoint1847Y"/>
                </a:cxn>
                <a:cxn ang="0">
                  <a:pos x="GluePoint1848X" y="GluePoint1848Y"/>
                </a:cxn>
                <a:cxn ang="0">
                  <a:pos x="GluePoint1849X" y="GluePoint1849Y"/>
                </a:cxn>
                <a:cxn ang="0">
                  <a:pos x="GluePoint1850X" y="GluePoint1850Y"/>
                </a:cxn>
                <a:cxn ang="0">
                  <a:pos x="GluePoint1851X" y="GluePoint1851Y"/>
                </a:cxn>
                <a:cxn ang="0">
                  <a:pos x="GluePoint1852X" y="GluePoint1852Y"/>
                </a:cxn>
                <a:cxn ang="0">
                  <a:pos x="GluePoint1853X" y="GluePoint1853Y"/>
                </a:cxn>
                <a:cxn ang="0">
                  <a:pos x="GluePoint1854X" y="GluePoint1854Y"/>
                </a:cxn>
                <a:cxn ang="0">
                  <a:pos x="GluePoint1855X" y="GluePoint1855Y"/>
                </a:cxn>
                <a:cxn ang="0">
                  <a:pos x="GluePoint1856X" y="GluePoint1856Y"/>
                </a:cxn>
                <a:cxn ang="0">
                  <a:pos x="GluePoint1857X" y="GluePoint1857Y"/>
                </a:cxn>
                <a:cxn ang="0">
                  <a:pos x="GluePoint1858X" y="GluePoint1858Y"/>
                </a:cxn>
                <a:cxn ang="0">
                  <a:pos x="GluePoint1859X" y="GluePoint1859Y"/>
                </a:cxn>
                <a:cxn ang="0">
                  <a:pos x="GluePoint1860X" y="GluePoint1860Y"/>
                </a:cxn>
                <a:cxn ang="0">
                  <a:pos x="GluePoint1861X" y="GluePoint1861Y"/>
                </a:cxn>
                <a:cxn ang="0">
                  <a:pos x="GluePoint1862X" y="GluePoint1862Y"/>
                </a:cxn>
                <a:cxn ang="0">
                  <a:pos x="GluePoint1863X" y="GluePoint1863Y"/>
                </a:cxn>
                <a:cxn ang="0">
                  <a:pos x="GluePoint1864X" y="GluePoint1864Y"/>
                </a:cxn>
                <a:cxn ang="0">
                  <a:pos x="GluePoint1865X" y="GluePoint1865Y"/>
                </a:cxn>
                <a:cxn ang="0">
                  <a:pos x="GluePoint1866X" y="GluePoint1866Y"/>
                </a:cxn>
                <a:cxn ang="0">
                  <a:pos x="GluePoint1867X" y="GluePoint1867Y"/>
                </a:cxn>
                <a:cxn ang="0">
                  <a:pos x="GluePoint1868X" y="GluePoint1868Y"/>
                </a:cxn>
                <a:cxn ang="0">
                  <a:pos x="GluePoint1869X" y="GluePoint1869Y"/>
                </a:cxn>
                <a:cxn ang="0">
                  <a:pos x="GluePoint1870X" y="GluePoint1870Y"/>
                </a:cxn>
                <a:cxn ang="0">
                  <a:pos x="GluePoint1871X" y="GluePoint1871Y"/>
                </a:cxn>
                <a:cxn ang="0">
                  <a:pos x="GluePoint1872X" y="GluePoint1872Y"/>
                </a:cxn>
                <a:cxn ang="0">
                  <a:pos x="GluePoint1873X" y="GluePoint1873Y"/>
                </a:cxn>
                <a:cxn ang="0">
                  <a:pos x="GluePoint1874X" y="GluePoint1874Y"/>
                </a:cxn>
                <a:cxn ang="0">
                  <a:pos x="GluePoint1875X" y="GluePoint1875Y"/>
                </a:cxn>
                <a:cxn ang="0">
                  <a:pos x="GluePoint1876X" y="GluePoint1876Y"/>
                </a:cxn>
                <a:cxn ang="0">
                  <a:pos x="GluePoint1877X" y="GluePoint1877Y"/>
                </a:cxn>
                <a:cxn ang="0">
                  <a:pos x="GluePoint1878X" y="GluePoint1878Y"/>
                </a:cxn>
                <a:cxn ang="0">
                  <a:pos x="GluePoint1879X" y="GluePoint1879Y"/>
                </a:cxn>
                <a:cxn ang="0">
                  <a:pos x="GluePoint1880X" y="GluePoint1880Y"/>
                </a:cxn>
                <a:cxn ang="0">
                  <a:pos x="GluePoint1881X" y="GluePoint1881Y"/>
                </a:cxn>
                <a:cxn ang="0">
                  <a:pos x="GluePoint1882X" y="GluePoint1882Y"/>
                </a:cxn>
                <a:cxn ang="0">
                  <a:pos x="GluePoint1883X" y="GluePoint1883Y"/>
                </a:cxn>
                <a:cxn ang="0">
                  <a:pos x="GluePoint1884X" y="GluePoint1884Y"/>
                </a:cxn>
                <a:cxn ang="0">
                  <a:pos x="GluePoint1885X" y="GluePoint1885Y"/>
                </a:cxn>
                <a:cxn ang="0">
                  <a:pos x="GluePoint1886X" y="GluePoint1886Y"/>
                </a:cxn>
                <a:cxn ang="0">
                  <a:pos x="GluePoint1887X" y="GluePoint1887Y"/>
                </a:cxn>
                <a:cxn ang="0">
                  <a:pos x="GluePoint1888X" y="GluePoint1888Y"/>
                </a:cxn>
                <a:cxn ang="0">
                  <a:pos x="GluePoint1889X" y="GluePoint1889Y"/>
                </a:cxn>
                <a:cxn ang="0">
                  <a:pos x="GluePoint1890X" y="GluePoint1890Y"/>
                </a:cxn>
                <a:cxn ang="0">
                  <a:pos x="GluePoint1891X" y="GluePoint1891Y"/>
                </a:cxn>
                <a:cxn ang="0">
                  <a:pos x="GluePoint1892X" y="GluePoint1892Y"/>
                </a:cxn>
                <a:cxn ang="0">
                  <a:pos x="GluePoint1893X" y="GluePoint1893Y"/>
                </a:cxn>
                <a:cxn ang="0">
                  <a:pos x="GluePoint1894X" y="GluePoint1894Y"/>
                </a:cxn>
                <a:cxn ang="0">
                  <a:pos x="GluePoint1895X" y="GluePoint1895Y"/>
                </a:cxn>
                <a:cxn ang="0">
                  <a:pos x="GluePoint1896X" y="GluePoint1896Y"/>
                </a:cxn>
                <a:cxn ang="0">
                  <a:pos x="GluePoint1897X" y="GluePoint1897Y"/>
                </a:cxn>
                <a:cxn ang="0">
                  <a:pos x="GluePoint1898X" y="GluePoint1898Y"/>
                </a:cxn>
                <a:cxn ang="0">
                  <a:pos x="GluePoint1899X" y="GluePoint1899Y"/>
                </a:cxn>
                <a:cxn ang="0">
                  <a:pos x="GluePoint1900X" y="GluePoint1900Y"/>
                </a:cxn>
                <a:cxn ang="0">
                  <a:pos x="GluePoint1901X" y="GluePoint1901Y"/>
                </a:cxn>
                <a:cxn ang="0">
                  <a:pos x="GluePoint1902X" y="GluePoint1902Y"/>
                </a:cxn>
                <a:cxn ang="0">
                  <a:pos x="GluePoint1903X" y="GluePoint1903Y"/>
                </a:cxn>
                <a:cxn ang="0">
                  <a:pos x="GluePoint1904X" y="GluePoint1904Y"/>
                </a:cxn>
                <a:cxn ang="0">
                  <a:pos x="GluePoint1905X" y="GluePoint1905Y"/>
                </a:cxn>
                <a:cxn ang="0">
                  <a:pos x="GluePoint1906X" y="GluePoint1906Y"/>
                </a:cxn>
                <a:cxn ang="0">
                  <a:pos x="GluePoint1907X" y="GluePoint1907Y"/>
                </a:cxn>
                <a:cxn ang="0">
                  <a:pos x="GluePoint1908X" y="GluePoint1908Y"/>
                </a:cxn>
                <a:cxn ang="0">
                  <a:pos x="GluePoint1909X" y="GluePoint1909Y"/>
                </a:cxn>
                <a:cxn ang="0">
                  <a:pos x="GluePoint1910X" y="GluePoint1910Y"/>
                </a:cxn>
                <a:cxn ang="0">
                  <a:pos x="GluePoint1911X" y="GluePoint1911Y"/>
                </a:cxn>
                <a:cxn ang="0">
                  <a:pos x="GluePoint1912X" y="GluePoint1912Y"/>
                </a:cxn>
                <a:cxn ang="0">
                  <a:pos x="GluePoint1913X" y="GluePoint1913Y"/>
                </a:cxn>
                <a:cxn ang="0">
                  <a:pos x="GluePoint1914X" y="GluePoint1914Y"/>
                </a:cxn>
                <a:cxn ang="0">
                  <a:pos x="GluePoint1915X" y="GluePoint1915Y"/>
                </a:cxn>
                <a:cxn ang="0">
                  <a:pos x="GluePoint1916X" y="GluePoint1916Y"/>
                </a:cxn>
                <a:cxn ang="0">
                  <a:pos x="GluePoint1917X" y="GluePoint1917Y"/>
                </a:cxn>
                <a:cxn ang="0">
                  <a:pos x="GluePoint1918X" y="GluePoint1918Y"/>
                </a:cxn>
                <a:cxn ang="0">
                  <a:pos x="GluePoint1919X" y="GluePoint1919Y"/>
                </a:cxn>
                <a:cxn ang="0">
                  <a:pos x="GluePoint1920X" y="GluePoint1920Y"/>
                </a:cxn>
                <a:cxn ang="0">
                  <a:pos x="GluePoint1921X" y="GluePoint1921Y"/>
                </a:cxn>
                <a:cxn ang="0">
                  <a:pos x="GluePoint1922X" y="GluePoint1922Y"/>
                </a:cxn>
                <a:cxn ang="0">
                  <a:pos x="GluePoint1923X" y="GluePoint1923Y"/>
                </a:cxn>
                <a:cxn ang="0">
                  <a:pos x="GluePoint1924X" y="GluePoint1924Y"/>
                </a:cxn>
                <a:cxn ang="0">
                  <a:pos x="GluePoint1925X" y="GluePoint1925Y"/>
                </a:cxn>
                <a:cxn ang="0">
                  <a:pos x="GluePoint1926X" y="GluePoint1926Y"/>
                </a:cxn>
                <a:cxn ang="0">
                  <a:pos x="GluePoint1927X" y="GluePoint1927Y"/>
                </a:cxn>
                <a:cxn ang="0">
                  <a:pos x="GluePoint1928X" y="GluePoint1928Y"/>
                </a:cxn>
                <a:cxn ang="0">
                  <a:pos x="GluePoint1929X" y="GluePoint1929Y"/>
                </a:cxn>
                <a:cxn ang="0">
                  <a:pos x="GluePoint1930X" y="GluePoint1930Y"/>
                </a:cxn>
                <a:cxn ang="0">
                  <a:pos x="GluePoint1931X" y="GluePoint1931Y"/>
                </a:cxn>
                <a:cxn ang="0">
                  <a:pos x="GluePoint1932X" y="GluePoint1932Y"/>
                </a:cxn>
                <a:cxn ang="0">
                  <a:pos x="GluePoint1933X" y="GluePoint1933Y"/>
                </a:cxn>
                <a:cxn ang="0">
                  <a:pos x="GluePoint1934X" y="GluePoint1934Y"/>
                </a:cxn>
                <a:cxn ang="0">
                  <a:pos x="GluePoint1935X" y="GluePoint1935Y"/>
                </a:cxn>
                <a:cxn ang="0">
                  <a:pos x="GluePoint1936X" y="GluePoint1936Y"/>
                </a:cxn>
                <a:cxn ang="0">
                  <a:pos x="GluePoint1937X" y="GluePoint1937Y"/>
                </a:cxn>
                <a:cxn ang="0">
                  <a:pos x="GluePoint1938X" y="GluePoint1938Y"/>
                </a:cxn>
                <a:cxn ang="0">
                  <a:pos x="GluePoint1939X" y="GluePoint1939Y"/>
                </a:cxn>
                <a:cxn ang="0">
                  <a:pos x="GluePoint1940X" y="GluePoint1940Y"/>
                </a:cxn>
                <a:cxn ang="0">
                  <a:pos x="GluePoint1941X" y="GluePoint1941Y"/>
                </a:cxn>
                <a:cxn ang="0">
                  <a:pos x="GluePoint1942X" y="GluePoint1942Y"/>
                </a:cxn>
                <a:cxn ang="0">
                  <a:pos x="GluePoint1943X" y="GluePoint1943Y"/>
                </a:cxn>
                <a:cxn ang="0">
                  <a:pos x="GluePoint1944X" y="GluePoint1944Y"/>
                </a:cxn>
                <a:cxn ang="0">
                  <a:pos x="GluePoint1945X" y="GluePoint1945Y"/>
                </a:cxn>
                <a:cxn ang="0">
                  <a:pos x="GluePoint1946X" y="GluePoint1946Y"/>
                </a:cxn>
                <a:cxn ang="0">
                  <a:pos x="GluePoint1947X" y="GluePoint1947Y"/>
                </a:cxn>
                <a:cxn ang="0">
                  <a:pos x="GluePoint1948X" y="GluePoint1948Y"/>
                </a:cxn>
                <a:cxn ang="0">
                  <a:pos x="GluePoint1949X" y="GluePoint1949Y"/>
                </a:cxn>
                <a:cxn ang="0">
                  <a:pos x="GluePoint1950X" y="GluePoint1950Y"/>
                </a:cxn>
                <a:cxn ang="0">
                  <a:pos x="GluePoint1951X" y="GluePoint1951Y"/>
                </a:cxn>
                <a:cxn ang="0">
                  <a:pos x="GluePoint1952X" y="GluePoint1952Y"/>
                </a:cxn>
                <a:cxn ang="0">
                  <a:pos x="GluePoint1953X" y="GluePoint1953Y"/>
                </a:cxn>
                <a:cxn ang="0">
                  <a:pos x="GluePoint1954X" y="GluePoint1954Y"/>
                </a:cxn>
                <a:cxn ang="0">
                  <a:pos x="GluePoint1955X" y="GluePoint1955Y"/>
                </a:cxn>
                <a:cxn ang="0">
                  <a:pos x="GluePoint1956X" y="GluePoint1956Y"/>
                </a:cxn>
                <a:cxn ang="0">
                  <a:pos x="GluePoint1957X" y="GluePoint1957Y"/>
                </a:cxn>
                <a:cxn ang="0">
                  <a:pos x="GluePoint1958X" y="GluePoint1958Y"/>
                </a:cxn>
                <a:cxn ang="0">
                  <a:pos x="GluePoint1959X" y="GluePoint1959Y"/>
                </a:cxn>
                <a:cxn ang="0">
                  <a:pos x="GluePoint1960X" y="GluePoint1960Y"/>
                </a:cxn>
                <a:cxn ang="0">
                  <a:pos x="GluePoint1961X" y="GluePoint1961Y"/>
                </a:cxn>
                <a:cxn ang="0">
                  <a:pos x="GluePoint1962X" y="GluePoint1962Y"/>
                </a:cxn>
                <a:cxn ang="0">
                  <a:pos x="GluePoint1963X" y="GluePoint1963Y"/>
                </a:cxn>
                <a:cxn ang="0">
                  <a:pos x="GluePoint1964X" y="GluePoint1964Y"/>
                </a:cxn>
                <a:cxn ang="0">
                  <a:pos x="GluePoint1965X" y="GluePoint1965Y"/>
                </a:cxn>
                <a:cxn ang="0">
                  <a:pos x="GluePoint1966X" y="GluePoint1966Y"/>
                </a:cxn>
                <a:cxn ang="0">
                  <a:pos x="GluePoint1967X" y="GluePoint1967Y"/>
                </a:cxn>
                <a:cxn ang="0">
                  <a:pos x="GluePoint1968X" y="GluePoint1968Y"/>
                </a:cxn>
                <a:cxn ang="0">
                  <a:pos x="GluePoint1969X" y="GluePoint1969Y"/>
                </a:cxn>
                <a:cxn ang="0">
                  <a:pos x="GluePoint1970X" y="GluePoint1970Y"/>
                </a:cxn>
                <a:cxn ang="0">
                  <a:pos x="GluePoint1971X" y="GluePoint1971Y"/>
                </a:cxn>
                <a:cxn ang="0">
                  <a:pos x="GluePoint1972X" y="GluePoint1972Y"/>
                </a:cxn>
                <a:cxn ang="0">
                  <a:pos x="GluePoint1973X" y="GluePoint1973Y"/>
                </a:cxn>
                <a:cxn ang="0">
                  <a:pos x="GluePoint1974X" y="GluePoint1974Y"/>
                </a:cxn>
                <a:cxn ang="0">
                  <a:pos x="GluePoint1975X" y="GluePoint1975Y"/>
                </a:cxn>
                <a:cxn ang="0">
                  <a:pos x="GluePoint1976X" y="GluePoint1976Y"/>
                </a:cxn>
                <a:cxn ang="0">
                  <a:pos x="GluePoint1977X" y="GluePoint1977Y"/>
                </a:cxn>
                <a:cxn ang="0">
                  <a:pos x="GluePoint1978X" y="GluePoint1978Y"/>
                </a:cxn>
                <a:cxn ang="0">
                  <a:pos x="GluePoint1979X" y="GluePoint1979Y"/>
                </a:cxn>
                <a:cxn ang="0">
                  <a:pos x="GluePoint1980X" y="GluePoint1980Y"/>
                </a:cxn>
                <a:cxn ang="0">
                  <a:pos x="GluePoint1981X" y="GluePoint1981Y"/>
                </a:cxn>
                <a:cxn ang="0">
                  <a:pos x="GluePoint1982X" y="GluePoint1982Y"/>
                </a:cxn>
                <a:cxn ang="0">
                  <a:pos x="GluePoint1983X" y="GluePoint1983Y"/>
                </a:cxn>
                <a:cxn ang="0">
                  <a:pos x="GluePoint1984X" y="GluePoint1984Y"/>
                </a:cxn>
                <a:cxn ang="0">
                  <a:pos x="GluePoint1985X" y="GluePoint1985Y"/>
                </a:cxn>
                <a:cxn ang="0">
                  <a:pos x="GluePoint1986X" y="GluePoint1986Y"/>
                </a:cxn>
                <a:cxn ang="0">
                  <a:pos x="GluePoint1987X" y="GluePoint1987Y"/>
                </a:cxn>
                <a:cxn ang="0">
                  <a:pos x="GluePoint1988X" y="GluePoint1988Y"/>
                </a:cxn>
                <a:cxn ang="0">
                  <a:pos x="GluePoint1989X" y="GluePoint1989Y"/>
                </a:cxn>
                <a:cxn ang="0">
                  <a:pos x="GluePoint1990X" y="GluePoint1990Y"/>
                </a:cxn>
                <a:cxn ang="0">
                  <a:pos x="GluePoint1991X" y="GluePoint1991Y"/>
                </a:cxn>
                <a:cxn ang="0">
                  <a:pos x="GluePoint1992X" y="GluePoint1992Y"/>
                </a:cxn>
                <a:cxn ang="0">
                  <a:pos x="GluePoint1993X" y="GluePoint1993Y"/>
                </a:cxn>
                <a:cxn ang="0">
                  <a:pos x="GluePoint1994X" y="GluePoint1994Y"/>
                </a:cxn>
                <a:cxn ang="0">
                  <a:pos x="GluePoint1995X" y="GluePoint1995Y"/>
                </a:cxn>
                <a:cxn ang="0">
                  <a:pos x="GluePoint1996X" y="GluePoint1996Y"/>
                </a:cxn>
                <a:cxn ang="0">
                  <a:pos x="GluePoint1997X" y="GluePoint1997Y"/>
                </a:cxn>
                <a:cxn ang="0">
                  <a:pos x="GluePoint1998X" y="GluePoint1998Y"/>
                </a:cxn>
                <a:cxn ang="0">
                  <a:pos x="GluePoint1999X" y="GluePoint1999Y"/>
                </a:cxn>
                <a:cxn ang="0">
                  <a:pos x="GluePoint2000X" y="GluePoint2000Y"/>
                </a:cxn>
                <a:cxn ang="0">
                  <a:pos x="GluePoint2001X" y="GluePoint2001Y"/>
                </a:cxn>
                <a:cxn ang="0">
                  <a:pos x="GluePoint2002X" y="GluePoint2002Y"/>
                </a:cxn>
                <a:cxn ang="0">
                  <a:pos x="GluePoint2003X" y="GluePoint2003Y"/>
                </a:cxn>
                <a:cxn ang="0">
                  <a:pos x="GluePoint2004X" y="GluePoint2004Y"/>
                </a:cxn>
                <a:cxn ang="0">
                  <a:pos x="GluePoint2005X" y="GluePoint2005Y"/>
                </a:cxn>
                <a:cxn ang="0">
                  <a:pos x="GluePoint2006X" y="GluePoint2006Y"/>
                </a:cxn>
                <a:cxn ang="0">
                  <a:pos x="GluePoint2007X" y="GluePoint2007Y"/>
                </a:cxn>
                <a:cxn ang="0">
                  <a:pos x="GluePoint2008X" y="GluePoint2008Y"/>
                </a:cxn>
                <a:cxn ang="0">
                  <a:pos x="GluePoint2009X" y="GluePoint2009Y"/>
                </a:cxn>
                <a:cxn ang="0">
                  <a:pos x="GluePoint2010X" y="GluePoint2010Y"/>
                </a:cxn>
                <a:cxn ang="0">
                  <a:pos x="GluePoint2011X" y="GluePoint2011Y"/>
                </a:cxn>
                <a:cxn ang="0">
                  <a:pos x="GluePoint2012X" y="GluePoint2012Y"/>
                </a:cxn>
                <a:cxn ang="0">
                  <a:pos x="GluePoint2013X" y="GluePoint2013Y"/>
                </a:cxn>
                <a:cxn ang="0">
                  <a:pos x="GluePoint2014X" y="GluePoint2014Y"/>
                </a:cxn>
                <a:cxn ang="0">
                  <a:pos x="GluePoint2015X" y="GluePoint2015Y"/>
                </a:cxn>
                <a:cxn ang="0">
                  <a:pos x="GluePoint2016X" y="GluePoint2016Y"/>
                </a:cxn>
                <a:cxn ang="0">
                  <a:pos x="GluePoint2017X" y="GluePoint2017Y"/>
                </a:cxn>
                <a:cxn ang="0">
                  <a:pos x="GluePoint2018X" y="GluePoint2018Y"/>
                </a:cxn>
                <a:cxn ang="0">
                  <a:pos x="GluePoint2019X" y="GluePoint2019Y"/>
                </a:cxn>
                <a:cxn ang="0">
                  <a:pos x="GluePoint2020X" y="GluePoint2020Y"/>
                </a:cxn>
                <a:cxn ang="0">
                  <a:pos x="GluePoint2021X" y="GluePoint2021Y"/>
                </a:cxn>
                <a:cxn ang="0">
                  <a:pos x="GluePoint2022X" y="GluePoint2022Y"/>
                </a:cxn>
                <a:cxn ang="0">
                  <a:pos x="GluePoint2023X" y="GluePoint2023Y"/>
                </a:cxn>
                <a:cxn ang="0">
                  <a:pos x="GluePoint2024X" y="GluePoint2024Y"/>
                </a:cxn>
                <a:cxn ang="0">
                  <a:pos x="GluePoint2025X" y="GluePoint2025Y"/>
                </a:cxn>
                <a:cxn ang="0">
                  <a:pos x="GluePoint2026X" y="GluePoint2026Y"/>
                </a:cxn>
                <a:cxn ang="0">
                  <a:pos x="GluePoint2027X" y="GluePoint2027Y"/>
                </a:cxn>
                <a:cxn ang="0">
                  <a:pos x="GluePoint2028X" y="GluePoint2028Y"/>
                </a:cxn>
                <a:cxn ang="0">
                  <a:pos x="GluePoint2029X" y="GluePoint2029Y"/>
                </a:cxn>
                <a:cxn ang="0">
                  <a:pos x="GluePoint2030X" y="GluePoint2030Y"/>
                </a:cxn>
                <a:cxn ang="0">
                  <a:pos x="GluePoint2031X" y="GluePoint2031Y"/>
                </a:cxn>
                <a:cxn ang="0">
                  <a:pos x="GluePoint2032X" y="GluePoint2032Y"/>
                </a:cxn>
                <a:cxn ang="0">
                  <a:pos x="GluePoint2033X" y="GluePoint2033Y"/>
                </a:cxn>
                <a:cxn ang="0">
                  <a:pos x="GluePoint2034X" y="GluePoint2034Y"/>
                </a:cxn>
                <a:cxn ang="0">
                  <a:pos x="GluePoint2035X" y="GluePoint2035Y"/>
                </a:cxn>
                <a:cxn ang="0">
                  <a:pos x="GluePoint2036X" y="GluePoint2036Y"/>
                </a:cxn>
                <a:cxn ang="0">
                  <a:pos x="GluePoint2037X" y="GluePoint2037Y"/>
                </a:cxn>
                <a:cxn ang="0">
                  <a:pos x="GluePoint2038X" y="GluePoint2038Y"/>
                </a:cxn>
                <a:cxn ang="0">
                  <a:pos x="GluePoint2039X" y="GluePoint2039Y"/>
                </a:cxn>
                <a:cxn ang="0">
                  <a:pos x="GluePoint2040X" y="GluePoint2040Y"/>
                </a:cxn>
                <a:cxn ang="0">
                  <a:pos x="GluePoint2041X" y="GluePoint2041Y"/>
                </a:cxn>
                <a:cxn ang="0">
                  <a:pos x="GluePoint2042X" y="GluePoint2042Y"/>
                </a:cxn>
                <a:cxn ang="0">
                  <a:pos x="GluePoint2043X" y="GluePoint2043Y"/>
                </a:cxn>
                <a:cxn ang="0">
                  <a:pos x="GluePoint2044X" y="GluePoint2044Y"/>
                </a:cxn>
                <a:cxn ang="0">
                  <a:pos x="GluePoint2045X" y="GluePoint2045Y"/>
                </a:cxn>
                <a:cxn ang="0">
                  <a:pos x="GluePoint2046X" y="GluePoint2046Y"/>
                </a:cxn>
                <a:cxn ang="0">
                  <a:pos x="GluePoint2047X" y="GluePoint2047Y"/>
                </a:cxn>
                <a:cxn ang="0">
                  <a:pos x="GluePoint2048X" y="GluePoint2048Y"/>
                </a:cxn>
                <a:cxn ang="0">
                  <a:pos x="GluePoint2049X" y="GluePoint2049Y"/>
                </a:cxn>
                <a:cxn ang="0">
                  <a:pos x="GluePoint2050X" y="GluePoint2050Y"/>
                </a:cxn>
                <a:cxn ang="0">
                  <a:pos x="GluePoint2051X" y="GluePoint2051Y"/>
                </a:cxn>
                <a:cxn ang="0">
                  <a:pos x="GluePoint2052X" y="GluePoint2052Y"/>
                </a:cxn>
                <a:cxn ang="0">
                  <a:pos x="GluePoint2053X" y="GluePoint2053Y"/>
                </a:cxn>
                <a:cxn ang="0">
                  <a:pos x="GluePoint2054X" y="GluePoint2054Y"/>
                </a:cxn>
                <a:cxn ang="0">
                  <a:pos x="GluePoint2055X" y="GluePoint2055Y"/>
                </a:cxn>
                <a:cxn ang="0">
                  <a:pos x="GluePoint2056X" y="GluePoint2056Y"/>
                </a:cxn>
                <a:cxn ang="0">
                  <a:pos x="GluePoint2057X" y="GluePoint2057Y"/>
                </a:cxn>
                <a:cxn ang="0">
                  <a:pos x="GluePoint2058X" y="GluePoint2058Y"/>
                </a:cxn>
                <a:cxn ang="0">
                  <a:pos x="GluePoint2059X" y="GluePoint2059Y"/>
                </a:cxn>
                <a:cxn ang="0">
                  <a:pos x="GluePoint2060X" y="GluePoint2060Y"/>
                </a:cxn>
                <a:cxn ang="0">
                  <a:pos x="GluePoint2061X" y="GluePoint2061Y"/>
                </a:cxn>
                <a:cxn ang="0">
                  <a:pos x="GluePoint2062X" y="GluePoint2062Y"/>
                </a:cxn>
                <a:cxn ang="0">
                  <a:pos x="GluePoint2063X" y="GluePoint2063Y"/>
                </a:cxn>
                <a:cxn ang="0">
                  <a:pos x="GluePoint2064X" y="GluePoint2064Y"/>
                </a:cxn>
                <a:cxn ang="0">
                  <a:pos x="GluePoint2065X" y="GluePoint2065Y"/>
                </a:cxn>
                <a:cxn ang="0">
                  <a:pos x="GluePoint2066X" y="GluePoint2066Y"/>
                </a:cxn>
                <a:cxn ang="0">
                  <a:pos x="GluePoint2067X" y="GluePoint2067Y"/>
                </a:cxn>
                <a:cxn ang="0">
                  <a:pos x="GluePoint2068X" y="GluePoint2068Y"/>
                </a:cxn>
                <a:cxn ang="0">
                  <a:pos x="GluePoint2069X" y="GluePoint2069Y"/>
                </a:cxn>
                <a:cxn ang="0">
                  <a:pos x="GluePoint2070X" y="GluePoint2070Y"/>
                </a:cxn>
                <a:cxn ang="0">
                  <a:pos x="GluePoint2071X" y="GluePoint2071Y"/>
                </a:cxn>
                <a:cxn ang="0">
                  <a:pos x="GluePoint2072X" y="GluePoint2072Y"/>
                </a:cxn>
                <a:cxn ang="0">
                  <a:pos x="GluePoint2073X" y="GluePoint2073Y"/>
                </a:cxn>
                <a:cxn ang="0">
                  <a:pos x="GluePoint2074X" y="GluePoint2074Y"/>
                </a:cxn>
                <a:cxn ang="0">
                  <a:pos x="GluePoint2075X" y="GluePoint2075Y"/>
                </a:cxn>
                <a:cxn ang="0">
                  <a:pos x="GluePoint2076X" y="GluePoint2076Y"/>
                </a:cxn>
                <a:cxn ang="0">
                  <a:pos x="GluePoint2077X" y="GluePoint2077Y"/>
                </a:cxn>
                <a:cxn ang="0">
                  <a:pos x="GluePoint2078X" y="GluePoint2078Y"/>
                </a:cxn>
                <a:cxn ang="0">
                  <a:pos x="GluePoint2079X" y="GluePoint2079Y"/>
                </a:cxn>
                <a:cxn ang="0">
                  <a:pos x="GluePoint2080X" y="GluePoint2080Y"/>
                </a:cxn>
                <a:cxn ang="0">
                  <a:pos x="GluePoint2081X" y="GluePoint2081Y"/>
                </a:cxn>
                <a:cxn ang="0">
                  <a:pos x="GluePoint2082X" y="GluePoint2082Y"/>
                </a:cxn>
                <a:cxn ang="0">
                  <a:pos x="GluePoint2083X" y="GluePoint2083Y"/>
                </a:cxn>
                <a:cxn ang="0">
                  <a:pos x="GluePoint2084X" y="GluePoint2084Y"/>
                </a:cxn>
                <a:cxn ang="0">
                  <a:pos x="GluePoint2085X" y="GluePoint2085Y"/>
                </a:cxn>
                <a:cxn ang="0">
                  <a:pos x="GluePoint2086X" y="GluePoint2086Y"/>
                </a:cxn>
                <a:cxn ang="0">
                  <a:pos x="GluePoint2087X" y="GluePoint2087Y"/>
                </a:cxn>
                <a:cxn ang="0">
                  <a:pos x="GluePoint2088X" y="GluePoint2088Y"/>
                </a:cxn>
                <a:cxn ang="0">
                  <a:pos x="GluePoint2089X" y="GluePoint2089Y"/>
                </a:cxn>
                <a:cxn ang="0">
                  <a:pos x="GluePoint2090X" y="GluePoint2090Y"/>
                </a:cxn>
                <a:cxn ang="0">
                  <a:pos x="GluePoint2091X" y="GluePoint2091Y"/>
                </a:cxn>
                <a:cxn ang="0">
                  <a:pos x="GluePoint2092X" y="GluePoint2092Y"/>
                </a:cxn>
                <a:cxn ang="0">
                  <a:pos x="GluePoint2093X" y="GluePoint2093Y"/>
                </a:cxn>
                <a:cxn ang="0">
                  <a:pos x="GluePoint2094X" y="GluePoint2094Y"/>
                </a:cxn>
                <a:cxn ang="0">
                  <a:pos x="GluePoint2095X" y="GluePoint2095Y"/>
                </a:cxn>
                <a:cxn ang="0">
                  <a:pos x="GluePoint2096X" y="GluePoint2096Y"/>
                </a:cxn>
                <a:cxn ang="0">
                  <a:pos x="GluePoint2097X" y="GluePoint2097Y"/>
                </a:cxn>
                <a:cxn ang="0">
                  <a:pos x="GluePoint2098X" y="GluePoint2098Y"/>
                </a:cxn>
                <a:cxn ang="0">
                  <a:pos x="GluePoint2099X" y="GluePoint2099Y"/>
                </a:cxn>
                <a:cxn ang="0">
                  <a:pos x="GluePoint2100X" y="GluePoint2100Y"/>
                </a:cxn>
                <a:cxn ang="0">
                  <a:pos x="GluePoint2101X" y="GluePoint2101Y"/>
                </a:cxn>
                <a:cxn ang="0">
                  <a:pos x="GluePoint2102X" y="GluePoint2102Y"/>
                </a:cxn>
                <a:cxn ang="0">
                  <a:pos x="GluePoint2103X" y="GluePoint2103Y"/>
                </a:cxn>
                <a:cxn ang="0">
                  <a:pos x="GluePoint2104X" y="GluePoint2104Y"/>
                </a:cxn>
                <a:cxn ang="0">
                  <a:pos x="GluePoint2105X" y="GluePoint2105Y"/>
                </a:cxn>
                <a:cxn ang="0">
                  <a:pos x="GluePoint2106X" y="GluePoint2106Y"/>
                </a:cxn>
                <a:cxn ang="0">
                  <a:pos x="GluePoint2107X" y="GluePoint2107Y"/>
                </a:cxn>
                <a:cxn ang="0">
                  <a:pos x="GluePoint2108X" y="GluePoint2108Y"/>
                </a:cxn>
                <a:cxn ang="0">
                  <a:pos x="GluePoint2109X" y="GluePoint2109Y"/>
                </a:cxn>
                <a:cxn ang="0">
                  <a:pos x="GluePoint2110X" y="GluePoint2110Y"/>
                </a:cxn>
                <a:cxn ang="0">
                  <a:pos x="GluePoint2111X" y="GluePoint2111Y"/>
                </a:cxn>
                <a:cxn ang="0">
                  <a:pos x="GluePoint2112X" y="GluePoint2112Y"/>
                </a:cxn>
                <a:cxn ang="0">
                  <a:pos x="GluePoint2113X" y="GluePoint2113Y"/>
                </a:cxn>
                <a:cxn ang="0">
                  <a:pos x="GluePoint2114X" y="GluePoint2114Y"/>
                </a:cxn>
                <a:cxn ang="0">
                  <a:pos x="GluePoint2115X" y="GluePoint2115Y"/>
                </a:cxn>
                <a:cxn ang="0">
                  <a:pos x="GluePoint2116X" y="GluePoint2116Y"/>
                </a:cxn>
                <a:cxn ang="0">
                  <a:pos x="GluePoint2117X" y="GluePoint2117Y"/>
                </a:cxn>
                <a:cxn ang="0">
                  <a:pos x="GluePoint2118X" y="GluePoint2118Y"/>
                </a:cxn>
                <a:cxn ang="0">
                  <a:pos x="GluePoint2119X" y="GluePoint2119Y"/>
                </a:cxn>
                <a:cxn ang="0">
                  <a:pos x="GluePoint2120X" y="GluePoint2120Y"/>
                </a:cxn>
                <a:cxn ang="0">
                  <a:pos x="GluePoint2121X" y="GluePoint2121Y"/>
                </a:cxn>
                <a:cxn ang="0">
                  <a:pos x="GluePoint2122X" y="GluePoint2122Y"/>
                </a:cxn>
                <a:cxn ang="0">
                  <a:pos x="GluePoint2123X" y="GluePoint2123Y"/>
                </a:cxn>
                <a:cxn ang="0">
                  <a:pos x="GluePoint2124X" y="GluePoint2124Y"/>
                </a:cxn>
                <a:cxn ang="0">
                  <a:pos x="GluePoint2125X" y="GluePoint2125Y"/>
                </a:cxn>
                <a:cxn ang="0">
                  <a:pos x="GluePoint2126X" y="GluePoint2126Y"/>
                </a:cxn>
                <a:cxn ang="0">
                  <a:pos x="GluePoint2127X" y="GluePoint2127Y"/>
                </a:cxn>
                <a:cxn ang="0">
                  <a:pos x="GluePoint2128X" y="GluePoint2128Y"/>
                </a:cxn>
                <a:cxn ang="0">
                  <a:pos x="GluePoint2129X" y="GluePoint2129Y"/>
                </a:cxn>
                <a:cxn ang="0">
                  <a:pos x="GluePoint2130X" y="GluePoint2130Y"/>
                </a:cxn>
                <a:cxn ang="0">
                  <a:pos x="GluePoint2131X" y="GluePoint2131Y"/>
                </a:cxn>
                <a:cxn ang="0">
                  <a:pos x="GluePoint2132X" y="GluePoint2132Y"/>
                </a:cxn>
                <a:cxn ang="0">
                  <a:pos x="GluePoint2133X" y="GluePoint2133Y"/>
                </a:cxn>
                <a:cxn ang="0">
                  <a:pos x="GluePoint2134X" y="GluePoint2134Y"/>
                </a:cxn>
                <a:cxn ang="0">
                  <a:pos x="GluePoint2135X" y="GluePoint2135Y"/>
                </a:cxn>
                <a:cxn ang="0">
                  <a:pos x="GluePoint2136X" y="GluePoint2136Y"/>
                </a:cxn>
                <a:cxn ang="0">
                  <a:pos x="GluePoint2137X" y="GluePoint2137Y"/>
                </a:cxn>
                <a:cxn ang="0">
                  <a:pos x="GluePoint2138X" y="GluePoint2138Y"/>
                </a:cxn>
                <a:cxn ang="0">
                  <a:pos x="GluePoint2139X" y="GluePoint2139Y"/>
                </a:cxn>
                <a:cxn ang="0">
                  <a:pos x="GluePoint2140X" y="GluePoint2140Y"/>
                </a:cxn>
                <a:cxn ang="0">
                  <a:pos x="GluePoint2141X" y="GluePoint2141Y"/>
                </a:cxn>
                <a:cxn ang="0">
                  <a:pos x="GluePoint2142X" y="GluePoint2142Y"/>
                </a:cxn>
                <a:cxn ang="0">
                  <a:pos x="GluePoint2143X" y="GluePoint2143Y"/>
                </a:cxn>
                <a:cxn ang="0">
                  <a:pos x="GluePoint2144X" y="GluePoint2144Y"/>
                </a:cxn>
                <a:cxn ang="0">
                  <a:pos x="GluePoint2145X" y="GluePoint2145Y"/>
                </a:cxn>
                <a:cxn ang="0">
                  <a:pos x="GluePoint2146X" y="GluePoint2146Y"/>
                </a:cxn>
                <a:cxn ang="0">
                  <a:pos x="GluePoint2147X" y="GluePoint2147Y"/>
                </a:cxn>
                <a:cxn ang="0">
                  <a:pos x="GluePoint2148X" y="GluePoint2148Y"/>
                </a:cxn>
                <a:cxn ang="0">
                  <a:pos x="GluePoint2149X" y="GluePoint2149Y"/>
                </a:cxn>
                <a:cxn ang="0">
                  <a:pos x="GluePoint2150X" y="GluePoint2150Y"/>
                </a:cxn>
                <a:cxn ang="0">
                  <a:pos x="GluePoint2151X" y="GluePoint2151Y"/>
                </a:cxn>
                <a:cxn ang="0">
                  <a:pos x="GluePoint2152X" y="GluePoint2152Y"/>
                </a:cxn>
                <a:cxn ang="0">
                  <a:pos x="GluePoint2153X" y="GluePoint2153Y"/>
                </a:cxn>
                <a:cxn ang="0">
                  <a:pos x="GluePoint2154X" y="GluePoint2154Y"/>
                </a:cxn>
                <a:cxn ang="0">
                  <a:pos x="GluePoint2155X" y="GluePoint2155Y"/>
                </a:cxn>
                <a:cxn ang="0">
                  <a:pos x="GluePoint2156X" y="GluePoint2156Y"/>
                </a:cxn>
                <a:cxn ang="0">
                  <a:pos x="GluePoint2157X" y="GluePoint2157Y"/>
                </a:cxn>
                <a:cxn ang="0">
                  <a:pos x="GluePoint2158X" y="GluePoint2158Y"/>
                </a:cxn>
                <a:cxn ang="0">
                  <a:pos x="GluePoint2159X" y="GluePoint2159Y"/>
                </a:cxn>
                <a:cxn ang="0">
                  <a:pos x="GluePoint2160X" y="GluePoint2160Y"/>
                </a:cxn>
                <a:cxn ang="0">
                  <a:pos x="GluePoint2161X" y="GluePoint2161Y"/>
                </a:cxn>
                <a:cxn ang="0">
                  <a:pos x="GluePoint2162X" y="GluePoint2162Y"/>
                </a:cxn>
                <a:cxn ang="0">
                  <a:pos x="GluePoint2163X" y="GluePoint2163Y"/>
                </a:cxn>
                <a:cxn ang="0">
                  <a:pos x="GluePoint2164X" y="GluePoint2164Y"/>
                </a:cxn>
                <a:cxn ang="0">
                  <a:pos x="GluePoint2165X" y="GluePoint2165Y"/>
                </a:cxn>
                <a:cxn ang="0">
                  <a:pos x="GluePoint2166X" y="GluePoint2166Y"/>
                </a:cxn>
                <a:cxn ang="0">
                  <a:pos x="GluePoint2167X" y="GluePoint2167Y"/>
                </a:cxn>
                <a:cxn ang="0">
                  <a:pos x="GluePoint2168X" y="GluePoint2168Y"/>
                </a:cxn>
                <a:cxn ang="0">
                  <a:pos x="GluePoint2169X" y="GluePoint2169Y"/>
                </a:cxn>
                <a:cxn ang="0">
                  <a:pos x="GluePoint2170X" y="GluePoint2170Y"/>
                </a:cxn>
                <a:cxn ang="0">
                  <a:pos x="GluePoint2171X" y="GluePoint2171Y"/>
                </a:cxn>
                <a:cxn ang="0">
                  <a:pos x="GluePoint2172X" y="GluePoint2172Y"/>
                </a:cxn>
                <a:cxn ang="0">
                  <a:pos x="GluePoint2173X" y="GluePoint2173Y"/>
                </a:cxn>
                <a:cxn ang="0">
                  <a:pos x="GluePoint2174X" y="GluePoint2174Y"/>
                </a:cxn>
                <a:cxn ang="0">
                  <a:pos x="GluePoint2175X" y="GluePoint2175Y"/>
                </a:cxn>
                <a:cxn ang="0">
                  <a:pos x="GluePoint2176X" y="GluePoint2176Y"/>
                </a:cxn>
                <a:cxn ang="0">
                  <a:pos x="GluePoint2177X" y="GluePoint2177Y"/>
                </a:cxn>
                <a:cxn ang="0">
                  <a:pos x="GluePoint2178X" y="GluePoint2178Y"/>
                </a:cxn>
                <a:cxn ang="0">
                  <a:pos x="GluePoint2179X" y="GluePoint2179Y"/>
                </a:cxn>
                <a:cxn ang="0">
                  <a:pos x="GluePoint2180X" y="GluePoint2180Y"/>
                </a:cxn>
                <a:cxn ang="0">
                  <a:pos x="GluePoint2181X" y="GluePoint2181Y"/>
                </a:cxn>
                <a:cxn ang="0">
                  <a:pos x="GluePoint2182X" y="GluePoint2182Y"/>
                </a:cxn>
                <a:cxn ang="0">
                  <a:pos x="GluePoint2183X" y="GluePoint2183Y"/>
                </a:cxn>
                <a:cxn ang="0">
                  <a:pos x="GluePoint2184X" y="GluePoint2184Y"/>
                </a:cxn>
                <a:cxn ang="0">
                  <a:pos x="GluePoint2185X" y="GluePoint2185Y"/>
                </a:cxn>
                <a:cxn ang="0">
                  <a:pos x="GluePoint2186X" y="GluePoint2186Y"/>
                </a:cxn>
                <a:cxn ang="0">
                  <a:pos x="GluePoint2187X" y="GluePoint2187Y"/>
                </a:cxn>
                <a:cxn ang="0">
                  <a:pos x="GluePoint2188X" y="GluePoint2188Y"/>
                </a:cxn>
                <a:cxn ang="0">
                  <a:pos x="GluePoint2189X" y="GluePoint2189Y"/>
                </a:cxn>
                <a:cxn ang="0">
                  <a:pos x="GluePoint2190X" y="GluePoint2190Y"/>
                </a:cxn>
                <a:cxn ang="0">
                  <a:pos x="GluePoint2191X" y="GluePoint2191Y"/>
                </a:cxn>
                <a:cxn ang="0">
                  <a:pos x="GluePoint2192X" y="GluePoint2192Y"/>
                </a:cxn>
                <a:cxn ang="0">
                  <a:pos x="GluePoint2193X" y="GluePoint2193Y"/>
                </a:cxn>
                <a:cxn ang="0">
                  <a:pos x="GluePoint2194X" y="GluePoint2194Y"/>
                </a:cxn>
                <a:cxn ang="0">
                  <a:pos x="GluePoint2195X" y="GluePoint2195Y"/>
                </a:cxn>
                <a:cxn ang="0">
                  <a:pos x="GluePoint2196X" y="GluePoint2196Y"/>
                </a:cxn>
                <a:cxn ang="0">
                  <a:pos x="GluePoint2197X" y="GluePoint2197Y"/>
                </a:cxn>
                <a:cxn ang="0">
                  <a:pos x="GluePoint2198X" y="GluePoint2198Y"/>
                </a:cxn>
                <a:cxn ang="0">
                  <a:pos x="GluePoint2199X" y="GluePoint2199Y"/>
                </a:cxn>
                <a:cxn ang="0">
                  <a:pos x="GluePoint2200X" y="GluePoint2200Y"/>
                </a:cxn>
                <a:cxn ang="0">
                  <a:pos x="GluePoint2201X" y="GluePoint2201Y"/>
                </a:cxn>
                <a:cxn ang="0">
                  <a:pos x="GluePoint2202X" y="GluePoint2202Y"/>
                </a:cxn>
                <a:cxn ang="0">
                  <a:pos x="GluePoint2203X" y="GluePoint2203Y"/>
                </a:cxn>
                <a:cxn ang="0">
                  <a:pos x="GluePoint2204X" y="GluePoint2204Y"/>
                </a:cxn>
                <a:cxn ang="0">
                  <a:pos x="GluePoint2205X" y="GluePoint2205Y"/>
                </a:cxn>
                <a:cxn ang="0">
                  <a:pos x="GluePoint2206X" y="GluePoint2206Y"/>
                </a:cxn>
                <a:cxn ang="0">
                  <a:pos x="GluePoint2207X" y="GluePoint2207Y"/>
                </a:cxn>
                <a:cxn ang="0">
                  <a:pos x="GluePoint2208X" y="GluePoint2208Y"/>
                </a:cxn>
                <a:cxn ang="0">
                  <a:pos x="GluePoint2209X" y="GluePoint2209Y"/>
                </a:cxn>
                <a:cxn ang="0">
                  <a:pos x="GluePoint2210X" y="GluePoint2210Y"/>
                </a:cxn>
                <a:cxn ang="0">
                  <a:pos x="GluePoint2211X" y="GluePoint2211Y"/>
                </a:cxn>
                <a:cxn ang="0">
                  <a:pos x="GluePoint2212X" y="GluePoint2212Y"/>
                </a:cxn>
                <a:cxn ang="0">
                  <a:pos x="GluePoint2213X" y="GluePoint2213Y"/>
                </a:cxn>
                <a:cxn ang="0">
                  <a:pos x="GluePoint2214X" y="GluePoint2214Y"/>
                </a:cxn>
                <a:cxn ang="0">
                  <a:pos x="GluePoint2215X" y="GluePoint2215Y"/>
                </a:cxn>
                <a:cxn ang="0">
                  <a:pos x="GluePoint2216X" y="GluePoint2216Y"/>
                </a:cxn>
                <a:cxn ang="0">
                  <a:pos x="GluePoint2217X" y="GluePoint2217Y"/>
                </a:cxn>
                <a:cxn ang="0">
                  <a:pos x="GluePoint2218X" y="GluePoint2218Y"/>
                </a:cxn>
                <a:cxn ang="0">
                  <a:pos x="GluePoint2219X" y="GluePoint2219Y"/>
                </a:cxn>
                <a:cxn ang="0">
                  <a:pos x="GluePoint2220X" y="GluePoint2220Y"/>
                </a:cxn>
                <a:cxn ang="0">
                  <a:pos x="GluePoint2221X" y="GluePoint2221Y"/>
                </a:cxn>
                <a:cxn ang="0">
                  <a:pos x="GluePoint2222X" y="GluePoint2222Y"/>
                </a:cxn>
                <a:cxn ang="0">
                  <a:pos x="GluePoint2223X" y="GluePoint2223Y"/>
                </a:cxn>
                <a:cxn ang="0">
                  <a:pos x="GluePoint2224X" y="GluePoint2224Y"/>
                </a:cxn>
                <a:cxn ang="0">
                  <a:pos x="GluePoint2225X" y="GluePoint2225Y"/>
                </a:cxn>
                <a:cxn ang="0">
                  <a:pos x="GluePoint2226X" y="GluePoint2226Y"/>
                </a:cxn>
                <a:cxn ang="0">
                  <a:pos x="GluePoint2227X" y="GluePoint2227Y"/>
                </a:cxn>
                <a:cxn ang="0">
                  <a:pos x="GluePoint2228X" y="GluePoint2228Y"/>
                </a:cxn>
                <a:cxn ang="0">
                  <a:pos x="GluePoint2229X" y="GluePoint2229Y"/>
                </a:cxn>
                <a:cxn ang="0">
                  <a:pos x="GluePoint2230X" y="GluePoint2230Y"/>
                </a:cxn>
                <a:cxn ang="0">
                  <a:pos x="GluePoint2231X" y="GluePoint2231Y"/>
                </a:cxn>
                <a:cxn ang="0">
                  <a:pos x="GluePoint2232X" y="GluePoint2232Y"/>
                </a:cxn>
                <a:cxn ang="0">
                  <a:pos x="GluePoint2233X" y="GluePoint2233Y"/>
                </a:cxn>
                <a:cxn ang="0">
                  <a:pos x="GluePoint2234X" y="GluePoint2234Y"/>
                </a:cxn>
                <a:cxn ang="0">
                  <a:pos x="GluePoint2235X" y="GluePoint2235Y"/>
                </a:cxn>
                <a:cxn ang="0">
                  <a:pos x="GluePoint2236X" y="GluePoint2236Y"/>
                </a:cxn>
                <a:cxn ang="0">
                  <a:pos x="GluePoint2237X" y="GluePoint2237Y"/>
                </a:cxn>
                <a:cxn ang="0">
                  <a:pos x="GluePoint2238X" y="GluePoint2238Y"/>
                </a:cxn>
                <a:cxn ang="0">
                  <a:pos x="GluePoint2239X" y="GluePoint2239Y"/>
                </a:cxn>
                <a:cxn ang="0">
                  <a:pos x="GluePoint2240X" y="GluePoint2240Y"/>
                </a:cxn>
                <a:cxn ang="0">
                  <a:pos x="GluePoint2241X" y="GluePoint2241Y"/>
                </a:cxn>
                <a:cxn ang="0">
                  <a:pos x="GluePoint2242X" y="GluePoint2242Y"/>
                </a:cxn>
                <a:cxn ang="0">
                  <a:pos x="GluePoint2243X" y="GluePoint2243Y"/>
                </a:cxn>
                <a:cxn ang="0">
                  <a:pos x="GluePoint2244X" y="GluePoint2244Y"/>
                </a:cxn>
                <a:cxn ang="0">
                  <a:pos x="GluePoint2245X" y="GluePoint2245Y"/>
                </a:cxn>
                <a:cxn ang="0">
                  <a:pos x="GluePoint2246X" y="GluePoint2246Y"/>
                </a:cxn>
                <a:cxn ang="0">
                  <a:pos x="GluePoint2247X" y="GluePoint2247Y"/>
                </a:cxn>
                <a:cxn ang="0">
                  <a:pos x="GluePoint2248X" y="GluePoint2248Y"/>
                </a:cxn>
                <a:cxn ang="0">
                  <a:pos x="GluePoint2249X" y="GluePoint2249Y"/>
                </a:cxn>
                <a:cxn ang="0">
                  <a:pos x="GluePoint2250X" y="GluePoint2250Y"/>
                </a:cxn>
                <a:cxn ang="0">
                  <a:pos x="GluePoint2251X" y="GluePoint2251Y"/>
                </a:cxn>
                <a:cxn ang="0">
                  <a:pos x="GluePoint2252X" y="GluePoint2252Y"/>
                </a:cxn>
                <a:cxn ang="0">
                  <a:pos x="GluePoint2253X" y="GluePoint2253Y"/>
                </a:cxn>
                <a:cxn ang="0">
                  <a:pos x="GluePoint2254X" y="GluePoint2254Y"/>
                </a:cxn>
                <a:cxn ang="0">
                  <a:pos x="GluePoint2255X" y="GluePoint2255Y"/>
                </a:cxn>
                <a:cxn ang="0">
                  <a:pos x="GluePoint2256X" y="GluePoint2256Y"/>
                </a:cxn>
                <a:cxn ang="0">
                  <a:pos x="GluePoint2257X" y="GluePoint2257Y"/>
                </a:cxn>
                <a:cxn ang="0">
                  <a:pos x="GluePoint2258X" y="GluePoint2258Y"/>
                </a:cxn>
                <a:cxn ang="0">
                  <a:pos x="GluePoint2259X" y="GluePoint2259Y"/>
                </a:cxn>
                <a:cxn ang="0">
                  <a:pos x="GluePoint2260X" y="GluePoint2260Y"/>
                </a:cxn>
                <a:cxn ang="0">
                  <a:pos x="GluePoint2261X" y="GluePoint2261Y"/>
                </a:cxn>
                <a:cxn ang="0">
                  <a:pos x="GluePoint2262X" y="GluePoint2262Y"/>
                </a:cxn>
                <a:cxn ang="0">
                  <a:pos x="GluePoint2263X" y="GluePoint2263Y"/>
                </a:cxn>
                <a:cxn ang="0">
                  <a:pos x="GluePoint2264X" y="GluePoint2264Y"/>
                </a:cxn>
                <a:cxn ang="0">
                  <a:pos x="GluePoint2265X" y="GluePoint2265Y"/>
                </a:cxn>
                <a:cxn ang="0">
                  <a:pos x="GluePoint2266X" y="GluePoint2266Y"/>
                </a:cxn>
                <a:cxn ang="0">
                  <a:pos x="GluePoint2267X" y="GluePoint2267Y"/>
                </a:cxn>
                <a:cxn ang="0">
                  <a:pos x="GluePoint2268X" y="GluePoint2268Y"/>
                </a:cxn>
                <a:cxn ang="0">
                  <a:pos x="GluePoint2269X" y="GluePoint2269Y"/>
                </a:cxn>
                <a:cxn ang="0">
                  <a:pos x="GluePoint2270X" y="GluePoint2270Y"/>
                </a:cxn>
                <a:cxn ang="0">
                  <a:pos x="GluePoint2271X" y="GluePoint2271Y"/>
                </a:cxn>
                <a:cxn ang="0">
                  <a:pos x="GluePoint2272X" y="GluePoint2272Y"/>
                </a:cxn>
                <a:cxn ang="0">
                  <a:pos x="GluePoint2273X" y="GluePoint2273Y"/>
                </a:cxn>
                <a:cxn ang="0">
                  <a:pos x="GluePoint2274X" y="GluePoint2274Y"/>
                </a:cxn>
                <a:cxn ang="0">
                  <a:pos x="GluePoint2275X" y="GluePoint2275Y"/>
                </a:cxn>
                <a:cxn ang="0">
                  <a:pos x="GluePoint2276X" y="GluePoint2276Y"/>
                </a:cxn>
                <a:cxn ang="0">
                  <a:pos x="GluePoint2277X" y="GluePoint2277Y"/>
                </a:cxn>
                <a:cxn ang="0">
                  <a:pos x="GluePoint2278X" y="GluePoint2278Y"/>
                </a:cxn>
                <a:cxn ang="0">
                  <a:pos x="GluePoint2279X" y="GluePoint2279Y"/>
                </a:cxn>
                <a:cxn ang="0">
                  <a:pos x="GluePoint2280X" y="GluePoint2280Y"/>
                </a:cxn>
                <a:cxn ang="0">
                  <a:pos x="GluePoint2281X" y="GluePoint2281Y"/>
                </a:cxn>
                <a:cxn ang="0">
                  <a:pos x="GluePoint2282X" y="GluePoint2282Y"/>
                </a:cxn>
                <a:cxn ang="0">
                  <a:pos x="GluePoint2283X" y="GluePoint2283Y"/>
                </a:cxn>
                <a:cxn ang="0">
                  <a:pos x="GluePoint2284X" y="GluePoint2284Y"/>
                </a:cxn>
                <a:cxn ang="0">
                  <a:pos x="GluePoint2285X" y="GluePoint2285Y"/>
                </a:cxn>
                <a:cxn ang="0">
                  <a:pos x="GluePoint2286X" y="GluePoint2286Y"/>
                </a:cxn>
                <a:cxn ang="0">
                  <a:pos x="GluePoint2287X" y="GluePoint2287Y"/>
                </a:cxn>
                <a:cxn ang="0">
                  <a:pos x="GluePoint2288X" y="GluePoint2288Y"/>
                </a:cxn>
                <a:cxn ang="0">
                  <a:pos x="GluePoint2289X" y="GluePoint2289Y"/>
                </a:cxn>
                <a:cxn ang="0">
                  <a:pos x="GluePoint2290X" y="GluePoint2290Y"/>
                </a:cxn>
                <a:cxn ang="0">
                  <a:pos x="GluePoint2291X" y="GluePoint2291Y"/>
                </a:cxn>
                <a:cxn ang="0">
                  <a:pos x="GluePoint2292X" y="GluePoint2292Y"/>
                </a:cxn>
                <a:cxn ang="0">
                  <a:pos x="GluePoint2293X" y="GluePoint2293Y"/>
                </a:cxn>
                <a:cxn ang="0">
                  <a:pos x="GluePoint2294X" y="GluePoint2294Y"/>
                </a:cxn>
                <a:cxn ang="0">
                  <a:pos x="GluePoint2295X" y="GluePoint2295Y"/>
                </a:cxn>
                <a:cxn ang="0">
                  <a:pos x="GluePoint2296X" y="GluePoint2296Y"/>
                </a:cxn>
                <a:cxn ang="0">
                  <a:pos x="GluePoint2297X" y="GluePoint2297Y"/>
                </a:cxn>
                <a:cxn ang="0">
                  <a:pos x="GluePoint2298X" y="GluePoint2298Y"/>
                </a:cxn>
                <a:cxn ang="0">
                  <a:pos x="GluePoint2299X" y="GluePoint2299Y"/>
                </a:cxn>
                <a:cxn ang="0">
                  <a:pos x="GluePoint2300X" y="GluePoint2300Y"/>
                </a:cxn>
                <a:cxn ang="0">
                  <a:pos x="GluePoint2301X" y="GluePoint2301Y"/>
                </a:cxn>
                <a:cxn ang="0">
                  <a:pos x="GluePoint2302X" y="GluePoint2302Y"/>
                </a:cxn>
                <a:cxn ang="0">
                  <a:pos x="GluePoint2303X" y="GluePoint2303Y"/>
                </a:cxn>
                <a:cxn ang="0">
                  <a:pos x="GluePoint2304X" y="GluePoint2304Y"/>
                </a:cxn>
                <a:cxn ang="0">
                  <a:pos x="GluePoint2305X" y="GluePoint2305Y"/>
                </a:cxn>
                <a:cxn ang="0">
                  <a:pos x="GluePoint2306X" y="GluePoint2306Y"/>
                </a:cxn>
                <a:cxn ang="0">
                  <a:pos x="GluePoint2307X" y="GluePoint2307Y"/>
                </a:cxn>
                <a:cxn ang="0">
                  <a:pos x="GluePoint2308X" y="GluePoint2308Y"/>
                </a:cxn>
                <a:cxn ang="0">
                  <a:pos x="GluePoint2309X" y="GluePoint2309Y"/>
                </a:cxn>
                <a:cxn ang="0">
                  <a:pos x="GluePoint2310X" y="GluePoint2310Y"/>
                </a:cxn>
                <a:cxn ang="0">
                  <a:pos x="GluePoint2311X" y="GluePoint2311Y"/>
                </a:cxn>
                <a:cxn ang="0">
                  <a:pos x="GluePoint2312X" y="GluePoint2312Y"/>
                </a:cxn>
                <a:cxn ang="0">
                  <a:pos x="GluePoint2313X" y="GluePoint2313Y"/>
                </a:cxn>
                <a:cxn ang="0">
                  <a:pos x="GluePoint2314X" y="GluePoint2314Y"/>
                </a:cxn>
                <a:cxn ang="0">
                  <a:pos x="GluePoint2315X" y="GluePoint2315Y"/>
                </a:cxn>
                <a:cxn ang="0">
                  <a:pos x="GluePoint2316X" y="GluePoint2316Y"/>
                </a:cxn>
                <a:cxn ang="0">
                  <a:pos x="GluePoint2317X" y="GluePoint2317Y"/>
                </a:cxn>
                <a:cxn ang="0">
                  <a:pos x="GluePoint2318X" y="GluePoint2318Y"/>
                </a:cxn>
                <a:cxn ang="0">
                  <a:pos x="GluePoint2319X" y="GluePoint2319Y"/>
                </a:cxn>
                <a:cxn ang="0">
                  <a:pos x="GluePoint2320X" y="GluePoint2320Y"/>
                </a:cxn>
                <a:cxn ang="0">
                  <a:pos x="GluePoint2321X" y="GluePoint2321Y"/>
                </a:cxn>
                <a:cxn ang="0">
                  <a:pos x="GluePoint2322X" y="GluePoint2322Y"/>
                </a:cxn>
                <a:cxn ang="0">
                  <a:pos x="GluePoint2323X" y="GluePoint2323Y"/>
                </a:cxn>
                <a:cxn ang="0">
                  <a:pos x="GluePoint2324X" y="GluePoint2324Y"/>
                </a:cxn>
                <a:cxn ang="0">
                  <a:pos x="GluePoint2325X" y="GluePoint2325Y"/>
                </a:cxn>
                <a:cxn ang="0">
                  <a:pos x="GluePoint2326X" y="GluePoint2326Y"/>
                </a:cxn>
                <a:cxn ang="0">
                  <a:pos x="GluePoint2327X" y="GluePoint2327Y"/>
                </a:cxn>
                <a:cxn ang="0">
                  <a:pos x="GluePoint2328X" y="GluePoint2328Y"/>
                </a:cxn>
                <a:cxn ang="0">
                  <a:pos x="GluePoint2329X" y="GluePoint2329Y"/>
                </a:cxn>
                <a:cxn ang="0">
                  <a:pos x="GluePoint2330X" y="GluePoint2330Y"/>
                </a:cxn>
                <a:cxn ang="0">
                  <a:pos x="GluePoint2331X" y="GluePoint2331Y"/>
                </a:cxn>
                <a:cxn ang="0">
                  <a:pos x="GluePoint2332X" y="GluePoint2332Y"/>
                </a:cxn>
                <a:cxn ang="0">
                  <a:pos x="GluePoint2333X" y="GluePoint2333Y"/>
                </a:cxn>
                <a:cxn ang="0">
                  <a:pos x="GluePoint2334X" y="GluePoint2334Y"/>
                </a:cxn>
                <a:cxn ang="0">
                  <a:pos x="GluePoint2335X" y="GluePoint2335Y"/>
                </a:cxn>
                <a:cxn ang="0">
                  <a:pos x="GluePoint2336X" y="GluePoint2336Y"/>
                </a:cxn>
                <a:cxn ang="0">
                  <a:pos x="GluePoint2337X" y="GluePoint2337Y"/>
                </a:cxn>
                <a:cxn ang="0">
                  <a:pos x="GluePoint2338X" y="GluePoint2338Y"/>
                </a:cxn>
                <a:cxn ang="0">
                  <a:pos x="GluePoint2339X" y="GluePoint2339Y"/>
                </a:cxn>
                <a:cxn ang="0">
                  <a:pos x="GluePoint2340X" y="GluePoint2340Y"/>
                </a:cxn>
                <a:cxn ang="0">
                  <a:pos x="GluePoint2341X" y="GluePoint2341Y"/>
                </a:cxn>
                <a:cxn ang="0">
                  <a:pos x="GluePoint2342X" y="GluePoint2342Y"/>
                </a:cxn>
                <a:cxn ang="0">
                  <a:pos x="GluePoint2343X" y="GluePoint2343Y"/>
                </a:cxn>
                <a:cxn ang="0">
                  <a:pos x="GluePoint2344X" y="GluePoint2344Y"/>
                </a:cxn>
                <a:cxn ang="0">
                  <a:pos x="GluePoint2345X" y="GluePoint2345Y"/>
                </a:cxn>
                <a:cxn ang="0">
                  <a:pos x="GluePoint2346X" y="GluePoint2346Y"/>
                </a:cxn>
                <a:cxn ang="0">
                  <a:pos x="GluePoint2347X" y="GluePoint2347Y"/>
                </a:cxn>
                <a:cxn ang="0">
                  <a:pos x="GluePoint2348X" y="GluePoint2348Y"/>
                </a:cxn>
                <a:cxn ang="0">
                  <a:pos x="GluePoint2349X" y="GluePoint2349Y"/>
                </a:cxn>
                <a:cxn ang="0">
                  <a:pos x="GluePoint2350X" y="GluePoint2350Y"/>
                </a:cxn>
                <a:cxn ang="0">
                  <a:pos x="GluePoint2351X" y="GluePoint2351Y"/>
                </a:cxn>
                <a:cxn ang="0">
                  <a:pos x="GluePoint2352X" y="GluePoint2352Y"/>
                </a:cxn>
                <a:cxn ang="0">
                  <a:pos x="GluePoint2353X" y="GluePoint2353Y"/>
                </a:cxn>
                <a:cxn ang="0">
                  <a:pos x="GluePoint2354X" y="GluePoint2354Y"/>
                </a:cxn>
                <a:cxn ang="0">
                  <a:pos x="GluePoint2355X" y="GluePoint2355Y"/>
                </a:cxn>
                <a:cxn ang="0">
                  <a:pos x="GluePoint2356X" y="GluePoint2356Y"/>
                </a:cxn>
                <a:cxn ang="0">
                  <a:pos x="GluePoint2357X" y="GluePoint2357Y"/>
                </a:cxn>
                <a:cxn ang="0">
                  <a:pos x="GluePoint2358X" y="GluePoint2358Y"/>
                </a:cxn>
                <a:cxn ang="0">
                  <a:pos x="GluePoint2359X" y="GluePoint2359Y"/>
                </a:cxn>
                <a:cxn ang="0">
                  <a:pos x="GluePoint2360X" y="GluePoint2360Y"/>
                </a:cxn>
                <a:cxn ang="0">
                  <a:pos x="GluePoint2361X" y="GluePoint2361Y"/>
                </a:cxn>
                <a:cxn ang="0">
                  <a:pos x="GluePoint2362X" y="GluePoint2362Y"/>
                </a:cxn>
                <a:cxn ang="0">
                  <a:pos x="GluePoint2363X" y="GluePoint2363Y"/>
                </a:cxn>
                <a:cxn ang="0">
                  <a:pos x="GluePoint2364X" y="GluePoint2364Y"/>
                </a:cxn>
                <a:cxn ang="0">
                  <a:pos x="GluePoint2365X" y="GluePoint2365Y"/>
                </a:cxn>
                <a:cxn ang="0">
                  <a:pos x="GluePoint2366X" y="GluePoint2366Y"/>
                </a:cxn>
                <a:cxn ang="0">
                  <a:pos x="GluePoint2367X" y="GluePoint2367Y"/>
                </a:cxn>
                <a:cxn ang="0">
                  <a:pos x="GluePoint2368X" y="GluePoint2368Y"/>
                </a:cxn>
                <a:cxn ang="0">
                  <a:pos x="GluePoint2369X" y="GluePoint2369Y"/>
                </a:cxn>
                <a:cxn ang="0">
                  <a:pos x="GluePoint2370X" y="GluePoint2370Y"/>
                </a:cxn>
                <a:cxn ang="0">
                  <a:pos x="GluePoint2371X" y="GluePoint2371Y"/>
                </a:cxn>
                <a:cxn ang="0">
                  <a:pos x="GluePoint2372X" y="GluePoint2372Y"/>
                </a:cxn>
                <a:cxn ang="0">
                  <a:pos x="GluePoint2373X" y="GluePoint2373Y"/>
                </a:cxn>
                <a:cxn ang="0">
                  <a:pos x="GluePoint2374X" y="GluePoint2374Y"/>
                </a:cxn>
                <a:cxn ang="0">
                  <a:pos x="GluePoint2375X" y="GluePoint2375Y"/>
                </a:cxn>
                <a:cxn ang="0">
                  <a:pos x="GluePoint2376X" y="GluePoint2376Y"/>
                </a:cxn>
                <a:cxn ang="0">
                  <a:pos x="GluePoint2377X" y="GluePoint2377Y"/>
                </a:cxn>
                <a:cxn ang="0">
                  <a:pos x="GluePoint2378X" y="GluePoint2378Y"/>
                </a:cxn>
                <a:cxn ang="0">
                  <a:pos x="GluePoint2379X" y="GluePoint2379Y"/>
                </a:cxn>
                <a:cxn ang="0">
                  <a:pos x="GluePoint2380X" y="GluePoint2380Y"/>
                </a:cxn>
                <a:cxn ang="0">
                  <a:pos x="GluePoint2381X" y="GluePoint2381Y"/>
                </a:cxn>
                <a:cxn ang="0">
                  <a:pos x="GluePoint2382X" y="GluePoint2382Y"/>
                </a:cxn>
                <a:cxn ang="0">
                  <a:pos x="GluePoint2383X" y="GluePoint2383Y"/>
                </a:cxn>
                <a:cxn ang="0">
                  <a:pos x="GluePoint2384X" y="GluePoint2384Y"/>
                </a:cxn>
                <a:cxn ang="0">
                  <a:pos x="GluePoint2385X" y="GluePoint2385Y"/>
                </a:cxn>
                <a:cxn ang="0">
                  <a:pos x="GluePoint2386X" y="GluePoint2386Y"/>
                </a:cxn>
                <a:cxn ang="0">
                  <a:pos x="GluePoint2387X" y="GluePoint2387Y"/>
                </a:cxn>
                <a:cxn ang="0">
                  <a:pos x="GluePoint2388X" y="GluePoint2388Y"/>
                </a:cxn>
                <a:cxn ang="0">
                  <a:pos x="GluePoint2389X" y="GluePoint2389Y"/>
                </a:cxn>
                <a:cxn ang="0">
                  <a:pos x="GluePoint2390X" y="GluePoint2390Y"/>
                </a:cxn>
                <a:cxn ang="0">
                  <a:pos x="GluePoint2391X" y="GluePoint2391Y"/>
                </a:cxn>
                <a:cxn ang="0">
                  <a:pos x="GluePoint2392X" y="GluePoint2392Y"/>
                </a:cxn>
                <a:cxn ang="0">
                  <a:pos x="GluePoint2393X" y="GluePoint2393Y"/>
                </a:cxn>
                <a:cxn ang="0">
                  <a:pos x="GluePoint2394X" y="GluePoint2394Y"/>
                </a:cxn>
                <a:cxn ang="0">
                  <a:pos x="GluePoint2395X" y="GluePoint2395Y"/>
                </a:cxn>
                <a:cxn ang="0">
                  <a:pos x="GluePoint2396X" y="GluePoint2396Y"/>
                </a:cxn>
                <a:cxn ang="0">
                  <a:pos x="GluePoint2397X" y="GluePoint2397Y"/>
                </a:cxn>
                <a:cxn ang="0">
                  <a:pos x="GluePoint2398X" y="GluePoint2398Y"/>
                </a:cxn>
                <a:cxn ang="0">
                  <a:pos x="GluePoint2399X" y="GluePoint2399Y"/>
                </a:cxn>
                <a:cxn ang="0">
                  <a:pos x="GluePoint2400X" y="GluePoint2400Y"/>
                </a:cxn>
                <a:cxn ang="0">
                  <a:pos x="GluePoint2401X" y="GluePoint2401Y"/>
                </a:cxn>
                <a:cxn ang="0">
                  <a:pos x="GluePoint2402X" y="GluePoint2402Y"/>
                </a:cxn>
                <a:cxn ang="0">
                  <a:pos x="GluePoint2403X" y="GluePoint2403Y"/>
                </a:cxn>
                <a:cxn ang="0">
                  <a:pos x="GluePoint2404X" y="GluePoint2404Y"/>
                </a:cxn>
                <a:cxn ang="0">
                  <a:pos x="GluePoint2405X" y="GluePoint2405Y"/>
                </a:cxn>
                <a:cxn ang="0">
                  <a:pos x="GluePoint2406X" y="GluePoint2406Y"/>
                </a:cxn>
                <a:cxn ang="0">
                  <a:pos x="GluePoint2407X" y="GluePoint2407Y"/>
                </a:cxn>
                <a:cxn ang="0">
                  <a:pos x="GluePoint2408X" y="GluePoint2408Y"/>
                </a:cxn>
                <a:cxn ang="0">
                  <a:pos x="GluePoint2409X" y="GluePoint2409Y"/>
                </a:cxn>
                <a:cxn ang="0">
                  <a:pos x="GluePoint2410X" y="GluePoint2410Y"/>
                </a:cxn>
                <a:cxn ang="0">
                  <a:pos x="GluePoint2411X" y="GluePoint2411Y"/>
                </a:cxn>
                <a:cxn ang="0">
                  <a:pos x="GluePoint2412X" y="GluePoint2412Y"/>
                </a:cxn>
                <a:cxn ang="0">
                  <a:pos x="GluePoint2413X" y="GluePoint2413Y"/>
                </a:cxn>
                <a:cxn ang="0">
                  <a:pos x="GluePoint2414X" y="GluePoint2414Y"/>
                </a:cxn>
                <a:cxn ang="0">
                  <a:pos x="GluePoint2415X" y="GluePoint2415Y"/>
                </a:cxn>
                <a:cxn ang="0">
                  <a:pos x="GluePoint2416X" y="GluePoint2416Y"/>
                </a:cxn>
                <a:cxn ang="0">
                  <a:pos x="GluePoint2417X" y="GluePoint2417Y"/>
                </a:cxn>
                <a:cxn ang="0">
                  <a:pos x="GluePoint2418X" y="GluePoint2418Y"/>
                </a:cxn>
                <a:cxn ang="0">
                  <a:pos x="GluePoint2419X" y="GluePoint2419Y"/>
                </a:cxn>
                <a:cxn ang="0">
                  <a:pos x="GluePoint2420X" y="GluePoint2420Y"/>
                </a:cxn>
                <a:cxn ang="0">
                  <a:pos x="GluePoint2421X" y="GluePoint2421Y"/>
                </a:cxn>
                <a:cxn ang="0">
                  <a:pos x="GluePoint2422X" y="GluePoint2422Y"/>
                </a:cxn>
                <a:cxn ang="0">
                  <a:pos x="GluePoint2423X" y="GluePoint2423Y"/>
                </a:cxn>
                <a:cxn ang="0">
                  <a:pos x="GluePoint2424X" y="GluePoint2424Y"/>
                </a:cxn>
                <a:cxn ang="0">
                  <a:pos x="GluePoint2425X" y="GluePoint2425Y"/>
                </a:cxn>
                <a:cxn ang="0">
                  <a:pos x="GluePoint2426X" y="GluePoint2426Y"/>
                </a:cxn>
                <a:cxn ang="0">
                  <a:pos x="GluePoint2427X" y="GluePoint2427Y"/>
                </a:cxn>
                <a:cxn ang="0">
                  <a:pos x="GluePoint2428X" y="GluePoint2428Y"/>
                </a:cxn>
                <a:cxn ang="0">
                  <a:pos x="GluePoint2429X" y="GluePoint2429Y"/>
                </a:cxn>
                <a:cxn ang="0">
                  <a:pos x="GluePoint2430X" y="GluePoint2430Y"/>
                </a:cxn>
                <a:cxn ang="0">
                  <a:pos x="GluePoint2431X" y="GluePoint2431Y"/>
                </a:cxn>
                <a:cxn ang="0">
                  <a:pos x="GluePoint2432X" y="GluePoint2432Y"/>
                </a:cxn>
                <a:cxn ang="0">
                  <a:pos x="GluePoint2433X" y="GluePoint2433Y"/>
                </a:cxn>
                <a:cxn ang="0">
                  <a:pos x="GluePoint2434X" y="GluePoint2434Y"/>
                </a:cxn>
                <a:cxn ang="0">
                  <a:pos x="GluePoint2435X" y="GluePoint2435Y"/>
                </a:cxn>
                <a:cxn ang="0">
                  <a:pos x="GluePoint2436X" y="GluePoint2436Y"/>
                </a:cxn>
                <a:cxn ang="0">
                  <a:pos x="GluePoint2437X" y="GluePoint2437Y"/>
                </a:cxn>
                <a:cxn ang="0">
                  <a:pos x="GluePoint2438X" y="GluePoint2438Y"/>
                </a:cxn>
                <a:cxn ang="0">
                  <a:pos x="GluePoint2439X" y="GluePoint2439Y"/>
                </a:cxn>
                <a:cxn ang="0">
                  <a:pos x="GluePoint2440X" y="GluePoint2440Y"/>
                </a:cxn>
                <a:cxn ang="0">
                  <a:pos x="GluePoint2441X" y="GluePoint2441Y"/>
                </a:cxn>
                <a:cxn ang="0">
                  <a:pos x="GluePoint2442X" y="GluePoint2442Y"/>
                </a:cxn>
                <a:cxn ang="0">
                  <a:pos x="GluePoint2443X" y="GluePoint2443Y"/>
                </a:cxn>
                <a:cxn ang="0">
                  <a:pos x="GluePoint2444X" y="GluePoint2444Y"/>
                </a:cxn>
                <a:cxn ang="0">
                  <a:pos x="GluePoint2445X" y="GluePoint2445Y"/>
                </a:cxn>
                <a:cxn ang="0">
                  <a:pos x="GluePoint2446X" y="GluePoint2446Y"/>
                </a:cxn>
                <a:cxn ang="0">
                  <a:pos x="GluePoint2447X" y="GluePoint2447Y"/>
                </a:cxn>
                <a:cxn ang="0">
                  <a:pos x="GluePoint2448X" y="GluePoint2448Y"/>
                </a:cxn>
                <a:cxn ang="0">
                  <a:pos x="GluePoint2449X" y="GluePoint2449Y"/>
                </a:cxn>
                <a:cxn ang="0">
                  <a:pos x="GluePoint2450X" y="GluePoint2450Y"/>
                </a:cxn>
                <a:cxn ang="0">
                  <a:pos x="GluePoint2451X" y="GluePoint2451Y"/>
                </a:cxn>
                <a:cxn ang="0">
                  <a:pos x="GluePoint2452X" y="GluePoint2452Y"/>
                </a:cxn>
                <a:cxn ang="0">
                  <a:pos x="GluePoint2453X" y="GluePoint2453Y"/>
                </a:cxn>
                <a:cxn ang="0">
                  <a:pos x="GluePoint2454X" y="GluePoint2454Y"/>
                </a:cxn>
                <a:cxn ang="0">
                  <a:pos x="GluePoint2455X" y="GluePoint2455Y"/>
                </a:cxn>
                <a:cxn ang="0">
                  <a:pos x="GluePoint2456X" y="GluePoint2456Y"/>
                </a:cxn>
                <a:cxn ang="0">
                  <a:pos x="GluePoint2457X" y="GluePoint2457Y"/>
                </a:cxn>
                <a:cxn ang="0">
                  <a:pos x="GluePoint2458X" y="GluePoint2458Y"/>
                </a:cxn>
                <a:cxn ang="0">
                  <a:pos x="GluePoint2459X" y="GluePoint2459Y"/>
                </a:cxn>
                <a:cxn ang="0">
                  <a:pos x="GluePoint2460X" y="GluePoint2460Y"/>
                </a:cxn>
                <a:cxn ang="0">
                  <a:pos x="GluePoint2461X" y="GluePoint2461Y"/>
                </a:cxn>
                <a:cxn ang="0">
                  <a:pos x="GluePoint2462X" y="GluePoint2462Y"/>
                </a:cxn>
                <a:cxn ang="0">
                  <a:pos x="GluePoint2463X" y="GluePoint2463Y"/>
                </a:cxn>
                <a:cxn ang="0">
                  <a:pos x="GluePoint2464X" y="GluePoint2464Y"/>
                </a:cxn>
                <a:cxn ang="0">
                  <a:pos x="GluePoint2465X" y="GluePoint2465Y"/>
                </a:cxn>
                <a:cxn ang="0">
                  <a:pos x="GluePoint2466X" y="GluePoint2466Y"/>
                </a:cxn>
                <a:cxn ang="0">
                  <a:pos x="GluePoint2467X" y="GluePoint2467Y"/>
                </a:cxn>
                <a:cxn ang="0">
                  <a:pos x="GluePoint2468X" y="GluePoint2468Y"/>
                </a:cxn>
                <a:cxn ang="0">
                  <a:pos x="GluePoint2469X" y="GluePoint2469Y"/>
                </a:cxn>
                <a:cxn ang="0">
                  <a:pos x="GluePoint2470X" y="GluePoint2470Y"/>
                </a:cxn>
                <a:cxn ang="0">
                  <a:pos x="GluePoint2471X" y="GluePoint2471Y"/>
                </a:cxn>
                <a:cxn ang="0">
                  <a:pos x="GluePoint2472X" y="GluePoint2472Y"/>
                </a:cxn>
                <a:cxn ang="0">
                  <a:pos x="GluePoint2473X" y="GluePoint2473Y"/>
                </a:cxn>
                <a:cxn ang="0">
                  <a:pos x="GluePoint2474X" y="GluePoint2474Y"/>
                </a:cxn>
                <a:cxn ang="0">
                  <a:pos x="GluePoint2475X" y="GluePoint2475Y"/>
                </a:cxn>
                <a:cxn ang="0">
                  <a:pos x="GluePoint2476X" y="GluePoint2476Y"/>
                </a:cxn>
                <a:cxn ang="0">
                  <a:pos x="GluePoint2477X" y="GluePoint2477Y"/>
                </a:cxn>
                <a:cxn ang="0">
                  <a:pos x="GluePoint2478X" y="GluePoint2478Y"/>
                </a:cxn>
                <a:cxn ang="0">
                  <a:pos x="GluePoint2479X" y="GluePoint2479Y"/>
                </a:cxn>
                <a:cxn ang="0">
                  <a:pos x="GluePoint2480X" y="GluePoint2480Y"/>
                </a:cxn>
                <a:cxn ang="0">
                  <a:pos x="GluePoint2481X" y="GluePoint2481Y"/>
                </a:cxn>
                <a:cxn ang="0">
                  <a:pos x="GluePoint2482X" y="GluePoint2482Y"/>
                </a:cxn>
                <a:cxn ang="0">
                  <a:pos x="GluePoint2483X" y="GluePoint2483Y"/>
                </a:cxn>
                <a:cxn ang="0">
                  <a:pos x="GluePoint2484X" y="GluePoint2484Y"/>
                </a:cxn>
                <a:cxn ang="0">
                  <a:pos x="GluePoint2485X" y="GluePoint2485Y"/>
                </a:cxn>
                <a:cxn ang="0">
                  <a:pos x="GluePoint2486X" y="GluePoint2486Y"/>
                </a:cxn>
                <a:cxn ang="0">
                  <a:pos x="GluePoint2487X" y="GluePoint2487Y"/>
                </a:cxn>
                <a:cxn ang="0">
                  <a:pos x="GluePoint2488X" y="GluePoint2488Y"/>
                </a:cxn>
                <a:cxn ang="0">
                  <a:pos x="GluePoint2489X" y="GluePoint2489Y"/>
                </a:cxn>
                <a:cxn ang="0">
                  <a:pos x="GluePoint2490X" y="GluePoint2490Y"/>
                </a:cxn>
                <a:cxn ang="0">
                  <a:pos x="GluePoint2491X" y="GluePoint2491Y"/>
                </a:cxn>
                <a:cxn ang="0">
                  <a:pos x="GluePoint2492X" y="GluePoint2492Y"/>
                </a:cxn>
                <a:cxn ang="0">
                  <a:pos x="GluePoint2493X" y="GluePoint2493Y"/>
                </a:cxn>
                <a:cxn ang="0">
                  <a:pos x="GluePoint2494X" y="GluePoint2494Y"/>
                </a:cxn>
                <a:cxn ang="0">
                  <a:pos x="GluePoint2495X" y="GluePoint2495Y"/>
                </a:cxn>
                <a:cxn ang="0">
                  <a:pos x="GluePoint2496X" y="GluePoint2496Y"/>
                </a:cxn>
                <a:cxn ang="0">
                  <a:pos x="GluePoint2497X" y="GluePoint2497Y"/>
                </a:cxn>
                <a:cxn ang="0">
                  <a:pos x="GluePoint2498X" y="GluePoint2498Y"/>
                </a:cxn>
                <a:cxn ang="0">
                  <a:pos x="GluePoint2499X" y="GluePoint2499Y"/>
                </a:cxn>
                <a:cxn ang="0">
                  <a:pos x="GluePoint2500X" y="GluePoint2500Y"/>
                </a:cxn>
                <a:cxn ang="0">
                  <a:pos x="GluePoint2501X" y="GluePoint2501Y"/>
                </a:cxn>
                <a:cxn ang="0">
                  <a:pos x="GluePoint2502X" y="GluePoint2502Y"/>
                </a:cxn>
                <a:cxn ang="0">
                  <a:pos x="GluePoint2503X" y="GluePoint2503Y"/>
                </a:cxn>
                <a:cxn ang="0">
                  <a:pos x="GluePoint2504X" y="GluePoint2504Y"/>
                </a:cxn>
                <a:cxn ang="0">
                  <a:pos x="GluePoint2505X" y="GluePoint2505Y"/>
                </a:cxn>
                <a:cxn ang="0">
                  <a:pos x="GluePoint2506X" y="GluePoint2506Y"/>
                </a:cxn>
                <a:cxn ang="0">
                  <a:pos x="GluePoint2507X" y="GluePoint2507Y"/>
                </a:cxn>
                <a:cxn ang="0">
                  <a:pos x="GluePoint2508X" y="GluePoint2508Y"/>
                </a:cxn>
                <a:cxn ang="0">
                  <a:pos x="GluePoint2509X" y="GluePoint2509Y"/>
                </a:cxn>
                <a:cxn ang="0">
                  <a:pos x="GluePoint2510X" y="GluePoint2510Y"/>
                </a:cxn>
                <a:cxn ang="0">
                  <a:pos x="GluePoint2511X" y="GluePoint2511Y"/>
                </a:cxn>
                <a:cxn ang="0">
                  <a:pos x="GluePoint2512X" y="GluePoint2512Y"/>
                </a:cxn>
                <a:cxn ang="0">
                  <a:pos x="GluePoint2513X" y="GluePoint2513Y"/>
                </a:cxn>
                <a:cxn ang="0">
                  <a:pos x="GluePoint2514X" y="GluePoint2514Y"/>
                </a:cxn>
                <a:cxn ang="0">
                  <a:pos x="GluePoint2515X" y="GluePoint2515Y"/>
                </a:cxn>
                <a:cxn ang="0">
                  <a:pos x="GluePoint2516X" y="GluePoint2516Y"/>
                </a:cxn>
                <a:cxn ang="0">
                  <a:pos x="GluePoint2517X" y="GluePoint2517Y"/>
                </a:cxn>
                <a:cxn ang="0">
                  <a:pos x="GluePoint2518X" y="GluePoint2518Y"/>
                </a:cxn>
                <a:cxn ang="0">
                  <a:pos x="GluePoint2519X" y="GluePoint2519Y"/>
                </a:cxn>
                <a:cxn ang="0">
                  <a:pos x="GluePoint2520X" y="GluePoint2520Y"/>
                </a:cxn>
                <a:cxn ang="0">
                  <a:pos x="GluePoint2521X" y="GluePoint2521Y"/>
                </a:cxn>
                <a:cxn ang="0">
                  <a:pos x="GluePoint2522X" y="GluePoint2522Y"/>
                </a:cxn>
                <a:cxn ang="0">
                  <a:pos x="GluePoint2523X" y="GluePoint2523Y"/>
                </a:cxn>
                <a:cxn ang="0">
                  <a:pos x="GluePoint2524X" y="GluePoint2524Y"/>
                </a:cxn>
                <a:cxn ang="0">
                  <a:pos x="GluePoint2525X" y="GluePoint2525Y"/>
                </a:cxn>
                <a:cxn ang="0">
                  <a:pos x="GluePoint2526X" y="GluePoint2526Y"/>
                </a:cxn>
                <a:cxn ang="0">
                  <a:pos x="GluePoint2527X" y="GluePoint2527Y"/>
                </a:cxn>
                <a:cxn ang="0">
                  <a:pos x="GluePoint2528X" y="GluePoint2528Y"/>
                </a:cxn>
                <a:cxn ang="0">
                  <a:pos x="GluePoint2529X" y="GluePoint2529Y"/>
                </a:cxn>
                <a:cxn ang="0">
                  <a:pos x="GluePoint2530X" y="GluePoint2530Y"/>
                </a:cxn>
                <a:cxn ang="0">
                  <a:pos x="GluePoint2531X" y="GluePoint2531Y"/>
                </a:cxn>
                <a:cxn ang="0">
                  <a:pos x="GluePoint2532X" y="GluePoint2532Y"/>
                </a:cxn>
                <a:cxn ang="0">
                  <a:pos x="GluePoint2533X" y="GluePoint2533Y"/>
                </a:cxn>
                <a:cxn ang="0">
                  <a:pos x="GluePoint2534X" y="GluePoint2534Y"/>
                </a:cxn>
                <a:cxn ang="0">
                  <a:pos x="GluePoint2535X" y="GluePoint2535Y"/>
                </a:cxn>
                <a:cxn ang="0">
                  <a:pos x="GluePoint2536X" y="GluePoint2536Y"/>
                </a:cxn>
                <a:cxn ang="0">
                  <a:pos x="GluePoint2537X" y="GluePoint2537Y"/>
                </a:cxn>
                <a:cxn ang="0">
                  <a:pos x="GluePoint2538X" y="GluePoint2538Y"/>
                </a:cxn>
                <a:cxn ang="0">
                  <a:pos x="GluePoint2539X" y="GluePoint2539Y"/>
                </a:cxn>
                <a:cxn ang="0">
                  <a:pos x="GluePoint2540X" y="GluePoint2540Y"/>
                </a:cxn>
                <a:cxn ang="0">
                  <a:pos x="GluePoint2541X" y="GluePoint2541Y"/>
                </a:cxn>
                <a:cxn ang="0">
                  <a:pos x="GluePoint2542X" y="GluePoint2542Y"/>
                </a:cxn>
                <a:cxn ang="0">
                  <a:pos x="GluePoint2543X" y="GluePoint2543Y"/>
                </a:cxn>
                <a:cxn ang="0">
                  <a:pos x="GluePoint2544X" y="GluePoint2544Y"/>
                </a:cxn>
                <a:cxn ang="0">
                  <a:pos x="GluePoint2545X" y="GluePoint2545Y"/>
                </a:cxn>
                <a:cxn ang="0">
                  <a:pos x="GluePoint2546X" y="GluePoint2546Y"/>
                </a:cxn>
                <a:cxn ang="0">
                  <a:pos x="GluePoint2547X" y="GluePoint2547Y"/>
                </a:cxn>
                <a:cxn ang="0">
                  <a:pos x="GluePoint2548X" y="GluePoint2548Y"/>
                </a:cxn>
                <a:cxn ang="0">
                  <a:pos x="GluePoint2549X" y="GluePoint2549Y"/>
                </a:cxn>
                <a:cxn ang="0">
                  <a:pos x="GluePoint2550X" y="GluePoint2550Y"/>
                </a:cxn>
                <a:cxn ang="0">
                  <a:pos x="GluePoint2551X" y="GluePoint2551Y"/>
                </a:cxn>
                <a:cxn ang="0">
                  <a:pos x="GluePoint2552X" y="GluePoint2552Y"/>
                </a:cxn>
                <a:cxn ang="0">
                  <a:pos x="GluePoint2553X" y="GluePoint2553Y"/>
                </a:cxn>
                <a:cxn ang="0">
                  <a:pos x="GluePoint2554X" y="GluePoint2554Y"/>
                </a:cxn>
                <a:cxn ang="0">
                  <a:pos x="GluePoint2555X" y="GluePoint2555Y"/>
                </a:cxn>
                <a:cxn ang="0">
                  <a:pos x="GluePoint2556X" y="GluePoint2556Y"/>
                </a:cxn>
                <a:cxn ang="0">
                  <a:pos x="GluePoint2557X" y="GluePoint2557Y"/>
                </a:cxn>
                <a:cxn ang="0">
                  <a:pos x="GluePoint2558X" y="GluePoint2558Y"/>
                </a:cxn>
                <a:cxn ang="0">
                  <a:pos x="GluePoint2559X" y="GluePoint2559Y"/>
                </a:cxn>
                <a:cxn ang="0">
                  <a:pos x="GluePoint2560X" y="GluePoint2560Y"/>
                </a:cxn>
                <a:cxn ang="0">
                  <a:pos x="GluePoint2561X" y="GluePoint2561Y"/>
                </a:cxn>
                <a:cxn ang="0">
                  <a:pos x="GluePoint2562X" y="GluePoint2562Y"/>
                </a:cxn>
                <a:cxn ang="0">
                  <a:pos x="GluePoint2563X" y="GluePoint2563Y"/>
                </a:cxn>
                <a:cxn ang="0">
                  <a:pos x="GluePoint2564X" y="GluePoint2564Y"/>
                </a:cxn>
                <a:cxn ang="0">
                  <a:pos x="GluePoint2565X" y="GluePoint2565Y"/>
                </a:cxn>
                <a:cxn ang="0">
                  <a:pos x="GluePoint2566X" y="GluePoint2566Y"/>
                </a:cxn>
                <a:cxn ang="0">
                  <a:pos x="GluePoint2567X" y="GluePoint2567Y"/>
                </a:cxn>
                <a:cxn ang="0">
                  <a:pos x="GluePoint2568X" y="GluePoint2568Y"/>
                </a:cxn>
                <a:cxn ang="0">
                  <a:pos x="GluePoint2569X" y="GluePoint2569Y"/>
                </a:cxn>
                <a:cxn ang="0">
                  <a:pos x="GluePoint2570X" y="GluePoint2570Y"/>
                </a:cxn>
                <a:cxn ang="0">
                  <a:pos x="GluePoint2571X" y="GluePoint2571Y"/>
                </a:cxn>
                <a:cxn ang="0">
                  <a:pos x="GluePoint2572X" y="GluePoint2572Y"/>
                </a:cxn>
                <a:cxn ang="0">
                  <a:pos x="GluePoint2573X" y="GluePoint2573Y"/>
                </a:cxn>
                <a:cxn ang="0">
                  <a:pos x="GluePoint2574X" y="GluePoint2574Y"/>
                </a:cxn>
                <a:cxn ang="0">
                  <a:pos x="GluePoint2575X" y="GluePoint2575Y"/>
                </a:cxn>
                <a:cxn ang="0">
                  <a:pos x="GluePoint2576X" y="GluePoint2576Y"/>
                </a:cxn>
                <a:cxn ang="0">
                  <a:pos x="GluePoint2577X" y="GluePoint2577Y"/>
                </a:cxn>
                <a:cxn ang="0">
                  <a:pos x="GluePoint2578X" y="GluePoint2578Y"/>
                </a:cxn>
                <a:cxn ang="0">
                  <a:pos x="GluePoint2579X" y="GluePoint2579Y"/>
                </a:cxn>
                <a:cxn ang="0">
                  <a:pos x="GluePoint2580X" y="GluePoint2580Y"/>
                </a:cxn>
                <a:cxn ang="0">
                  <a:pos x="GluePoint2581X" y="GluePoint2581Y"/>
                </a:cxn>
                <a:cxn ang="0">
                  <a:pos x="GluePoint2582X" y="GluePoint2582Y"/>
                </a:cxn>
                <a:cxn ang="0">
                  <a:pos x="GluePoint2583X" y="GluePoint2583Y"/>
                </a:cxn>
                <a:cxn ang="0">
                  <a:pos x="GluePoint2584X" y="GluePoint2584Y"/>
                </a:cxn>
                <a:cxn ang="0">
                  <a:pos x="GluePoint2585X" y="GluePoint2585Y"/>
                </a:cxn>
                <a:cxn ang="0">
                  <a:pos x="GluePoint2586X" y="GluePoint2586Y"/>
                </a:cxn>
                <a:cxn ang="0">
                  <a:pos x="GluePoint2587X" y="GluePoint2587Y"/>
                </a:cxn>
                <a:cxn ang="0">
                  <a:pos x="GluePoint2588X" y="GluePoint2588Y"/>
                </a:cxn>
                <a:cxn ang="0">
                  <a:pos x="GluePoint2589X" y="GluePoint2589Y"/>
                </a:cxn>
                <a:cxn ang="0">
                  <a:pos x="GluePoint2590X" y="GluePoint2590Y"/>
                </a:cxn>
                <a:cxn ang="0">
                  <a:pos x="GluePoint2591X" y="GluePoint2591Y"/>
                </a:cxn>
                <a:cxn ang="0">
                  <a:pos x="GluePoint2592X" y="GluePoint2592Y"/>
                </a:cxn>
                <a:cxn ang="0">
                  <a:pos x="GluePoint2593X" y="GluePoint2593Y"/>
                </a:cxn>
                <a:cxn ang="0">
                  <a:pos x="GluePoint2594X" y="GluePoint2594Y"/>
                </a:cxn>
                <a:cxn ang="0">
                  <a:pos x="GluePoint2595X" y="GluePoint2595Y"/>
                </a:cxn>
                <a:cxn ang="0">
                  <a:pos x="GluePoint2596X" y="GluePoint2596Y"/>
                </a:cxn>
                <a:cxn ang="0">
                  <a:pos x="GluePoint2597X" y="GluePoint2597Y"/>
                </a:cxn>
                <a:cxn ang="0">
                  <a:pos x="GluePoint2598X" y="GluePoint2598Y"/>
                </a:cxn>
                <a:cxn ang="0">
                  <a:pos x="GluePoint2599X" y="GluePoint2599Y"/>
                </a:cxn>
                <a:cxn ang="0">
                  <a:pos x="GluePoint2600X" y="GluePoint2600Y"/>
                </a:cxn>
                <a:cxn ang="0">
                  <a:pos x="GluePoint2601X" y="GluePoint2601Y"/>
                </a:cxn>
                <a:cxn ang="0">
                  <a:pos x="GluePoint2602X" y="GluePoint2602Y"/>
                </a:cxn>
                <a:cxn ang="0">
                  <a:pos x="GluePoint2603X" y="GluePoint2603Y"/>
                </a:cxn>
                <a:cxn ang="0">
                  <a:pos x="GluePoint2604X" y="GluePoint2604Y"/>
                </a:cxn>
                <a:cxn ang="0">
                  <a:pos x="GluePoint2605X" y="GluePoint2605Y"/>
                </a:cxn>
                <a:cxn ang="0">
                  <a:pos x="GluePoint2606X" y="GluePoint2606Y"/>
                </a:cxn>
                <a:cxn ang="0">
                  <a:pos x="GluePoint2607X" y="GluePoint2607Y"/>
                </a:cxn>
                <a:cxn ang="0">
                  <a:pos x="GluePoint2608X" y="GluePoint2608Y"/>
                </a:cxn>
                <a:cxn ang="0">
                  <a:pos x="GluePoint2609X" y="GluePoint2609Y"/>
                </a:cxn>
                <a:cxn ang="0">
                  <a:pos x="GluePoint2610X" y="GluePoint2610Y"/>
                </a:cxn>
                <a:cxn ang="0">
                  <a:pos x="GluePoint2611X" y="GluePoint2611Y"/>
                </a:cxn>
                <a:cxn ang="0">
                  <a:pos x="GluePoint2612X" y="GluePoint2612Y"/>
                </a:cxn>
                <a:cxn ang="0">
                  <a:pos x="GluePoint2613X" y="GluePoint2613Y"/>
                </a:cxn>
                <a:cxn ang="0">
                  <a:pos x="GluePoint2614X" y="GluePoint2614Y"/>
                </a:cxn>
                <a:cxn ang="0">
                  <a:pos x="GluePoint2615X" y="GluePoint2615Y"/>
                </a:cxn>
                <a:cxn ang="0">
                  <a:pos x="GluePoint2616X" y="GluePoint2616Y"/>
                </a:cxn>
                <a:cxn ang="0">
                  <a:pos x="GluePoint2617X" y="GluePoint2617Y"/>
                </a:cxn>
                <a:cxn ang="0">
                  <a:pos x="GluePoint2618X" y="GluePoint2618Y"/>
                </a:cxn>
                <a:cxn ang="0">
                  <a:pos x="GluePoint2619X" y="GluePoint2619Y"/>
                </a:cxn>
                <a:cxn ang="0">
                  <a:pos x="GluePoint2620X" y="GluePoint2620Y"/>
                </a:cxn>
                <a:cxn ang="0">
                  <a:pos x="GluePoint2621X" y="GluePoint2621Y"/>
                </a:cxn>
                <a:cxn ang="0">
                  <a:pos x="GluePoint2622X" y="GluePoint2622Y"/>
                </a:cxn>
                <a:cxn ang="0">
                  <a:pos x="GluePoint2623X" y="GluePoint2623Y"/>
                </a:cxn>
                <a:cxn ang="0">
                  <a:pos x="GluePoint2624X" y="GluePoint2624Y"/>
                </a:cxn>
                <a:cxn ang="0">
                  <a:pos x="GluePoint2625X" y="GluePoint2625Y"/>
                </a:cxn>
                <a:cxn ang="0">
                  <a:pos x="GluePoint2626X" y="GluePoint2626Y"/>
                </a:cxn>
                <a:cxn ang="0">
                  <a:pos x="GluePoint2627X" y="GluePoint2627Y"/>
                </a:cxn>
                <a:cxn ang="0">
                  <a:pos x="GluePoint2628X" y="GluePoint2628Y"/>
                </a:cxn>
                <a:cxn ang="0">
                  <a:pos x="GluePoint2629X" y="GluePoint2629Y"/>
                </a:cxn>
                <a:cxn ang="0">
                  <a:pos x="GluePoint2630X" y="GluePoint2630Y"/>
                </a:cxn>
                <a:cxn ang="0">
                  <a:pos x="GluePoint2631X" y="GluePoint2631Y"/>
                </a:cxn>
                <a:cxn ang="0">
                  <a:pos x="GluePoint2632X" y="GluePoint2632Y"/>
                </a:cxn>
                <a:cxn ang="0">
                  <a:pos x="GluePoint2633X" y="GluePoint2633Y"/>
                </a:cxn>
                <a:cxn ang="0">
                  <a:pos x="GluePoint2634X" y="GluePoint2634Y"/>
                </a:cxn>
                <a:cxn ang="0">
                  <a:pos x="GluePoint2635X" y="GluePoint2635Y"/>
                </a:cxn>
                <a:cxn ang="0">
                  <a:pos x="GluePoint2636X" y="GluePoint2636Y"/>
                </a:cxn>
                <a:cxn ang="0">
                  <a:pos x="GluePoint2637X" y="GluePoint2637Y"/>
                </a:cxn>
                <a:cxn ang="0">
                  <a:pos x="GluePoint2638X" y="GluePoint2638Y"/>
                </a:cxn>
                <a:cxn ang="0">
                  <a:pos x="GluePoint2639X" y="GluePoint2639Y"/>
                </a:cxn>
                <a:cxn ang="0">
                  <a:pos x="GluePoint2640X" y="GluePoint2640Y"/>
                </a:cxn>
                <a:cxn ang="0">
                  <a:pos x="GluePoint2641X" y="GluePoint2641Y"/>
                </a:cxn>
                <a:cxn ang="0">
                  <a:pos x="GluePoint2642X" y="GluePoint2642Y"/>
                </a:cxn>
                <a:cxn ang="0">
                  <a:pos x="GluePoint2643X" y="GluePoint2643Y"/>
                </a:cxn>
                <a:cxn ang="0">
                  <a:pos x="GluePoint2644X" y="GluePoint2644Y"/>
                </a:cxn>
                <a:cxn ang="0">
                  <a:pos x="GluePoint2645X" y="GluePoint2645Y"/>
                </a:cxn>
                <a:cxn ang="0">
                  <a:pos x="GluePoint2646X" y="GluePoint2646Y"/>
                </a:cxn>
                <a:cxn ang="0">
                  <a:pos x="GluePoint2647X" y="GluePoint2647Y"/>
                </a:cxn>
                <a:cxn ang="0">
                  <a:pos x="GluePoint2648X" y="GluePoint2648Y"/>
                </a:cxn>
                <a:cxn ang="0">
                  <a:pos x="GluePoint2649X" y="GluePoint2649Y"/>
                </a:cxn>
                <a:cxn ang="0">
                  <a:pos x="GluePoint2650X" y="GluePoint2650Y"/>
                </a:cxn>
                <a:cxn ang="0">
                  <a:pos x="GluePoint2651X" y="GluePoint2651Y"/>
                </a:cxn>
                <a:cxn ang="0">
                  <a:pos x="GluePoint2652X" y="GluePoint2652Y"/>
                </a:cxn>
                <a:cxn ang="0">
                  <a:pos x="GluePoint2653X" y="GluePoint2653Y"/>
                </a:cxn>
                <a:cxn ang="0">
                  <a:pos x="GluePoint2654X" y="GluePoint2654Y"/>
                </a:cxn>
                <a:cxn ang="0">
                  <a:pos x="GluePoint2655X" y="GluePoint2655Y"/>
                </a:cxn>
                <a:cxn ang="0">
                  <a:pos x="GluePoint2656X" y="GluePoint2656Y"/>
                </a:cxn>
                <a:cxn ang="0">
                  <a:pos x="GluePoint2657X" y="GluePoint2657Y"/>
                </a:cxn>
                <a:cxn ang="0">
                  <a:pos x="GluePoint2658X" y="GluePoint2658Y"/>
                </a:cxn>
                <a:cxn ang="0">
                  <a:pos x="GluePoint2659X" y="GluePoint2659Y"/>
                </a:cxn>
                <a:cxn ang="0">
                  <a:pos x="GluePoint2660X" y="GluePoint2660Y"/>
                </a:cxn>
                <a:cxn ang="0">
                  <a:pos x="GluePoint2661X" y="GluePoint2661Y"/>
                </a:cxn>
                <a:cxn ang="0">
                  <a:pos x="GluePoint2662X" y="GluePoint2662Y"/>
                </a:cxn>
                <a:cxn ang="0">
                  <a:pos x="GluePoint2663X" y="GluePoint2663Y"/>
                </a:cxn>
                <a:cxn ang="0">
                  <a:pos x="GluePoint2664X" y="GluePoint2664Y"/>
                </a:cxn>
                <a:cxn ang="0">
                  <a:pos x="GluePoint2665X" y="GluePoint2665Y"/>
                </a:cxn>
                <a:cxn ang="0">
                  <a:pos x="GluePoint2666X" y="GluePoint2666Y"/>
                </a:cxn>
                <a:cxn ang="0">
                  <a:pos x="GluePoint2667X" y="GluePoint2667Y"/>
                </a:cxn>
                <a:cxn ang="0">
                  <a:pos x="GluePoint2668X" y="GluePoint2668Y"/>
                </a:cxn>
                <a:cxn ang="0">
                  <a:pos x="GluePoint2669X" y="GluePoint2669Y"/>
                </a:cxn>
                <a:cxn ang="0">
                  <a:pos x="GluePoint2670X" y="GluePoint2670Y"/>
                </a:cxn>
                <a:cxn ang="0">
                  <a:pos x="GluePoint2671X" y="GluePoint2671Y"/>
                </a:cxn>
                <a:cxn ang="0">
                  <a:pos x="GluePoint2672X" y="GluePoint2672Y"/>
                </a:cxn>
                <a:cxn ang="0">
                  <a:pos x="GluePoint2673X" y="GluePoint2673Y"/>
                </a:cxn>
                <a:cxn ang="0">
                  <a:pos x="GluePoint2674X" y="GluePoint2674Y"/>
                </a:cxn>
                <a:cxn ang="0">
                  <a:pos x="GluePoint2675X" y="GluePoint2675Y"/>
                </a:cxn>
                <a:cxn ang="0">
                  <a:pos x="GluePoint2676X" y="GluePoint2676Y"/>
                </a:cxn>
                <a:cxn ang="0">
                  <a:pos x="GluePoint2677X" y="GluePoint2677Y"/>
                </a:cxn>
                <a:cxn ang="0">
                  <a:pos x="GluePoint2678X" y="GluePoint2678Y"/>
                </a:cxn>
                <a:cxn ang="0">
                  <a:pos x="GluePoint2679X" y="GluePoint2679Y"/>
                </a:cxn>
                <a:cxn ang="0">
                  <a:pos x="GluePoint2680X" y="GluePoint2680Y"/>
                </a:cxn>
                <a:cxn ang="0">
                  <a:pos x="GluePoint2681X" y="GluePoint2681Y"/>
                </a:cxn>
                <a:cxn ang="0">
                  <a:pos x="GluePoint2682X" y="GluePoint2682Y"/>
                </a:cxn>
                <a:cxn ang="0">
                  <a:pos x="GluePoint2683X" y="GluePoint2683Y"/>
                </a:cxn>
                <a:cxn ang="0">
                  <a:pos x="GluePoint2684X" y="GluePoint2684Y"/>
                </a:cxn>
                <a:cxn ang="0">
                  <a:pos x="GluePoint2685X" y="GluePoint2685Y"/>
                </a:cxn>
                <a:cxn ang="0">
                  <a:pos x="GluePoint2686X" y="GluePoint2686Y"/>
                </a:cxn>
                <a:cxn ang="0">
                  <a:pos x="GluePoint2687X" y="GluePoint2687Y"/>
                </a:cxn>
                <a:cxn ang="0">
                  <a:pos x="GluePoint2688X" y="GluePoint2688Y"/>
                </a:cxn>
                <a:cxn ang="0">
                  <a:pos x="GluePoint2689X" y="GluePoint2689Y"/>
                </a:cxn>
                <a:cxn ang="0">
                  <a:pos x="GluePoint2690X" y="GluePoint2690Y"/>
                </a:cxn>
                <a:cxn ang="0">
                  <a:pos x="GluePoint2691X" y="GluePoint2691Y"/>
                </a:cxn>
                <a:cxn ang="0">
                  <a:pos x="GluePoint2692X" y="GluePoint2692Y"/>
                </a:cxn>
                <a:cxn ang="0">
                  <a:pos x="GluePoint2693X" y="GluePoint2693Y"/>
                </a:cxn>
                <a:cxn ang="0">
                  <a:pos x="GluePoint2694X" y="GluePoint2694Y"/>
                </a:cxn>
                <a:cxn ang="0">
                  <a:pos x="GluePoint2695X" y="GluePoint2695Y"/>
                </a:cxn>
                <a:cxn ang="0">
                  <a:pos x="GluePoint2696X" y="GluePoint2696Y"/>
                </a:cxn>
                <a:cxn ang="0">
                  <a:pos x="GluePoint2697X" y="GluePoint2697Y"/>
                </a:cxn>
                <a:cxn ang="0">
                  <a:pos x="GluePoint2698X" y="GluePoint2698Y"/>
                </a:cxn>
                <a:cxn ang="0">
                  <a:pos x="GluePoint2699X" y="GluePoint2699Y"/>
                </a:cxn>
                <a:cxn ang="0">
                  <a:pos x="GluePoint2700X" y="GluePoint2700Y"/>
                </a:cxn>
                <a:cxn ang="0">
                  <a:pos x="GluePoint2701X" y="GluePoint2701Y"/>
                </a:cxn>
                <a:cxn ang="0">
                  <a:pos x="GluePoint2702X" y="GluePoint2702Y"/>
                </a:cxn>
                <a:cxn ang="0">
                  <a:pos x="GluePoint2703X" y="GluePoint2703Y"/>
                </a:cxn>
                <a:cxn ang="0">
                  <a:pos x="GluePoint2704X" y="GluePoint2704Y"/>
                </a:cxn>
                <a:cxn ang="0">
                  <a:pos x="GluePoint2705X" y="GluePoint2705Y"/>
                </a:cxn>
                <a:cxn ang="0">
                  <a:pos x="GluePoint2706X" y="GluePoint2706Y"/>
                </a:cxn>
                <a:cxn ang="0">
                  <a:pos x="GluePoint2707X" y="GluePoint2707Y"/>
                </a:cxn>
                <a:cxn ang="0">
                  <a:pos x="GluePoint2708X" y="GluePoint2708Y"/>
                </a:cxn>
                <a:cxn ang="0">
                  <a:pos x="GluePoint2709X" y="GluePoint2709Y"/>
                </a:cxn>
                <a:cxn ang="0">
                  <a:pos x="GluePoint2710X" y="GluePoint2710Y"/>
                </a:cxn>
                <a:cxn ang="0">
                  <a:pos x="GluePoint2711X" y="GluePoint2711Y"/>
                </a:cxn>
                <a:cxn ang="0">
                  <a:pos x="GluePoint2712X" y="GluePoint2712Y"/>
                </a:cxn>
                <a:cxn ang="0">
                  <a:pos x="GluePoint2713X" y="GluePoint2713Y"/>
                </a:cxn>
                <a:cxn ang="0">
                  <a:pos x="GluePoint2714X" y="GluePoint2714Y"/>
                </a:cxn>
                <a:cxn ang="0">
                  <a:pos x="GluePoint2715X" y="GluePoint2715Y"/>
                </a:cxn>
                <a:cxn ang="0">
                  <a:pos x="GluePoint2716X" y="GluePoint2716Y"/>
                </a:cxn>
                <a:cxn ang="0">
                  <a:pos x="GluePoint2717X" y="GluePoint2717Y"/>
                </a:cxn>
                <a:cxn ang="0">
                  <a:pos x="GluePoint2718X" y="GluePoint2718Y"/>
                </a:cxn>
                <a:cxn ang="0">
                  <a:pos x="GluePoint2719X" y="GluePoint2719Y"/>
                </a:cxn>
                <a:cxn ang="0">
                  <a:pos x="GluePoint2720X" y="GluePoint2720Y"/>
                </a:cxn>
                <a:cxn ang="0">
                  <a:pos x="GluePoint2721X" y="GluePoint2721Y"/>
                </a:cxn>
                <a:cxn ang="0">
                  <a:pos x="GluePoint2722X" y="GluePoint2722Y"/>
                </a:cxn>
                <a:cxn ang="0">
                  <a:pos x="GluePoint2723X" y="GluePoint2723Y"/>
                </a:cxn>
                <a:cxn ang="0">
                  <a:pos x="GluePoint2724X" y="GluePoint2724Y"/>
                </a:cxn>
                <a:cxn ang="0">
                  <a:pos x="GluePoint2725X" y="GluePoint2725Y"/>
                </a:cxn>
                <a:cxn ang="0">
                  <a:pos x="GluePoint2726X" y="GluePoint2726Y"/>
                </a:cxn>
                <a:cxn ang="0">
                  <a:pos x="GluePoint2727X" y="GluePoint2727Y"/>
                </a:cxn>
                <a:cxn ang="0">
                  <a:pos x="GluePoint2728X" y="GluePoint2728Y"/>
                </a:cxn>
                <a:cxn ang="0">
                  <a:pos x="GluePoint2729X" y="GluePoint2729Y"/>
                </a:cxn>
                <a:cxn ang="0">
                  <a:pos x="GluePoint2730X" y="GluePoint2730Y"/>
                </a:cxn>
                <a:cxn ang="0">
                  <a:pos x="GluePoint2731X" y="GluePoint2731Y"/>
                </a:cxn>
                <a:cxn ang="0">
                  <a:pos x="GluePoint2732X" y="GluePoint2732Y"/>
                </a:cxn>
                <a:cxn ang="0">
                  <a:pos x="GluePoint2733X" y="GluePoint2733Y"/>
                </a:cxn>
                <a:cxn ang="0">
                  <a:pos x="GluePoint2734X" y="GluePoint2734Y"/>
                </a:cxn>
                <a:cxn ang="0">
                  <a:pos x="GluePoint2735X" y="GluePoint2735Y"/>
                </a:cxn>
                <a:cxn ang="0">
                  <a:pos x="GluePoint2736X" y="GluePoint2736Y"/>
                </a:cxn>
                <a:cxn ang="0">
                  <a:pos x="GluePoint2737X" y="GluePoint2737Y"/>
                </a:cxn>
                <a:cxn ang="0">
                  <a:pos x="GluePoint2738X" y="GluePoint2738Y"/>
                </a:cxn>
                <a:cxn ang="0">
                  <a:pos x="GluePoint2739X" y="GluePoint2739Y"/>
                </a:cxn>
                <a:cxn ang="0">
                  <a:pos x="GluePoint2740X" y="GluePoint2740Y"/>
                </a:cxn>
                <a:cxn ang="0">
                  <a:pos x="GluePoint2741X" y="GluePoint2741Y"/>
                </a:cxn>
                <a:cxn ang="0">
                  <a:pos x="GluePoint2742X" y="GluePoint2742Y"/>
                </a:cxn>
                <a:cxn ang="0">
                  <a:pos x="GluePoint2743X" y="GluePoint2743Y"/>
                </a:cxn>
                <a:cxn ang="0">
                  <a:pos x="GluePoint2744X" y="GluePoint2744Y"/>
                </a:cxn>
                <a:cxn ang="0">
                  <a:pos x="GluePoint2745X" y="GluePoint2745Y"/>
                </a:cxn>
                <a:cxn ang="0">
                  <a:pos x="GluePoint2746X" y="GluePoint2746Y"/>
                </a:cxn>
                <a:cxn ang="0">
                  <a:pos x="GluePoint2747X" y="GluePoint2747Y"/>
                </a:cxn>
                <a:cxn ang="0">
                  <a:pos x="GluePoint2748X" y="GluePoint2748Y"/>
                </a:cxn>
                <a:cxn ang="0">
                  <a:pos x="GluePoint2749X" y="GluePoint2749Y"/>
                </a:cxn>
                <a:cxn ang="0">
                  <a:pos x="GluePoint2750X" y="GluePoint2750Y"/>
                </a:cxn>
                <a:cxn ang="0">
                  <a:pos x="GluePoint2751X" y="GluePoint2751Y"/>
                </a:cxn>
                <a:cxn ang="0">
                  <a:pos x="GluePoint2752X" y="GluePoint2752Y"/>
                </a:cxn>
                <a:cxn ang="0">
                  <a:pos x="GluePoint2753X" y="GluePoint2753Y"/>
                </a:cxn>
                <a:cxn ang="0">
                  <a:pos x="GluePoint2754X" y="GluePoint2754Y"/>
                </a:cxn>
                <a:cxn ang="0">
                  <a:pos x="GluePoint2755X" y="GluePoint2755Y"/>
                </a:cxn>
                <a:cxn ang="0">
                  <a:pos x="GluePoint2756X" y="GluePoint2756Y"/>
                </a:cxn>
                <a:cxn ang="0">
                  <a:pos x="GluePoint2757X" y="GluePoint2757Y"/>
                </a:cxn>
                <a:cxn ang="0">
                  <a:pos x="GluePoint2758X" y="GluePoint2758Y"/>
                </a:cxn>
                <a:cxn ang="0">
                  <a:pos x="GluePoint2759X" y="GluePoint2759Y"/>
                </a:cxn>
                <a:cxn ang="0">
                  <a:pos x="GluePoint2760X" y="GluePoint2760Y"/>
                </a:cxn>
                <a:cxn ang="0">
                  <a:pos x="GluePoint2761X" y="GluePoint2761Y"/>
                </a:cxn>
                <a:cxn ang="0">
                  <a:pos x="GluePoint2762X" y="GluePoint2762Y"/>
                </a:cxn>
                <a:cxn ang="0">
                  <a:pos x="GluePoint2763X" y="GluePoint2763Y"/>
                </a:cxn>
                <a:cxn ang="0">
                  <a:pos x="GluePoint2764X" y="GluePoint2764Y"/>
                </a:cxn>
                <a:cxn ang="0">
                  <a:pos x="GluePoint2765X" y="GluePoint2765Y"/>
                </a:cxn>
                <a:cxn ang="0">
                  <a:pos x="GluePoint2766X" y="GluePoint2766Y"/>
                </a:cxn>
                <a:cxn ang="0">
                  <a:pos x="GluePoint2767X" y="GluePoint2767Y"/>
                </a:cxn>
                <a:cxn ang="0">
                  <a:pos x="GluePoint2768X" y="GluePoint2768Y"/>
                </a:cxn>
                <a:cxn ang="0">
                  <a:pos x="GluePoint2769X" y="GluePoint2769Y"/>
                </a:cxn>
                <a:cxn ang="0">
                  <a:pos x="GluePoint2770X" y="GluePoint2770Y"/>
                </a:cxn>
                <a:cxn ang="0">
                  <a:pos x="GluePoint2771X" y="GluePoint2771Y"/>
                </a:cxn>
                <a:cxn ang="0">
                  <a:pos x="GluePoint2772X" y="GluePoint2772Y"/>
                </a:cxn>
                <a:cxn ang="0">
                  <a:pos x="GluePoint2773X" y="GluePoint2773Y"/>
                </a:cxn>
                <a:cxn ang="0">
                  <a:pos x="GluePoint2774X" y="GluePoint2774Y"/>
                </a:cxn>
                <a:cxn ang="0">
                  <a:pos x="GluePoint2775X" y="GluePoint2775Y"/>
                </a:cxn>
                <a:cxn ang="0">
                  <a:pos x="GluePoint2776X" y="GluePoint2776Y"/>
                </a:cxn>
                <a:cxn ang="0">
                  <a:pos x="GluePoint2777X" y="GluePoint2777Y"/>
                </a:cxn>
                <a:cxn ang="0">
                  <a:pos x="GluePoint2778X" y="GluePoint2778Y"/>
                </a:cxn>
                <a:cxn ang="0">
                  <a:pos x="GluePoint2779X" y="GluePoint2779Y"/>
                </a:cxn>
                <a:cxn ang="0">
                  <a:pos x="GluePoint2780X" y="GluePoint2780Y"/>
                </a:cxn>
                <a:cxn ang="0">
                  <a:pos x="GluePoint2781X" y="GluePoint2781Y"/>
                </a:cxn>
                <a:cxn ang="0">
                  <a:pos x="GluePoint2782X" y="GluePoint2782Y"/>
                </a:cxn>
                <a:cxn ang="0">
                  <a:pos x="GluePoint2783X" y="GluePoint2783Y"/>
                </a:cxn>
                <a:cxn ang="0">
                  <a:pos x="GluePoint2784X" y="GluePoint2784Y"/>
                </a:cxn>
                <a:cxn ang="0">
                  <a:pos x="GluePoint2785X" y="GluePoint2785Y"/>
                </a:cxn>
                <a:cxn ang="0">
                  <a:pos x="GluePoint2786X" y="GluePoint2786Y"/>
                </a:cxn>
                <a:cxn ang="0">
                  <a:pos x="GluePoint2787X" y="GluePoint2787Y"/>
                </a:cxn>
                <a:cxn ang="0">
                  <a:pos x="GluePoint2788X" y="GluePoint2788Y"/>
                </a:cxn>
                <a:cxn ang="0">
                  <a:pos x="GluePoint2789X" y="GluePoint2789Y"/>
                </a:cxn>
                <a:cxn ang="0">
                  <a:pos x="GluePoint2790X" y="GluePoint2790Y"/>
                </a:cxn>
                <a:cxn ang="0">
                  <a:pos x="GluePoint2791X" y="GluePoint2791Y"/>
                </a:cxn>
                <a:cxn ang="0">
                  <a:pos x="GluePoint2792X" y="GluePoint2792Y"/>
                </a:cxn>
                <a:cxn ang="0">
                  <a:pos x="GluePoint2793X" y="GluePoint2793Y"/>
                </a:cxn>
                <a:cxn ang="0">
                  <a:pos x="GluePoint2794X" y="GluePoint2794Y"/>
                </a:cxn>
                <a:cxn ang="0">
                  <a:pos x="GluePoint2795X" y="GluePoint2795Y"/>
                </a:cxn>
                <a:cxn ang="0">
                  <a:pos x="GluePoint2796X" y="GluePoint2796Y"/>
                </a:cxn>
              </a:cxnLst>
              <a:rect l="textAreaLeft" t="textAreaTop" r="textAreaRight" b="textAreaBottom"/>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51" name="Freeform: Shape 19">
              <a:extLst>
                <a:ext uri="{C183D7F6-B498-43B3-948B-1728B52AA6E4}">
                  <adec:decorative xmlns:adec="http://schemas.microsoft.com/office/drawing/2017/decorative" val="1"/>
                </a:ext>
              </a:extLst>
            </p:cNvPr>
            <p:cNvSpPr/>
            <p:nvPr/>
          </p:nvSpPr>
          <p:spPr>
            <a:xfrm>
              <a:off x="1440" y="2390400"/>
              <a:ext cx="611280" cy="1421280"/>
            </a:xfrm>
            <a:custGeom>
              <a:avLst/>
              <a:gdLst>
                <a:gd name="textAreaLeft" fmla="*/ 0 w 611280"/>
                <a:gd name="textAreaRight" fmla="*/ 611640 w 611280"/>
                <a:gd name="textAreaTop" fmla="*/ 0 h 1421280"/>
                <a:gd name="textAreaBottom" fmla="*/ 1421640 h 1421280"/>
                <a:gd name="GluePoint1X" fmla="*/ 0 w 611491"/>
                <a:gd name="GluePoint1Y" fmla="*/ 0 h 1429512"/>
                <a:gd name="GluePoint2X" fmla="*/ 62526 w 611491"/>
                <a:gd name="GluePoint2Y" fmla="*/ 22473 h 1429512"/>
                <a:gd name="GluePoint3X" fmla="*/ 241043 w 611491"/>
                <a:gd name="GluePoint3Y" fmla="*/ 176817 h 1429512"/>
                <a:gd name="GluePoint4X" fmla="*/ 497720 w 611491"/>
                <a:gd name="GluePoint4Y" fmla="*/ 299929 h 1429512"/>
                <a:gd name="GluePoint5X" fmla="*/ 610380 w 611491"/>
                <a:gd name="GluePoint5Y" fmla="*/ 577513 h 1429512"/>
                <a:gd name="GluePoint6X" fmla="*/ 458232 w 611491"/>
                <a:gd name="GluePoint6Y" fmla="*/ 845805 h 1429512"/>
                <a:gd name="GluePoint7X" fmla="*/ 455909 w 611491"/>
                <a:gd name="GluePoint7Y" fmla="*/ 848128 h 1429512"/>
                <a:gd name="GluePoint8X" fmla="*/ 407128 w 611491"/>
                <a:gd name="GluePoint8Y" fmla="*/ 956142 h 1429512"/>
                <a:gd name="GluePoint9X" fmla="*/ 396675 w 611491"/>
                <a:gd name="GluePoint9Y" fmla="*/ 993308 h 1429512"/>
                <a:gd name="GluePoint10X" fmla="*/ 230590 w 611491"/>
                <a:gd name="GluePoint10Y" fmla="*/ 1283668 h 1429512"/>
                <a:gd name="GluePoint11X" fmla="*/ 7730 w 611491"/>
                <a:gd name="GluePoint11Y" fmla="*/ 1427579 h 1429512"/>
                <a:gd name="GluePoint12X" fmla="*/ 0 w 611491"/>
                <a:gd name="GluePoint12Y" fmla="*/ 1429512 h 14295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52" name="Freeform: Shape 20">
              <a:extLst>
                <a:ext uri="{C183D7F6-B498-43B3-948B-1728B52AA6E4}">
                  <adec:decorative xmlns:adec="http://schemas.microsoft.com/office/drawing/2017/decorative" val="1"/>
                </a:ext>
              </a:extLst>
            </p:cNvPr>
            <p:cNvSpPr/>
            <p:nvPr/>
          </p:nvSpPr>
          <p:spPr>
            <a:xfrm>
              <a:off x="3794400" y="0"/>
              <a:ext cx="2423520" cy="1343520"/>
            </a:xfrm>
            <a:custGeom>
              <a:avLst/>
              <a:gdLst>
                <a:gd name="textAreaLeft" fmla="*/ 0 w 2423520"/>
                <a:gd name="textAreaRight" fmla="*/ 2423880 w 2423520"/>
                <a:gd name="textAreaTop" fmla="*/ 0 h 1343520"/>
                <a:gd name="textAreaBottom" fmla="*/ 1343880 h 1343520"/>
                <a:gd name="GluePoint1X" fmla="*/ 37089 w 3015964"/>
                <a:gd name="GluePoint1Y" fmla="*/ 0 h 1681468"/>
                <a:gd name="GluePoint2X" fmla="*/ 3014022 w 3015964"/>
                <a:gd name="GluePoint2Y" fmla="*/ 0 h 1681468"/>
                <a:gd name="GluePoint3X" fmla="*/ 3015964 w 3015964"/>
                <a:gd name="GluePoint3Y" fmla="*/ 52718 h 1681468"/>
                <a:gd name="GluePoint4X" fmla="*/ 2982682 w 3015964"/>
                <a:gd name="GluePoint4Y" fmla="*/ 249186 h 1681468"/>
                <a:gd name="GluePoint5X" fmla="*/ 1789950 w 3015964"/>
                <a:gd name="GluePoint5Y" fmla="*/ 1181800 h 1681468"/>
                <a:gd name="GluePoint6X" fmla="*/ 1536391 w 3015964"/>
                <a:gd name="GluePoint6Y" fmla="*/ 1275909 h 1681468"/>
                <a:gd name="GluePoint7X" fmla="*/ 1257206 w 3015964"/>
                <a:gd name="GluePoint7Y" fmla="*/ 1431287 h 1681468"/>
                <a:gd name="GluePoint8X" fmla="*/ 990871 w 3015964"/>
                <a:gd name="GluePoint8Y" fmla="*/ 1669291 h 1681468"/>
                <a:gd name="GluePoint9X" fmla="*/ 584900 w 3015964"/>
                <a:gd name="GluePoint9Y" fmla="*/ 1589975 h 1681468"/>
                <a:gd name="GluePoint10X" fmla="*/ 32440 w 3015964"/>
                <a:gd name="GluePoint10Y" fmla="*/ 985257 h 1681468"/>
                <a:gd name="GluePoint11X" fmla="*/ 98094 w 3015964"/>
                <a:gd name="GluePoint11Y" fmla="*/ 314136 h 1681468"/>
                <a:gd name="GluePoint12X" fmla="*/ 37491 w 3015964"/>
                <a:gd name="GluePoint12Y" fmla="*/ 8555 h 168146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53" name="Freeform: Shape 21">
              <a:extLst>
                <a:ext uri="{C183D7F6-B498-43B3-948B-1728B52AA6E4}">
                  <adec:decorative xmlns:adec="http://schemas.microsoft.com/office/drawing/2017/decorative" val="1"/>
                </a:ext>
              </a:extLst>
            </p:cNvPr>
            <p:cNvSpPr/>
            <p:nvPr/>
          </p:nvSpPr>
          <p:spPr>
            <a:xfrm>
              <a:off x="10948320" y="0"/>
              <a:ext cx="1241640" cy="2620440"/>
            </a:xfrm>
            <a:custGeom>
              <a:avLst/>
              <a:gdLst>
                <a:gd name="textAreaLeft" fmla="*/ 0 w 1241640"/>
                <a:gd name="textAreaRight" fmla="*/ 1242000 w 1241640"/>
                <a:gd name="textAreaTop" fmla="*/ 0 h 2620440"/>
                <a:gd name="textAreaBottom" fmla="*/ 2620800 h 2620440"/>
                <a:gd name="GluePoint1X" fmla="*/ 48089 w 1242102"/>
                <a:gd name="GluePoint1Y" fmla="*/ 0 h 2635689"/>
                <a:gd name="GluePoint2X" fmla="*/ 1242102 w 1242102"/>
                <a:gd name="GluePoint2Y" fmla="*/ 0 h 2635689"/>
                <a:gd name="GluePoint3X" fmla="*/ 1242102 w 1242102"/>
                <a:gd name="GluePoint3Y" fmla="*/ 2546285 h 2635689"/>
                <a:gd name="GluePoint4X" fmla="*/ 1169982 w 1242102"/>
                <a:gd name="GluePoint4Y" fmla="*/ 2578052 h 2635689"/>
                <a:gd name="GluePoint5X" fmla="*/ 289259 w 1242102"/>
                <a:gd name="GluePoint5Y" fmla="*/ 2399682 h 2635689"/>
                <a:gd name="GluePoint6X" fmla="*/ 77957 w 1242102"/>
                <a:gd name="GluePoint6Y" fmla="*/ 900439 h 2635689"/>
                <a:gd name="GluePoint7X" fmla="*/ 123236 w 1242102"/>
                <a:gd name="GluePoint7Y" fmla="*/ 633796 h 2635689"/>
                <a:gd name="GluePoint8X" fmla="*/ 128267 w 1242102"/>
                <a:gd name="GluePoint8Y" fmla="*/ 314326 h 2635689"/>
                <a:gd name="GluePoint9X" fmla="*/ 44729 w 1242102"/>
                <a:gd name="GluePoint9Y" fmla="*/ 16426 h 263568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Lst>
              <a:rect l="textAreaLeft" t="textAreaTop" r="textAreaRight" b="textAreaBottom"/>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54" name="Freeform: Shape 22">
              <a:extLst>
                <a:ext uri="{C183D7F6-B498-43B3-948B-1728B52AA6E4}">
                  <adec:decorative xmlns:adec="http://schemas.microsoft.com/office/drawing/2017/decorative" val="1"/>
                </a:ext>
              </a:extLst>
            </p:cNvPr>
            <p:cNvSpPr/>
            <p:nvPr/>
          </p:nvSpPr>
          <p:spPr>
            <a:xfrm>
              <a:off x="1440" y="0"/>
              <a:ext cx="1577520" cy="979920"/>
            </a:xfrm>
            <a:custGeom>
              <a:avLst/>
              <a:gdLst>
                <a:gd name="textAreaLeft" fmla="*/ 0 w 1577520"/>
                <a:gd name="textAreaRight" fmla="*/ 1577880 w 1577520"/>
                <a:gd name="textAreaTop" fmla="*/ 0 h 979920"/>
                <a:gd name="textAreaBottom" fmla="*/ 980280 h 979920"/>
                <a:gd name="GluePoint1X" fmla="*/ 117137 w 1471018"/>
                <a:gd name="GluePoint1Y" fmla="*/ 759920 h 795676"/>
                <a:gd name="GluePoint2X" fmla="*/ 130429 w 1471018"/>
                <a:gd name="GluePoint2Y" fmla="*/ 768654 h 795676"/>
                <a:gd name="GluePoint3X" fmla="*/ 124353 w 1471018"/>
                <a:gd name="GluePoint3Y" fmla="*/ 792959 h 795676"/>
                <a:gd name="GluePoint4X" fmla="*/ 100048 w 1471018"/>
                <a:gd name="GluePoint4Y" fmla="*/ 786883 h 795676"/>
                <a:gd name="GluePoint5X" fmla="*/ 106124 w 1471018"/>
                <a:gd name="GluePoint5Y" fmla="*/ 762578 h 795676"/>
                <a:gd name="GluePoint6X" fmla="*/ 117137 w 1471018"/>
                <a:gd name="GluePoint6Y" fmla="*/ 759920 h 795676"/>
                <a:gd name="GluePoint7X" fmla="*/ 220419 w 1471018"/>
                <a:gd name="GluePoint7Y" fmla="*/ 753844 h 795676"/>
                <a:gd name="GluePoint8X" fmla="*/ 233710 w 1471018"/>
                <a:gd name="GluePoint8Y" fmla="*/ 762578 h 795676"/>
                <a:gd name="GluePoint9X" fmla="*/ 227634 w 1471018"/>
                <a:gd name="GluePoint9Y" fmla="*/ 786883 h 795676"/>
                <a:gd name="GluePoint10X" fmla="*/ 203329 w 1471018"/>
                <a:gd name="GluePoint10Y" fmla="*/ 780807 h 795676"/>
                <a:gd name="GluePoint11X" fmla="*/ 209405 w 1471018"/>
                <a:gd name="GluePoint11Y" fmla="*/ 756502 h 795676"/>
                <a:gd name="GluePoint12X" fmla="*/ 220419 w 1471018"/>
                <a:gd name="GluePoint12Y" fmla="*/ 753844 h 795676"/>
                <a:gd name="GluePoint13X" fmla="*/ 25999 w 1471018"/>
                <a:gd name="GluePoint13Y" fmla="*/ 741691 h 795676"/>
                <a:gd name="GluePoint14X" fmla="*/ 39290 w 1471018"/>
                <a:gd name="GluePoint14Y" fmla="*/ 750425 h 795676"/>
                <a:gd name="GluePoint15X" fmla="*/ 33214 w 1471018"/>
                <a:gd name="GluePoint15Y" fmla="*/ 774730 h 795676"/>
                <a:gd name="GluePoint16X" fmla="*/ 8909 w 1471018"/>
                <a:gd name="GluePoint16Y" fmla="*/ 768654 h 795676"/>
                <a:gd name="GluePoint17X" fmla="*/ 14985 w 1471018"/>
                <a:gd name="GluePoint17Y" fmla="*/ 744349 h 795676"/>
                <a:gd name="GluePoint18X" fmla="*/ 25999 w 1471018"/>
                <a:gd name="GluePoint18Y" fmla="*/ 741691 h 795676"/>
                <a:gd name="GluePoint19X" fmla="*/ 329796 w 1471018"/>
                <a:gd name="GluePoint19Y" fmla="*/ 735615 h 795676"/>
                <a:gd name="GluePoint20X" fmla="*/ 343088 w 1471018"/>
                <a:gd name="GluePoint20Y" fmla="*/ 744349 h 795676"/>
                <a:gd name="GluePoint21X" fmla="*/ 337012 w 1471018"/>
                <a:gd name="GluePoint21Y" fmla="*/ 768654 h 795676"/>
                <a:gd name="GluePoint22X" fmla="*/ 312707 w 1471018"/>
                <a:gd name="GluePoint22Y" fmla="*/ 762578 h 795676"/>
                <a:gd name="GluePoint23X" fmla="*/ 318783 w 1471018"/>
                <a:gd name="GluePoint23Y" fmla="*/ 738273 h 795676"/>
                <a:gd name="GluePoint24X" fmla="*/ 329796 w 1471018"/>
                <a:gd name="GluePoint24Y" fmla="*/ 735615 h 795676"/>
                <a:gd name="GluePoint25X" fmla="*/ 442198 w 1471018"/>
                <a:gd name="GluePoint25Y" fmla="*/ 702197 h 795676"/>
                <a:gd name="GluePoint26X" fmla="*/ 455488 w 1471018"/>
                <a:gd name="GluePoint26Y" fmla="*/ 710931 h 795676"/>
                <a:gd name="GluePoint27X" fmla="*/ 449413 w 1471018"/>
                <a:gd name="GluePoint27Y" fmla="*/ 735236 h 795676"/>
                <a:gd name="GluePoint28X" fmla="*/ 425110 w 1471018"/>
                <a:gd name="GluePoint28Y" fmla="*/ 729160 h 795676"/>
                <a:gd name="GluePoint29X" fmla="*/ 431186 w 1471018"/>
                <a:gd name="GluePoint29Y" fmla="*/ 704855 h 795676"/>
                <a:gd name="GluePoint30X" fmla="*/ 442198 w 1471018"/>
                <a:gd name="GluePoint30Y" fmla="*/ 702197 h 795676"/>
                <a:gd name="GluePoint31X" fmla="*/ 542453 w 1471018"/>
                <a:gd name="GluePoint31Y" fmla="*/ 668778 h 795676"/>
                <a:gd name="GluePoint32X" fmla="*/ 555745 w 1471018"/>
                <a:gd name="GluePoint32Y" fmla="*/ 677512 h 795676"/>
                <a:gd name="GluePoint33X" fmla="*/ 549669 w 1471018"/>
                <a:gd name="GluePoint33Y" fmla="*/ 701817 h 795676"/>
                <a:gd name="GluePoint34X" fmla="*/ 525364 w 1471018"/>
                <a:gd name="GluePoint34Y" fmla="*/ 695741 h 795676"/>
                <a:gd name="GluePoint35X" fmla="*/ 531440 w 1471018"/>
                <a:gd name="GluePoint35Y" fmla="*/ 671436 h 795676"/>
                <a:gd name="GluePoint36X" fmla="*/ 542453 w 1471018"/>
                <a:gd name="GluePoint36Y" fmla="*/ 668778 h 795676"/>
                <a:gd name="GluePoint37X" fmla="*/ 132328 w 1471018"/>
                <a:gd name="GluePoint37Y" fmla="*/ 650549 h 795676"/>
                <a:gd name="GluePoint38X" fmla="*/ 145620 w 1471018"/>
                <a:gd name="GluePoint38Y" fmla="*/ 659283 h 795676"/>
                <a:gd name="GluePoint39X" fmla="*/ 139544 w 1471018"/>
                <a:gd name="GluePoint39Y" fmla="*/ 683588 h 795676"/>
                <a:gd name="GluePoint40X" fmla="*/ 115239 w 1471018"/>
                <a:gd name="GluePoint40Y" fmla="*/ 677512 h 795676"/>
                <a:gd name="GluePoint41X" fmla="*/ 121315 w 1471018"/>
                <a:gd name="GluePoint41Y" fmla="*/ 653207 h 795676"/>
                <a:gd name="GluePoint42X" fmla="*/ 132328 w 1471018"/>
                <a:gd name="GluePoint42Y" fmla="*/ 650549 h 795676"/>
                <a:gd name="GluePoint43X" fmla="*/ 642709 w 1471018"/>
                <a:gd name="GluePoint43Y" fmla="*/ 641435 h 795676"/>
                <a:gd name="GluePoint44X" fmla="*/ 656001 w 1471018"/>
                <a:gd name="GluePoint44Y" fmla="*/ 650169 h 795676"/>
                <a:gd name="GluePoint45X" fmla="*/ 649925 w 1471018"/>
                <a:gd name="GluePoint45Y" fmla="*/ 674474 h 795676"/>
                <a:gd name="GluePoint46X" fmla="*/ 625620 w 1471018"/>
                <a:gd name="GluePoint46Y" fmla="*/ 668398 h 795676"/>
                <a:gd name="GluePoint47X" fmla="*/ 631696 w 1471018"/>
                <a:gd name="GluePoint47Y" fmla="*/ 644093 h 795676"/>
                <a:gd name="GluePoint48X" fmla="*/ 642709 w 1471018"/>
                <a:gd name="GluePoint48Y" fmla="*/ 641435 h 795676"/>
                <a:gd name="GluePoint49X" fmla="*/ 235618 w 1471018"/>
                <a:gd name="GluePoint49Y" fmla="*/ 641435 h 795676"/>
                <a:gd name="GluePoint50X" fmla="*/ 248910 w 1471018"/>
                <a:gd name="GluePoint50Y" fmla="*/ 650169 h 795676"/>
                <a:gd name="GluePoint51X" fmla="*/ 242833 w 1471018"/>
                <a:gd name="GluePoint51Y" fmla="*/ 674474 h 795676"/>
                <a:gd name="GluePoint52X" fmla="*/ 218529 w 1471018"/>
                <a:gd name="GluePoint52Y" fmla="*/ 668398 h 795676"/>
                <a:gd name="GluePoint53X" fmla="*/ 224605 w 1471018"/>
                <a:gd name="GluePoint53Y" fmla="*/ 644093 h 795676"/>
                <a:gd name="GluePoint54X" fmla="*/ 235618 w 1471018"/>
                <a:gd name="GluePoint54Y" fmla="*/ 641435 h 795676"/>
                <a:gd name="GluePoint55X" fmla="*/ 338904 w 1471018"/>
                <a:gd name="GluePoint55Y" fmla="*/ 629283 h 795676"/>
                <a:gd name="GluePoint56X" fmla="*/ 352196 w 1471018"/>
                <a:gd name="GluePoint56Y" fmla="*/ 638017 h 795676"/>
                <a:gd name="GluePoint57X" fmla="*/ 346120 w 1471018"/>
                <a:gd name="GluePoint57Y" fmla="*/ 662322 h 795676"/>
                <a:gd name="GluePoint58X" fmla="*/ 321815 w 1471018"/>
                <a:gd name="GluePoint58Y" fmla="*/ 656246 h 795676"/>
                <a:gd name="GluePoint59X" fmla="*/ 327891 w 1471018"/>
                <a:gd name="GluePoint59Y" fmla="*/ 631941 h 795676"/>
                <a:gd name="GluePoint60X" fmla="*/ 338904 w 1471018"/>
                <a:gd name="GluePoint60Y" fmla="*/ 629283 h 795676"/>
                <a:gd name="GluePoint61X" fmla="*/ 32070 w 1471018"/>
                <a:gd name="GluePoint61Y" fmla="*/ 601940 h 795676"/>
                <a:gd name="GluePoint62X" fmla="*/ 45361 w 1471018"/>
                <a:gd name="GluePoint62Y" fmla="*/ 610674 h 795676"/>
                <a:gd name="GluePoint63X" fmla="*/ 39285 w 1471018"/>
                <a:gd name="GluePoint63Y" fmla="*/ 634979 h 795676"/>
                <a:gd name="GluePoint64X" fmla="*/ 14981 w 1471018"/>
                <a:gd name="GluePoint64Y" fmla="*/ 628903 h 795676"/>
                <a:gd name="GluePoint65X" fmla="*/ 21056 w 1471018"/>
                <a:gd name="GluePoint65Y" fmla="*/ 604598 h 795676"/>
                <a:gd name="GluePoint66X" fmla="*/ 32070 w 1471018"/>
                <a:gd name="GluePoint66Y" fmla="*/ 601940 h 795676"/>
                <a:gd name="GluePoint67X" fmla="*/ 752079 w 1471018"/>
                <a:gd name="GluePoint67Y" fmla="*/ 586750 h 795676"/>
                <a:gd name="GluePoint68X" fmla="*/ 765371 w 1471018"/>
                <a:gd name="GluePoint68Y" fmla="*/ 595484 h 795676"/>
                <a:gd name="GluePoint69X" fmla="*/ 759295 w 1471018"/>
                <a:gd name="GluePoint69Y" fmla="*/ 619789 h 795676"/>
                <a:gd name="GluePoint70X" fmla="*/ 734990 w 1471018"/>
                <a:gd name="GluePoint70Y" fmla="*/ 613713 h 795676"/>
                <a:gd name="GluePoint71X" fmla="*/ 741066 w 1471018"/>
                <a:gd name="GluePoint71Y" fmla="*/ 589408 h 795676"/>
                <a:gd name="GluePoint72X" fmla="*/ 752079 w 1471018"/>
                <a:gd name="GluePoint72Y" fmla="*/ 586750 h 795676"/>
                <a:gd name="GluePoint73X" fmla="*/ 436123 w 1471018"/>
                <a:gd name="GluePoint73Y" fmla="*/ 583712 h 795676"/>
                <a:gd name="GluePoint74X" fmla="*/ 449413 w 1471018"/>
                <a:gd name="GluePoint74Y" fmla="*/ 592446 h 795676"/>
                <a:gd name="GluePoint75X" fmla="*/ 443339 w 1471018"/>
                <a:gd name="GluePoint75Y" fmla="*/ 616751 h 795676"/>
                <a:gd name="GluePoint76X" fmla="*/ 419039 w 1471018"/>
                <a:gd name="GluePoint76Y" fmla="*/ 610675 h 795676"/>
                <a:gd name="GluePoint77X" fmla="*/ 425114 w 1471018"/>
                <a:gd name="GluePoint77Y" fmla="*/ 586370 h 795676"/>
                <a:gd name="GluePoint78X" fmla="*/ 436123 w 1471018"/>
                <a:gd name="GluePoint78Y" fmla="*/ 583712 h 795676"/>
                <a:gd name="GluePoint79X" fmla="*/ 548529 w 1471018"/>
                <a:gd name="GluePoint79Y" fmla="*/ 556370 h 795676"/>
                <a:gd name="GluePoint80X" fmla="*/ 561821 w 1471018"/>
                <a:gd name="GluePoint80Y" fmla="*/ 565104 h 795676"/>
                <a:gd name="GluePoint81X" fmla="*/ 555745 w 1471018"/>
                <a:gd name="GluePoint81Y" fmla="*/ 589409 h 795676"/>
                <a:gd name="GluePoint82X" fmla="*/ 531440 w 1471018"/>
                <a:gd name="GluePoint82Y" fmla="*/ 583333 h 795676"/>
                <a:gd name="GluePoint83X" fmla="*/ 537516 w 1471018"/>
                <a:gd name="GluePoint83Y" fmla="*/ 559028 h 795676"/>
                <a:gd name="GluePoint84X" fmla="*/ 548529 w 1471018"/>
                <a:gd name="GluePoint84Y" fmla="*/ 556370 h 795676"/>
                <a:gd name="GluePoint85X" fmla="*/ 852335 w 1471018"/>
                <a:gd name="GluePoint85Y" fmla="*/ 550293 h 795676"/>
                <a:gd name="GluePoint86X" fmla="*/ 865627 w 1471018"/>
                <a:gd name="GluePoint86Y" fmla="*/ 559027 h 795676"/>
                <a:gd name="GluePoint87X" fmla="*/ 859551 w 1471018"/>
                <a:gd name="GluePoint87Y" fmla="*/ 583332 h 795676"/>
                <a:gd name="GluePoint88X" fmla="*/ 835246 w 1471018"/>
                <a:gd name="GluePoint88Y" fmla="*/ 577256 h 795676"/>
                <a:gd name="GluePoint89X" fmla="*/ 841322 w 1471018"/>
                <a:gd name="GluePoint89Y" fmla="*/ 552951 h 795676"/>
                <a:gd name="GluePoint90X" fmla="*/ 852335 w 1471018"/>
                <a:gd name="GluePoint90Y" fmla="*/ 550293 h 795676"/>
                <a:gd name="GluePoint91X" fmla="*/ 667013 w 1471018"/>
                <a:gd name="GluePoint91Y" fmla="*/ 532065 h 795676"/>
                <a:gd name="GluePoint92X" fmla="*/ 680305 w 1471018"/>
                <a:gd name="GluePoint92Y" fmla="*/ 540799 h 795676"/>
                <a:gd name="GluePoint93X" fmla="*/ 674229 w 1471018"/>
                <a:gd name="GluePoint93Y" fmla="*/ 565104 h 795676"/>
                <a:gd name="GluePoint94X" fmla="*/ 649924 w 1471018"/>
                <a:gd name="GluePoint94Y" fmla="*/ 559028 h 795676"/>
                <a:gd name="GluePoint95X" fmla="*/ 656000 w 1471018"/>
                <a:gd name="GluePoint95Y" fmla="*/ 534723 h 795676"/>
                <a:gd name="GluePoint96X" fmla="*/ 667013 w 1471018"/>
                <a:gd name="GluePoint96Y" fmla="*/ 532065 h 795676"/>
                <a:gd name="GluePoint97X" fmla="*/ 126251 w 1471018"/>
                <a:gd name="GluePoint97Y" fmla="*/ 532065 h 795676"/>
                <a:gd name="GluePoint98X" fmla="*/ 139543 w 1471018"/>
                <a:gd name="GluePoint98Y" fmla="*/ 540799 h 795676"/>
                <a:gd name="GluePoint99X" fmla="*/ 133467 w 1471018"/>
                <a:gd name="GluePoint99Y" fmla="*/ 565104 h 795676"/>
                <a:gd name="GluePoint100X" fmla="*/ 109162 w 1471018"/>
                <a:gd name="GluePoint100Y" fmla="*/ 559028 h 795676"/>
                <a:gd name="GluePoint101X" fmla="*/ 115238 w 1471018"/>
                <a:gd name="GluePoint101Y" fmla="*/ 534723 h 795676"/>
                <a:gd name="GluePoint102X" fmla="*/ 126251 w 1471018"/>
                <a:gd name="GluePoint102Y" fmla="*/ 532065 h 795676"/>
                <a:gd name="GluePoint103X" fmla="*/ 226503 w 1471018"/>
                <a:gd name="GluePoint103Y" fmla="*/ 529027 h 795676"/>
                <a:gd name="GluePoint104X" fmla="*/ 239794 w 1471018"/>
                <a:gd name="GluePoint104Y" fmla="*/ 537761 h 795676"/>
                <a:gd name="GluePoint105X" fmla="*/ 233718 w 1471018"/>
                <a:gd name="GluePoint105Y" fmla="*/ 562066 h 795676"/>
                <a:gd name="GluePoint106X" fmla="*/ 209414 w 1471018"/>
                <a:gd name="GluePoint106Y" fmla="*/ 555990 h 795676"/>
                <a:gd name="GluePoint107X" fmla="*/ 215490 w 1471018"/>
                <a:gd name="GluePoint107Y" fmla="*/ 531685 h 795676"/>
                <a:gd name="GluePoint108X" fmla="*/ 226503 w 1471018"/>
                <a:gd name="GluePoint108Y" fmla="*/ 529027 h 795676"/>
                <a:gd name="GluePoint109X" fmla="*/ 332836 w 1471018"/>
                <a:gd name="GluePoint109Y" fmla="*/ 519913 h 795676"/>
                <a:gd name="GluePoint110X" fmla="*/ 346128 w 1471018"/>
                <a:gd name="GluePoint110Y" fmla="*/ 528647 h 795676"/>
                <a:gd name="GluePoint111X" fmla="*/ 340052 w 1471018"/>
                <a:gd name="GluePoint111Y" fmla="*/ 552952 h 795676"/>
                <a:gd name="GluePoint112X" fmla="*/ 315748 w 1471018"/>
                <a:gd name="GluePoint112Y" fmla="*/ 546876 h 795676"/>
                <a:gd name="GluePoint113X" fmla="*/ 321823 w 1471018"/>
                <a:gd name="GluePoint113Y" fmla="*/ 522571 h 795676"/>
                <a:gd name="GluePoint114X" fmla="*/ 332836 w 1471018"/>
                <a:gd name="GluePoint114Y" fmla="*/ 519913 h 795676"/>
                <a:gd name="GluePoint115X" fmla="*/ 7768 w 1471018"/>
                <a:gd name="GluePoint115Y" fmla="*/ 507761 h 795676"/>
                <a:gd name="GluePoint116X" fmla="*/ 21060 w 1471018"/>
                <a:gd name="GluePoint116Y" fmla="*/ 516495 h 795676"/>
                <a:gd name="GluePoint117X" fmla="*/ 14984 w 1471018"/>
                <a:gd name="GluePoint117Y" fmla="*/ 540800 h 795676"/>
                <a:gd name="GluePoint118X" fmla="*/ 2831 w 1471018"/>
                <a:gd name="GluePoint118Y" fmla="*/ 543458 h 795676"/>
                <a:gd name="GluePoint119X" fmla="*/ 0 w 1471018"/>
                <a:gd name="GluePoint119Y" fmla="*/ 541423 h 795676"/>
                <a:gd name="GluePoint120X" fmla="*/ 0 w 1471018"/>
                <a:gd name="GluePoint120Y" fmla="*/ 509636 h 795676"/>
                <a:gd name="GluePoint121X" fmla="*/ 946515 w 1471018"/>
                <a:gd name="GluePoint121Y" fmla="*/ 486494 h 795676"/>
                <a:gd name="GluePoint122X" fmla="*/ 959807 w 1471018"/>
                <a:gd name="GluePoint122Y" fmla="*/ 495228 h 795676"/>
                <a:gd name="GluePoint123X" fmla="*/ 953731 w 1471018"/>
                <a:gd name="GluePoint123Y" fmla="*/ 519533 h 795676"/>
                <a:gd name="GluePoint124X" fmla="*/ 929426 w 1471018"/>
                <a:gd name="GluePoint124Y" fmla="*/ 513457 h 795676"/>
                <a:gd name="GluePoint125X" fmla="*/ 935502 w 1471018"/>
                <a:gd name="GluePoint125Y" fmla="*/ 489152 h 795676"/>
                <a:gd name="GluePoint126X" fmla="*/ 946515 w 1471018"/>
                <a:gd name="GluePoint126Y" fmla="*/ 486494 h 795676"/>
                <a:gd name="GluePoint127X" fmla="*/ 457386 w 1471018"/>
                <a:gd name="GluePoint127Y" fmla="*/ 483456 h 795676"/>
                <a:gd name="GluePoint128X" fmla="*/ 470679 w 1471018"/>
                <a:gd name="GluePoint128Y" fmla="*/ 492190 h 795676"/>
                <a:gd name="GluePoint129X" fmla="*/ 464601 w 1471018"/>
                <a:gd name="GluePoint129Y" fmla="*/ 516495 h 795676"/>
                <a:gd name="GluePoint130X" fmla="*/ 440300 w 1471018"/>
                <a:gd name="GluePoint130Y" fmla="*/ 510419 h 795676"/>
                <a:gd name="GluePoint131X" fmla="*/ 446374 w 1471018"/>
                <a:gd name="GluePoint131Y" fmla="*/ 486114 h 795676"/>
                <a:gd name="GluePoint132X" fmla="*/ 457386 w 1471018"/>
                <a:gd name="GluePoint132Y" fmla="*/ 483456 h 795676"/>
                <a:gd name="GluePoint133X" fmla="*/ 821954 w 1471018"/>
                <a:gd name="GluePoint133Y" fmla="*/ 456114 h 795676"/>
                <a:gd name="GluePoint134X" fmla="*/ 835246 w 1471018"/>
                <a:gd name="GluePoint134Y" fmla="*/ 464848 h 795676"/>
                <a:gd name="GluePoint135X" fmla="*/ 829170 w 1471018"/>
                <a:gd name="GluePoint135Y" fmla="*/ 489153 h 795676"/>
                <a:gd name="GluePoint136X" fmla="*/ 804865 w 1471018"/>
                <a:gd name="GluePoint136Y" fmla="*/ 483077 h 795676"/>
                <a:gd name="GluePoint137X" fmla="*/ 810941 w 1471018"/>
                <a:gd name="GluePoint137Y" fmla="*/ 458772 h 795676"/>
                <a:gd name="GluePoint138X" fmla="*/ 821954 w 1471018"/>
                <a:gd name="GluePoint138Y" fmla="*/ 456114 h 795676"/>
                <a:gd name="GluePoint139X" fmla="*/ 584986 w 1471018"/>
                <a:gd name="GluePoint139Y" fmla="*/ 456114 h 795676"/>
                <a:gd name="GluePoint140X" fmla="*/ 598278 w 1471018"/>
                <a:gd name="GluePoint140Y" fmla="*/ 464848 h 795676"/>
                <a:gd name="GluePoint141X" fmla="*/ 592202 w 1471018"/>
                <a:gd name="GluePoint141Y" fmla="*/ 489153 h 795676"/>
                <a:gd name="GluePoint142X" fmla="*/ 567897 w 1471018"/>
                <a:gd name="GluePoint142Y" fmla="*/ 483077 h 795676"/>
                <a:gd name="GluePoint143X" fmla="*/ 573973 w 1471018"/>
                <a:gd name="GluePoint143Y" fmla="*/ 458772 h 795676"/>
                <a:gd name="GluePoint144X" fmla="*/ 584986 w 1471018"/>
                <a:gd name="GluePoint144Y" fmla="*/ 456114 h 795676"/>
                <a:gd name="GluePoint145X" fmla="*/ 718660 w 1471018"/>
                <a:gd name="GluePoint145Y" fmla="*/ 443961 h 795676"/>
                <a:gd name="GluePoint146X" fmla="*/ 731952 w 1471018"/>
                <a:gd name="GluePoint146Y" fmla="*/ 452695 h 795676"/>
                <a:gd name="GluePoint147X" fmla="*/ 725876 w 1471018"/>
                <a:gd name="GluePoint147Y" fmla="*/ 477000 h 795676"/>
                <a:gd name="GluePoint148X" fmla="*/ 701571 w 1471018"/>
                <a:gd name="GluePoint148Y" fmla="*/ 470924 h 795676"/>
                <a:gd name="GluePoint149X" fmla="*/ 707647 w 1471018"/>
                <a:gd name="GluePoint149Y" fmla="*/ 446619 h 795676"/>
                <a:gd name="GluePoint150X" fmla="*/ 718660 w 1471018"/>
                <a:gd name="GluePoint150Y" fmla="*/ 443961 h 795676"/>
                <a:gd name="GluePoint151X" fmla="*/ 1016390 w 1471018"/>
                <a:gd name="GluePoint151Y" fmla="*/ 425733 h 795676"/>
                <a:gd name="GluePoint152X" fmla="*/ 1029681 w 1471018"/>
                <a:gd name="GluePoint152Y" fmla="*/ 434467 h 795676"/>
                <a:gd name="GluePoint153X" fmla="*/ 1023605 w 1471018"/>
                <a:gd name="GluePoint153Y" fmla="*/ 458772 h 795676"/>
                <a:gd name="GluePoint154X" fmla="*/ 999301 w 1471018"/>
                <a:gd name="GluePoint154Y" fmla="*/ 452696 h 795676"/>
                <a:gd name="GluePoint155X" fmla="*/ 1005377 w 1471018"/>
                <a:gd name="GluePoint155Y" fmla="*/ 428391 h 795676"/>
                <a:gd name="GluePoint156X" fmla="*/ 1016390 w 1471018"/>
                <a:gd name="GluePoint156Y" fmla="*/ 425733 h 795676"/>
                <a:gd name="GluePoint157X" fmla="*/ 250806 w 1471018"/>
                <a:gd name="GluePoint157Y" fmla="*/ 416619 h 795676"/>
                <a:gd name="GluePoint158X" fmla="*/ 264098 w 1471018"/>
                <a:gd name="GluePoint158Y" fmla="*/ 425353 h 795676"/>
                <a:gd name="GluePoint159X" fmla="*/ 258022 w 1471018"/>
                <a:gd name="GluePoint159Y" fmla="*/ 449658 h 795676"/>
                <a:gd name="GluePoint160X" fmla="*/ 233717 w 1471018"/>
                <a:gd name="GluePoint160Y" fmla="*/ 443582 h 795676"/>
                <a:gd name="GluePoint161X" fmla="*/ 239793 w 1471018"/>
                <a:gd name="GluePoint161Y" fmla="*/ 419277 h 795676"/>
                <a:gd name="GluePoint162X" fmla="*/ 250806 w 1471018"/>
                <a:gd name="GluePoint162Y" fmla="*/ 416619 h 795676"/>
                <a:gd name="GluePoint163X" fmla="*/ 144467 w 1471018"/>
                <a:gd name="GluePoint163Y" fmla="*/ 416619 h 795676"/>
                <a:gd name="GluePoint164X" fmla="*/ 157759 w 1471018"/>
                <a:gd name="GluePoint164Y" fmla="*/ 425353 h 795676"/>
                <a:gd name="GluePoint165X" fmla="*/ 151683 w 1471018"/>
                <a:gd name="GluePoint165Y" fmla="*/ 449658 h 795676"/>
                <a:gd name="GluePoint166X" fmla="*/ 127378 w 1471018"/>
                <a:gd name="GluePoint166Y" fmla="*/ 443582 h 795676"/>
                <a:gd name="GluePoint167X" fmla="*/ 133454 w 1471018"/>
                <a:gd name="GluePoint167Y" fmla="*/ 419277 h 795676"/>
                <a:gd name="GluePoint168X" fmla="*/ 144467 w 1471018"/>
                <a:gd name="GluePoint168Y" fmla="*/ 416619 h 795676"/>
                <a:gd name="GluePoint169X" fmla="*/ 29033 w 1471018"/>
                <a:gd name="GluePoint169Y" fmla="*/ 416619 h 795676"/>
                <a:gd name="GluePoint170X" fmla="*/ 42324 w 1471018"/>
                <a:gd name="GluePoint170Y" fmla="*/ 425353 h 795676"/>
                <a:gd name="GluePoint171X" fmla="*/ 36248 w 1471018"/>
                <a:gd name="GluePoint171Y" fmla="*/ 449658 h 795676"/>
                <a:gd name="GluePoint172X" fmla="*/ 11944 w 1471018"/>
                <a:gd name="GluePoint172Y" fmla="*/ 443582 h 795676"/>
                <a:gd name="GluePoint173X" fmla="*/ 18020 w 1471018"/>
                <a:gd name="GluePoint173Y" fmla="*/ 419277 h 795676"/>
                <a:gd name="GluePoint174X" fmla="*/ 29033 w 1471018"/>
                <a:gd name="GluePoint174Y" fmla="*/ 416619 h 795676"/>
                <a:gd name="GluePoint175X" fmla="*/ 360172 w 1471018"/>
                <a:gd name="GluePoint175Y" fmla="*/ 410543 h 795676"/>
                <a:gd name="GluePoint176X" fmla="*/ 373464 w 1471018"/>
                <a:gd name="GluePoint176Y" fmla="*/ 419277 h 795676"/>
                <a:gd name="GluePoint177X" fmla="*/ 367388 w 1471018"/>
                <a:gd name="GluePoint177Y" fmla="*/ 443582 h 795676"/>
                <a:gd name="GluePoint178X" fmla="*/ 343083 w 1471018"/>
                <a:gd name="GluePoint178Y" fmla="*/ 437506 h 795676"/>
                <a:gd name="GluePoint179X" fmla="*/ 349159 w 1471018"/>
                <a:gd name="GluePoint179Y" fmla="*/ 413201 h 795676"/>
                <a:gd name="GluePoint180X" fmla="*/ 360172 w 1471018"/>
                <a:gd name="GluePoint180Y" fmla="*/ 410543 h 795676"/>
                <a:gd name="GluePoint181X" fmla="*/ 1110570 w 1471018"/>
                <a:gd name="GluePoint181Y" fmla="*/ 389276 h 795676"/>
                <a:gd name="GluePoint182X" fmla="*/ 1123862 w 1471018"/>
                <a:gd name="GluePoint182Y" fmla="*/ 398010 h 795676"/>
                <a:gd name="GluePoint183X" fmla="*/ 1117786 w 1471018"/>
                <a:gd name="GluePoint183Y" fmla="*/ 422315 h 795676"/>
                <a:gd name="GluePoint184X" fmla="*/ 1093481 w 1471018"/>
                <a:gd name="GluePoint184Y" fmla="*/ 416239 h 795676"/>
                <a:gd name="GluePoint185X" fmla="*/ 1099557 w 1471018"/>
                <a:gd name="GluePoint185Y" fmla="*/ 391934 h 795676"/>
                <a:gd name="GluePoint186X" fmla="*/ 1110570 w 1471018"/>
                <a:gd name="GluePoint186Y" fmla="*/ 389276 h 795676"/>
                <a:gd name="GluePoint187X" fmla="*/ 490806 w 1471018"/>
                <a:gd name="GluePoint187Y" fmla="*/ 383200 h 795676"/>
                <a:gd name="GluePoint188X" fmla="*/ 504098 w 1471018"/>
                <a:gd name="GluePoint188Y" fmla="*/ 391934 h 795676"/>
                <a:gd name="GluePoint189X" fmla="*/ 498022 w 1471018"/>
                <a:gd name="GluePoint189Y" fmla="*/ 416239 h 795676"/>
                <a:gd name="GluePoint190X" fmla="*/ 473717 w 1471018"/>
                <a:gd name="GluePoint190Y" fmla="*/ 410163 h 795676"/>
                <a:gd name="GluePoint191X" fmla="*/ 479793 w 1471018"/>
                <a:gd name="GluePoint191Y" fmla="*/ 385858 h 795676"/>
                <a:gd name="GluePoint192X" fmla="*/ 490806 w 1471018"/>
                <a:gd name="GluePoint192Y" fmla="*/ 383200 h 795676"/>
                <a:gd name="GluePoint193X" fmla="*/ 900944 w 1471018"/>
                <a:gd name="GluePoint193Y" fmla="*/ 380162 h 795676"/>
                <a:gd name="GluePoint194X" fmla="*/ 914236 w 1471018"/>
                <a:gd name="GluePoint194Y" fmla="*/ 388896 h 795676"/>
                <a:gd name="GluePoint195X" fmla="*/ 908160 w 1471018"/>
                <a:gd name="GluePoint195Y" fmla="*/ 413201 h 795676"/>
                <a:gd name="GluePoint196X" fmla="*/ 883855 w 1471018"/>
                <a:gd name="GluePoint196Y" fmla="*/ 407125 h 795676"/>
                <a:gd name="GluePoint197X" fmla="*/ 889931 w 1471018"/>
                <a:gd name="GluePoint197Y" fmla="*/ 382820 h 795676"/>
                <a:gd name="GluePoint198X" fmla="*/ 900944 w 1471018"/>
                <a:gd name="GluePoint198Y" fmla="*/ 380162 h 795676"/>
                <a:gd name="GluePoint199X" fmla="*/ 618404 w 1471018"/>
                <a:gd name="GluePoint199Y" fmla="*/ 361934 h 795676"/>
                <a:gd name="GluePoint200X" fmla="*/ 631696 w 1471018"/>
                <a:gd name="GluePoint200Y" fmla="*/ 370668 h 795676"/>
                <a:gd name="GluePoint201X" fmla="*/ 625620 w 1471018"/>
                <a:gd name="GluePoint201Y" fmla="*/ 394973 h 795676"/>
                <a:gd name="GluePoint202X" fmla="*/ 601315 w 1471018"/>
                <a:gd name="GluePoint202Y" fmla="*/ 388897 h 795676"/>
                <a:gd name="GluePoint203X" fmla="*/ 607391 w 1471018"/>
                <a:gd name="GluePoint203Y" fmla="*/ 364592 h 795676"/>
                <a:gd name="GluePoint204X" fmla="*/ 618404 w 1471018"/>
                <a:gd name="GluePoint204Y" fmla="*/ 361934 h 795676"/>
                <a:gd name="GluePoint205X" fmla="*/ 749041 w 1471018"/>
                <a:gd name="GluePoint205Y" fmla="*/ 355858 h 795676"/>
                <a:gd name="GluePoint206X" fmla="*/ 762333 w 1471018"/>
                <a:gd name="GluePoint206Y" fmla="*/ 364592 h 795676"/>
                <a:gd name="GluePoint207X" fmla="*/ 756257 w 1471018"/>
                <a:gd name="GluePoint207Y" fmla="*/ 388897 h 795676"/>
                <a:gd name="GluePoint208X" fmla="*/ 731952 w 1471018"/>
                <a:gd name="GluePoint208Y" fmla="*/ 382821 h 795676"/>
                <a:gd name="GluePoint209X" fmla="*/ 738028 w 1471018"/>
                <a:gd name="GluePoint209Y" fmla="*/ 358516 h 795676"/>
                <a:gd name="GluePoint210X" fmla="*/ 749041 w 1471018"/>
                <a:gd name="GluePoint210Y" fmla="*/ 355858 h 795676"/>
                <a:gd name="GluePoint211X" fmla="*/ 10801 w 1471018"/>
                <a:gd name="GluePoint211Y" fmla="*/ 334591 h 795676"/>
                <a:gd name="GluePoint212X" fmla="*/ 24093 w 1471018"/>
                <a:gd name="GluePoint212Y" fmla="*/ 343325 h 795676"/>
                <a:gd name="GluePoint213X" fmla="*/ 18017 w 1471018"/>
                <a:gd name="GluePoint213Y" fmla="*/ 367630 h 795676"/>
                <a:gd name="GluePoint214X" fmla="*/ 5865 w 1471018"/>
                <a:gd name="GluePoint214Y" fmla="*/ 370288 h 795676"/>
                <a:gd name="GluePoint215X" fmla="*/ 0 w 1471018"/>
                <a:gd name="GluePoint215Y" fmla="*/ 366073 h 795676"/>
                <a:gd name="GluePoint216X" fmla="*/ 0 w 1471018"/>
                <a:gd name="GluePoint216Y" fmla="*/ 337198 h 795676"/>
                <a:gd name="GluePoint217X" fmla="*/ 1213864 w 1471018"/>
                <a:gd name="GluePoint217Y" fmla="*/ 313325 h 795676"/>
                <a:gd name="GluePoint218X" fmla="*/ 1227156 w 1471018"/>
                <a:gd name="GluePoint218Y" fmla="*/ 322059 h 795676"/>
                <a:gd name="GluePoint219X" fmla="*/ 1221080 w 1471018"/>
                <a:gd name="GluePoint219Y" fmla="*/ 346364 h 795676"/>
                <a:gd name="GluePoint220X" fmla="*/ 1196775 w 1471018"/>
                <a:gd name="GluePoint220Y" fmla="*/ 340288 h 795676"/>
                <a:gd name="GluePoint221X" fmla="*/ 1202851 w 1471018"/>
                <a:gd name="GluePoint221Y" fmla="*/ 315983 h 795676"/>
                <a:gd name="GluePoint222X" fmla="*/ 1213864 w 1471018"/>
                <a:gd name="GluePoint222Y" fmla="*/ 313325 h 795676"/>
                <a:gd name="GluePoint223X" fmla="*/ 211313 w 1471018"/>
                <a:gd name="GluePoint223Y" fmla="*/ 313325 h 795676"/>
                <a:gd name="GluePoint224X" fmla="*/ 224605 w 1471018"/>
                <a:gd name="GluePoint224Y" fmla="*/ 322059 h 795676"/>
                <a:gd name="GluePoint225X" fmla="*/ 218529 w 1471018"/>
                <a:gd name="GluePoint225Y" fmla="*/ 346364 h 795676"/>
                <a:gd name="GluePoint226X" fmla="*/ 194224 w 1471018"/>
                <a:gd name="GluePoint226Y" fmla="*/ 340288 h 795676"/>
                <a:gd name="GluePoint227X" fmla="*/ 200300 w 1471018"/>
                <a:gd name="GluePoint227Y" fmla="*/ 315983 h 795676"/>
                <a:gd name="GluePoint228X" fmla="*/ 211313 w 1471018"/>
                <a:gd name="GluePoint228Y" fmla="*/ 313325 h 795676"/>
                <a:gd name="GluePoint229X" fmla="*/ 314600 w 1471018"/>
                <a:gd name="GluePoint229Y" fmla="*/ 301172 h 795676"/>
                <a:gd name="GluePoint230X" fmla="*/ 327892 w 1471018"/>
                <a:gd name="GluePoint230Y" fmla="*/ 309906 h 795676"/>
                <a:gd name="GluePoint231X" fmla="*/ 321816 w 1471018"/>
                <a:gd name="GluePoint231Y" fmla="*/ 334211 h 795676"/>
                <a:gd name="GluePoint232X" fmla="*/ 297511 w 1471018"/>
                <a:gd name="GluePoint232Y" fmla="*/ 328135 h 795676"/>
                <a:gd name="GluePoint233X" fmla="*/ 303587 w 1471018"/>
                <a:gd name="GluePoint233Y" fmla="*/ 303830 h 795676"/>
                <a:gd name="GluePoint234X" fmla="*/ 314600 w 1471018"/>
                <a:gd name="GluePoint234Y" fmla="*/ 301172 h 795676"/>
                <a:gd name="GluePoint235X" fmla="*/ 982972 w 1471018"/>
                <a:gd name="GluePoint235Y" fmla="*/ 298134 h 795676"/>
                <a:gd name="GluePoint236X" fmla="*/ 996264 w 1471018"/>
                <a:gd name="GluePoint236Y" fmla="*/ 306868 h 795676"/>
                <a:gd name="GluePoint237X" fmla="*/ 990188 w 1471018"/>
                <a:gd name="GluePoint237Y" fmla="*/ 331173 h 795676"/>
                <a:gd name="GluePoint238X" fmla="*/ 965883 w 1471018"/>
                <a:gd name="GluePoint238Y" fmla="*/ 325097 h 795676"/>
                <a:gd name="GluePoint239X" fmla="*/ 971959 w 1471018"/>
                <a:gd name="GluePoint239Y" fmla="*/ 300792 h 795676"/>
                <a:gd name="GluePoint240X" fmla="*/ 982972 w 1471018"/>
                <a:gd name="GluePoint240Y" fmla="*/ 298134 h 795676"/>
                <a:gd name="GluePoint241X" fmla="*/ 417898 w 1471018"/>
                <a:gd name="GluePoint241Y" fmla="*/ 298134 h 795676"/>
                <a:gd name="GluePoint242X" fmla="*/ 431187 w 1471018"/>
                <a:gd name="GluePoint242Y" fmla="*/ 306868 h 795676"/>
                <a:gd name="GluePoint243X" fmla="*/ 425112 w 1471018"/>
                <a:gd name="GluePoint243Y" fmla="*/ 331173 h 795676"/>
                <a:gd name="GluePoint244X" fmla="*/ 400806 w 1471018"/>
                <a:gd name="GluePoint244Y" fmla="*/ 325097 h 795676"/>
                <a:gd name="GluePoint245X" fmla="*/ 406884 w 1471018"/>
                <a:gd name="GluePoint245Y" fmla="*/ 300792 h 795676"/>
                <a:gd name="GluePoint246X" fmla="*/ 417898 w 1471018"/>
                <a:gd name="GluePoint246Y" fmla="*/ 298134 h 795676"/>
                <a:gd name="GluePoint247X" fmla="*/ 858411 w 1471018"/>
                <a:gd name="GluePoint247Y" fmla="*/ 295096 h 795676"/>
                <a:gd name="GluePoint248X" fmla="*/ 871703 w 1471018"/>
                <a:gd name="GluePoint248Y" fmla="*/ 303830 h 795676"/>
                <a:gd name="GluePoint249X" fmla="*/ 865627 w 1471018"/>
                <a:gd name="GluePoint249Y" fmla="*/ 328135 h 795676"/>
                <a:gd name="GluePoint250X" fmla="*/ 841322 w 1471018"/>
                <a:gd name="GluePoint250Y" fmla="*/ 322059 h 795676"/>
                <a:gd name="GluePoint251X" fmla="*/ 847398 w 1471018"/>
                <a:gd name="GluePoint251Y" fmla="*/ 297754 h 795676"/>
                <a:gd name="GluePoint252X" fmla="*/ 858411 w 1471018"/>
                <a:gd name="GluePoint252Y" fmla="*/ 295096 h 795676"/>
                <a:gd name="GluePoint253X" fmla="*/ 1095380 w 1471018"/>
                <a:gd name="GluePoint253Y" fmla="*/ 292058 h 795676"/>
                <a:gd name="GluePoint254X" fmla="*/ 1108672 w 1471018"/>
                <a:gd name="GluePoint254Y" fmla="*/ 300792 h 795676"/>
                <a:gd name="GluePoint255X" fmla="*/ 1102596 w 1471018"/>
                <a:gd name="GluePoint255Y" fmla="*/ 325097 h 795676"/>
                <a:gd name="GluePoint256X" fmla="*/ 1078291 w 1471018"/>
                <a:gd name="GluePoint256Y" fmla="*/ 319021 h 795676"/>
                <a:gd name="GluePoint257X" fmla="*/ 1084367 w 1471018"/>
                <a:gd name="GluePoint257Y" fmla="*/ 294716 h 795676"/>
                <a:gd name="GluePoint258X" fmla="*/ 1095380 w 1471018"/>
                <a:gd name="GluePoint258Y" fmla="*/ 292058 h 795676"/>
                <a:gd name="GluePoint259X" fmla="*/ 108024 w 1471018"/>
                <a:gd name="GluePoint259Y" fmla="*/ 289020 h 795676"/>
                <a:gd name="GluePoint260X" fmla="*/ 121316 w 1471018"/>
                <a:gd name="GluePoint260Y" fmla="*/ 297754 h 795676"/>
                <a:gd name="GluePoint261X" fmla="*/ 115240 w 1471018"/>
                <a:gd name="GluePoint261Y" fmla="*/ 322059 h 795676"/>
                <a:gd name="GluePoint262X" fmla="*/ 90935 w 1471018"/>
                <a:gd name="GluePoint262Y" fmla="*/ 315983 h 795676"/>
                <a:gd name="GluePoint263X" fmla="*/ 97011 w 1471018"/>
                <a:gd name="GluePoint263Y" fmla="*/ 291678 h 795676"/>
                <a:gd name="GluePoint264X" fmla="*/ 108024 w 1471018"/>
                <a:gd name="GluePoint264Y" fmla="*/ 289020 h 795676"/>
                <a:gd name="GluePoint265X" fmla="*/ 533338 w 1471018"/>
                <a:gd name="GluePoint265Y" fmla="*/ 270792 h 795676"/>
                <a:gd name="GluePoint266X" fmla="*/ 546630 w 1471018"/>
                <a:gd name="GluePoint266Y" fmla="*/ 279526 h 795676"/>
                <a:gd name="GluePoint267X" fmla="*/ 540554 w 1471018"/>
                <a:gd name="GluePoint267Y" fmla="*/ 303831 h 795676"/>
                <a:gd name="GluePoint268X" fmla="*/ 516251 w 1471018"/>
                <a:gd name="GluePoint268Y" fmla="*/ 297755 h 795676"/>
                <a:gd name="GluePoint269X" fmla="*/ 522328 w 1471018"/>
                <a:gd name="GluePoint269Y" fmla="*/ 273450 h 795676"/>
                <a:gd name="GluePoint270X" fmla="*/ 533338 w 1471018"/>
                <a:gd name="GluePoint270Y" fmla="*/ 270792 h 795676"/>
                <a:gd name="GluePoint271X" fmla="*/ 633594 w 1471018"/>
                <a:gd name="GluePoint271Y" fmla="*/ 261678 h 795676"/>
                <a:gd name="GluePoint272X" fmla="*/ 646886 w 1471018"/>
                <a:gd name="GluePoint272Y" fmla="*/ 270412 h 795676"/>
                <a:gd name="GluePoint273X" fmla="*/ 640810 w 1471018"/>
                <a:gd name="GluePoint273Y" fmla="*/ 294717 h 795676"/>
                <a:gd name="GluePoint274X" fmla="*/ 616505 w 1471018"/>
                <a:gd name="GluePoint274Y" fmla="*/ 288641 h 795676"/>
                <a:gd name="GluePoint275X" fmla="*/ 622581 w 1471018"/>
                <a:gd name="GluePoint275Y" fmla="*/ 264336 h 795676"/>
                <a:gd name="GluePoint276X" fmla="*/ 633594 w 1471018"/>
                <a:gd name="GluePoint276Y" fmla="*/ 261678 h 795676"/>
                <a:gd name="GluePoint277X" fmla="*/ 746003 w 1471018"/>
                <a:gd name="GluePoint277Y" fmla="*/ 258640 h 795676"/>
                <a:gd name="GluePoint278X" fmla="*/ 759295 w 1471018"/>
                <a:gd name="GluePoint278Y" fmla="*/ 267374 h 795676"/>
                <a:gd name="GluePoint279X" fmla="*/ 753219 w 1471018"/>
                <a:gd name="GluePoint279Y" fmla="*/ 291679 h 795676"/>
                <a:gd name="GluePoint280X" fmla="*/ 728914 w 1471018"/>
                <a:gd name="GluePoint280Y" fmla="*/ 285603 h 795676"/>
                <a:gd name="GluePoint281X" fmla="*/ 734990 w 1471018"/>
                <a:gd name="GluePoint281Y" fmla="*/ 261298 h 795676"/>
                <a:gd name="GluePoint282X" fmla="*/ 746003 w 1471018"/>
                <a:gd name="GluePoint282Y" fmla="*/ 258640 h 795676"/>
                <a:gd name="GluePoint283X" fmla="*/ 1301968 w 1471018"/>
                <a:gd name="GluePoint283Y" fmla="*/ 225221 h 795676"/>
                <a:gd name="GluePoint284X" fmla="*/ 1315260 w 1471018"/>
                <a:gd name="GluePoint284Y" fmla="*/ 233955 h 795676"/>
                <a:gd name="GluePoint285X" fmla="*/ 1309184 w 1471018"/>
                <a:gd name="GluePoint285Y" fmla="*/ 258260 h 795676"/>
                <a:gd name="GluePoint286X" fmla="*/ 1284879 w 1471018"/>
                <a:gd name="GluePoint286Y" fmla="*/ 252184 h 795676"/>
                <a:gd name="GluePoint287X" fmla="*/ 1290955 w 1471018"/>
                <a:gd name="GluePoint287Y" fmla="*/ 227879 h 795676"/>
                <a:gd name="GluePoint288X" fmla="*/ 1301968 w 1471018"/>
                <a:gd name="GluePoint288Y" fmla="*/ 225221 h 795676"/>
                <a:gd name="GluePoint289X" fmla="*/ 7756 w 1471018"/>
                <a:gd name="GluePoint289Y" fmla="*/ 225221 h 795676"/>
                <a:gd name="GluePoint290X" fmla="*/ 21048 w 1471018"/>
                <a:gd name="GluePoint290Y" fmla="*/ 233955 h 795676"/>
                <a:gd name="GluePoint291X" fmla="*/ 14972 w 1471018"/>
                <a:gd name="GluePoint291Y" fmla="*/ 258260 h 795676"/>
                <a:gd name="GluePoint292X" fmla="*/ 2819 w 1471018"/>
                <a:gd name="GluePoint292Y" fmla="*/ 260918 h 795676"/>
                <a:gd name="GluePoint293X" fmla="*/ 0 w 1471018"/>
                <a:gd name="GluePoint293Y" fmla="*/ 258892 h 795676"/>
                <a:gd name="GluePoint294X" fmla="*/ 0 w 1471018"/>
                <a:gd name="GluePoint294Y" fmla="*/ 227093 h 795676"/>
                <a:gd name="GluePoint295X" fmla="*/ 180938 w 1471018"/>
                <a:gd name="GluePoint295Y" fmla="*/ 210031 h 795676"/>
                <a:gd name="GluePoint296X" fmla="*/ 194229 w 1471018"/>
                <a:gd name="GluePoint296Y" fmla="*/ 218765 h 795676"/>
                <a:gd name="GluePoint297X" fmla="*/ 188153 w 1471018"/>
                <a:gd name="GluePoint297Y" fmla="*/ 243070 h 795676"/>
                <a:gd name="GluePoint298X" fmla="*/ 163849 w 1471018"/>
                <a:gd name="GluePoint298Y" fmla="*/ 236994 h 795676"/>
                <a:gd name="GluePoint299X" fmla="*/ 169925 w 1471018"/>
                <a:gd name="GluePoint299Y" fmla="*/ 212689 h 795676"/>
                <a:gd name="GluePoint300X" fmla="*/ 180938 w 1471018"/>
                <a:gd name="GluePoint300Y" fmla="*/ 210031 h 795676"/>
                <a:gd name="GluePoint301X" fmla="*/ 1183484 w 1471018"/>
                <a:gd name="GluePoint301Y" fmla="*/ 203954 h 795676"/>
                <a:gd name="GluePoint302X" fmla="*/ 1196776 w 1471018"/>
                <a:gd name="GluePoint302Y" fmla="*/ 212688 h 795676"/>
                <a:gd name="GluePoint303X" fmla="*/ 1190700 w 1471018"/>
                <a:gd name="GluePoint303Y" fmla="*/ 236993 h 795676"/>
                <a:gd name="GluePoint304X" fmla="*/ 1166395 w 1471018"/>
                <a:gd name="GluePoint304Y" fmla="*/ 230917 h 795676"/>
                <a:gd name="GluePoint305X" fmla="*/ 1172471 w 1471018"/>
                <a:gd name="GluePoint305Y" fmla="*/ 206612 h 795676"/>
                <a:gd name="GluePoint306X" fmla="*/ 1183484 w 1471018"/>
                <a:gd name="GluePoint306Y" fmla="*/ 203954 h 795676"/>
                <a:gd name="GluePoint307X" fmla="*/ 946515 w 1471018"/>
                <a:gd name="GluePoint307Y" fmla="*/ 197878 h 795676"/>
                <a:gd name="GluePoint308X" fmla="*/ 959807 w 1471018"/>
                <a:gd name="GluePoint308Y" fmla="*/ 206612 h 795676"/>
                <a:gd name="GluePoint309X" fmla="*/ 953731 w 1471018"/>
                <a:gd name="GluePoint309Y" fmla="*/ 230917 h 795676"/>
                <a:gd name="GluePoint310X" fmla="*/ 929426 w 1471018"/>
                <a:gd name="GluePoint310Y" fmla="*/ 224841 h 795676"/>
                <a:gd name="GluePoint311X" fmla="*/ 935502 w 1471018"/>
                <a:gd name="GluePoint311Y" fmla="*/ 200536 h 795676"/>
                <a:gd name="GluePoint312X" fmla="*/ 946515 w 1471018"/>
                <a:gd name="GluePoint312Y" fmla="*/ 197878 h 795676"/>
                <a:gd name="GluePoint313X" fmla="*/ 466501 w 1471018"/>
                <a:gd name="GluePoint313Y" fmla="*/ 197878 h 795676"/>
                <a:gd name="GluePoint314X" fmla="*/ 479793 w 1471018"/>
                <a:gd name="GluePoint314Y" fmla="*/ 206612 h 795676"/>
                <a:gd name="GluePoint315X" fmla="*/ 473717 w 1471018"/>
                <a:gd name="GluePoint315Y" fmla="*/ 230917 h 795676"/>
                <a:gd name="GluePoint316X" fmla="*/ 449412 w 1471018"/>
                <a:gd name="GluePoint316Y" fmla="*/ 224841 h 795676"/>
                <a:gd name="GluePoint317X" fmla="*/ 455486 w 1471018"/>
                <a:gd name="GluePoint317Y" fmla="*/ 200536 h 795676"/>
                <a:gd name="GluePoint318X" fmla="*/ 466501 w 1471018"/>
                <a:gd name="GluePoint318Y" fmla="*/ 197878 h 795676"/>
                <a:gd name="GluePoint319X" fmla="*/ 323717 w 1471018"/>
                <a:gd name="GluePoint319Y" fmla="*/ 197878 h 795676"/>
                <a:gd name="GluePoint320X" fmla="*/ 337009 w 1471018"/>
                <a:gd name="GluePoint320Y" fmla="*/ 206612 h 795676"/>
                <a:gd name="GluePoint321X" fmla="*/ 330933 w 1471018"/>
                <a:gd name="GluePoint321Y" fmla="*/ 230917 h 795676"/>
                <a:gd name="GluePoint322X" fmla="*/ 306628 w 1471018"/>
                <a:gd name="GluePoint322Y" fmla="*/ 224841 h 795676"/>
                <a:gd name="GluePoint323X" fmla="*/ 312704 w 1471018"/>
                <a:gd name="GluePoint323Y" fmla="*/ 200536 h 795676"/>
                <a:gd name="GluePoint324X" fmla="*/ 323717 w 1471018"/>
                <a:gd name="GluePoint324Y" fmla="*/ 197878 h 795676"/>
                <a:gd name="GluePoint325X" fmla="*/ 1074113 w 1471018"/>
                <a:gd name="GluePoint325Y" fmla="*/ 188764 h 795676"/>
                <a:gd name="GluePoint326X" fmla="*/ 1087405 w 1471018"/>
                <a:gd name="GluePoint326Y" fmla="*/ 197498 h 795676"/>
                <a:gd name="GluePoint327X" fmla="*/ 1081329 w 1471018"/>
                <a:gd name="GluePoint327Y" fmla="*/ 221803 h 795676"/>
                <a:gd name="GluePoint328X" fmla="*/ 1057024 w 1471018"/>
                <a:gd name="GluePoint328Y" fmla="*/ 215727 h 795676"/>
                <a:gd name="GluePoint329X" fmla="*/ 1063100 w 1471018"/>
                <a:gd name="GluePoint329Y" fmla="*/ 191422 h 795676"/>
                <a:gd name="GluePoint330X" fmla="*/ 1074113 w 1471018"/>
                <a:gd name="GluePoint330Y" fmla="*/ 188764 h 795676"/>
                <a:gd name="GluePoint331X" fmla="*/ 846259 w 1471018"/>
                <a:gd name="GluePoint331Y" fmla="*/ 188764 h 795676"/>
                <a:gd name="GluePoint332X" fmla="*/ 859551 w 1471018"/>
                <a:gd name="GluePoint332Y" fmla="*/ 197498 h 795676"/>
                <a:gd name="GluePoint333X" fmla="*/ 853475 w 1471018"/>
                <a:gd name="GluePoint333Y" fmla="*/ 221803 h 795676"/>
                <a:gd name="GluePoint334X" fmla="*/ 829170 w 1471018"/>
                <a:gd name="GluePoint334Y" fmla="*/ 215727 h 795676"/>
                <a:gd name="GluePoint335X" fmla="*/ 835246 w 1471018"/>
                <a:gd name="GluePoint335Y" fmla="*/ 191422 h 795676"/>
                <a:gd name="GluePoint336X" fmla="*/ 846259 w 1471018"/>
                <a:gd name="GluePoint336Y" fmla="*/ 188764 h 795676"/>
                <a:gd name="GluePoint337X" fmla="*/ 694356 w 1471018"/>
                <a:gd name="GluePoint337Y" fmla="*/ 164460 h 795676"/>
                <a:gd name="GluePoint338X" fmla="*/ 707648 w 1471018"/>
                <a:gd name="GluePoint338Y" fmla="*/ 173194 h 795676"/>
                <a:gd name="GluePoint339X" fmla="*/ 701572 w 1471018"/>
                <a:gd name="GluePoint339Y" fmla="*/ 197499 h 795676"/>
                <a:gd name="GluePoint340X" fmla="*/ 677267 w 1471018"/>
                <a:gd name="GluePoint340Y" fmla="*/ 191423 h 795676"/>
                <a:gd name="GluePoint341X" fmla="*/ 683343 w 1471018"/>
                <a:gd name="GluePoint341Y" fmla="*/ 167118 h 795676"/>
                <a:gd name="GluePoint342X" fmla="*/ 694356 w 1471018"/>
                <a:gd name="GluePoint342Y" fmla="*/ 164460 h 795676"/>
                <a:gd name="GluePoint343X" fmla="*/ 77635 w 1471018"/>
                <a:gd name="GluePoint343Y" fmla="*/ 152307 h 795676"/>
                <a:gd name="GluePoint344X" fmla="*/ 90926 w 1471018"/>
                <a:gd name="GluePoint344Y" fmla="*/ 161041 h 795676"/>
                <a:gd name="GluePoint345X" fmla="*/ 84851 w 1471018"/>
                <a:gd name="GluePoint345Y" fmla="*/ 185346 h 795676"/>
                <a:gd name="GluePoint346X" fmla="*/ 60546 w 1471018"/>
                <a:gd name="GluePoint346Y" fmla="*/ 179270 h 795676"/>
                <a:gd name="GluePoint347X" fmla="*/ 66622 w 1471018"/>
                <a:gd name="GluePoint347Y" fmla="*/ 154965 h 795676"/>
                <a:gd name="GluePoint348X" fmla="*/ 77635 w 1471018"/>
                <a:gd name="GluePoint348Y" fmla="*/ 152307 h 795676"/>
                <a:gd name="GluePoint349X" fmla="*/ 1377919 w 1471018"/>
                <a:gd name="GluePoint349Y" fmla="*/ 146231 h 795676"/>
                <a:gd name="GluePoint350X" fmla="*/ 1391211 w 1471018"/>
                <a:gd name="GluePoint350Y" fmla="*/ 154965 h 795676"/>
                <a:gd name="GluePoint351X" fmla="*/ 1385135 w 1471018"/>
                <a:gd name="GluePoint351Y" fmla="*/ 179270 h 795676"/>
                <a:gd name="GluePoint352X" fmla="*/ 1360830 w 1471018"/>
                <a:gd name="GluePoint352Y" fmla="*/ 173194 h 795676"/>
                <a:gd name="GluePoint353X" fmla="*/ 1366906 w 1471018"/>
                <a:gd name="GluePoint353Y" fmla="*/ 148889 h 795676"/>
                <a:gd name="GluePoint354X" fmla="*/ 1377919 w 1471018"/>
                <a:gd name="GluePoint354Y" fmla="*/ 146231 h 795676"/>
                <a:gd name="GluePoint355X" fmla="*/ 588024 w 1471018"/>
                <a:gd name="GluePoint355Y" fmla="*/ 143193 h 795676"/>
                <a:gd name="GluePoint356X" fmla="*/ 601316 w 1471018"/>
                <a:gd name="GluePoint356Y" fmla="*/ 151927 h 795676"/>
                <a:gd name="GluePoint357X" fmla="*/ 595240 w 1471018"/>
                <a:gd name="GluePoint357Y" fmla="*/ 176232 h 795676"/>
                <a:gd name="GluePoint358X" fmla="*/ 570935 w 1471018"/>
                <a:gd name="GluePoint358Y" fmla="*/ 170156 h 795676"/>
                <a:gd name="GluePoint359X" fmla="*/ 577011 w 1471018"/>
                <a:gd name="GluePoint359Y" fmla="*/ 145851 h 795676"/>
                <a:gd name="GluePoint360X" fmla="*/ 588024 w 1471018"/>
                <a:gd name="GluePoint360Y" fmla="*/ 143193 h 795676"/>
                <a:gd name="GluePoint361X" fmla="*/ 241687 w 1471018"/>
                <a:gd name="GluePoint361Y" fmla="*/ 128003 h 795676"/>
                <a:gd name="GluePoint362X" fmla="*/ 254979 w 1471018"/>
                <a:gd name="GluePoint362Y" fmla="*/ 136737 h 795676"/>
                <a:gd name="GluePoint363X" fmla="*/ 248903 w 1471018"/>
                <a:gd name="GluePoint363Y" fmla="*/ 161042 h 795676"/>
                <a:gd name="GluePoint364X" fmla="*/ 224598 w 1471018"/>
                <a:gd name="GluePoint364Y" fmla="*/ 154966 h 795676"/>
                <a:gd name="GluePoint365X" fmla="*/ 230674 w 1471018"/>
                <a:gd name="GluePoint365Y" fmla="*/ 130661 h 795676"/>
                <a:gd name="GluePoint366X" fmla="*/ 241687 w 1471018"/>
                <a:gd name="GluePoint366Y" fmla="*/ 128003 h 795676"/>
                <a:gd name="GluePoint367X" fmla="*/ 1259435 w 1471018"/>
                <a:gd name="GluePoint367Y" fmla="*/ 124965 h 795676"/>
                <a:gd name="GluePoint368X" fmla="*/ 1272727 w 1471018"/>
                <a:gd name="GluePoint368Y" fmla="*/ 133699 h 795676"/>
                <a:gd name="GluePoint369X" fmla="*/ 1266651 w 1471018"/>
                <a:gd name="GluePoint369Y" fmla="*/ 158004 h 795676"/>
                <a:gd name="GluePoint370X" fmla="*/ 1242346 w 1471018"/>
                <a:gd name="GluePoint370Y" fmla="*/ 151928 h 795676"/>
                <a:gd name="GluePoint371X" fmla="*/ 1248422 w 1471018"/>
                <a:gd name="GluePoint371Y" fmla="*/ 127623 h 795676"/>
                <a:gd name="GluePoint372X" fmla="*/ 1259435 w 1471018"/>
                <a:gd name="GluePoint372Y" fmla="*/ 124965 h 795676"/>
                <a:gd name="GluePoint373X" fmla="*/ 399672 w 1471018"/>
                <a:gd name="GluePoint373Y" fmla="*/ 118889 h 795676"/>
                <a:gd name="GluePoint374X" fmla="*/ 412966 w 1471018"/>
                <a:gd name="GluePoint374Y" fmla="*/ 127623 h 795676"/>
                <a:gd name="GluePoint375X" fmla="*/ 406890 w 1471018"/>
                <a:gd name="GluePoint375Y" fmla="*/ 151928 h 795676"/>
                <a:gd name="GluePoint376X" fmla="*/ 382584 w 1471018"/>
                <a:gd name="GluePoint376Y" fmla="*/ 145852 h 795676"/>
                <a:gd name="GluePoint377X" fmla="*/ 388658 w 1471018"/>
                <a:gd name="GluePoint377Y" fmla="*/ 121547 h 795676"/>
                <a:gd name="GluePoint378X" fmla="*/ 399672 w 1471018"/>
                <a:gd name="GluePoint378Y" fmla="*/ 118889 h 795676"/>
                <a:gd name="GluePoint379X" fmla="*/ 1004238 w 1471018"/>
                <a:gd name="GluePoint379Y" fmla="*/ 112813 h 795676"/>
                <a:gd name="GluePoint380X" fmla="*/ 1017530 w 1471018"/>
                <a:gd name="GluePoint380Y" fmla="*/ 121547 h 795676"/>
                <a:gd name="GluePoint381X" fmla="*/ 1011454 w 1471018"/>
                <a:gd name="GluePoint381Y" fmla="*/ 145852 h 795676"/>
                <a:gd name="GluePoint382X" fmla="*/ 987149 w 1471018"/>
                <a:gd name="GluePoint382Y" fmla="*/ 139776 h 795676"/>
                <a:gd name="GluePoint383X" fmla="*/ 993225 w 1471018"/>
                <a:gd name="GluePoint383Y" fmla="*/ 115471 h 795676"/>
                <a:gd name="GluePoint384X" fmla="*/ 1004238 w 1471018"/>
                <a:gd name="GluePoint384Y" fmla="*/ 112813 h 795676"/>
                <a:gd name="GluePoint385X" fmla="*/ 800688 w 1471018"/>
                <a:gd name="GluePoint385Y" fmla="*/ 97622 h 795676"/>
                <a:gd name="GluePoint386X" fmla="*/ 813980 w 1471018"/>
                <a:gd name="GluePoint386Y" fmla="*/ 106356 h 795676"/>
                <a:gd name="GluePoint387X" fmla="*/ 807904 w 1471018"/>
                <a:gd name="GluePoint387Y" fmla="*/ 130661 h 795676"/>
                <a:gd name="GluePoint388X" fmla="*/ 783599 w 1471018"/>
                <a:gd name="GluePoint388Y" fmla="*/ 124585 h 795676"/>
                <a:gd name="GluePoint389X" fmla="*/ 789675 w 1471018"/>
                <a:gd name="GluePoint389Y" fmla="*/ 100280 h 795676"/>
                <a:gd name="GluePoint390X" fmla="*/ 800688 w 1471018"/>
                <a:gd name="GluePoint390Y" fmla="*/ 97622 h 795676"/>
                <a:gd name="GluePoint391X" fmla="*/ 1128799 w 1471018"/>
                <a:gd name="GluePoint391Y" fmla="*/ 85470 h 795676"/>
                <a:gd name="GluePoint392X" fmla="*/ 1142090 w 1471018"/>
                <a:gd name="GluePoint392Y" fmla="*/ 94204 h 795676"/>
                <a:gd name="GluePoint393X" fmla="*/ 1136014 w 1471018"/>
                <a:gd name="GluePoint393Y" fmla="*/ 118509 h 795676"/>
                <a:gd name="GluePoint394X" fmla="*/ 1111709 w 1471018"/>
                <a:gd name="GluePoint394Y" fmla="*/ 112433 h 795676"/>
                <a:gd name="GluePoint395X" fmla="*/ 1117785 w 1471018"/>
                <a:gd name="GluePoint395Y" fmla="*/ 88128 h 795676"/>
                <a:gd name="GluePoint396X" fmla="*/ 1128799 w 1471018"/>
                <a:gd name="GluePoint396Y" fmla="*/ 85470 h 795676"/>
                <a:gd name="GluePoint397X" fmla="*/ 515112 w 1471018"/>
                <a:gd name="GluePoint397Y" fmla="*/ 85470 h 795676"/>
                <a:gd name="GluePoint398X" fmla="*/ 528402 w 1471018"/>
                <a:gd name="GluePoint398Y" fmla="*/ 94204 h 795676"/>
                <a:gd name="GluePoint399X" fmla="*/ 522328 w 1471018"/>
                <a:gd name="GluePoint399Y" fmla="*/ 118509 h 795676"/>
                <a:gd name="GluePoint400X" fmla="*/ 498023 w 1471018"/>
                <a:gd name="GluePoint400Y" fmla="*/ 112433 h 795676"/>
                <a:gd name="GluePoint401X" fmla="*/ 504099 w 1471018"/>
                <a:gd name="GluePoint401Y" fmla="*/ 88128 h 795676"/>
                <a:gd name="GluePoint402X" fmla="*/ 515112 w 1471018"/>
                <a:gd name="GluePoint402Y" fmla="*/ 85470 h 795676"/>
                <a:gd name="GluePoint403X" fmla="*/ 682203 w 1471018"/>
                <a:gd name="GluePoint403Y" fmla="*/ 73318 h 795676"/>
                <a:gd name="GluePoint404X" fmla="*/ 695495 w 1471018"/>
                <a:gd name="GluePoint404Y" fmla="*/ 82052 h 795676"/>
                <a:gd name="GluePoint405X" fmla="*/ 689419 w 1471018"/>
                <a:gd name="GluePoint405Y" fmla="*/ 106357 h 795676"/>
                <a:gd name="GluePoint406X" fmla="*/ 665114 w 1471018"/>
                <a:gd name="GluePoint406Y" fmla="*/ 100281 h 795676"/>
                <a:gd name="GluePoint407X" fmla="*/ 671190 w 1471018"/>
                <a:gd name="GluePoint407Y" fmla="*/ 75976 h 795676"/>
                <a:gd name="GluePoint408X" fmla="*/ 682203 w 1471018"/>
                <a:gd name="GluePoint408Y" fmla="*/ 73318 h 795676"/>
                <a:gd name="GluePoint409X" fmla="*/ 159669 w 1471018"/>
                <a:gd name="GluePoint409Y" fmla="*/ 67242 h 795676"/>
                <a:gd name="GluePoint410X" fmla="*/ 172960 w 1471018"/>
                <a:gd name="GluePoint410Y" fmla="*/ 75976 h 795676"/>
                <a:gd name="GluePoint411X" fmla="*/ 166884 w 1471018"/>
                <a:gd name="GluePoint411Y" fmla="*/ 100281 h 795676"/>
                <a:gd name="GluePoint412X" fmla="*/ 142579 w 1471018"/>
                <a:gd name="GluePoint412Y" fmla="*/ 94205 h 795676"/>
                <a:gd name="GluePoint413X" fmla="*/ 148655 w 1471018"/>
                <a:gd name="GluePoint413Y" fmla="*/ 69900 h 795676"/>
                <a:gd name="GluePoint414X" fmla="*/ 159669 w 1471018"/>
                <a:gd name="GluePoint414Y" fmla="*/ 67242 h 795676"/>
                <a:gd name="GluePoint415X" fmla="*/ 1453871 w 1471018"/>
                <a:gd name="GluePoint415Y" fmla="*/ 58127 h 795676"/>
                <a:gd name="GluePoint416X" fmla="*/ 1467163 w 1471018"/>
                <a:gd name="GluePoint416Y" fmla="*/ 66861 h 795676"/>
                <a:gd name="GluePoint417X" fmla="*/ 1461087 w 1471018"/>
                <a:gd name="GluePoint417Y" fmla="*/ 91166 h 795676"/>
                <a:gd name="GluePoint418X" fmla="*/ 1436782 w 1471018"/>
                <a:gd name="GluePoint418Y" fmla="*/ 85090 h 795676"/>
                <a:gd name="GluePoint419X" fmla="*/ 1442858 w 1471018"/>
                <a:gd name="GluePoint419Y" fmla="*/ 60785 h 795676"/>
                <a:gd name="GluePoint420X" fmla="*/ 1453871 w 1471018"/>
                <a:gd name="GluePoint420Y" fmla="*/ 58127 h 795676"/>
                <a:gd name="GluePoint421X" fmla="*/ 47254 w 1471018"/>
                <a:gd name="GluePoint421Y" fmla="*/ 58127 h 795676"/>
                <a:gd name="GluePoint422X" fmla="*/ 60546 w 1471018"/>
                <a:gd name="GluePoint422Y" fmla="*/ 66861 h 795676"/>
                <a:gd name="GluePoint423X" fmla="*/ 54470 w 1471018"/>
                <a:gd name="GluePoint423Y" fmla="*/ 91166 h 795676"/>
                <a:gd name="GluePoint424X" fmla="*/ 30165 w 1471018"/>
                <a:gd name="GluePoint424Y" fmla="*/ 85090 h 795676"/>
                <a:gd name="GluePoint425X" fmla="*/ 36241 w 1471018"/>
                <a:gd name="GluePoint425Y" fmla="*/ 60785 h 795676"/>
                <a:gd name="GluePoint426X" fmla="*/ 47254 w 1471018"/>
                <a:gd name="GluePoint426Y" fmla="*/ 58127 h 795676"/>
                <a:gd name="GluePoint427X" fmla="*/ 314611 w 1471018"/>
                <a:gd name="GluePoint427Y" fmla="*/ 55089 h 795676"/>
                <a:gd name="GluePoint428X" fmla="*/ 327903 w 1471018"/>
                <a:gd name="GluePoint428Y" fmla="*/ 63823 h 795676"/>
                <a:gd name="GluePoint429X" fmla="*/ 321827 w 1471018"/>
                <a:gd name="GluePoint429Y" fmla="*/ 88128 h 795676"/>
                <a:gd name="GluePoint430X" fmla="*/ 297522 w 1471018"/>
                <a:gd name="GluePoint430Y" fmla="*/ 82052 h 795676"/>
                <a:gd name="GluePoint431X" fmla="*/ 303598 w 1471018"/>
                <a:gd name="GluePoint431Y" fmla="*/ 57747 h 795676"/>
                <a:gd name="GluePoint432X" fmla="*/ 314611 w 1471018"/>
                <a:gd name="GluePoint432Y" fmla="*/ 55089 h 795676"/>
                <a:gd name="GluePoint433X" fmla="*/ 885754 w 1471018"/>
                <a:gd name="GluePoint433Y" fmla="*/ 52051 h 795676"/>
                <a:gd name="GluePoint434X" fmla="*/ 899046 w 1471018"/>
                <a:gd name="GluePoint434Y" fmla="*/ 60785 h 795676"/>
                <a:gd name="GluePoint435X" fmla="*/ 892970 w 1471018"/>
                <a:gd name="GluePoint435Y" fmla="*/ 85090 h 795676"/>
                <a:gd name="GluePoint436X" fmla="*/ 868665 w 1471018"/>
                <a:gd name="GluePoint436Y" fmla="*/ 79014 h 795676"/>
                <a:gd name="GluePoint437X" fmla="*/ 874741 w 1471018"/>
                <a:gd name="GluePoint437Y" fmla="*/ 54709 h 795676"/>
                <a:gd name="GluePoint438X" fmla="*/ 885754 w 1471018"/>
                <a:gd name="GluePoint438Y" fmla="*/ 52051 h 795676"/>
                <a:gd name="GluePoint439X" fmla="*/ 1341464 w 1471018"/>
                <a:gd name="GluePoint439Y" fmla="*/ 39899 h 795676"/>
                <a:gd name="GluePoint440X" fmla="*/ 1354755 w 1471018"/>
                <a:gd name="GluePoint440Y" fmla="*/ 48633 h 795676"/>
                <a:gd name="GluePoint441X" fmla="*/ 1348679 w 1471018"/>
                <a:gd name="GluePoint441Y" fmla="*/ 72938 h 795676"/>
                <a:gd name="GluePoint442X" fmla="*/ 1324374 w 1471018"/>
                <a:gd name="GluePoint442Y" fmla="*/ 66862 h 795676"/>
                <a:gd name="GluePoint443X" fmla="*/ 1330450 w 1471018"/>
                <a:gd name="GluePoint443Y" fmla="*/ 42557 h 795676"/>
                <a:gd name="GluePoint444X" fmla="*/ 1341464 w 1471018"/>
                <a:gd name="GluePoint444Y" fmla="*/ 39899 h 795676"/>
                <a:gd name="GluePoint445X" fmla="*/ 1204751 w 1471018"/>
                <a:gd name="GluePoint445Y" fmla="*/ 27747 h 795676"/>
                <a:gd name="GluePoint446X" fmla="*/ 1218042 w 1471018"/>
                <a:gd name="GluePoint446Y" fmla="*/ 36481 h 795676"/>
                <a:gd name="GluePoint447X" fmla="*/ 1211966 w 1471018"/>
                <a:gd name="GluePoint447Y" fmla="*/ 60786 h 795676"/>
                <a:gd name="GluePoint448X" fmla="*/ 1187661 w 1471018"/>
                <a:gd name="GluePoint448Y" fmla="*/ 54710 h 795676"/>
                <a:gd name="GluePoint449X" fmla="*/ 1193737 w 1471018"/>
                <a:gd name="GluePoint449Y" fmla="*/ 30405 h 795676"/>
                <a:gd name="GluePoint450X" fmla="*/ 1204751 w 1471018"/>
                <a:gd name="GluePoint450Y" fmla="*/ 27747 h 795676"/>
                <a:gd name="GluePoint451X" fmla="*/ 979933 w 1471018"/>
                <a:gd name="GluePoint451Y" fmla="*/ 21671 h 795676"/>
                <a:gd name="GluePoint452X" fmla="*/ 993225 w 1471018"/>
                <a:gd name="GluePoint452Y" fmla="*/ 30405 h 795676"/>
                <a:gd name="GluePoint453X" fmla="*/ 987149 w 1471018"/>
                <a:gd name="GluePoint453Y" fmla="*/ 54710 h 795676"/>
                <a:gd name="GluePoint454X" fmla="*/ 962844 w 1471018"/>
                <a:gd name="GluePoint454Y" fmla="*/ 48634 h 795676"/>
                <a:gd name="GluePoint455X" fmla="*/ 968920 w 1471018"/>
                <a:gd name="GluePoint455Y" fmla="*/ 24329 h 795676"/>
                <a:gd name="GluePoint456X" fmla="*/ 979933 w 1471018"/>
                <a:gd name="GluePoint456Y" fmla="*/ 21671 h 795676"/>
                <a:gd name="GluePoint457X" fmla="*/ 451312 w 1471018"/>
                <a:gd name="GluePoint457Y" fmla="*/ 8759 h 795676"/>
                <a:gd name="GluePoint458X" fmla="*/ 464603 w 1471018"/>
                <a:gd name="GluePoint458Y" fmla="*/ 21291 h 795676"/>
                <a:gd name="GluePoint459X" fmla="*/ 458526 w 1471018"/>
                <a:gd name="GluePoint459Y" fmla="*/ 45596 h 795676"/>
                <a:gd name="GluePoint460X" fmla="*/ 434225 w 1471018"/>
                <a:gd name="GluePoint460Y" fmla="*/ 39520 h 795676"/>
                <a:gd name="GluePoint461X" fmla="*/ 440301 w 1471018"/>
                <a:gd name="GluePoint461Y" fmla="*/ 12177 h 795676"/>
                <a:gd name="GluePoint462X" fmla="*/ 451312 w 1471018"/>
                <a:gd name="GluePoint462Y" fmla="*/ 8759 h 795676"/>
                <a:gd name="GluePoint463X" fmla="*/ 1049824 w 1471018"/>
                <a:gd name="GluePoint463Y" fmla="*/ 0 h 795676"/>
                <a:gd name="GluePoint464X" fmla="*/ 1083563 w 1471018"/>
                <a:gd name="GluePoint464Y" fmla="*/ 0 h 795676"/>
                <a:gd name="GluePoint465X" fmla="*/ 1083987 w 1471018"/>
                <a:gd name="GluePoint465Y" fmla="*/ 2304 h 795676"/>
                <a:gd name="GluePoint466X" fmla="*/ 1075253 w 1471018"/>
                <a:gd name="GluePoint466Y" fmla="*/ 12178 h 795676"/>
                <a:gd name="GluePoint467X" fmla="*/ 1050948 w 1471018"/>
                <a:gd name="GluePoint467Y" fmla="*/ 6102 h 795676"/>
                <a:gd name="GluePoint468X" fmla="*/ 773962 w 1471018"/>
                <a:gd name="GluePoint468Y" fmla="*/ 0 h 795676"/>
                <a:gd name="GluePoint469X" fmla="*/ 806875 w 1471018"/>
                <a:gd name="GluePoint469Y" fmla="*/ 0 h 795676"/>
                <a:gd name="GluePoint470X" fmla="*/ 798790 w 1471018"/>
                <a:gd name="GluePoint470Y" fmla="*/ 9140 h 795676"/>
                <a:gd name="GluePoint471X" fmla="*/ 774485 w 1471018"/>
                <a:gd name="GluePoint471Y" fmla="*/ 3064 h 795676"/>
                <a:gd name="GluePoint472X" fmla="*/ 659033 w 1471018"/>
                <a:gd name="GluePoint472Y" fmla="*/ 0 h 795676"/>
                <a:gd name="GluePoint473X" fmla="*/ 688741 w 1471018"/>
                <a:gd name="GluePoint473Y" fmla="*/ 0 h 795676"/>
                <a:gd name="GluePoint474X" fmla="*/ 683343 w 1471018"/>
                <a:gd name="GluePoint474Y" fmla="*/ 6102 h 795676"/>
                <a:gd name="GluePoint475X" fmla="*/ 659038 w 1471018"/>
                <a:gd name="GluePoint475Y" fmla="*/ 26 h 795676"/>
                <a:gd name="GluePoint476X" fmla="*/ 558807 w 1471018"/>
                <a:gd name="GluePoint476Y" fmla="*/ 0 h 795676"/>
                <a:gd name="GluePoint477X" fmla="*/ 589125 w 1471018"/>
                <a:gd name="GluePoint477Y" fmla="*/ 0 h 795676"/>
                <a:gd name="GluePoint478X" fmla="*/ 589163 w 1471018"/>
                <a:gd name="GluePoint478Y" fmla="*/ 25 h 795676"/>
                <a:gd name="GluePoint479X" fmla="*/ 583087 w 1471018"/>
                <a:gd name="GluePoint479Y" fmla="*/ 24330 h 795676"/>
                <a:gd name="GluePoint480X" fmla="*/ 558782 w 1471018"/>
                <a:gd name="GluePoint480Y" fmla="*/ 18254 h 795676"/>
                <a:gd name="GluePoint481X" fmla="*/ 556124 w 1471018"/>
                <a:gd name="GluePoint481Y" fmla="*/ 2683 h 795676"/>
                <a:gd name="GluePoint482X" fmla="*/ 189731 w 1471018"/>
                <a:gd name="GluePoint482Y" fmla="*/ 0 h 795676"/>
                <a:gd name="GluePoint483X" fmla="*/ 223240 w 1471018"/>
                <a:gd name="GluePoint483Y" fmla="*/ 0 h 795676"/>
                <a:gd name="GluePoint484X" fmla="*/ 224224 w 1471018"/>
                <a:gd name="GluePoint484Y" fmla="*/ 5342 h 795676"/>
                <a:gd name="GluePoint485X" fmla="*/ 215490 w 1471018"/>
                <a:gd name="GluePoint485Y" fmla="*/ 15216 h 795676"/>
                <a:gd name="GluePoint486X" fmla="*/ 191185 w 1471018"/>
                <a:gd name="GluePoint486Y" fmla="*/ 9140 h 79567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Lst>
              <a:rect l="textAreaLeft" t="textAreaTop" r="textAreaRight" b="textAreaBottom"/>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grpSp>
      <p:sp>
        <p:nvSpPr>
          <p:cNvPr id="155" name="PlaceHolder 1"/>
          <p:cNvSpPr>
            <a:spLocks noGrp="1"/>
          </p:cNvSpPr>
          <p:nvPr>
            <p:ph type="title"/>
          </p:nvPr>
        </p:nvSpPr>
        <p:spPr>
          <a:xfrm>
            <a:off x="789840" y="841680"/>
            <a:ext cx="4874400" cy="5156280"/>
          </a:xfrm>
          <a:prstGeom prst="rect">
            <a:avLst/>
          </a:prstGeom>
          <a:noFill/>
          <a:ln w="0">
            <a:noFill/>
          </a:ln>
        </p:spPr>
        <p:txBody>
          <a:bodyPr lIns="91440" rIns="91440" tIns="45720" bIns="45720" anchor="ctr">
            <a:normAutofit/>
          </a:bodyPr>
          <a:p>
            <a:pPr indent="0" defTabSz="914400">
              <a:lnSpc>
                <a:spcPct val="90000"/>
              </a:lnSpc>
              <a:buNone/>
            </a:pPr>
            <a:r>
              <a:rPr lang="en-US" sz="4800" b="0" u="none" strike="noStrike">
                <a:solidFill>
                  <a:schemeClr val="lt1"/>
                </a:solidFill>
                <a:effectLst/>
                <a:uFillTx/>
                <a:latin typeface="Aptos Display"/>
              </a:rPr>
              <a:t>Un trend confermato in Sud America e in Africa</a:t>
            </a:r>
            <a:endParaRPr lang="it-IT" sz="4800" b="0" u="none" strike="noStrike">
              <a:solidFill>
                <a:schemeClr val="dk1"/>
              </a:solidFill>
              <a:effectLst/>
              <a:uFillTx/>
              <a:latin typeface="Aptos"/>
            </a:endParaRPr>
          </a:p>
        </p:txBody>
      </p:sp>
      <p:sp>
        <p:nvSpPr>
          <p:cNvPr id="156" name="PlaceHolder 2"/>
          <p:cNvSpPr>
            <a:spLocks noGrp="1"/>
          </p:cNvSpPr>
          <p:nvPr>
            <p:ph/>
          </p:nvPr>
        </p:nvSpPr>
        <p:spPr>
          <a:xfrm>
            <a:off x="6534720" y="841680"/>
            <a:ext cx="4867200" cy="5156280"/>
          </a:xfrm>
          <a:prstGeom prst="rect">
            <a:avLst/>
          </a:prstGeom>
          <a:noFill/>
          <a:ln w="0">
            <a:noFill/>
          </a:ln>
        </p:spPr>
        <p:txBody>
          <a:bodyPr lIns="91440" rIns="91440" tIns="45720" bIns="45720" anchor="ctr">
            <a:normAutofit/>
          </a:bodyPr>
          <a:p>
            <a:pPr indent="0" defTabSz="914400">
              <a:lnSpc>
                <a:spcPct val="90000"/>
              </a:lnSpc>
              <a:spcBef>
                <a:spcPts val="1001"/>
              </a:spcBef>
              <a:buNone/>
              <a:tabLst>
                <a:tab algn="l" pos="0"/>
              </a:tabLst>
            </a:pPr>
            <a:r>
              <a:rPr lang="en-US" sz="1700" b="0" u="none" strike="noStrike">
                <a:solidFill>
                  <a:schemeClr val="dk2"/>
                </a:solidFill>
                <a:effectLst/>
                <a:uFillTx/>
                <a:latin typeface="Aptos"/>
              </a:rPr>
              <a:t>Da un nostro studio comparativo effettuato su fonti secondarie, e pubblicato in un libro di prossima uscita («Rigenerare la terra. La sfida del ricambio generazionale in agricoltura», Editpress 2026), risulta che anche nelle realtà sudamericane e africane prese in esame la tendenza all’innalzamento dell’età media è elevato.</a:t>
            </a:r>
            <a:endParaRPr lang="it-IT" sz="17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700" b="0" u="none" strike="noStrike">
                <a:solidFill>
                  <a:schemeClr val="dk2"/>
                </a:solidFill>
                <a:effectLst/>
                <a:uFillTx/>
                <a:latin typeface="Aptos"/>
              </a:rPr>
              <a:t>La tendenza risulta particolarmente significativa nelle realtà africane prese in esame. Qui si trovano Paesi dall’età media della popolazione molto bassa (Mali 15,7 anni, Niger 15,9 anni, Uganda 16,7 anni) cui non corrisponde una prevalenza percentuale di </a:t>
            </a:r>
            <a:r>
              <a:rPr lang="en-US" sz="1700" b="0" i="1" u="none" strike="noStrike">
                <a:solidFill>
                  <a:schemeClr val="dk2"/>
                </a:solidFill>
                <a:effectLst/>
                <a:uFillTx/>
                <a:latin typeface="Aptos"/>
              </a:rPr>
              <a:t>young farmers</a:t>
            </a:r>
            <a:r>
              <a:rPr lang="en-US" sz="1700" b="0" u="none" strike="noStrike">
                <a:solidFill>
                  <a:schemeClr val="dk2"/>
                </a:solidFill>
                <a:effectLst/>
                <a:uFillTx/>
                <a:latin typeface="Aptos"/>
              </a:rPr>
              <a:t>. Esempio: dal censimento agricolo del Kenya del 2019 risulta che i </a:t>
            </a:r>
            <a:r>
              <a:rPr lang="en-US" sz="1700" b="0" i="1" u="none" strike="noStrike">
                <a:solidFill>
                  <a:schemeClr val="dk2"/>
                </a:solidFill>
                <a:effectLst/>
                <a:uFillTx/>
                <a:latin typeface="Aptos"/>
              </a:rPr>
              <a:t>farmers</a:t>
            </a:r>
            <a:r>
              <a:rPr lang="en-US" sz="1700" b="0" u="none" strike="noStrike">
                <a:solidFill>
                  <a:schemeClr val="dk2"/>
                </a:solidFill>
                <a:effectLst/>
                <a:uFillTx/>
                <a:latin typeface="Aptos"/>
              </a:rPr>
              <a:t> di età inferiore ai 35 anni sono il 24,7%, in una popolazione la cui età media è 19 anni.</a:t>
            </a:r>
            <a:endParaRPr lang="it-IT" sz="17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831960" y="431280"/>
            <a:ext cx="10515240" cy="1194480"/>
          </a:xfrm>
          <a:prstGeom prst="rect">
            <a:avLst/>
          </a:prstGeom>
          <a:noFill/>
          <a:ln w="0">
            <a:noFill/>
          </a:ln>
        </p:spPr>
        <p:txBody>
          <a:bodyPr lIns="91440" rIns="91440" tIns="45720" bIns="45720" anchor="b">
            <a:normAutofit fontScale="77500" lnSpcReduction="19999"/>
          </a:bodyPr>
          <a:p>
            <a:pPr indent="0" defTabSz="914400">
              <a:lnSpc>
                <a:spcPct val="90000"/>
              </a:lnSpc>
              <a:buNone/>
            </a:pPr>
            <a:r>
              <a:rPr lang="it-IT" sz="6000" b="0" u="none" strike="noStrike">
                <a:solidFill>
                  <a:schemeClr val="dk1"/>
                </a:solidFill>
                <a:effectLst/>
                <a:uFillTx/>
                <a:latin typeface="Aptos Display"/>
              </a:rPr>
              <a:t>Ostacoli in uscita, ostacoli in entrata</a:t>
            </a:r>
            <a:endParaRPr lang="it-IT" sz="6000" b="0" u="none" strike="noStrike">
              <a:solidFill>
                <a:schemeClr val="dk1"/>
              </a:solidFill>
              <a:effectLst/>
              <a:uFillTx/>
              <a:latin typeface="Aptos"/>
            </a:endParaRPr>
          </a:p>
        </p:txBody>
      </p:sp>
      <p:sp>
        <p:nvSpPr>
          <p:cNvPr id="158" name="PlaceHolder 2"/>
          <p:cNvSpPr>
            <a:spLocks noGrp="1"/>
          </p:cNvSpPr>
          <p:nvPr>
            <p:ph/>
          </p:nvPr>
        </p:nvSpPr>
        <p:spPr>
          <a:xfrm>
            <a:off x="831960" y="2000160"/>
            <a:ext cx="10515240" cy="408888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L’analisi comparativa dei singoli casi nazionali e continentali conferma, a grandi linee , la presenza dei medesimi ostacoli, che sono ostacoli in uscita per gli agricoltori anziani e ostacoli in entrata per gli agricoltori giovani.</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1" u="sng" strike="noStrike">
                <a:solidFill>
                  <a:schemeClr val="dk1">
                    <a:tint val="82000"/>
                  </a:schemeClr>
                </a:solidFill>
                <a:effectLst/>
                <a:uFillTx/>
                <a:latin typeface="Aptos"/>
              </a:rPr>
              <a:t>Ostacoli in uscita</a:t>
            </a:r>
            <a:r>
              <a:rPr lang="it-IT" sz="2400" b="0" u="none" strike="noStrike">
                <a:solidFill>
                  <a:schemeClr val="dk1">
                    <a:tint val="82000"/>
                  </a:schemeClr>
                </a:solidFill>
                <a:effectLst/>
                <a:uFillTx/>
                <a:latin typeface="Aptos"/>
              </a:rPr>
              <a:t>: basso livello delle pensioni di anzianità; legame emotivo-affettivo con l’attività e la terra; coincidenza fra terra/proprietà agricola e luogo di abitazione; «farmers don’t retire»; assenza di eredi.</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1" u="sng" strike="noStrike">
                <a:solidFill>
                  <a:schemeClr val="dk1">
                    <a:tint val="82000"/>
                  </a:schemeClr>
                </a:solidFill>
                <a:effectLst/>
                <a:uFillTx/>
                <a:latin typeface="Aptos"/>
              </a:rPr>
              <a:t>Ostacoli in entrata:</a:t>
            </a:r>
            <a:r>
              <a:rPr lang="it-IT" sz="2400" b="0" u="none" strike="noStrike">
                <a:solidFill>
                  <a:schemeClr val="dk1">
                    <a:tint val="82000"/>
                  </a:schemeClr>
                </a:solidFill>
                <a:effectLst/>
                <a:uFillTx/>
                <a:latin typeface="Aptos"/>
              </a:rPr>
              <a:t> mancanza o carenza di risorse finanziarie; carenza di terra agricola; mancanza di esperienza sul campo;  carenza di capitale sociale.</a:t>
            </a:r>
            <a:endParaRPr lang="it-IT" sz="24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59" name="Rectangle 8">
            <a:extLst>
              <a:ext uri="{C183D7F6-B498-43B3-948B-1728B52AA6E4}">
                <adec:decorative xmlns:adec="http://schemas.microsoft.com/office/drawing/2017/decorative" val="1"/>
              </a:ext>
            </a:extLst>
          </p:cNvPr>
          <p:cNvSpPr/>
          <p:nvPr/>
        </p:nvSpPr>
        <p:spPr>
          <a:xfrm>
            <a:off x="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lang="en-US" sz="1800" b="0" u="none" strike="noStrike">
              <a:solidFill>
                <a:srgbClr val="ffffff"/>
              </a:solidFill>
              <a:effectLst/>
              <a:uFillTx/>
              <a:latin typeface="Calibri"/>
            </a:endParaRPr>
          </a:p>
        </p:txBody>
      </p:sp>
      <p:sp>
        <p:nvSpPr>
          <p:cNvPr id="160" name="Rectangle 10">
            <a:extLst>
              <a:ext uri="{C183D7F6-B498-43B3-948B-1728B52AA6E4}">
                <adec:decorative xmlns:adec="http://schemas.microsoft.com/office/drawing/2017/decorative" val="1"/>
              </a:ext>
            </a:extLst>
          </p:cNvPr>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lang="en-US" sz="1800" b="0" u="none" strike="noStrike">
              <a:solidFill>
                <a:srgbClr val="000000"/>
              </a:solidFill>
              <a:effectLst/>
              <a:uFillTx/>
              <a:latin typeface="Calibri"/>
            </a:endParaRPr>
          </a:p>
        </p:txBody>
      </p:sp>
      <p:pic>
        <p:nvPicPr>
          <p:cNvPr id="161" name="Picture 4" descr="Germogli verdi che spuntano dal terreno"/>
          <p:cNvPicPr/>
          <p:nvPr/>
        </p:nvPicPr>
        <p:blipFill>
          <a:blip r:embed="rId1">
            <a:alphaModFix amt="60000"/>
          </a:blip>
          <a:srcRect l="0" t="10414" r="0" b="5316"/>
          <a:stretch/>
        </p:blipFill>
        <p:spPr>
          <a:xfrm>
            <a:off x="0" y="0"/>
            <a:ext cx="12191760" cy="6857640"/>
          </a:xfrm>
          <a:prstGeom prst="rect">
            <a:avLst/>
          </a:prstGeom>
          <a:noFill/>
          <a:ln w="0">
            <a:noFill/>
          </a:ln>
        </p:spPr>
      </p:pic>
      <p:sp>
        <p:nvSpPr>
          <p:cNvPr id="162" name="PlaceHolder 1"/>
          <p:cNvSpPr>
            <a:spLocks noGrp="1"/>
          </p:cNvSpPr>
          <p:nvPr>
            <p:ph type="title"/>
          </p:nvPr>
        </p:nvSpPr>
        <p:spPr>
          <a:xfrm>
            <a:off x="838080" y="914400"/>
            <a:ext cx="10515240" cy="2985480"/>
          </a:xfrm>
          <a:prstGeom prst="rect">
            <a:avLst/>
          </a:prstGeom>
          <a:noFill/>
          <a:ln w="0">
            <a:noFill/>
          </a:ln>
        </p:spPr>
        <p:txBody>
          <a:bodyPr lIns="91440" rIns="91440" tIns="45720" bIns="45720" anchor="b">
            <a:normAutofit/>
          </a:bodyPr>
          <a:p>
            <a:pPr indent="0" algn="ctr" defTabSz="914400">
              <a:lnSpc>
                <a:spcPct val="90000"/>
              </a:lnSpc>
              <a:buNone/>
            </a:pPr>
            <a:r>
              <a:rPr lang="en-US" sz="5200" b="0" u="none" strike="noStrike">
                <a:solidFill>
                  <a:srgbClr val="ffffff"/>
                </a:solidFill>
                <a:effectLst/>
                <a:uFillTx/>
                <a:latin typeface="Aptos Display"/>
              </a:rPr>
              <a:t>La necessità di definire due concetti: giovane agricoltore e ricambio generazionale</a:t>
            </a:r>
            <a:endParaRPr lang="it-IT" sz="52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831960" y="302760"/>
            <a:ext cx="10515240" cy="1499760"/>
          </a:xfrm>
          <a:prstGeom prst="rect">
            <a:avLst/>
          </a:prstGeom>
          <a:noFill/>
          <a:ln w="0">
            <a:noFill/>
          </a:ln>
        </p:spPr>
        <p:txBody>
          <a:bodyPr lIns="91440" rIns="91440" tIns="45720" bIns="45720" anchor="b">
            <a:normAutofit fontScale="77500" lnSpcReduction="19999"/>
          </a:bodyPr>
          <a:p>
            <a:pPr indent="0" defTabSz="914400">
              <a:lnSpc>
                <a:spcPct val="90000"/>
              </a:lnSpc>
              <a:buNone/>
            </a:pPr>
            <a:r>
              <a:rPr lang="it-IT" sz="6000" b="0" u="none" strike="noStrike">
                <a:solidFill>
                  <a:schemeClr val="dk1"/>
                </a:solidFill>
                <a:effectLst/>
                <a:uFillTx/>
                <a:latin typeface="Aptos Display"/>
              </a:rPr>
              <a:t>Come inquadrare correttamente la questione dei giovani agricoltori</a:t>
            </a:r>
            <a:endParaRPr lang="it-IT" sz="6000" b="0" u="none" strike="noStrike">
              <a:solidFill>
                <a:schemeClr val="dk1"/>
              </a:solidFill>
              <a:effectLst/>
              <a:uFillTx/>
              <a:latin typeface="Aptos"/>
            </a:endParaRPr>
          </a:p>
        </p:txBody>
      </p:sp>
      <p:sp>
        <p:nvSpPr>
          <p:cNvPr id="164" name="PlaceHolder 2"/>
          <p:cNvSpPr>
            <a:spLocks noGrp="1"/>
          </p:cNvSpPr>
          <p:nvPr>
            <p:ph/>
          </p:nvPr>
        </p:nvSpPr>
        <p:spPr>
          <a:xfrm>
            <a:off x="831960" y="1989720"/>
            <a:ext cx="10515240" cy="4099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Una proposta teorica avanzata da Zagata e Sutherland (2015) sollecita a cogliere un fondamentale distinguo tra </a:t>
            </a:r>
            <a:r>
              <a:rPr lang="it-IT" sz="2400" b="0" i="1" u="none" strike="noStrike">
                <a:solidFill>
                  <a:schemeClr val="dk1">
                    <a:tint val="82000"/>
                  </a:schemeClr>
                </a:solidFill>
                <a:effectLst/>
                <a:uFillTx/>
                <a:latin typeface="Aptos"/>
              </a:rPr>
              <a:t>young farmers </a:t>
            </a:r>
            <a:r>
              <a:rPr lang="it-IT" sz="2400" b="0" u="none" strike="noStrike">
                <a:solidFill>
                  <a:schemeClr val="dk1">
                    <a:tint val="82000"/>
                  </a:schemeClr>
                </a:solidFill>
                <a:effectLst/>
                <a:uFillTx/>
                <a:latin typeface="Aptos"/>
              </a:rPr>
              <a:t>e </a:t>
            </a:r>
            <a:r>
              <a:rPr lang="it-IT" sz="2400" b="0" i="1" u="none" strike="noStrike">
                <a:solidFill>
                  <a:schemeClr val="dk1">
                    <a:tint val="82000"/>
                  </a:schemeClr>
                </a:solidFill>
                <a:effectLst/>
                <a:uFillTx/>
                <a:latin typeface="Aptos"/>
              </a:rPr>
              <a:t>new entrants</a:t>
            </a:r>
            <a:r>
              <a:rPr lang="it-IT" sz="2400" b="0" u="none" strike="noStrike">
                <a:solidFill>
                  <a:schemeClr val="dk1">
                    <a:tint val="82000"/>
                  </a:schemeClr>
                </a:solidFill>
                <a:effectLst/>
                <a:uFillTx/>
                <a:latin typeface="Aptos"/>
              </a:rPr>
              <a:t>.</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Tale approccio invita a separare la mera questione anagrafica dall’attrazione di nuovo capitale umano nei sistemi agrari.</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Una politica di ricambio generazionale che risulti davvero efficace deve tenere presente la necessità di attrarre una quota adeguata di giovani </a:t>
            </a:r>
            <a:r>
              <a:rPr lang="it-IT" sz="2400" b="0" i="1" u="none" strike="noStrike">
                <a:solidFill>
                  <a:schemeClr val="dk1">
                    <a:tint val="82000"/>
                  </a:schemeClr>
                </a:solidFill>
                <a:effectLst/>
                <a:uFillTx/>
                <a:latin typeface="Aptos"/>
              </a:rPr>
              <a:t>new entrants</a:t>
            </a:r>
            <a:r>
              <a:rPr lang="it-IT" sz="2400" b="0" u="none" strike="noStrike">
                <a:solidFill>
                  <a:schemeClr val="dk1">
                    <a:tint val="82000"/>
                  </a:schemeClr>
                </a:solidFill>
                <a:effectLst/>
                <a:uFillTx/>
                <a:latin typeface="Aptos"/>
              </a:rPr>
              <a:t>, con l’obiettivo di arginare una tendenza all’invecchiamento della popolazione agraria determinata dalla netta prevalenza del modello di azienda individuale-familiare.</a:t>
            </a:r>
            <a:endParaRPr lang="it-IT" sz="24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76600" y="741240"/>
            <a:ext cx="3455640" cy="1615680"/>
          </a:xfrm>
          <a:prstGeom prst="rect">
            <a:avLst/>
          </a:prstGeom>
          <a:noFill/>
          <a:ln w="0">
            <a:noFill/>
          </a:ln>
        </p:spPr>
        <p:txBody>
          <a:bodyPr lIns="91440" rIns="91440" tIns="45720" bIns="45720" anchor="b">
            <a:normAutofit fontScale="85000" lnSpcReduction="9999"/>
          </a:bodyPr>
          <a:p>
            <a:pPr indent="0" defTabSz="914400">
              <a:lnSpc>
                <a:spcPct val="90000"/>
              </a:lnSpc>
              <a:buNone/>
            </a:pPr>
            <a:r>
              <a:rPr lang="en-US" sz="2700" b="0" u="none" strike="noStrike">
                <a:solidFill>
                  <a:schemeClr val="dk1"/>
                </a:solidFill>
                <a:effectLst/>
                <a:uFillTx/>
                <a:latin typeface="Aptos Display"/>
              </a:rPr>
              <a:t>L’elemento cruciale: la schiacciante presenza del modello di azienda familiare</a:t>
            </a:r>
            <a:endParaRPr lang="it-IT" sz="2700" b="0" u="none" strike="noStrike">
              <a:solidFill>
                <a:schemeClr val="dk1"/>
              </a:solidFill>
              <a:effectLst/>
              <a:uFillTx/>
              <a:latin typeface="Aptos"/>
            </a:endParaRPr>
          </a:p>
        </p:txBody>
      </p:sp>
      <p:sp>
        <p:nvSpPr>
          <p:cNvPr id="166" name="PlaceHolder 2"/>
          <p:cNvSpPr>
            <a:spLocks noGrp="1"/>
          </p:cNvSpPr>
          <p:nvPr>
            <p:ph/>
          </p:nvPr>
        </p:nvSpPr>
        <p:spPr>
          <a:xfrm>
            <a:off x="876600" y="2533320"/>
            <a:ext cx="3455640" cy="3447360"/>
          </a:xfrm>
          <a:prstGeom prst="rect">
            <a:avLst/>
          </a:prstGeom>
          <a:noFill/>
          <a:ln w="0">
            <a:noFill/>
          </a:ln>
        </p:spPr>
        <p:txBody>
          <a:bodyPr lIns="91440" rIns="91440" tIns="45720" bIns="45720" anchor="t">
            <a:normAutofit lnSpcReduction="9999"/>
          </a:bodyPr>
          <a:p>
            <a:pPr indent="-228600" defTabSz="914400">
              <a:lnSpc>
                <a:spcPct val="90000"/>
              </a:lnSpc>
              <a:spcBef>
                <a:spcPts val="1001"/>
              </a:spcBef>
              <a:buClr>
                <a:srgbClr val="000000"/>
              </a:buClr>
              <a:buFont typeface="Arial"/>
              <a:buChar char="•"/>
            </a:pPr>
            <a:r>
              <a:rPr lang="en-US" sz="1700" b="0" u="none" strike="noStrike">
                <a:solidFill>
                  <a:schemeClr val="dk1"/>
                </a:solidFill>
                <a:effectLst/>
                <a:uFillTx/>
                <a:latin typeface="Aptos"/>
              </a:rPr>
              <a:t>Nell’Europa a 27 il modello di azienda individuale-familiare rimane quello nettamente prevalente, sia pure con differenze fra i diversi Paesi. In Italia la prevalenza di questo modello è schiacciante: 93,5% secondo l’ultimo Censimento Decennale Istat sull’agricoltura (2020), quota molto alta ma addirittura in discesa rispetto al 96,1% del precedente censimento (2010).</a:t>
            </a:r>
            <a:endParaRPr lang="it-IT" sz="1700" b="0" u="none" strike="noStrike">
              <a:solidFill>
                <a:schemeClr val="dk1"/>
              </a:solidFill>
              <a:effectLst/>
              <a:uFillTx/>
              <a:latin typeface="Aptos"/>
            </a:endParaRPr>
          </a:p>
        </p:txBody>
      </p:sp>
      <p:pic>
        <p:nvPicPr>
          <p:cNvPr id="167" name="Segnaposto contenuto 5" descr="The image depicts a bar chart showing the percentage distribution of farm holdings across various European countries in 2020.&#10;&#10;Il contenuto generato dall'IA potrebbe non essere corretto."/>
          <p:cNvPicPr/>
          <p:nvPr/>
        </p:nvPicPr>
        <p:blipFill>
          <a:blip r:embed="rId1"/>
          <a:stretch/>
        </p:blipFill>
        <p:spPr>
          <a:xfrm>
            <a:off x="4987800" y="1492920"/>
            <a:ext cx="6388920" cy="3881160"/>
          </a:xfrm>
          <a:prstGeom prst="rect">
            <a:avLst/>
          </a:prstGeom>
          <a:noFill/>
          <a:ln w="0">
            <a:noFill/>
          </a:ln>
        </p:spPr>
      </p:pic>
      <p:grpSp>
        <p:nvGrpSpPr>
          <p:cNvPr id="168" name="Group 10">
            <a:extLst>
              <a:ext uri="{C183D7F6-B498-43B3-948B-1728B52AA6E4}">
                <adec:decorative xmlns:adec="http://schemas.microsoft.com/office/drawing/2017/decorative" val="1"/>
              </a:ext>
            </a:extLst>
          </p:cNvPr>
          <p:cNvGrpSpPr/>
          <p:nvPr/>
        </p:nvGrpSpPr>
        <p:grpSpPr>
          <a:xfrm>
            <a:off x="12068640" y="0"/>
            <a:ext cx="123120" cy="6857640"/>
            <a:chOff x="12068640" y="0"/>
            <a:chExt cx="123120" cy="6857640"/>
          </a:xfrm>
        </p:grpSpPr>
        <p:sp>
          <p:nvSpPr>
            <p:cNvPr id="169" name="Rectangle 11">
              <a:extLst>
                <a:ext uri="{C183D7F6-B498-43B3-948B-1728B52AA6E4}">
                  <adec:decorative xmlns:adec="http://schemas.microsoft.com/office/drawing/2017/decorative" val="1"/>
                </a:ext>
              </a:extLst>
            </p:cNvPr>
            <p:cNvSpPr/>
            <p:nvPr/>
          </p:nvSpPr>
          <p:spPr>
            <a:xfrm flipH="1">
              <a:off x="12068640" y="0"/>
              <a:ext cx="123120" cy="6857640"/>
            </a:xfrm>
            <a:prstGeom prst="rect">
              <a:avLst/>
            </a:prstGeom>
            <a:gradFill rotWithShape="0">
              <a:gsLst>
                <a:gs pos="0">
                  <a:srgbClr val="e97132"/>
                </a:gs>
                <a:gs pos="100000">
                  <a:srgbClr val="a02b93"/>
                </a:gs>
              </a:gsLst>
              <a:lin ang="90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70" name="Rectangle 12">
              <a:extLst>
                <a:ext uri="{C183D7F6-B498-43B3-948B-1728B52AA6E4}">
                  <adec:decorative xmlns:adec="http://schemas.microsoft.com/office/drawing/2017/decorative" val="1"/>
                </a:ext>
              </a:extLst>
            </p:cNvPr>
            <p:cNvSpPr/>
            <p:nvPr/>
          </p:nvSpPr>
          <p:spPr>
            <a:xfrm flipH="1">
              <a:off x="12068640" y="3527640"/>
              <a:ext cx="123120" cy="3330000"/>
            </a:xfrm>
            <a:prstGeom prst="rect">
              <a:avLst/>
            </a:prstGeom>
            <a:gradFill rotWithShape="0">
              <a:gsLst>
                <a:gs pos="19000">
                  <a:srgbClr val="d86ecc">
                    <a:alpha val="0"/>
                  </a:srgbClr>
                </a:gs>
                <a:gs pos="100000">
                  <a:srgbClr val="d86ecc"/>
                </a:gs>
              </a:gsLst>
              <a:lin ang="10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lang="it-IT" sz="3200" b="0" u="none" strike="noStrike">
                <a:solidFill>
                  <a:schemeClr val="dk1"/>
                </a:solidFill>
                <a:effectLst/>
                <a:uFillTx/>
                <a:latin typeface="Aptos Display"/>
              </a:rPr>
              <a:t>Una condizione di oggettiva fragilità</a:t>
            </a:r>
            <a:endParaRPr lang="it-IT" sz="3200" b="0" u="none" strike="noStrike">
              <a:solidFill>
                <a:schemeClr val="dk1"/>
              </a:solidFill>
              <a:effectLst/>
              <a:uFillTx/>
              <a:latin typeface="Aptos"/>
            </a:endParaRPr>
          </a:p>
        </p:txBody>
      </p:sp>
      <p:pic>
        <p:nvPicPr>
          <p:cNvPr id="172" name="Segnaposto contenuto 5" descr="The image shows a table comparing the number and percentage of Italian agricultural companies by ownership type and legal form, indicating a decrease in total number from 2010 to 2020.&#10;&#10;Il contenuto generato dall'IA potrebbe non essere corretto."/>
          <p:cNvPicPr/>
          <p:nvPr/>
        </p:nvPicPr>
        <p:blipFill>
          <a:blip r:embed="rId1"/>
          <a:stretch/>
        </p:blipFill>
        <p:spPr>
          <a:xfrm>
            <a:off x="5183280" y="1821600"/>
            <a:ext cx="6171840" cy="3205080"/>
          </a:xfrm>
          <a:prstGeom prst="rect">
            <a:avLst/>
          </a:prstGeom>
          <a:noFill/>
          <a:ln w="0">
            <a:noFill/>
          </a:ln>
        </p:spPr>
      </p:pic>
      <p:sp>
        <p:nvSpPr>
          <p:cNvPr id="173" name="PlaceHolder 2"/>
          <p:cNvSpPr>
            <a:spLocks noGrp="1"/>
          </p:cNvSpPr>
          <p:nvPr>
            <p:ph/>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lang="it-IT" sz="1600" b="0" u="none" strike="noStrike">
                <a:solidFill>
                  <a:schemeClr val="dk1"/>
                </a:solidFill>
                <a:effectLst/>
                <a:uFillTx/>
                <a:latin typeface="Aptos"/>
              </a:rPr>
              <a:t>I dati testimoniano che il modello di impresa individuale-familiare continua a essere la spina dorsale del sistema agrario italiano. Per questo motivo è necessario tutelarne la continuità.</a:t>
            </a:r>
            <a:endParaRPr lang="it-IT" sz="16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1600" b="0" u="none" strike="noStrike">
                <a:solidFill>
                  <a:schemeClr val="dk1"/>
                </a:solidFill>
                <a:effectLst/>
                <a:uFillTx/>
                <a:latin typeface="Aptos"/>
              </a:rPr>
              <a:t>Tuttavia bisogna prendere atto che, a causa delle dinamiche descritte in precedenza, questo modello di azienda è oggi un fattore di grave fragilità per i sistemi agrari (come quello italiano) in cui segna una presenza marcata.</a:t>
            </a:r>
            <a:endParaRPr lang="it-IT" sz="16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1600" b="0" u="none" strike="noStrike">
                <a:solidFill>
                  <a:schemeClr val="dk1"/>
                </a:solidFill>
                <a:effectLst/>
                <a:uFillTx/>
                <a:latin typeface="Aptos"/>
              </a:rPr>
              <a:t>L’inaridirsi della linea di continuità familiare comporta un alto rischio di mortalità aziendale e di disuso di quote crescenti di terra coltivabile.</a:t>
            </a:r>
            <a:endParaRPr lang="it-IT" sz="16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74" name="Slide Background Fill">
            <a:extLst>
              <a:ext uri="{C183D7F6-B498-43B3-948B-1728B52AA6E4}">
                <adec:decorative xmlns:adec="http://schemas.microsoft.com/office/drawing/2017/decorative" val="1"/>
              </a:ext>
            </a:extLst>
          </p:cNvPr>
          <p:cNvSpPr/>
          <p:nvPr/>
        </p:nvSpPr>
        <p:spPr>
          <a:xfrm>
            <a:off x="288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75" name="Color Cover">
            <a:extLst>
              <a:ext uri="{C183D7F6-B498-43B3-948B-1728B52AA6E4}">
                <adec:decorative xmlns:adec="http://schemas.microsoft.com/office/drawing/2017/decorative" val="1"/>
              </a:ext>
            </a:extLst>
          </p:cNvPr>
          <p:cNvSpPr/>
          <p:nvPr/>
        </p:nvSpPr>
        <p:spPr>
          <a:xfrm>
            <a:off x="288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176" name="Group 11">
            <a:extLst>
              <a:ext uri="{C183D7F6-B498-43B3-948B-1728B52AA6E4}">
                <adec:decorative xmlns:adec="http://schemas.microsoft.com/office/drawing/2017/decorative" val="1"/>
              </a:ext>
            </a:extLst>
          </p:cNvPr>
          <p:cNvGrpSpPr/>
          <p:nvPr/>
        </p:nvGrpSpPr>
        <p:grpSpPr>
          <a:xfrm>
            <a:off x="2880" y="0"/>
            <a:ext cx="6063840" cy="6857640"/>
            <a:chOff x="2880" y="0"/>
            <a:chExt cx="6063840" cy="6857640"/>
          </a:xfrm>
        </p:grpSpPr>
        <p:sp>
          <p:nvSpPr>
            <p:cNvPr id="177" name="Color">
              <a:extLst>
                <a:ext uri="{C183D7F6-B498-43B3-948B-1728B52AA6E4}">
                  <adec:decorative xmlns:adec="http://schemas.microsoft.com/office/drawing/2017/decorative" val="1"/>
                </a:ext>
              </a:extLst>
            </p:cNvPr>
            <p:cNvSpPr/>
            <p:nvPr/>
          </p:nvSpPr>
          <p:spPr>
            <a:xfrm>
              <a:off x="2880" y="0"/>
              <a:ext cx="6063840" cy="6857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78" name="Color">
              <a:extLst>
                <a:ext uri="{C183D7F6-B498-43B3-948B-1728B52AA6E4}">
                  <adec:decorative xmlns:adec="http://schemas.microsoft.com/office/drawing/2017/decorative" val="1"/>
                </a:ext>
              </a:extLst>
            </p:cNvPr>
            <p:cNvSpPr/>
            <p:nvPr/>
          </p:nvSpPr>
          <p:spPr>
            <a:xfrm>
              <a:off x="2880" y="0"/>
              <a:ext cx="6063840" cy="685764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grpSp>
        <p:nvGrpSpPr>
          <p:cNvPr id="179" name="Group 15">
            <a:extLst>
              <a:ext uri="{C183D7F6-B498-43B3-948B-1728B52AA6E4}">
                <adec:decorative xmlns:adec="http://schemas.microsoft.com/office/drawing/2017/decorative" val="1"/>
              </a:ext>
            </a:extLst>
          </p:cNvPr>
          <p:cNvGrpSpPr/>
          <p:nvPr/>
        </p:nvGrpSpPr>
        <p:grpSpPr>
          <a:xfrm>
            <a:off x="1440" y="0"/>
            <a:ext cx="12188520" cy="6857640"/>
            <a:chOff x="1440" y="0"/>
            <a:chExt cx="12188520" cy="6857640"/>
          </a:xfrm>
        </p:grpSpPr>
        <p:sp>
          <p:nvSpPr>
            <p:cNvPr id="180" name="Freeform: Shape 16">
              <a:extLst>
                <a:ext uri="{C183D7F6-B498-43B3-948B-1728B52AA6E4}">
                  <adec:decorative xmlns:adec="http://schemas.microsoft.com/office/drawing/2017/decorative" val="1"/>
                </a:ext>
              </a:extLst>
            </p:cNvPr>
            <p:cNvSpPr/>
            <p:nvPr/>
          </p:nvSpPr>
          <p:spPr>
            <a:xfrm>
              <a:off x="27720" y="6015600"/>
              <a:ext cx="2605320" cy="842040"/>
            </a:xfrm>
            <a:custGeom>
              <a:avLst/>
              <a:gdLst>
                <a:gd name="textAreaLeft" fmla="*/ 0 w 2605320"/>
                <a:gd name="textAreaRight" fmla="*/ 2605680 w 2605320"/>
                <a:gd name="textAreaTop" fmla="*/ 0 h 842040"/>
                <a:gd name="textAreaBottom" fmla="*/ 842400 h 842040"/>
                <a:gd name="GluePoint1X" fmla="*/ 1151220 w 3180577"/>
                <a:gd name="GluePoint1Y" fmla="*/ 1105 h 1033951"/>
                <a:gd name="GluePoint2X" fmla="*/ 1735251 w 3180577"/>
                <a:gd name="GluePoint2Y" fmla="*/ 77956 h 1033951"/>
                <a:gd name="GluePoint3X" fmla="*/ 2001894 w 3180577"/>
                <a:gd name="GluePoint3Y" fmla="*/ 123235 h 1033951"/>
                <a:gd name="GluePoint4X" fmla="*/ 2321364 w 3180577"/>
                <a:gd name="GluePoint4Y" fmla="*/ 128266 h 1033951"/>
                <a:gd name="GluePoint5X" fmla="*/ 2671019 w 3180577"/>
                <a:gd name="GluePoint5Y" fmla="*/ 55316 h 1033951"/>
                <a:gd name="GluePoint6X" fmla="*/ 2982942 w 3180577"/>
                <a:gd name="GluePoint6Y" fmla="*/ 326991 h 1033951"/>
                <a:gd name="GluePoint7X" fmla="*/ 3176430 w 3180577"/>
                <a:gd name="GluePoint7Y" fmla="*/ 1024557 h 1033951"/>
                <a:gd name="GluePoint8X" fmla="*/ 3174833 w 3180577"/>
                <a:gd name="GluePoint8Y" fmla="*/ 1033951 h 1033951"/>
                <a:gd name="GluePoint9X" fmla="*/ 23630 w 3180577"/>
                <a:gd name="GluePoint9Y" fmla="*/ 1033951 h 1033951"/>
                <a:gd name="GluePoint10X" fmla="*/ 11184 w 3180577"/>
                <a:gd name="GluePoint10Y" fmla="*/ 984167 h 1033951"/>
                <a:gd name="GluePoint11X" fmla="*/ 236008 w 3180577"/>
                <a:gd name="GluePoint11Y" fmla="*/ 289258 h 1033951"/>
                <a:gd name="GluePoint12X" fmla="*/ 1151220 w 3180577"/>
                <a:gd name="GluePoint12Y" fmla="*/ 1105 h 1033951"/>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81" name="Freeform: Shape 17">
              <a:extLst>
                <a:ext uri="{C183D7F6-B498-43B3-948B-1728B52AA6E4}">
                  <adec:decorative xmlns:adec="http://schemas.microsoft.com/office/drawing/2017/decorative" val="1"/>
                </a:ext>
              </a:extLst>
            </p:cNvPr>
            <p:cNvSpPr/>
            <p:nvPr/>
          </p:nvSpPr>
          <p:spPr>
            <a:xfrm>
              <a:off x="656640" y="5798160"/>
              <a:ext cx="2485080" cy="1059480"/>
            </a:xfrm>
            <a:custGeom>
              <a:avLst/>
              <a:gdLst>
                <a:gd name="textAreaLeft" fmla="*/ 0 w 2485080"/>
                <a:gd name="textAreaRight" fmla="*/ 2485440 w 2485080"/>
                <a:gd name="textAreaTop" fmla="*/ 0 h 1059480"/>
                <a:gd name="textAreaBottom" fmla="*/ 1059840 h 1059480"/>
                <a:gd name="GluePoint1X" fmla="*/ 1553968 w 2449768"/>
                <a:gd name="GluePoint1Y" fmla="*/ 1045598 h 1050628"/>
                <a:gd name="GluePoint2X" fmla="*/ 1561623 w 2449768"/>
                <a:gd name="GluePoint2Y" fmla="*/ 1050628 h 1050628"/>
                <a:gd name="GluePoint3X" fmla="*/ 1540857 w 2449768"/>
                <a:gd name="GluePoint3Y" fmla="*/ 1050628 h 1050628"/>
                <a:gd name="GluePoint4X" fmla="*/ 1542955 w 2449768"/>
                <a:gd name="GluePoint4Y" fmla="*/ 1048256 h 1050628"/>
                <a:gd name="GluePoint5X" fmla="*/ 1553968 w 2449768"/>
                <a:gd name="GluePoint5Y" fmla="*/ 1045598 h 1050628"/>
                <a:gd name="GluePoint6X" fmla="*/ 490647 w 2449768"/>
                <a:gd name="GluePoint6Y" fmla="*/ 1036483 h 1050628"/>
                <a:gd name="GluePoint7X" fmla="*/ 503939 w 2449768"/>
                <a:gd name="GluePoint7Y" fmla="*/ 1045217 h 1050628"/>
                <a:gd name="GluePoint8X" fmla="*/ 505485 w 2449768"/>
                <a:gd name="GluePoint8Y" fmla="*/ 1050628 h 1050628"/>
                <a:gd name="GluePoint9X" fmla="*/ 470645 w 2449768"/>
                <a:gd name="GluePoint9Y" fmla="*/ 1050628 h 1050628"/>
                <a:gd name="GluePoint10X" fmla="*/ 469761 w 2449768"/>
                <a:gd name="GluePoint10Y" fmla="*/ 1046736 h 1050628"/>
                <a:gd name="GluePoint11X" fmla="*/ 479634 w 2449768"/>
                <a:gd name="GluePoint11Y" fmla="*/ 1039141 h 1050628"/>
                <a:gd name="GluePoint12X" fmla="*/ 490647 w 2449768"/>
                <a:gd name="GluePoint12Y" fmla="*/ 1036483 h 1050628"/>
                <a:gd name="GluePoint13X" fmla="*/ 326591 w 2449768"/>
                <a:gd name="GluePoint13Y" fmla="*/ 1030407 h 1050628"/>
                <a:gd name="GluePoint14X" fmla="*/ 339883 w 2449768"/>
                <a:gd name="GluePoint14Y" fmla="*/ 1039141 h 1050628"/>
                <a:gd name="GluePoint15X" fmla="*/ 341999 w 2449768"/>
                <a:gd name="GluePoint15Y" fmla="*/ 1050628 h 1050628"/>
                <a:gd name="GluePoint16X" fmla="*/ 308260 w 2449768"/>
                <a:gd name="GluePoint16Y" fmla="*/ 1050628 h 1050628"/>
                <a:gd name="GluePoint17X" fmla="*/ 306844 w 2449768"/>
                <a:gd name="GluePoint17Y" fmla="*/ 1042939 h 1050628"/>
                <a:gd name="GluePoint18X" fmla="*/ 315578 w 2449768"/>
                <a:gd name="GluePoint18Y" fmla="*/ 1033065 h 1050628"/>
                <a:gd name="GluePoint19X" fmla="*/ 326591 w 2449768"/>
                <a:gd name="GluePoint19Y" fmla="*/ 1030407 h 1050628"/>
                <a:gd name="GluePoint20X" fmla="*/ 20886 w 2449768"/>
                <a:gd name="GluePoint20Y" fmla="*/ 1026229 h 1050628"/>
                <a:gd name="GluePoint21X" fmla="*/ 33039 w 2449768"/>
                <a:gd name="GluePoint21Y" fmla="*/ 1036103 h 1050628"/>
                <a:gd name="GluePoint22X" fmla="*/ 36837 w 2449768"/>
                <a:gd name="GluePoint22Y" fmla="*/ 1049395 h 1050628"/>
                <a:gd name="GluePoint23X" fmla="*/ 35731 w 2449768"/>
                <a:gd name="GluePoint23Y" fmla="*/ 1050628 h 1050628"/>
                <a:gd name="GluePoint24X" fmla="*/ 1976 w 2449768"/>
                <a:gd name="GluePoint24Y" fmla="*/ 1050628 h 1050628"/>
                <a:gd name="GluePoint25X" fmla="*/ 0 w 2449768"/>
                <a:gd name="GluePoint25Y" fmla="*/ 1039901 h 1050628"/>
                <a:gd name="GluePoint26X" fmla="*/ 8734 w 2449768"/>
                <a:gd name="GluePoint26Y" fmla="*/ 1030027 h 1050628"/>
                <a:gd name="GluePoint27X" fmla="*/ 20886 w 2449768"/>
                <a:gd name="GluePoint27Y" fmla="*/ 1026229 h 1050628"/>
                <a:gd name="GluePoint28X" fmla="*/ 2100819 w 2449768"/>
                <a:gd name="GluePoint28Y" fmla="*/ 1024331 h 1050628"/>
                <a:gd name="GluePoint29X" fmla="*/ 2114111 w 2449768"/>
                <a:gd name="GluePoint29Y" fmla="*/ 1033065 h 1050628"/>
                <a:gd name="GluePoint30X" fmla="*/ 2117909 w 2449768"/>
                <a:gd name="GluePoint30Y" fmla="*/ 1046357 h 1050628"/>
                <a:gd name="GluePoint31X" fmla="*/ 2114079 w 2449768"/>
                <a:gd name="GluePoint31Y" fmla="*/ 1050628 h 1050628"/>
                <a:gd name="GluePoint32X" fmla="*/ 2083616 w 2449768"/>
                <a:gd name="GluePoint32Y" fmla="*/ 1050628 h 1050628"/>
                <a:gd name="GluePoint33X" fmla="*/ 2081072 w 2449768"/>
                <a:gd name="GluePoint33Y" fmla="*/ 1035724 h 1050628"/>
                <a:gd name="GluePoint34X" fmla="*/ 2089806 w 2449768"/>
                <a:gd name="GluePoint34Y" fmla="*/ 1026989 h 1050628"/>
                <a:gd name="GluePoint35X" fmla="*/ 2100819 w 2449768"/>
                <a:gd name="GluePoint35Y" fmla="*/ 1024331 h 1050628"/>
                <a:gd name="GluePoint36X" fmla="*/ 1192439 w 2449768"/>
                <a:gd name="GluePoint36Y" fmla="*/ 1024331 h 1050628"/>
                <a:gd name="GluePoint37X" fmla="*/ 1205731 w 2449768"/>
                <a:gd name="GluePoint37Y" fmla="*/ 1033065 h 1050628"/>
                <a:gd name="GluePoint38X" fmla="*/ 1209529 w 2449768"/>
                <a:gd name="GluePoint38Y" fmla="*/ 1046357 h 1050628"/>
                <a:gd name="GluePoint39X" fmla="*/ 1205699 w 2449768"/>
                <a:gd name="GluePoint39Y" fmla="*/ 1050628 h 1050628"/>
                <a:gd name="GluePoint40X" fmla="*/ 1175227 w 2449768"/>
                <a:gd name="GluePoint40Y" fmla="*/ 1050628 h 1050628"/>
                <a:gd name="GluePoint41X" fmla="*/ 1172692 w 2449768"/>
                <a:gd name="GluePoint41Y" fmla="*/ 1036863 h 1050628"/>
                <a:gd name="GluePoint42X" fmla="*/ 1181426 w 2449768"/>
                <a:gd name="GluePoint42Y" fmla="*/ 1026989 h 1050628"/>
                <a:gd name="GluePoint43X" fmla="*/ 1192439 w 2449768"/>
                <a:gd name="GluePoint43Y" fmla="*/ 1024331 h 1050628"/>
                <a:gd name="GluePoint44X" fmla="*/ 788376 w 2449768"/>
                <a:gd name="GluePoint44Y" fmla="*/ 1024331 h 1050628"/>
                <a:gd name="GluePoint45X" fmla="*/ 801668 w 2449768"/>
                <a:gd name="GluePoint45Y" fmla="*/ 1033065 h 1050628"/>
                <a:gd name="GluePoint46X" fmla="*/ 805466 w 2449768"/>
                <a:gd name="GluePoint46Y" fmla="*/ 1046357 h 1050628"/>
                <a:gd name="GluePoint47X" fmla="*/ 801636 w 2449768"/>
                <a:gd name="GluePoint47Y" fmla="*/ 1050628 h 1050628"/>
                <a:gd name="GluePoint48X" fmla="*/ 771181 w 2449768"/>
                <a:gd name="GluePoint48Y" fmla="*/ 1050628 h 1050628"/>
                <a:gd name="GluePoint49X" fmla="*/ 768629 w 2449768"/>
                <a:gd name="GluePoint49Y" fmla="*/ 1034584 h 1050628"/>
                <a:gd name="GluePoint50X" fmla="*/ 777363 w 2449768"/>
                <a:gd name="GluePoint50Y" fmla="*/ 1026989 h 1050628"/>
                <a:gd name="GluePoint51X" fmla="*/ 788376 w 2449768"/>
                <a:gd name="GluePoint51Y" fmla="*/ 1024331 h 1050628"/>
                <a:gd name="GluePoint52X" fmla="*/ 138231 w 2449768"/>
                <a:gd name="GluePoint52Y" fmla="*/ 1024331 h 1050628"/>
                <a:gd name="GluePoint53X" fmla="*/ 151523 w 2449768"/>
                <a:gd name="GluePoint53Y" fmla="*/ 1033065 h 1050628"/>
                <a:gd name="GluePoint54X" fmla="*/ 154181 w 2449768"/>
                <a:gd name="GluePoint54Y" fmla="*/ 1047496 h 1050628"/>
                <a:gd name="GluePoint55X" fmla="*/ 151411 w 2449768"/>
                <a:gd name="GluePoint55Y" fmla="*/ 1050628 h 1050628"/>
                <a:gd name="GluePoint56X" fmla="*/ 121019 w 2449768"/>
                <a:gd name="GluePoint56Y" fmla="*/ 1050628 h 1050628"/>
                <a:gd name="GluePoint57X" fmla="*/ 118484 w 2449768"/>
                <a:gd name="GluePoint57Y" fmla="*/ 1036863 h 1050628"/>
                <a:gd name="GluePoint58X" fmla="*/ 127218 w 2449768"/>
                <a:gd name="GluePoint58Y" fmla="*/ 1026989 h 1050628"/>
                <a:gd name="GluePoint59X" fmla="*/ 138231 w 2449768"/>
                <a:gd name="GluePoint59Y" fmla="*/ 1024331 h 1050628"/>
                <a:gd name="GluePoint60X" fmla="*/ 894709 w 2449768"/>
                <a:gd name="GluePoint60Y" fmla="*/ 1021293 h 1050628"/>
                <a:gd name="GluePoint61X" fmla="*/ 908001 w 2449768"/>
                <a:gd name="GluePoint61Y" fmla="*/ 1030027 h 1050628"/>
                <a:gd name="GluePoint62X" fmla="*/ 911799 w 2449768"/>
                <a:gd name="GluePoint62Y" fmla="*/ 1043319 h 1050628"/>
                <a:gd name="GluePoint63X" fmla="*/ 905246 w 2449768"/>
                <a:gd name="GluePoint63Y" fmla="*/ 1050628 h 1050628"/>
                <a:gd name="GluePoint64X" fmla="*/ 880920 w 2449768"/>
                <a:gd name="GluePoint64Y" fmla="*/ 1050628 h 1050628"/>
                <a:gd name="GluePoint65X" fmla="*/ 877620 w 2449768"/>
                <a:gd name="GluePoint65Y" fmla="*/ 1048256 h 1050628"/>
                <a:gd name="GluePoint66X" fmla="*/ 883696 w 2449768"/>
                <a:gd name="GluePoint66Y" fmla="*/ 1023951 h 1050628"/>
                <a:gd name="GluePoint67X" fmla="*/ 894709 w 2449768"/>
                <a:gd name="GluePoint67Y" fmla="*/ 1021293 h 1050628"/>
                <a:gd name="GluePoint68X" fmla="*/ 694197 w 2449768"/>
                <a:gd name="GluePoint68Y" fmla="*/ 1021293 h 1050628"/>
                <a:gd name="GluePoint69X" fmla="*/ 707488 w 2449768"/>
                <a:gd name="GluePoint69Y" fmla="*/ 1030027 h 1050628"/>
                <a:gd name="GluePoint70X" fmla="*/ 711286 w 2449768"/>
                <a:gd name="GluePoint70Y" fmla="*/ 1043319 h 1050628"/>
                <a:gd name="GluePoint71X" fmla="*/ 704733 w 2449768"/>
                <a:gd name="GluePoint71Y" fmla="*/ 1050628 h 1050628"/>
                <a:gd name="GluePoint72X" fmla="*/ 680408 w 2449768"/>
                <a:gd name="GluePoint72Y" fmla="*/ 1050628 h 1050628"/>
                <a:gd name="GluePoint73X" fmla="*/ 677108 w 2449768"/>
                <a:gd name="GluePoint73Y" fmla="*/ 1048256 h 1050628"/>
                <a:gd name="GluePoint74X" fmla="*/ 683184 w 2449768"/>
                <a:gd name="GluePoint74Y" fmla="*/ 1023951 h 1050628"/>
                <a:gd name="GluePoint75X" fmla="*/ 694197 w 2449768"/>
                <a:gd name="GluePoint75Y" fmla="*/ 1021293 h 1050628"/>
                <a:gd name="GluePoint76X" fmla="*/ 596979 w 2449768"/>
                <a:gd name="GluePoint76Y" fmla="*/ 1021293 h 1050628"/>
                <a:gd name="GluePoint77X" fmla="*/ 610271 w 2449768"/>
                <a:gd name="GluePoint77Y" fmla="*/ 1030027 h 1050628"/>
                <a:gd name="GluePoint78X" fmla="*/ 614069 w 2449768"/>
                <a:gd name="GluePoint78Y" fmla="*/ 1043319 h 1050628"/>
                <a:gd name="GluePoint79X" fmla="*/ 607516 w 2449768"/>
                <a:gd name="GluePoint79Y" fmla="*/ 1050628 h 1050628"/>
                <a:gd name="GluePoint80X" fmla="*/ 583190 w 2449768"/>
                <a:gd name="GluePoint80Y" fmla="*/ 1050628 h 1050628"/>
                <a:gd name="GluePoint81X" fmla="*/ 579890 w 2449768"/>
                <a:gd name="GluePoint81Y" fmla="*/ 1048256 h 1050628"/>
                <a:gd name="GluePoint82X" fmla="*/ 585966 w 2449768"/>
                <a:gd name="GluePoint82Y" fmla="*/ 1023951 h 1050628"/>
                <a:gd name="GluePoint83X" fmla="*/ 596979 w 2449768"/>
                <a:gd name="GluePoint83Y" fmla="*/ 1021293 h 1050628"/>
                <a:gd name="GluePoint84X" fmla="*/ 1086106 w 2449768"/>
                <a:gd name="GluePoint84Y" fmla="*/ 1015217 h 1050628"/>
                <a:gd name="GluePoint85X" fmla="*/ 1099398 w 2449768"/>
                <a:gd name="GluePoint85Y" fmla="*/ 1023951 h 1050628"/>
                <a:gd name="GluePoint86X" fmla="*/ 1093322 w 2449768"/>
                <a:gd name="GluePoint86Y" fmla="*/ 1048256 h 1050628"/>
                <a:gd name="GluePoint87X" fmla="*/ 1082478 w 2449768"/>
                <a:gd name="GluePoint87Y" fmla="*/ 1050628 h 1050628"/>
                <a:gd name="GluePoint88X" fmla="*/ 1080771 w 2449768"/>
                <a:gd name="GluePoint88Y" fmla="*/ 1050628 h 1050628"/>
                <a:gd name="GluePoint89X" fmla="*/ 1069017 w 2449768"/>
                <a:gd name="GluePoint89Y" fmla="*/ 1042180 h 1050628"/>
                <a:gd name="GluePoint90X" fmla="*/ 1075093 w 2449768"/>
                <a:gd name="GluePoint90Y" fmla="*/ 1017875 h 1050628"/>
                <a:gd name="GluePoint91X" fmla="*/ 1086106 w 2449768"/>
                <a:gd name="GluePoint91Y" fmla="*/ 1015217 h 1050628"/>
                <a:gd name="GluePoint92X" fmla="*/ 1313961 w 2449768"/>
                <a:gd name="GluePoint92Y" fmla="*/ 1009141 h 1050628"/>
                <a:gd name="GluePoint93X" fmla="*/ 1327253 w 2449768"/>
                <a:gd name="GluePoint93Y" fmla="*/ 1017875 h 1050628"/>
                <a:gd name="GluePoint94X" fmla="*/ 1321177 w 2449768"/>
                <a:gd name="GluePoint94Y" fmla="*/ 1042180 h 1050628"/>
                <a:gd name="GluePoint95X" fmla="*/ 1296872 w 2449768"/>
                <a:gd name="GluePoint95Y" fmla="*/ 1036104 h 1050628"/>
                <a:gd name="GluePoint96X" fmla="*/ 1302948 w 2449768"/>
                <a:gd name="GluePoint96Y" fmla="*/ 1011799 h 1050628"/>
                <a:gd name="GluePoint97X" fmla="*/ 1313961 w 2449768"/>
                <a:gd name="GluePoint97Y" fmla="*/ 1009141 h 1050628"/>
                <a:gd name="GluePoint98X" fmla="*/ 2337788 w 2449768"/>
                <a:gd name="GluePoint98Y" fmla="*/ 996989 h 1050628"/>
                <a:gd name="GluePoint99X" fmla="*/ 2351080 w 2449768"/>
                <a:gd name="GluePoint99Y" fmla="*/ 1005723 h 1050628"/>
                <a:gd name="GluePoint100X" fmla="*/ 2345004 w 2449768"/>
                <a:gd name="GluePoint100Y" fmla="*/ 1030028 h 1050628"/>
                <a:gd name="GluePoint101X" fmla="*/ 2320699 w 2449768"/>
                <a:gd name="GluePoint101Y" fmla="*/ 1023952 h 1050628"/>
                <a:gd name="GluePoint102X" fmla="*/ 2326775 w 2449768"/>
                <a:gd name="GluePoint102Y" fmla="*/ 999647 h 1050628"/>
                <a:gd name="GluePoint103X" fmla="*/ 2337788 w 2449768"/>
                <a:gd name="GluePoint103Y" fmla="*/ 996989 h 1050628"/>
                <a:gd name="GluePoint104X" fmla="*/ 1429407 w 2449768"/>
                <a:gd name="GluePoint104Y" fmla="*/ 990912 h 1050628"/>
                <a:gd name="GluePoint105X" fmla="*/ 1442699 w 2449768"/>
                <a:gd name="GluePoint105Y" fmla="*/ 999646 h 1050628"/>
                <a:gd name="GluePoint106X" fmla="*/ 1436623 w 2449768"/>
                <a:gd name="GluePoint106Y" fmla="*/ 1023951 h 1050628"/>
                <a:gd name="GluePoint107X" fmla="*/ 1412318 w 2449768"/>
                <a:gd name="GluePoint107Y" fmla="*/ 1017875 h 1050628"/>
                <a:gd name="GluePoint108X" fmla="*/ 1418394 w 2449768"/>
                <a:gd name="GluePoint108Y" fmla="*/ 993570 h 1050628"/>
                <a:gd name="GluePoint109X" fmla="*/ 1429407 w 2449768"/>
                <a:gd name="GluePoint109Y" fmla="*/ 990912 h 1050628"/>
                <a:gd name="GluePoint110X" fmla="*/ 1672452 w 2449768"/>
                <a:gd name="GluePoint110Y" fmla="*/ 987874 h 1050628"/>
                <a:gd name="GluePoint111X" fmla="*/ 1685744 w 2449768"/>
                <a:gd name="GluePoint111Y" fmla="*/ 996608 h 1050628"/>
                <a:gd name="GluePoint112X" fmla="*/ 1679668 w 2449768"/>
                <a:gd name="GluePoint112Y" fmla="*/ 1020913 h 1050628"/>
                <a:gd name="GluePoint113X" fmla="*/ 1655363 w 2449768"/>
                <a:gd name="GluePoint113Y" fmla="*/ 1014837 h 1050628"/>
                <a:gd name="GluePoint114X" fmla="*/ 1661439 w 2449768"/>
                <a:gd name="GluePoint114Y" fmla="*/ 990532 h 1050628"/>
                <a:gd name="GluePoint115X" fmla="*/ 1672452 w 2449768"/>
                <a:gd name="GluePoint115Y" fmla="*/ 987874 h 1050628"/>
                <a:gd name="GluePoint116X" fmla="*/ 1803089 w 2449768"/>
                <a:gd name="GluePoint116Y" fmla="*/ 975722 h 1050628"/>
                <a:gd name="GluePoint117X" fmla="*/ 1816381 w 2449768"/>
                <a:gd name="GluePoint117Y" fmla="*/ 984456 h 1050628"/>
                <a:gd name="GluePoint118X" fmla="*/ 1810305 w 2449768"/>
                <a:gd name="GluePoint118Y" fmla="*/ 1008761 h 1050628"/>
                <a:gd name="GluePoint119X" fmla="*/ 1786000 w 2449768"/>
                <a:gd name="GluePoint119Y" fmla="*/ 1002685 h 1050628"/>
                <a:gd name="GluePoint120X" fmla="*/ 1792076 w 2449768"/>
                <a:gd name="GluePoint120Y" fmla="*/ 978380 h 1050628"/>
                <a:gd name="GluePoint121X" fmla="*/ 1803089 w 2449768"/>
                <a:gd name="GluePoint121Y" fmla="*/ 975722 h 1050628"/>
                <a:gd name="GluePoint122X" fmla="*/ 2030944 w 2449768"/>
                <a:gd name="GluePoint122Y" fmla="*/ 969646 h 1050628"/>
                <a:gd name="GluePoint123X" fmla="*/ 2044236 w 2449768"/>
                <a:gd name="GluePoint123Y" fmla="*/ 978380 h 1050628"/>
                <a:gd name="GluePoint124X" fmla="*/ 2038160 w 2449768"/>
                <a:gd name="GluePoint124Y" fmla="*/ 1002685 h 1050628"/>
                <a:gd name="GluePoint125X" fmla="*/ 2013855 w 2449768"/>
                <a:gd name="GluePoint125Y" fmla="*/ 996609 h 1050628"/>
                <a:gd name="GluePoint126X" fmla="*/ 2019931 w 2449768"/>
                <a:gd name="GluePoint126Y" fmla="*/ 972304 h 1050628"/>
                <a:gd name="GluePoint127X" fmla="*/ 2030944 w 2449768"/>
                <a:gd name="GluePoint127Y" fmla="*/ 969646 h 1050628"/>
                <a:gd name="GluePoint128X" fmla="*/ 405581 w 2449768"/>
                <a:gd name="GluePoint128Y" fmla="*/ 966608 h 1050628"/>
                <a:gd name="GluePoint129X" fmla="*/ 418873 w 2449768"/>
                <a:gd name="GluePoint129Y" fmla="*/ 975342 h 1050628"/>
                <a:gd name="GluePoint130X" fmla="*/ 412797 w 2449768"/>
                <a:gd name="GluePoint130Y" fmla="*/ 999647 h 1050628"/>
                <a:gd name="GluePoint131X" fmla="*/ 388492 w 2449768"/>
                <a:gd name="GluePoint131Y" fmla="*/ 993571 h 1050628"/>
                <a:gd name="GluePoint132X" fmla="*/ 394568 w 2449768"/>
                <a:gd name="GluePoint132Y" fmla="*/ 969266 h 1050628"/>
                <a:gd name="GluePoint133X" fmla="*/ 405581 w 2449768"/>
                <a:gd name="GluePoint133Y" fmla="*/ 966608 h 1050628"/>
                <a:gd name="GluePoint134X" fmla="*/ 2225380 w 2449768"/>
                <a:gd name="GluePoint134Y" fmla="*/ 957494 h 1050628"/>
                <a:gd name="GluePoint135X" fmla="*/ 2238671 w 2449768"/>
                <a:gd name="GluePoint135Y" fmla="*/ 966228 h 1050628"/>
                <a:gd name="GluePoint136X" fmla="*/ 2232595 w 2449768"/>
                <a:gd name="GluePoint136Y" fmla="*/ 990533 h 1050628"/>
                <a:gd name="GluePoint137X" fmla="*/ 2208290 w 2449768"/>
                <a:gd name="GluePoint137Y" fmla="*/ 984457 h 1050628"/>
                <a:gd name="GluePoint138X" fmla="*/ 2214366 w 2449768"/>
                <a:gd name="GluePoint138Y" fmla="*/ 960152 h 1050628"/>
                <a:gd name="GluePoint139X" fmla="*/ 2225380 w 2449768"/>
                <a:gd name="GluePoint139Y" fmla="*/ 957494 h 1050628"/>
                <a:gd name="GluePoint140X" fmla="*/ 1927649 w 2449768"/>
                <a:gd name="GluePoint140Y" fmla="*/ 954456 h 1050628"/>
                <a:gd name="GluePoint141X" fmla="*/ 1940941 w 2449768"/>
                <a:gd name="GluePoint141Y" fmla="*/ 963190 h 1050628"/>
                <a:gd name="GluePoint142X" fmla="*/ 1934865 w 2449768"/>
                <a:gd name="GluePoint142Y" fmla="*/ 987495 h 1050628"/>
                <a:gd name="GluePoint143X" fmla="*/ 1910560 w 2449768"/>
                <a:gd name="GluePoint143Y" fmla="*/ 981419 h 1050628"/>
                <a:gd name="GluePoint144X" fmla="*/ 1916636 w 2449768"/>
                <a:gd name="GluePoint144Y" fmla="*/ 957114 h 1050628"/>
                <a:gd name="GluePoint145X" fmla="*/ 1927649 w 2449768"/>
                <a:gd name="GluePoint145Y" fmla="*/ 954456 h 1050628"/>
                <a:gd name="GluePoint146X" fmla="*/ 244564 w 2449768"/>
                <a:gd name="GluePoint146Y" fmla="*/ 954456 h 1050628"/>
                <a:gd name="GluePoint147X" fmla="*/ 257856 w 2449768"/>
                <a:gd name="GluePoint147Y" fmla="*/ 963190 h 1050628"/>
                <a:gd name="GluePoint148X" fmla="*/ 251780 w 2449768"/>
                <a:gd name="GluePoint148Y" fmla="*/ 987495 h 1050628"/>
                <a:gd name="GluePoint149X" fmla="*/ 227475 w 2449768"/>
                <a:gd name="GluePoint149Y" fmla="*/ 981419 h 1050628"/>
                <a:gd name="GluePoint150X" fmla="*/ 233551 w 2449768"/>
                <a:gd name="GluePoint150Y" fmla="*/ 957114 h 1050628"/>
                <a:gd name="GluePoint151X" fmla="*/ 244564 w 2449768"/>
                <a:gd name="GluePoint151Y" fmla="*/ 954456 h 1050628"/>
                <a:gd name="GluePoint152X" fmla="*/ 2431968 w 2449768"/>
                <a:gd name="GluePoint152Y" fmla="*/ 951418 h 1050628"/>
                <a:gd name="GluePoint153X" fmla="*/ 2445260 w 2449768"/>
                <a:gd name="GluePoint153Y" fmla="*/ 960152 h 1050628"/>
                <a:gd name="GluePoint154X" fmla="*/ 2439184 w 2449768"/>
                <a:gd name="GluePoint154Y" fmla="*/ 984457 h 1050628"/>
                <a:gd name="GluePoint155X" fmla="*/ 2414879 w 2449768"/>
                <a:gd name="GluePoint155Y" fmla="*/ 978381 h 1050628"/>
                <a:gd name="GluePoint156X" fmla="*/ 2420955 w 2449768"/>
                <a:gd name="GluePoint156Y" fmla="*/ 954076 h 1050628"/>
                <a:gd name="GluePoint157X" fmla="*/ 2431968 w 2449768"/>
                <a:gd name="GluePoint157Y" fmla="*/ 951418 h 1050628"/>
                <a:gd name="GluePoint158X" fmla="*/ 1553968 w 2449768"/>
                <a:gd name="GluePoint158Y" fmla="*/ 948380 h 1050628"/>
                <a:gd name="GluePoint159X" fmla="*/ 1567259 w 2449768"/>
                <a:gd name="GluePoint159Y" fmla="*/ 957114 h 1050628"/>
                <a:gd name="GluePoint160X" fmla="*/ 1561183 w 2449768"/>
                <a:gd name="GluePoint160Y" fmla="*/ 981419 h 1050628"/>
                <a:gd name="GluePoint161X" fmla="*/ 1536879 w 2449768"/>
                <a:gd name="GluePoint161Y" fmla="*/ 975343 h 1050628"/>
                <a:gd name="GluePoint162X" fmla="*/ 1542955 w 2449768"/>
                <a:gd name="GluePoint162Y" fmla="*/ 951038 h 1050628"/>
                <a:gd name="GluePoint163X" fmla="*/ 1553968 w 2449768"/>
                <a:gd name="GluePoint163Y" fmla="*/ 948380 h 1050628"/>
                <a:gd name="GluePoint164X" fmla="*/ 1222819 w 2449768"/>
                <a:gd name="GluePoint164Y" fmla="*/ 933189 h 1050628"/>
                <a:gd name="GluePoint165X" fmla="*/ 1236111 w 2449768"/>
                <a:gd name="GluePoint165Y" fmla="*/ 941923 h 1050628"/>
                <a:gd name="GluePoint166X" fmla="*/ 1230035 w 2449768"/>
                <a:gd name="GluePoint166Y" fmla="*/ 966228 h 1050628"/>
                <a:gd name="GluePoint167X" fmla="*/ 1205730 w 2449768"/>
                <a:gd name="GluePoint167Y" fmla="*/ 960152 h 1050628"/>
                <a:gd name="GluePoint168X" fmla="*/ 1211806 w 2449768"/>
                <a:gd name="GluePoint168Y" fmla="*/ 935847 h 1050628"/>
                <a:gd name="GluePoint169X" fmla="*/ 1222819 w 2449768"/>
                <a:gd name="GluePoint169Y" fmla="*/ 933189 h 1050628"/>
                <a:gd name="GluePoint170X" fmla="*/ 1031421 w 2449768"/>
                <a:gd name="GluePoint170Y" fmla="*/ 930151 h 1050628"/>
                <a:gd name="GluePoint171X" fmla="*/ 1044713 w 2449768"/>
                <a:gd name="GluePoint171Y" fmla="*/ 938885 h 1050628"/>
                <a:gd name="GluePoint172X" fmla="*/ 1038637 w 2449768"/>
                <a:gd name="GluePoint172Y" fmla="*/ 963190 h 1050628"/>
                <a:gd name="GluePoint173X" fmla="*/ 1014332 w 2449768"/>
                <a:gd name="GluePoint173Y" fmla="*/ 957114 h 1050628"/>
                <a:gd name="GluePoint174X" fmla="*/ 1020408 w 2449768"/>
                <a:gd name="GluePoint174Y" fmla="*/ 932809 h 1050628"/>
                <a:gd name="GluePoint175X" fmla="*/ 1031421 w 2449768"/>
                <a:gd name="GluePoint175Y" fmla="*/ 930151 h 1050628"/>
                <a:gd name="GluePoint176X" fmla="*/ 931165 w 2449768"/>
                <a:gd name="GluePoint176Y" fmla="*/ 930151 h 1050628"/>
                <a:gd name="GluePoint177X" fmla="*/ 944457 w 2449768"/>
                <a:gd name="GluePoint177Y" fmla="*/ 938885 h 1050628"/>
                <a:gd name="GluePoint178X" fmla="*/ 938381 w 2449768"/>
                <a:gd name="GluePoint178Y" fmla="*/ 963190 h 1050628"/>
                <a:gd name="GluePoint179X" fmla="*/ 914076 w 2449768"/>
                <a:gd name="GluePoint179Y" fmla="*/ 957114 h 1050628"/>
                <a:gd name="GluePoint180X" fmla="*/ 920152 w 2449768"/>
                <a:gd name="GluePoint180Y" fmla="*/ 932809 h 1050628"/>
                <a:gd name="GluePoint181X" fmla="*/ 931165 w 2449768"/>
                <a:gd name="GluePoint181Y" fmla="*/ 930151 h 1050628"/>
                <a:gd name="GluePoint182X" fmla="*/ 123041 w 2449768"/>
                <a:gd name="GluePoint182Y" fmla="*/ 930151 h 1050628"/>
                <a:gd name="GluePoint183X" fmla="*/ 136333 w 2449768"/>
                <a:gd name="GluePoint183Y" fmla="*/ 938885 h 1050628"/>
                <a:gd name="GluePoint184X" fmla="*/ 130257 w 2449768"/>
                <a:gd name="GluePoint184Y" fmla="*/ 963190 h 1050628"/>
                <a:gd name="GluePoint185X" fmla="*/ 105952 w 2449768"/>
                <a:gd name="GluePoint185Y" fmla="*/ 957114 h 1050628"/>
                <a:gd name="GluePoint186X" fmla="*/ 112028 w 2449768"/>
                <a:gd name="GluePoint186Y" fmla="*/ 932809 h 1050628"/>
                <a:gd name="GluePoint187X" fmla="*/ 123041 w 2449768"/>
                <a:gd name="GluePoint187Y" fmla="*/ 930151 h 1050628"/>
                <a:gd name="GluePoint188X" fmla="*/ 524065 w 2449768"/>
                <a:gd name="GluePoint188Y" fmla="*/ 917999 h 1050628"/>
                <a:gd name="GluePoint189X" fmla="*/ 537357 w 2449768"/>
                <a:gd name="GluePoint189Y" fmla="*/ 926733 h 1050628"/>
                <a:gd name="GluePoint190X" fmla="*/ 531281 w 2449768"/>
                <a:gd name="GluePoint190Y" fmla="*/ 951038 h 1050628"/>
                <a:gd name="GluePoint191X" fmla="*/ 506976 w 2449768"/>
                <a:gd name="GluePoint191Y" fmla="*/ 944962 h 1050628"/>
                <a:gd name="GluePoint192X" fmla="*/ 513052 w 2449768"/>
                <a:gd name="GluePoint192Y" fmla="*/ 920657 h 1050628"/>
                <a:gd name="GluePoint193X" fmla="*/ 524065 w 2449768"/>
                <a:gd name="GluePoint193Y" fmla="*/ 917999 h 1050628"/>
                <a:gd name="GluePoint194X" fmla="*/ 824833 w 2449768"/>
                <a:gd name="GluePoint194Y" fmla="*/ 911923 h 1050628"/>
                <a:gd name="GluePoint195X" fmla="*/ 838125 w 2449768"/>
                <a:gd name="GluePoint195Y" fmla="*/ 920657 h 1050628"/>
                <a:gd name="GluePoint196X" fmla="*/ 832049 w 2449768"/>
                <a:gd name="GluePoint196Y" fmla="*/ 944962 h 1050628"/>
                <a:gd name="GluePoint197X" fmla="*/ 807744 w 2449768"/>
                <a:gd name="GluePoint197Y" fmla="*/ 938886 h 1050628"/>
                <a:gd name="GluePoint198X" fmla="*/ 813820 w 2449768"/>
                <a:gd name="GluePoint198Y" fmla="*/ 914581 h 1050628"/>
                <a:gd name="GluePoint199X" fmla="*/ 824833 w 2449768"/>
                <a:gd name="GluePoint199Y" fmla="*/ 911923 h 1050628"/>
                <a:gd name="GluePoint200X" fmla="*/ 2137276 w 2449768"/>
                <a:gd name="GluePoint200Y" fmla="*/ 905847 h 1050628"/>
                <a:gd name="GluePoint201X" fmla="*/ 2150567 w 2449768"/>
                <a:gd name="GluePoint201Y" fmla="*/ 914581 h 1050628"/>
                <a:gd name="GluePoint202X" fmla="*/ 2144491 w 2449768"/>
                <a:gd name="GluePoint202Y" fmla="*/ 938886 h 1050628"/>
                <a:gd name="GluePoint203X" fmla="*/ 2120187 w 2449768"/>
                <a:gd name="GluePoint203Y" fmla="*/ 932810 h 1050628"/>
                <a:gd name="GluePoint204X" fmla="*/ 2126263 w 2449768"/>
                <a:gd name="GluePoint204Y" fmla="*/ 908505 h 1050628"/>
                <a:gd name="GluePoint205X" fmla="*/ 2137276 w 2449768"/>
                <a:gd name="GluePoint205Y" fmla="*/ 905847 h 1050628"/>
                <a:gd name="GluePoint206X" fmla="*/ 630397 w 2449768"/>
                <a:gd name="GluePoint206Y" fmla="*/ 905847 h 1050628"/>
                <a:gd name="GluePoint207X" fmla="*/ 643689 w 2449768"/>
                <a:gd name="GluePoint207Y" fmla="*/ 914581 h 1050628"/>
                <a:gd name="GluePoint208X" fmla="*/ 637613 w 2449768"/>
                <a:gd name="GluePoint208Y" fmla="*/ 938886 h 1050628"/>
                <a:gd name="GluePoint209X" fmla="*/ 613308 w 2449768"/>
                <a:gd name="GluePoint209Y" fmla="*/ 932810 h 1050628"/>
                <a:gd name="GluePoint210X" fmla="*/ 619384 w 2449768"/>
                <a:gd name="GluePoint210Y" fmla="*/ 908505 h 1050628"/>
                <a:gd name="GluePoint211X" fmla="*/ 630397 w 2449768"/>
                <a:gd name="GluePoint211Y" fmla="*/ 905847 h 1050628"/>
                <a:gd name="GluePoint212X" fmla="*/ 1332189 w 2449768"/>
                <a:gd name="GluePoint212Y" fmla="*/ 896733 h 1050628"/>
                <a:gd name="GluePoint213X" fmla="*/ 1345481 w 2449768"/>
                <a:gd name="GluePoint213Y" fmla="*/ 905467 h 1050628"/>
                <a:gd name="GluePoint214X" fmla="*/ 1339405 w 2449768"/>
                <a:gd name="GluePoint214Y" fmla="*/ 929772 h 1050628"/>
                <a:gd name="GluePoint215X" fmla="*/ 1315100 w 2449768"/>
                <a:gd name="GluePoint215Y" fmla="*/ 923696 h 1050628"/>
                <a:gd name="GluePoint216X" fmla="*/ 1321176 w 2449768"/>
                <a:gd name="GluePoint216Y" fmla="*/ 899391 h 1050628"/>
                <a:gd name="GluePoint217X" fmla="*/ 1332189 w 2449768"/>
                <a:gd name="GluePoint217Y" fmla="*/ 896733 h 1050628"/>
                <a:gd name="GluePoint218X" fmla="*/ 724577 w 2449768"/>
                <a:gd name="GluePoint218Y" fmla="*/ 890656 h 1050628"/>
                <a:gd name="GluePoint219X" fmla="*/ 737869 w 2449768"/>
                <a:gd name="GluePoint219Y" fmla="*/ 899390 h 1050628"/>
                <a:gd name="GluePoint220X" fmla="*/ 731793 w 2449768"/>
                <a:gd name="GluePoint220Y" fmla="*/ 923695 h 1050628"/>
                <a:gd name="GluePoint221X" fmla="*/ 707488 w 2449768"/>
                <a:gd name="GluePoint221Y" fmla="*/ 917619 h 1050628"/>
                <a:gd name="GluePoint222X" fmla="*/ 713564 w 2449768"/>
                <a:gd name="GluePoint222Y" fmla="*/ 893314 h 1050628"/>
                <a:gd name="GluePoint223X" fmla="*/ 724577 w 2449768"/>
                <a:gd name="GluePoint223Y" fmla="*/ 890656 h 1050628"/>
                <a:gd name="GluePoint224X" fmla="*/ 1435484 w 2449768"/>
                <a:gd name="GluePoint224Y" fmla="*/ 884580 h 1050628"/>
                <a:gd name="GluePoint225X" fmla="*/ 1448776 w 2449768"/>
                <a:gd name="GluePoint225Y" fmla="*/ 893314 h 1050628"/>
                <a:gd name="GluePoint226X" fmla="*/ 1442700 w 2449768"/>
                <a:gd name="GluePoint226Y" fmla="*/ 917619 h 1050628"/>
                <a:gd name="GluePoint227X" fmla="*/ 1418395 w 2449768"/>
                <a:gd name="GluePoint227Y" fmla="*/ 911543 h 1050628"/>
                <a:gd name="GluePoint228X" fmla="*/ 1424471 w 2449768"/>
                <a:gd name="GluePoint228Y" fmla="*/ 887238 h 1050628"/>
                <a:gd name="GluePoint229X" fmla="*/ 1435484 w 2449768"/>
                <a:gd name="GluePoint229Y" fmla="*/ 884580 h 1050628"/>
                <a:gd name="GluePoint230X" fmla="*/ 1131677 w 2449768"/>
                <a:gd name="GluePoint230Y" fmla="*/ 884580 h 1050628"/>
                <a:gd name="GluePoint231X" fmla="*/ 1144969 w 2449768"/>
                <a:gd name="GluePoint231Y" fmla="*/ 893314 h 1050628"/>
                <a:gd name="GluePoint232X" fmla="*/ 1138893 w 2449768"/>
                <a:gd name="GluePoint232Y" fmla="*/ 917619 h 1050628"/>
                <a:gd name="GluePoint233X" fmla="*/ 1114588 w 2449768"/>
                <a:gd name="GluePoint233Y" fmla="*/ 911543 h 1050628"/>
                <a:gd name="GluePoint234X" fmla="*/ 1120664 w 2449768"/>
                <a:gd name="GluePoint234Y" fmla="*/ 887238 h 1050628"/>
                <a:gd name="GluePoint235X" fmla="*/ 1131677 w 2449768"/>
                <a:gd name="GluePoint235Y" fmla="*/ 884580 h 1050628"/>
                <a:gd name="GluePoint236X" fmla="*/ 1757518 w 2449768"/>
                <a:gd name="GluePoint236Y" fmla="*/ 881542 h 1050628"/>
                <a:gd name="GluePoint237X" fmla="*/ 1770810 w 2449768"/>
                <a:gd name="GluePoint237Y" fmla="*/ 890276 h 1050628"/>
                <a:gd name="GluePoint238X" fmla="*/ 1764734 w 2449768"/>
                <a:gd name="GluePoint238Y" fmla="*/ 914581 h 1050628"/>
                <a:gd name="GluePoint239X" fmla="*/ 1740429 w 2449768"/>
                <a:gd name="GluePoint239Y" fmla="*/ 908505 h 1050628"/>
                <a:gd name="GluePoint240X" fmla="*/ 1746505 w 2449768"/>
                <a:gd name="GluePoint240Y" fmla="*/ 884200 h 1050628"/>
                <a:gd name="GluePoint241X" fmla="*/ 1757518 w 2449768"/>
                <a:gd name="GluePoint241Y" fmla="*/ 881542 h 1050628"/>
                <a:gd name="GluePoint242X" fmla="*/ 1654224 w 2449768"/>
                <a:gd name="GluePoint242Y" fmla="*/ 881542 h 1050628"/>
                <a:gd name="GluePoint243X" fmla="*/ 1667516 w 2449768"/>
                <a:gd name="GluePoint243Y" fmla="*/ 890276 h 1050628"/>
                <a:gd name="GluePoint244X" fmla="*/ 1661440 w 2449768"/>
                <a:gd name="GluePoint244Y" fmla="*/ 914581 h 1050628"/>
                <a:gd name="GluePoint245X" fmla="*/ 1637135 w 2449768"/>
                <a:gd name="GluePoint245Y" fmla="*/ 908505 h 1050628"/>
                <a:gd name="GluePoint246X" fmla="*/ 1643211 w 2449768"/>
                <a:gd name="GluePoint246Y" fmla="*/ 884200 h 1050628"/>
                <a:gd name="GluePoint247X" fmla="*/ 1654224 w 2449768"/>
                <a:gd name="GluePoint247Y" fmla="*/ 881542 h 1050628"/>
                <a:gd name="GluePoint248X" fmla="*/ 2346903 w 2449768"/>
                <a:gd name="GluePoint248Y" fmla="*/ 878504 h 1050628"/>
                <a:gd name="GluePoint249X" fmla="*/ 2360194 w 2449768"/>
                <a:gd name="GluePoint249Y" fmla="*/ 887238 h 1050628"/>
                <a:gd name="GluePoint250X" fmla="*/ 2354118 w 2449768"/>
                <a:gd name="GluePoint250Y" fmla="*/ 911543 h 1050628"/>
                <a:gd name="GluePoint251X" fmla="*/ 2329813 w 2449768"/>
                <a:gd name="GluePoint251Y" fmla="*/ 905467 h 1050628"/>
                <a:gd name="GluePoint252X" fmla="*/ 2335889 w 2449768"/>
                <a:gd name="GluePoint252Y" fmla="*/ 881162 h 1050628"/>
                <a:gd name="GluePoint253X" fmla="*/ 2346903 w 2449768"/>
                <a:gd name="GluePoint253Y" fmla="*/ 878504 h 1050628"/>
                <a:gd name="GluePoint254X" fmla="*/ 320515 w 2449768"/>
                <a:gd name="GluePoint254Y" fmla="*/ 872428 h 1050628"/>
                <a:gd name="GluePoint255X" fmla="*/ 333807 w 2449768"/>
                <a:gd name="GluePoint255Y" fmla="*/ 881162 h 1050628"/>
                <a:gd name="GluePoint256X" fmla="*/ 327731 w 2449768"/>
                <a:gd name="GluePoint256Y" fmla="*/ 905467 h 1050628"/>
                <a:gd name="GluePoint257X" fmla="*/ 303426 w 2449768"/>
                <a:gd name="GluePoint257Y" fmla="*/ 899391 h 1050628"/>
                <a:gd name="GluePoint258X" fmla="*/ 309502 w 2449768"/>
                <a:gd name="GluePoint258Y" fmla="*/ 875086 h 1050628"/>
                <a:gd name="GluePoint259X" fmla="*/ 320515 w 2449768"/>
                <a:gd name="GluePoint259Y" fmla="*/ 872428 h 1050628"/>
                <a:gd name="GluePoint260X" fmla="*/ 1876003 w 2449768"/>
                <a:gd name="GluePoint260Y" fmla="*/ 866352 h 1050628"/>
                <a:gd name="GluePoint261X" fmla="*/ 1889294 w 2449768"/>
                <a:gd name="GluePoint261Y" fmla="*/ 875086 h 1050628"/>
                <a:gd name="GluePoint262X" fmla="*/ 1883218 w 2449768"/>
                <a:gd name="GluePoint262Y" fmla="*/ 899391 h 1050628"/>
                <a:gd name="GluePoint263X" fmla="*/ 1858913 w 2449768"/>
                <a:gd name="GluePoint263Y" fmla="*/ 893315 h 1050628"/>
                <a:gd name="GluePoint264X" fmla="*/ 1864989 w 2449768"/>
                <a:gd name="GluePoint264Y" fmla="*/ 869010 h 1050628"/>
                <a:gd name="GluePoint265X" fmla="*/ 1876003 w 2449768"/>
                <a:gd name="GluePoint265Y" fmla="*/ 866352 h 1050628"/>
                <a:gd name="GluePoint266X" fmla="*/ 2000563 w 2449768"/>
                <a:gd name="GluePoint266Y" fmla="*/ 857238 h 1050628"/>
                <a:gd name="GluePoint267X" fmla="*/ 2013855 w 2449768"/>
                <a:gd name="GluePoint267Y" fmla="*/ 865972 h 1050628"/>
                <a:gd name="GluePoint268X" fmla="*/ 2007779 w 2449768"/>
                <a:gd name="GluePoint268Y" fmla="*/ 890277 h 1050628"/>
                <a:gd name="GluePoint269X" fmla="*/ 1983474 w 2449768"/>
                <a:gd name="GluePoint269Y" fmla="*/ 884201 h 1050628"/>
                <a:gd name="GluePoint270X" fmla="*/ 1989550 w 2449768"/>
                <a:gd name="GluePoint270Y" fmla="*/ 859896 h 1050628"/>
                <a:gd name="GluePoint271X" fmla="*/ 2000563 w 2449768"/>
                <a:gd name="GluePoint271Y" fmla="*/ 857238 h 1050628"/>
                <a:gd name="GluePoint272X" fmla="*/ 420771 w 2449768"/>
                <a:gd name="GluePoint272Y" fmla="*/ 857238 h 1050628"/>
                <a:gd name="GluePoint273X" fmla="*/ 434062 w 2449768"/>
                <a:gd name="GluePoint273Y" fmla="*/ 865972 h 1050628"/>
                <a:gd name="GluePoint274X" fmla="*/ 427986 w 2449768"/>
                <a:gd name="GluePoint274Y" fmla="*/ 890277 h 1050628"/>
                <a:gd name="GluePoint275X" fmla="*/ 403682 w 2449768"/>
                <a:gd name="GluePoint275Y" fmla="*/ 884201 h 1050628"/>
                <a:gd name="GluePoint276X" fmla="*/ 409758 w 2449768"/>
                <a:gd name="GluePoint276Y" fmla="*/ 859896 h 1050628"/>
                <a:gd name="GluePoint277X" fmla="*/ 420771 w 2449768"/>
                <a:gd name="GluePoint277Y" fmla="*/ 857238 h 1050628"/>
                <a:gd name="GluePoint278X" fmla="*/ 2237532 w 2449768"/>
                <a:gd name="GluePoint278Y" fmla="*/ 848124 h 1050628"/>
                <a:gd name="GluePoint279X" fmla="*/ 2250824 w 2449768"/>
                <a:gd name="GluePoint279Y" fmla="*/ 856858 h 1050628"/>
                <a:gd name="GluePoint280X" fmla="*/ 2244748 w 2449768"/>
                <a:gd name="GluePoint280Y" fmla="*/ 881163 h 1050628"/>
                <a:gd name="GluePoint281X" fmla="*/ 2220443 w 2449768"/>
                <a:gd name="GluePoint281Y" fmla="*/ 875087 h 1050628"/>
                <a:gd name="GluePoint282X" fmla="*/ 2226519 w 2449768"/>
                <a:gd name="GluePoint282Y" fmla="*/ 850782 h 1050628"/>
                <a:gd name="GluePoint283X" fmla="*/ 2237532 w 2449768"/>
                <a:gd name="GluePoint283Y" fmla="*/ 848124 h 1050628"/>
                <a:gd name="GluePoint284X" fmla="*/ 211145 w 2449768"/>
                <a:gd name="GluePoint284Y" fmla="*/ 848124 h 1050628"/>
                <a:gd name="GluePoint285X" fmla="*/ 224436 w 2449768"/>
                <a:gd name="GluePoint285Y" fmla="*/ 856858 h 1050628"/>
                <a:gd name="GluePoint286X" fmla="*/ 218360 w 2449768"/>
                <a:gd name="GluePoint286Y" fmla="*/ 881163 h 1050628"/>
                <a:gd name="GluePoint287X" fmla="*/ 194056 w 2449768"/>
                <a:gd name="GluePoint287Y" fmla="*/ 875087 h 1050628"/>
                <a:gd name="GluePoint288X" fmla="*/ 200132 w 2449768"/>
                <a:gd name="GluePoint288Y" fmla="*/ 850782 h 1050628"/>
                <a:gd name="GluePoint289X" fmla="*/ 211145 w 2449768"/>
                <a:gd name="GluePoint289Y" fmla="*/ 848124 h 1050628"/>
                <a:gd name="GluePoint290X" fmla="*/ 1511435 w 2449768"/>
                <a:gd name="GluePoint290Y" fmla="*/ 839009 h 1050628"/>
                <a:gd name="GluePoint291X" fmla="*/ 1524727 w 2449768"/>
                <a:gd name="GluePoint291Y" fmla="*/ 847743 h 1050628"/>
                <a:gd name="GluePoint292X" fmla="*/ 1518651 w 2449768"/>
                <a:gd name="GluePoint292Y" fmla="*/ 872048 h 1050628"/>
                <a:gd name="GluePoint293X" fmla="*/ 1494346 w 2449768"/>
                <a:gd name="GluePoint293Y" fmla="*/ 865972 h 1050628"/>
                <a:gd name="GluePoint294X" fmla="*/ 1500422 w 2449768"/>
                <a:gd name="GluePoint294Y" fmla="*/ 841667 h 1050628"/>
                <a:gd name="GluePoint295X" fmla="*/ 1511435 w 2449768"/>
                <a:gd name="GluePoint295Y" fmla="*/ 839009 h 1050628"/>
                <a:gd name="GluePoint296X" fmla="*/ 1253200 w 2449768"/>
                <a:gd name="GluePoint296Y" fmla="*/ 826857 h 1050628"/>
                <a:gd name="GluePoint297X" fmla="*/ 1266492 w 2449768"/>
                <a:gd name="GluePoint297Y" fmla="*/ 835591 h 1050628"/>
                <a:gd name="GluePoint298X" fmla="*/ 1260416 w 2449768"/>
                <a:gd name="GluePoint298Y" fmla="*/ 859896 h 1050628"/>
                <a:gd name="GluePoint299X" fmla="*/ 1236111 w 2449768"/>
                <a:gd name="GluePoint299Y" fmla="*/ 853820 h 1050628"/>
                <a:gd name="GluePoint300X" fmla="*/ 1242187 w 2449768"/>
                <a:gd name="GluePoint300Y" fmla="*/ 829515 h 1050628"/>
                <a:gd name="GluePoint301X" fmla="*/ 1253200 w 2449768"/>
                <a:gd name="GluePoint301Y" fmla="*/ 826857 h 1050628"/>
                <a:gd name="GluePoint302X" fmla="*/ 2428930 w 2449768"/>
                <a:gd name="GluePoint302Y" fmla="*/ 814705 h 1050628"/>
                <a:gd name="GluePoint303X" fmla="*/ 2442221 w 2449768"/>
                <a:gd name="GluePoint303Y" fmla="*/ 823439 h 1050628"/>
                <a:gd name="GluePoint304X" fmla="*/ 2436145 w 2449768"/>
                <a:gd name="GluePoint304Y" fmla="*/ 847744 h 1050628"/>
                <a:gd name="GluePoint305X" fmla="*/ 2411841 w 2449768"/>
                <a:gd name="GluePoint305Y" fmla="*/ 841668 h 1050628"/>
                <a:gd name="GluePoint306X" fmla="*/ 2417917 w 2449768"/>
                <a:gd name="GluePoint306Y" fmla="*/ 817363 h 1050628"/>
                <a:gd name="GluePoint307X" fmla="*/ 2428930 w 2449768"/>
                <a:gd name="GluePoint307Y" fmla="*/ 814705 h 1050628"/>
                <a:gd name="GluePoint308X" fmla="*/ 991927 w 2449768"/>
                <a:gd name="GluePoint308Y" fmla="*/ 814705 h 1050628"/>
                <a:gd name="GluePoint309X" fmla="*/ 1005218 w 2449768"/>
                <a:gd name="GluePoint309Y" fmla="*/ 823439 h 1050628"/>
                <a:gd name="GluePoint310X" fmla="*/ 999142 w 2449768"/>
                <a:gd name="GluePoint310Y" fmla="*/ 847744 h 1050628"/>
                <a:gd name="GluePoint311X" fmla="*/ 974838 w 2449768"/>
                <a:gd name="GluePoint311Y" fmla="*/ 841668 h 1050628"/>
                <a:gd name="GluePoint312X" fmla="*/ 980914 w 2449768"/>
                <a:gd name="GluePoint312Y" fmla="*/ 817363 h 1050628"/>
                <a:gd name="GluePoint313X" fmla="*/ 991927 w 2449768"/>
                <a:gd name="GluePoint313Y" fmla="*/ 814705 h 1050628"/>
                <a:gd name="GluePoint314X" fmla="*/ 894709 w 2449768"/>
                <a:gd name="GluePoint314Y" fmla="*/ 814705 h 1050628"/>
                <a:gd name="GluePoint315X" fmla="*/ 908001 w 2449768"/>
                <a:gd name="GluePoint315Y" fmla="*/ 823439 h 1050628"/>
                <a:gd name="GluePoint316X" fmla="*/ 901925 w 2449768"/>
                <a:gd name="GluePoint316Y" fmla="*/ 847744 h 1050628"/>
                <a:gd name="GluePoint317X" fmla="*/ 877620 w 2449768"/>
                <a:gd name="GluePoint317Y" fmla="*/ 841668 h 1050628"/>
                <a:gd name="GluePoint318X" fmla="*/ 883696 w 2449768"/>
                <a:gd name="GluePoint318Y" fmla="*/ 817363 h 1050628"/>
                <a:gd name="GluePoint319X" fmla="*/ 894709 w 2449768"/>
                <a:gd name="GluePoint319Y" fmla="*/ 814705 h 1050628"/>
                <a:gd name="GluePoint320X" fmla="*/ 2088668 w 2449768"/>
                <a:gd name="GluePoint320Y" fmla="*/ 805591 h 1050628"/>
                <a:gd name="GluePoint321X" fmla="*/ 2101959 w 2449768"/>
                <a:gd name="GluePoint321Y" fmla="*/ 814325 h 1050628"/>
                <a:gd name="GluePoint322X" fmla="*/ 2095883 w 2449768"/>
                <a:gd name="GluePoint322Y" fmla="*/ 838630 h 1050628"/>
                <a:gd name="GluePoint323X" fmla="*/ 2071578 w 2449768"/>
                <a:gd name="GluePoint323Y" fmla="*/ 832554 h 1050628"/>
                <a:gd name="GluePoint324X" fmla="*/ 2077654 w 2449768"/>
                <a:gd name="GluePoint324Y" fmla="*/ 808249 h 1050628"/>
                <a:gd name="GluePoint325X" fmla="*/ 2088668 w 2449768"/>
                <a:gd name="GluePoint325Y" fmla="*/ 805591 h 1050628"/>
                <a:gd name="GluePoint326X" fmla="*/ 575712 w 2449768"/>
                <a:gd name="GluePoint326Y" fmla="*/ 802553 h 1050628"/>
                <a:gd name="GluePoint327X" fmla="*/ 589004 w 2449768"/>
                <a:gd name="GluePoint327Y" fmla="*/ 811287 h 1050628"/>
                <a:gd name="GluePoint328X" fmla="*/ 582928 w 2449768"/>
                <a:gd name="GluePoint328Y" fmla="*/ 835592 h 1050628"/>
                <a:gd name="GluePoint329X" fmla="*/ 558623 w 2449768"/>
                <a:gd name="GluePoint329Y" fmla="*/ 829516 h 1050628"/>
                <a:gd name="GluePoint330X" fmla="*/ 564699 w 2449768"/>
                <a:gd name="GluePoint330Y" fmla="*/ 805211 h 1050628"/>
                <a:gd name="GluePoint331X" fmla="*/ 575712 w 2449768"/>
                <a:gd name="GluePoint331Y" fmla="*/ 802553 h 1050628"/>
                <a:gd name="GluePoint332X" fmla="*/ 1602577 w 2449768"/>
                <a:gd name="GluePoint332Y" fmla="*/ 796477 h 1050628"/>
                <a:gd name="GluePoint333X" fmla="*/ 1615869 w 2449768"/>
                <a:gd name="GluePoint333Y" fmla="*/ 805211 h 1050628"/>
                <a:gd name="GluePoint334X" fmla="*/ 1609793 w 2449768"/>
                <a:gd name="GluePoint334Y" fmla="*/ 829516 h 1050628"/>
                <a:gd name="GluePoint335X" fmla="*/ 1585488 w 2449768"/>
                <a:gd name="GluePoint335Y" fmla="*/ 823440 h 1050628"/>
                <a:gd name="GluePoint336X" fmla="*/ 1591564 w 2449768"/>
                <a:gd name="GluePoint336Y" fmla="*/ 799135 h 1050628"/>
                <a:gd name="GluePoint337X" fmla="*/ 1602577 w 2449768"/>
                <a:gd name="GluePoint337Y" fmla="*/ 796477 h 1050628"/>
                <a:gd name="GluePoint338X" fmla="*/ 1104335 w 2449768"/>
                <a:gd name="GluePoint338Y" fmla="*/ 793438 h 1050628"/>
                <a:gd name="GluePoint339X" fmla="*/ 1117627 w 2449768"/>
                <a:gd name="GluePoint339Y" fmla="*/ 802172 h 1050628"/>
                <a:gd name="GluePoint340X" fmla="*/ 1111551 w 2449768"/>
                <a:gd name="GluePoint340Y" fmla="*/ 826477 h 1050628"/>
                <a:gd name="GluePoint341X" fmla="*/ 1087246 w 2449768"/>
                <a:gd name="GluePoint341Y" fmla="*/ 820401 h 1050628"/>
                <a:gd name="GluePoint342X" fmla="*/ 1093322 w 2449768"/>
                <a:gd name="GluePoint342Y" fmla="*/ 796096 h 1050628"/>
                <a:gd name="GluePoint343X" fmla="*/ 1104335 w 2449768"/>
                <a:gd name="GluePoint343Y" fmla="*/ 793438 h 1050628"/>
                <a:gd name="GluePoint344X" fmla="*/ 791415 w 2449768"/>
                <a:gd name="GluePoint344Y" fmla="*/ 793438 h 1050628"/>
                <a:gd name="GluePoint345X" fmla="*/ 804707 w 2449768"/>
                <a:gd name="GluePoint345Y" fmla="*/ 802172 h 1050628"/>
                <a:gd name="GluePoint346X" fmla="*/ 798631 w 2449768"/>
                <a:gd name="GluePoint346Y" fmla="*/ 826477 h 1050628"/>
                <a:gd name="GluePoint347X" fmla="*/ 774326 w 2449768"/>
                <a:gd name="GluePoint347Y" fmla="*/ 820401 h 1050628"/>
                <a:gd name="GluePoint348X" fmla="*/ 780402 w 2449768"/>
                <a:gd name="GluePoint348Y" fmla="*/ 796096 h 1050628"/>
                <a:gd name="GluePoint349X" fmla="*/ 791415 w 2449768"/>
                <a:gd name="GluePoint349Y" fmla="*/ 793438 h 1050628"/>
                <a:gd name="GluePoint350X" fmla="*/ 1371684 w 2449768"/>
                <a:gd name="GluePoint350Y" fmla="*/ 784324 h 1050628"/>
                <a:gd name="GluePoint351X" fmla="*/ 1384976 w 2449768"/>
                <a:gd name="GluePoint351Y" fmla="*/ 793058 h 1050628"/>
                <a:gd name="GluePoint352X" fmla="*/ 1378900 w 2449768"/>
                <a:gd name="GluePoint352Y" fmla="*/ 817363 h 1050628"/>
                <a:gd name="GluePoint353X" fmla="*/ 1354595 w 2449768"/>
                <a:gd name="GluePoint353Y" fmla="*/ 811287 h 1050628"/>
                <a:gd name="GluePoint354X" fmla="*/ 1360671 w 2449768"/>
                <a:gd name="GluePoint354Y" fmla="*/ 786982 h 1050628"/>
                <a:gd name="GluePoint355X" fmla="*/ 1371684 w 2449768"/>
                <a:gd name="GluePoint355Y" fmla="*/ 784324 h 1050628"/>
                <a:gd name="GluePoint356X" fmla="*/ 472418 w 2449768"/>
                <a:gd name="GluePoint356Y" fmla="*/ 781286 h 1050628"/>
                <a:gd name="GluePoint357X" fmla="*/ 485710 w 2449768"/>
                <a:gd name="GluePoint357Y" fmla="*/ 790020 h 1050628"/>
                <a:gd name="GluePoint358X" fmla="*/ 479634 w 2449768"/>
                <a:gd name="GluePoint358Y" fmla="*/ 814325 h 1050628"/>
                <a:gd name="GluePoint359X" fmla="*/ 455329 w 2449768"/>
                <a:gd name="GluePoint359Y" fmla="*/ 808249 h 1050628"/>
                <a:gd name="GluePoint360X" fmla="*/ 461405 w 2449768"/>
                <a:gd name="GluePoint360Y" fmla="*/ 783944 h 1050628"/>
                <a:gd name="GluePoint361X" fmla="*/ 472418 w 2449768"/>
                <a:gd name="GluePoint361Y" fmla="*/ 781286 h 1050628"/>
                <a:gd name="GluePoint362X" fmla="*/ 1803089 w 2449768"/>
                <a:gd name="GluePoint362Y" fmla="*/ 778248 h 1050628"/>
                <a:gd name="GluePoint363X" fmla="*/ 1816381 w 2449768"/>
                <a:gd name="GluePoint363Y" fmla="*/ 786982 h 1050628"/>
                <a:gd name="GluePoint364X" fmla="*/ 1810305 w 2449768"/>
                <a:gd name="GluePoint364Y" fmla="*/ 811287 h 1050628"/>
                <a:gd name="GluePoint365X" fmla="*/ 1786000 w 2449768"/>
                <a:gd name="GluePoint365Y" fmla="*/ 805211 h 1050628"/>
                <a:gd name="GluePoint366X" fmla="*/ 1792076 w 2449768"/>
                <a:gd name="GluePoint366Y" fmla="*/ 780906 h 1050628"/>
                <a:gd name="GluePoint367X" fmla="*/ 1803089 w 2449768"/>
                <a:gd name="GluePoint367Y" fmla="*/ 778248 h 1050628"/>
                <a:gd name="GluePoint368X" fmla="*/ 675968 w 2449768"/>
                <a:gd name="GluePoint368Y" fmla="*/ 772172 h 1050628"/>
                <a:gd name="GluePoint369X" fmla="*/ 689260 w 2449768"/>
                <a:gd name="GluePoint369Y" fmla="*/ 780906 h 1050628"/>
                <a:gd name="GluePoint370X" fmla="*/ 683184 w 2449768"/>
                <a:gd name="GluePoint370Y" fmla="*/ 805211 h 1050628"/>
                <a:gd name="GluePoint371X" fmla="*/ 658879 w 2449768"/>
                <a:gd name="GluePoint371Y" fmla="*/ 799135 h 1050628"/>
                <a:gd name="GluePoint372X" fmla="*/ 664955 w 2449768"/>
                <a:gd name="GluePoint372Y" fmla="*/ 774830 h 1050628"/>
                <a:gd name="GluePoint373X" fmla="*/ 675968 w 2449768"/>
                <a:gd name="GluePoint373Y" fmla="*/ 772172 h 1050628"/>
                <a:gd name="GluePoint374X" fmla="*/ 302287 w 2449768"/>
                <a:gd name="GluePoint374Y" fmla="*/ 769134 h 1050628"/>
                <a:gd name="GluePoint375X" fmla="*/ 315579 w 2449768"/>
                <a:gd name="GluePoint375Y" fmla="*/ 777868 h 1050628"/>
                <a:gd name="GluePoint376X" fmla="*/ 309503 w 2449768"/>
                <a:gd name="GluePoint376Y" fmla="*/ 802173 h 1050628"/>
                <a:gd name="GluePoint377X" fmla="*/ 285198 w 2449768"/>
                <a:gd name="GluePoint377Y" fmla="*/ 796097 h 1050628"/>
                <a:gd name="GluePoint378X" fmla="*/ 291274 w 2449768"/>
                <a:gd name="GluePoint378Y" fmla="*/ 771792 h 1050628"/>
                <a:gd name="GluePoint379X" fmla="*/ 302287 w 2449768"/>
                <a:gd name="GluePoint379Y" fmla="*/ 769134 h 1050628"/>
                <a:gd name="GluePoint380X" fmla="*/ 2313484 w 2449768"/>
                <a:gd name="GluePoint380Y" fmla="*/ 766096 h 1050628"/>
                <a:gd name="GluePoint381X" fmla="*/ 2326775 w 2449768"/>
                <a:gd name="GluePoint381Y" fmla="*/ 774830 h 1050628"/>
                <a:gd name="GluePoint382X" fmla="*/ 2320699 w 2449768"/>
                <a:gd name="GluePoint382Y" fmla="*/ 799135 h 1050628"/>
                <a:gd name="GluePoint383X" fmla="*/ 2296395 w 2449768"/>
                <a:gd name="GluePoint383Y" fmla="*/ 793059 h 1050628"/>
                <a:gd name="GluePoint384X" fmla="*/ 2302471 w 2449768"/>
                <a:gd name="GluePoint384Y" fmla="*/ 768754 h 1050628"/>
                <a:gd name="GluePoint385X" fmla="*/ 2313484 w 2449768"/>
                <a:gd name="GluePoint385Y" fmla="*/ 766096 h 1050628"/>
                <a:gd name="GluePoint386X" fmla="*/ 1921574 w 2449768"/>
                <a:gd name="GluePoint386Y" fmla="*/ 766096 h 1050628"/>
                <a:gd name="GluePoint387X" fmla="*/ 1934865 w 2449768"/>
                <a:gd name="GluePoint387Y" fmla="*/ 774830 h 1050628"/>
                <a:gd name="GluePoint388X" fmla="*/ 1928789 w 2449768"/>
                <a:gd name="GluePoint388Y" fmla="*/ 799135 h 1050628"/>
                <a:gd name="GluePoint389X" fmla="*/ 1904485 w 2449768"/>
                <a:gd name="GluePoint389Y" fmla="*/ 793059 h 1050628"/>
                <a:gd name="GluePoint390X" fmla="*/ 1910561 w 2449768"/>
                <a:gd name="GluePoint390Y" fmla="*/ 768754 h 1050628"/>
                <a:gd name="GluePoint391X" fmla="*/ 1921574 w 2449768"/>
                <a:gd name="GluePoint391Y" fmla="*/ 766096 h 1050628"/>
                <a:gd name="GluePoint392X" fmla="*/ 2176771 w 2449768"/>
                <a:gd name="GluePoint392Y" fmla="*/ 756982 h 1050628"/>
                <a:gd name="GluePoint393X" fmla="*/ 2190062 w 2449768"/>
                <a:gd name="GluePoint393Y" fmla="*/ 765716 h 1050628"/>
                <a:gd name="GluePoint394X" fmla="*/ 2183986 w 2449768"/>
                <a:gd name="GluePoint394Y" fmla="*/ 790021 h 1050628"/>
                <a:gd name="GluePoint395X" fmla="*/ 2159682 w 2449768"/>
                <a:gd name="GluePoint395Y" fmla="*/ 783945 h 1050628"/>
                <a:gd name="GluePoint396X" fmla="*/ 2165758 w 2449768"/>
                <a:gd name="GluePoint396Y" fmla="*/ 759640 h 1050628"/>
                <a:gd name="GluePoint397X" fmla="*/ 2176771 w 2449768"/>
                <a:gd name="GluePoint397Y" fmla="*/ 756982 h 1050628"/>
                <a:gd name="GluePoint398X" fmla="*/ 1702833 w 2449768"/>
                <a:gd name="GluePoint398Y" fmla="*/ 750906 h 1050628"/>
                <a:gd name="GluePoint399X" fmla="*/ 1716125 w 2449768"/>
                <a:gd name="GluePoint399Y" fmla="*/ 759640 h 1050628"/>
                <a:gd name="GluePoint400X" fmla="*/ 1710049 w 2449768"/>
                <a:gd name="GluePoint400Y" fmla="*/ 783945 h 1050628"/>
                <a:gd name="GluePoint401X" fmla="*/ 1685744 w 2449768"/>
                <a:gd name="GluePoint401Y" fmla="*/ 777869 h 1050628"/>
                <a:gd name="GluePoint402X" fmla="*/ 1691820 w 2449768"/>
                <a:gd name="GluePoint402Y" fmla="*/ 753564 h 1050628"/>
                <a:gd name="GluePoint403X" fmla="*/ 1702833 w 2449768"/>
                <a:gd name="GluePoint403Y" fmla="*/ 750906 h 1050628"/>
                <a:gd name="GluePoint404X" fmla="*/ 1210667 w 2449768"/>
                <a:gd name="GluePoint404Y" fmla="*/ 741791 h 1050628"/>
                <a:gd name="GluePoint405X" fmla="*/ 1223959 w 2449768"/>
                <a:gd name="GluePoint405Y" fmla="*/ 750525 h 1050628"/>
                <a:gd name="GluePoint406X" fmla="*/ 1217883 w 2449768"/>
                <a:gd name="GluePoint406Y" fmla="*/ 774830 h 1050628"/>
                <a:gd name="GluePoint407X" fmla="*/ 1193578 w 2449768"/>
                <a:gd name="GluePoint407Y" fmla="*/ 768754 h 1050628"/>
                <a:gd name="GluePoint408X" fmla="*/ 1199654 w 2449768"/>
                <a:gd name="GluePoint408Y" fmla="*/ 744449 h 1050628"/>
                <a:gd name="GluePoint409X" fmla="*/ 1210667 w 2449768"/>
                <a:gd name="GluePoint409Y" fmla="*/ 741791 h 1050628"/>
                <a:gd name="GluePoint410X" fmla="*/ 1450674 w 2449768"/>
                <a:gd name="GluePoint410Y" fmla="*/ 723563 h 1050628"/>
                <a:gd name="GluePoint411X" fmla="*/ 1463966 w 2449768"/>
                <a:gd name="GluePoint411Y" fmla="*/ 732297 h 1050628"/>
                <a:gd name="GluePoint412X" fmla="*/ 1457890 w 2449768"/>
                <a:gd name="GluePoint412Y" fmla="*/ 756602 h 1050628"/>
                <a:gd name="GluePoint413X" fmla="*/ 1433585 w 2449768"/>
                <a:gd name="GluePoint413Y" fmla="*/ 750526 h 1050628"/>
                <a:gd name="GluePoint414X" fmla="*/ 1439661 w 2449768"/>
                <a:gd name="GluePoint414Y" fmla="*/ 726221 h 1050628"/>
                <a:gd name="GluePoint415X" fmla="*/ 1450674 w 2449768"/>
                <a:gd name="GluePoint415Y" fmla="*/ 723563 h 1050628"/>
                <a:gd name="GluePoint416X" fmla="*/ 2021829 w 2449768"/>
                <a:gd name="GluePoint416Y" fmla="*/ 720525 h 1050628"/>
                <a:gd name="GluePoint417X" fmla="*/ 2035121 w 2449768"/>
                <a:gd name="GluePoint417Y" fmla="*/ 729259 h 1050628"/>
                <a:gd name="GluePoint418X" fmla="*/ 2029045 w 2449768"/>
                <a:gd name="GluePoint418Y" fmla="*/ 753564 h 1050628"/>
                <a:gd name="GluePoint419X" fmla="*/ 2004740 w 2449768"/>
                <a:gd name="GluePoint419Y" fmla="*/ 747488 h 1050628"/>
                <a:gd name="GluePoint420X" fmla="*/ 2010816 w 2449768"/>
                <a:gd name="GluePoint420Y" fmla="*/ 723183 h 1050628"/>
                <a:gd name="GluePoint421X" fmla="*/ 2021829 w 2449768"/>
                <a:gd name="GluePoint421Y" fmla="*/ 720525 h 1050628"/>
                <a:gd name="GluePoint422X" fmla="*/ 387352 w 2449768"/>
                <a:gd name="GluePoint422Y" fmla="*/ 720525 h 1050628"/>
                <a:gd name="GluePoint423X" fmla="*/ 400644 w 2449768"/>
                <a:gd name="GluePoint423Y" fmla="*/ 729259 h 1050628"/>
                <a:gd name="GluePoint424X" fmla="*/ 394568 w 2449768"/>
                <a:gd name="GluePoint424Y" fmla="*/ 753564 h 1050628"/>
                <a:gd name="GluePoint425X" fmla="*/ 370263 w 2449768"/>
                <a:gd name="GluePoint425Y" fmla="*/ 747488 h 1050628"/>
                <a:gd name="GluePoint426X" fmla="*/ 376339 w 2449768"/>
                <a:gd name="GluePoint426Y" fmla="*/ 723183 h 1050628"/>
                <a:gd name="GluePoint427X" fmla="*/ 387352 w 2449768"/>
                <a:gd name="GluePoint427Y" fmla="*/ 720525 h 1050628"/>
                <a:gd name="GluePoint428X" fmla="*/ 1049650 w 2449768"/>
                <a:gd name="GluePoint428Y" fmla="*/ 702297 h 1050628"/>
                <a:gd name="GluePoint429X" fmla="*/ 1062942 w 2449768"/>
                <a:gd name="GluePoint429Y" fmla="*/ 711031 h 1050628"/>
                <a:gd name="GluePoint430X" fmla="*/ 1056866 w 2449768"/>
                <a:gd name="GluePoint430Y" fmla="*/ 735336 h 1050628"/>
                <a:gd name="GluePoint431X" fmla="*/ 1032561 w 2449768"/>
                <a:gd name="GluePoint431Y" fmla="*/ 729260 h 1050628"/>
                <a:gd name="GluePoint432X" fmla="*/ 1038637 w 2449768"/>
                <a:gd name="GluePoint432Y" fmla="*/ 704955 h 1050628"/>
                <a:gd name="GluePoint433X" fmla="*/ 1049650 w 2449768"/>
                <a:gd name="GluePoint433Y" fmla="*/ 702297 h 1050628"/>
                <a:gd name="GluePoint434X" fmla="*/ 931165 w 2449768"/>
                <a:gd name="GluePoint434Y" fmla="*/ 702297 h 1050628"/>
                <a:gd name="GluePoint435X" fmla="*/ 944457 w 2449768"/>
                <a:gd name="GluePoint435Y" fmla="*/ 711031 h 1050628"/>
                <a:gd name="GluePoint436X" fmla="*/ 938381 w 2449768"/>
                <a:gd name="GluePoint436Y" fmla="*/ 735336 h 1050628"/>
                <a:gd name="GluePoint437X" fmla="*/ 914076 w 2449768"/>
                <a:gd name="GluePoint437Y" fmla="*/ 729260 h 1050628"/>
                <a:gd name="GluePoint438X" fmla="*/ 920152 w 2449768"/>
                <a:gd name="GluePoint438Y" fmla="*/ 704955 h 1050628"/>
                <a:gd name="GluePoint439X" fmla="*/ 931165 w 2449768"/>
                <a:gd name="GluePoint439Y" fmla="*/ 702297 h 1050628"/>
                <a:gd name="GluePoint440X" fmla="*/ 1547892 w 2449768"/>
                <a:gd name="GluePoint440Y" fmla="*/ 699259 h 1050628"/>
                <a:gd name="GluePoint441X" fmla="*/ 1561184 w 2449768"/>
                <a:gd name="GluePoint441Y" fmla="*/ 707993 h 1050628"/>
                <a:gd name="GluePoint442X" fmla="*/ 1555108 w 2449768"/>
                <a:gd name="GluePoint442Y" fmla="*/ 732298 h 1050628"/>
                <a:gd name="GluePoint443X" fmla="*/ 1530803 w 2449768"/>
                <a:gd name="GluePoint443Y" fmla="*/ 726222 h 1050628"/>
                <a:gd name="GluePoint444X" fmla="*/ 1536879 w 2449768"/>
                <a:gd name="GluePoint444Y" fmla="*/ 701917 h 1050628"/>
                <a:gd name="GluePoint445X" fmla="*/ 1547892 w 2449768"/>
                <a:gd name="GluePoint445Y" fmla="*/ 699259 h 1050628"/>
                <a:gd name="GluePoint446X" fmla="*/ 1313961 w 2449768"/>
                <a:gd name="GluePoint446Y" fmla="*/ 699259 h 1050628"/>
                <a:gd name="GluePoint447X" fmla="*/ 1327253 w 2449768"/>
                <a:gd name="GluePoint447Y" fmla="*/ 707993 h 1050628"/>
                <a:gd name="GluePoint448X" fmla="*/ 1321177 w 2449768"/>
                <a:gd name="GluePoint448Y" fmla="*/ 732298 h 1050628"/>
                <a:gd name="GluePoint449X" fmla="*/ 1296872 w 2449768"/>
                <a:gd name="GluePoint449Y" fmla="*/ 726222 h 1050628"/>
                <a:gd name="GluePoint450X" fmla="*/ 1302948 w 2449768"/>
                <a:gd name="GluePoint450Y" fmla="*/ 701917 h 1050628"/>
                <a:gd name="GluePoint451X" fmla="*/ 1313961 w 2449768"/>
                <a:gd name="GluePoint451Y" fmla="*/ 699259 h 1050628"/>
                <a:gd name="GluePoint452X" fmla="*/ 2413739 w 2449768"/>
                <a:gd name="GluePoint452Y" fmla="*/ 696220 h 1050628"/>
                <a:gd name="GluePoint453X" fmla="*/ 2427031 w 2449768"/>
                <a:gd name="GluePoint453Y" fmla="*/ 704954 h 1050628"/>
                <a:gd name="GluePoint454X" fmla="*/ 2420955 w 2449768"/>
                <a:gd name="GluePoint454Y" fmla="*/ 729259 h 1050628"/>
                <a:gd name="GluePoint455X" fmla="*/ 2396650 w 2449768"/>
                <a:gd name="GluePoint455Y" fmla="*/ 723183 h 1050628"/>
                <a:gd name="GluePoint456X" fmla="*/ 2402726 w 2449768"/>
                <a:gd name="GluePoint456Y" fmla="*/ 698878 h 1050628"/>
                <a:gd name="GluePoint457X" fmla="*/ 2413739 w 2449768"/>
                <a:gd name="GluePoint457Y" fmla="*/ 696220 h 1050628"/>
                <a:gd name="GluePoint458X" fmla="*/ 551408 w 2449768"/>
                <a:gd name="GluePoint458Y" fmla="*/ 690144 h 1050628"/>
                <a:gd name="GluePoint459X" fmla="*/ 564699 w 2449768"/>
                <a:gd name="GluePoint459Y" fmla="*/ 698878 h 1050628"/>
                <a:gd name="GluePoint460X" fmla="*/ 558623 w 2449768"/>
                <a:gd name="GluePoint460Y" fmla="*/ 723183 h 1050628"/>
                <a:gd name="GluePoint461X" fmla="*/ 534319 w 2449768"/>
                <a:gd name="GluePoint461Y" fmla="*/ 717107 h 1050628"/>
                <a:gd name="GluePoint462X" fmla="*/ 540395 w 2449768"/>
                <a:gd name="GluePoint462Y" fmla="*/ 692802 h 1050628"/>
                <a:gd name="GluePoint463X" fmla="*/ 551408 w 2449768"/>
                <a:gd name="GluePoint463Y" fmla="*/ 690144 h 1050628"/>
                <a:gd name="GluePoint464X" fmla="*/ 830909 w 2449768"/>
                <a:gd name="GluePoint464Y" fmla="*/ 684068 h 1050628"/>
                <a:gd name="GluePoint465X" fmla="*/ 844201 w 2449768"/>
                <a:gd name="GluePoint465Y" fmla="*/ 692802 h 1050628"/>
                <a:gd name="GluePoint466X" fmla="*/ 838125 w 2449768"/>
                <a:gd name="GluePoint466Y" fmla="*/ 717107 h 1050628"/>
                <a:gd name="GluePoint467X" fmla="*/ 813820 w 2449768"/>
                <a:gd name="GluePoint467Y" fmla="*/ 711031 h 1050628"/>
                <a:gd name="GluePoint468X" fmla="*/ 819896 w 2449768"/>
                <a:gd name="GluePoint468Y" fmla="*/ 686726 h 1050628"/>
                <a:gd name="GluePoint469X" fmla="*/ 830909 w 2449768"/>
                <a:gd name="GluePoint469Y" fmla="*/ 684068 h 1050628"/>
                <a:gd name="GluePoint470X" fmla="*/ 730653 w 2449768"/>
                <a:gd name="GluePoint470Y" fmla="*/ 677992 h 1050628"/>
                <a:gd name="GluePoint471X" fmla="*/ 743945 w 2449768"/>
                <a:gd name="GluePoint471Y" fmla="*/ 686726 h 1050628"/>
                <a:gd name="GluePoint472X" fmla="*/ 737869 w 2449768"/>
                <a:gd name="GluePoint472Y" fmla="*/ 711031 h 1050628"/>
                <a:gd name="GluePoint473X" fmla="*/ 713564 w 2449768"/>
                <a:gd name="GluePoint473Y" fmla="*/ 704955 h 1050628"/>
                <a:gd name="GluePoint474X" fmla="*/ 719640 w 2449768"/>
                <a:gd name="GluePoint474Y" fmla="*/ 680650 h 1050628"/>
                <a:gd name="GluePoint475X" fmla="*/ 730653 w 2449768"/>
                <a:gd name="GluePoint475Y" fmla="*/ 677992 h 1050628"/>
                <a:gd name="GluePoint476X" fmla="*/ 2228418 w 2449768"/>
                <a:gd name="GluePoint476Y" fmla="*/ 671916 h 1050628"/>
                <a:gd name="GluePoint477X" fmla="*/ 2241710 w 2449768"/>
                <a:gd name="GluePoint477Y" fmla="*/ 680650 h 1050628"/>
                <a:gd name="GluePoint478X" fmla="*/ 2235634 w 2449768"/>
                <a:gd name="GluePoint478Y" fmla="*/ 704955 h 1050628"/>
                <a:gd name="GluePoint479X" fmla="*/ 2211329 w 2449768"/>
                <a:gd name="GluePoint479Y" fmla="*/ 698879 h 1050628"/>
                <a:gd name="GluePoint480X" fmla="*/ 2217405 w 2449768"/>
                <a:gd name="GluePoint480Y" fmla="*/ 674574 h 1050628"/>
                <a:gd name="GluePoint481X" fmla="*/ 2228418 w 2449768"/>
                <a:gd name="GluePoint481Y" fmla="*/ 671916 h 1050628"/>
                <a:gd name="GluePoint482X" fmla="*/ 1839546 w 2449768"/>
                <a:gd name="GluePoint482Y" fmla="*/ 671916 h 1050628"/>
                <a:gd name="GluePoint483X" fmla="*/ 1852838 w 2449768"/>
                <a:gd name="GluePoint483Y" fmla="*/ 680650 h 1050628"/>
                <a:gd name="GluePoint484X" fmla="*/ 1846762 w 2449768"/>
                <a:gd name="GluePoint484Y" fmla="*/ 704955 h 1050628"/>
                <a:gd name="GluePoint485X" fmla="*/ 1822457 w 2449768"/>
                <a:gd name="GluePoint485Y" fmla="*/ 698879 h 1050628"/>
                <a:gd name="GluePoint486X" fmla="*/ 1828533 w 2449768"/>
                <a:gd name="GluePoint486Y" fmla="*/ 674574 h 1050628"/>
                <a:gd name="GluePoint487X" fmla="*/ 1839546 w 2449768"/>
                <a:gd name="GluePoint487Y" fmla="*/ 671916 h 1050628"/>
                <a:gd name="GluePoint488X" fmla="*/ 2109933 w 2449768"/>
                <a:gd name="GluePoint488Y" fmla="*/ 656726 h 1050628"/>
                <a:gd name="GluePoint489X" fmla="*/ 2123225 w 2449768"/>
                <a:gd name="GluePoint489Y" fmla="*/ 665460 h 1050628"/>
                <a:gd name="GluePoint490X" fmla="*/ 2117149 w 2449768"/>
                <a:gd name="GluePoint490Y" fmla="*/ 689765 h 1050628"/>
                <a:gd name="GluePoint491X" fmla="*/ 2092844 w 2449768"/>
                <a:gd name="GluePoint491Y" fmla="*/ 683689 h 1050628"/>
                <a:gd name="GluePoint492X" fmla="*/ 2098920 w 2449768"/>
                <a:gd name="GluePoint492Y" fmla="*/ 659384 h 1050628"/>
                <a:gd name="GluePoint493X" fmla="*/ 2109933 w 2449768"/>
                <a:gd name="GluePoint493Y" fmla="*/ 656726 h 1050628"/>
                <a:gd name="GluePoint494X" fmla="*/ 1632957 w 2449768"/>
                <a:gd name="GluePoint494Y" fmla="*/ 656726 h 1050628"/>
                <a:gd name="GluePoint495X" fmla="*/ 1646249 w 2449768"/>
                <a:gd name="GluePoint495Y" fmla="*/ 665460 h 1050628"/>
                <a:gd name="GluePoint496X" fmla="*/ 1640173 w 2449768"/>
                <a:gd name="GluePoint496Y" fmla="*/ 689765 h 1050628"/>
                <a:gd name="GluePoint497X" fmla="*/ 1615868 w 2449768"/>
                <a:gd name="GluePoint497Y" fmla="*/ 683689 h 1050628"/>
                <a:gd name="GluePoint498X" fmla="*/ 1621944 w 2449768"/>
                <a:gd name="GluePoint498Y" fmla="*/ 659384 h 1050628"/>
                <a:gd name="GluePoint499X" fmla="*/ 1632957 w 2449768"/>
                <a:gd name="GluePoint499Y" fmla="*/ 656726 h 1050628"/>
                <a:gd name="GluePoint500X" fmla="*/ 1165096 w 2449768"/>
                <a:gd name="GluePoint500Y" fmla="*/ 656726 h 1050628"/>
                <a:gd name="GluePoint501X" fmla="*/ 1178387 w 2449768"/>
                <a:gd name="GluePoint501Y" fmla="*/ 665460 h 1050628"/>
                <a:gd name="GluePoint502X" fmla="*/ 1172311 w 2449768"/>
                <a:gd name="GluePoint502Y" fmla="*/ 689765 h 1050628"/>
                <a:gd name="GluePoint503X" fmla="*/ 1148007 w 2449768"/>
                <a:gd name="GluePoint503Y" fmla="*/ 683689 h 1050628"/>
                <a:gd name="GluePoint504X" fmla="*/ 1154083 w 2449768"/>
                <a:gd name="GluePoint504Y" fmla="*/ 659384 h 1050628"/>
                <a:gd name="GluePoint505X" fmla="*/ 1165096 w 2449768"/>
                <a:gd name="GluePoint505Y" fmla="*/ 656726 h 1050628"/>
                <a:gd name="GluePoint506X" fmla="*/ 1948916 w 2449768"/>
                <a:gd name="GluePoint506Y" fmla="*/ 653688 h 1050628"/>
                <a:gd name="GluePoint507X" fmla="*/ 1962208 w 2449768"/>
                <a:gd name="GluePoint507Y" fmla="*/ 662422 h 1050628"/>
                <a:gd name="GluePoint508X" fmla="*/ 1956132 w 2449768"/>
                <a:gd name="GluePoint508Y" fmla="*/ 686727 h 1050628"/>
                <a:gd name="GluePoint509X" fmla="*/ 1931827 w 2449768"/>
                <a:gd name="GluePoint509Y" fmla="*/ 680651 h 1050628"/>
                <a:gd name="GluePoint510X" fmla="*/ 1937903 w 2449768"/>
                <a:gd name="GluePoint510Y" fmla="*/ 656346 h 1050628"/>
                <a:gd name="GluePoint511X" fmla="*/ 1948916 w 2449768"/>
                <a:gd name="GluePoint511Y" fmla="*/ 653688 h 1050628"/>
                <a:gd name="GluePoint512X" fmla="*/ 2328673 w 2449768"/>
                <a:gd name="GluePoint512Y" fmla="*/ 647611 h 1050628"/>
                <a:gd name="GluePoint513X" fmla="*/ 2341965 w 2449768"/>
                <a:gd name="GluePoint513Y" fmla="*/ 656345 h 1050628"/>
                <a:gd name="GluePoint514X" fmla="*/ 2335889 w 2449768"/>
                <a:gd name="GluePoint514Y" fmla="*/ 680650 h 1050628"/>
                <a:gd name="GluePoint515X" fmla="*/ 2311584 w 2449768"/>
                <a:gd name="GluePoint515Y" fmla="*/ 674574 h 1050628"/>
                <a:gd name="GluePoint516X" fmla="*/ 2317660 w 2449768"/>
                <a:gd name="GluePoint516Y" fmla="*/ 650269 h 1050628"/>
                <a:gd name="GluePoint517X" fmla="*/ 2328673 w 2449768"/>
                <a:gd name="GluePoint517Y" fmla="*/ 647611 h 1050628"/>
                <a:gd name="GluePoint518X" fmla="*/ 639512 w 2449768"/>
                <a:gd name="GluePoint518Y" fmla="*/ 641535 h 1050628"/>
                <a:gd name="GluePoint519X" fmla="*/ 652804 w 2449768"/>
                <a:gd name="GluePoint519Y" fmla="*/ 650269 h 1050628"/>
                <a:gd name="GluePoint520X" fmla="*/ 646728 w 2449768"/>
                <a:gd name="GluePoint520Y" fmla="*/ 674574 h 1050628"/>
                <a:gd name="GluePoint521X" fmla="*/ 622423 w 2449768"/>
                <a:gd name="GluePoint521Y" fmla="*/ 668498 h 1050628"/>
                <a:gd name="GluePoint522X" fmla="*/ 628499 w 2449768"/>
                <a:gd name="GluePoint522Y" fmla="*/ 644193 h 1050628"/>
                <a:gd name="GluePoint523X" fmla="*/ 639512 w 2449768"/>
                <a:gd name="GluePoint523Y" fmla="*/ 641535 h 1050628"/>
                <a:gd name="GluePoint524X" fmla="*/ 451152 w 2449768"/>
                <a:gd name="GluePoint524Y" fmla="*/ 641535 h 1050628"/>
                <a:gd name="GluePoint525X" fmla="*/ 464444 w 2449768"/>
                <a:gd name="GluePoint525Y" fmla="*/ 650269 h 1050628"/>
                <a:gd name="GluePoint526X" fmla="*/ 458368 w 2449768"/>
                <a:gd name="GluePoint526Y" fmla="*/ 674574 h 1050628"/>
                <a:gd name="GluePoint527X" fmla="*/ 434063 w 2449768"/>
                <a:gd name="GluePoint527Y" fmla="*/ 668498 h 1050628"/>
                <a:gd name="GluePoint528X" fmla="*/ 440139 w 2449768"/>
                <a:gd name="GluePoint528Y" fmla="*/ 644193 h 1050628"/>
                <a:gd name="GluePoint529X" fmla="*/ 451152 w 2449768"/>
                <a:gd name="GluePoint529Y" fmla="*/ 641535 h 1050628"/>
                <a:gd name="GluePoint530X" fmla="*/ 1739291 w 2449768"/>
                <a:gd name="GluePoint530Y" fmla="*/ 638497 h 1050628"/>
                <a:gd name="GluePoint531X" fmla="*/ 1752582 w 2449768"/>
                <a:gd name="GluePoint531Y" fmla="*/ 647231 h 1050628"/>
                <a:gd name="GluePoint532X" fmla="*/ 1746506 w 2449768"/>
                <a:gd name="GluePoint532Y" fmla="*/ 671536 h 1050628"/>
                <a:gd name="GluePoint533X" fmla="*/ 1722201 w 2449768"/>
                <a:gd name="GluePoint533Y" fmla="*/ 665460 h 1050628"/>
                <a:gd name="GluePoint534X" fmla="*/ 1728277 w 2449768"/>
                <a:gd name="GluePoint534Y" fmla="*/ 641155 h 1050628"/>
                <a:gd name="GluePoint535X" fmla="*/ 1739291 w 2449768"/>
                <a:gd name="GluePoint535Y" fmla="*/ 638497 h 1050628"/>
                <a:gd name="GluePoint536X" fmla="*/ 1429407 w 2449768"/>
                <a:gd name="GluePoint536Y" fmla="*/ 623307 h 1050628"/>
                <a:gd name="GluePoint537X" fmla="*/ 1442699 w 2449768"/>
                <a:gd name="GluePoint537Y" fmla="*/ 632041 h 1050628"/>
                <a:gd name="GluePoint538X" fmla="*/ 1436623 w 2449768"/>
                <a:gd name="GluePoint538Y" fmla="*/ 656346 h 1050628"/>
                <a:gd name="GluePoint539X" fmla="*/ 1412318 w 2449768"/>
                <a:gd name="GluePoint539Y" fmla="*/ 650270 h 1050628"/>
                <a:gd name="GluePoint540X" fmla="*/ 1418394 w 2449768"/>
                <a:gd name="GluePoint540Y" fmla="*/ 625965 h 1050628"/>
                <a:gd name="GluePoint541X" fmla="*/ 1429407 w 2449768"/>
                <a:gd name="GluePoint541Y" fmla="*/ 623307 h 1050628"/>
                <a:gd name="GluePoint542X" fmla="*/ 991927 w 2449768"/>
                <a:gd name="GluePoint542Y" fmla="*/ 614193 h 1050628"/>
                <a:gd name="GluePoint543X" fmla="*/ 1005219 w 2449768"/>
                <a:gd name="GluePoint543Y" fmla="*/ 622927 h 1050628"/>
                <a:gd name="GluePoint544X" fmla="*/ 999143 w 2449768"/>
                <a:gd name="GluePoint544Y" fmla="*/ 647232 h 1050628"/>
                <a:gd name="GluePoint545X" fmla="*/ 974838 w 2449768"/>
                <a:gd name="GluePoint545Y" fmla="*/ 641156 h 1050628"/>
                <a:gd name="GluePoint546X" fmla="*/ 980914 w 2449768"/>
                <a:gd name="GluePoint546Y" fmla="*/ 616851 h 1050628"/>
                <a:gd name="GluePoint547X" fmla="*/ 991927 w 2449768"/>
                <a:gd name="GluePoint547Y" fmla="*/ 614193 h 1050628"/>
                <a:gd name="GluePoint548X" fmla="*/ 1244086 w 2449768"/>
                <a:gd name="GluePoint548Y" fmla="*/ 589888 h 1050628"/>
                <a:gd name="GluePoint549X" fmla="*/ 1257378 w 2449768"/>
                <a:gd name="GluePoint549Y" fmla="*/ 598622 h 1050628"/>
                <a:gd name="GluePoint550X" fmla="*/ 1251302 w 2449768"/>
                <a:gd name="GluePoint550Y" fmla="*/ 622927 h 1050628"/>
                <a:gd name="GluePoint551X" fmla="*/ 1226997 w 2449768"/>
                <a:gd name="GluePoint551Y" fmla="*/ 616851 h 1050628"/>
                <a:gd name="GluePoint552X" fmla="*/ 1233073 w 2449768"/>
                <a:gd name="GluePoint552Y" fmla="*/ 592546 h 1050628"/>
                <a:gd name="GluePoint553X" fmla="*/ 1244086 w 2449768"/>
                <a:gd name="GluePoint553Y" fmla="*/ 589888 h 1050628"/>
                <a:gd name="GluePoint554X" fmla="*/ 1332189 w 2449768"/>
                <a:gd name="GluePoint554Y" fmla="*/ 586850 h 1050628"/>
                <a:gd name="GluePoint555X" fmla="*/ 1345481 w 2449768"/>
                <a:gd name="GluePoint555Y" fmla="*/ 595584 h 1050628"/>
                <a:gd name="GluePoint556X" fmla="*/ 1339405 w 2449768"/>
                <a:gd name="GluePoint556Y" fmla="*/ 619889 h 1050628"/>
                <a:gd name="GluePoint557X" fmla="*/ 1315100 w 2449768"/>
                <a:gd name="GluePoint557Y" fmla="*/ 613813 h 1050628"/>
                <a:gd name="GluePoint558X" fmla="*/ 1321176 w 2449768"/>
                <a:gd name="GluePoint558Y" fmla="*/ 589508 h 1050628"/>
                <a:gd name="GluePoint559X" fmla="*/ 1332189 w 2449768"/>
                <a:gd name="GluePoint559Y" fmla="*/ 586850 h 1050628"/>
                <a:gd name="GluePoint560X" fmla="*/ 867366 w 2449768"/>
                <a:gd name="GluePoint560Y" fmla="*/ 583812 h 1050628"/>
                <a:gd name="GluePoint561X" fmla="*/ 880658 w 2449768"/>
                <a:gd name="GluePoint561Y" fmla="*/ 592546 h 1050628"/>
                <a:gd name="GluePoint562X" fmla="*/ 874582 w 2449768"/>
                <a:gd name="GluePoint562Y" fmla="*/ 616851 h 1050628"/>
                <a:gd name="GluePoint563X" fmla="*/ 850277 w 2449768"/>
                <a:gd name="GluePoint563Y" fmla="*/ 610775 h 1050628"/>
                <a:gd name="GluePoint564X" fmla="*/ 856353 w 2449768"/>
                <a:gd name="GluePoint564Y" fmla="*/ 586470 h 1050628"/>
                <a:gd name="GluePoint565X" fmla="*/ 867366 w 2449768"/>
                <a:gd name="GluePoint565Y" fmla="*/ 583812 h 1050628"/>
                <a:gd name="GluePoint566X" fmla="*/ 2222342 w 2449768"/>
                <a:gd name="GluePoint566Y" fmla="*/ 576217 h 1050628"/>
                <a:gd name="GluePoint567X" fmla="*/ 2235633 w 2449768"/>
                <a:gd name="GluePoint567Y" fmla="*/ 586470 h 1050628"/>
                <a:gd name="GluePoint568X" fmla="*/ 2229557 w 2449768"/>
                <a:gd name="GluePoint568Y" fmla="*/ 610775 h 1050628"/>
                <a:gd name="GluePoint569X" fmla="*/ 2205253 w 2449768"/>
                <a:gd name="GluePoint569Y" fmla="*/ 604698 h 1050628"/>
                <a:gd name="GluePoint570X" fmla="*/ 2211329 w 2449768"/>
                <a:gd name="GluePoint570Y" fmla="*/ 577356 h 1050628"/>
                <a:gd name="GluePoint571X" fmla="*/ 2222342 w 2449768"/>
                <a:gd name="GluePoint571Y" fmla="*/ 576217 h 1050628"/>
                <a:gd name="GluePoint572X" fmla="*/ 1092183 w 2449768"/>
                <a:gd name="GluePoint572Y" fmla="*/ 571660 h 1050628"/>
                <a:gd name="GluePoint573X" fmla="*/ 1105475 w 2449768"/>
                <a:gd name="GluePoint573Y" fmla="*/ 580394 h 1050628"/>
                <a:gd name="GluePoint574X" fmla="*/ 1099399 w 2449768"/>
                <a:gd name="GluePoint574Y" fmla="*/ 604699 h 1050628"/>
                <a:gd name="GluePoint575X" fmla="*/ 1075094 w 2449768"/>
                <a:gd name="GluePoint575Y" fmla="*/ 598623 h 1050628"/>
                <a:gd name="GluePoint576X" fmla="*/ 1081170 w 2449768"/>
                <a:gd name="GluePoint576Y" fmla="*/ 574318 h 1050628"/>
                <a:gd name="GluePoint577X" fmla="*/ 1092183 w 2449768"/>
                <a:gd name="GluePoint577Y" fmla="*/ 571660 h 1050628"/>
                <a:gd name="GluePoint578X" fmla="*/ 2000563 w 2449768"/>
                <a:gd name="GluePoint578Y" fmla="*/ 568622 h 1050628"/>
                <a:gd name="GluePoint579X" fmla="*/ 2013855 w 2449768"/>
                <a:gd name="GluePoint579Y" fmla="*/ 577356 h 1050628"/>
                <a:gd name="GluePoint580X" fmla="*/ 2007779 w 2449768"/>
                <a:gd name="GluePoint580Y" fmla="*/ 601661 h 1050628"/>
                <a:gd name="GluePoint581X" fmla="*/ 1983474 w 2449768"/>
                <a:gd name="GluePoint581Y" fmla="*/ 595585 h 1050628"/>
                <a:gd name="GluePoint582X" fmla="*/ 1989550 w 2449768"/>
                <a:gd name="GluePoint582Y" fmla="*/ 571280 h 1050628"/>
                <a:gd name="GluePoint583X" fmla="*/ 2000563 w 2449768"/>
                <a:gd name="GluePoint583Y" fmla="*/ 568622 h 1050628"/>
                <a:gd name="GluePoint584X" fmla="*/ 745844 w 2449768"/>
                <a:gd name="GluePoint584Y" fmla="*/ 568622 h 1050628"/>
                <a:gd name="GluePoint585X" fmla="*/ 759136 w 2449768"/>
                <a:gd name="GluePoint585Y" fmla="*/ 577356 h 1050628"/>
                <a:gd name="GluePoint586X" fmla="*/ 753060 w 2449768"/>
                <a:gd name="GluePoint586Y" fmla="*/ 601661 h 1050628"/>
                <a:gd name="GluePoint587X" fmla="*/ 728755 w 2449768"/>
                <a:gd name="GluePoint587Y" fmla="*/ 595585 h 1050628"/>
                <a:gd name="GluePoint588X" fmla="*/ 734831 w 2449768"/>
                <a:gd name="GluePoint588Y" fmla="*/ 571280 h 1050628"/>
                <a:gd name="GluePoint589X" fmla="*/ 745844 w 2449768"/>
                <a:gd name="GluePoint589Y" fmla="*/ 568622 h 1050628"/>
                <a:gd name="GluePoint590X" fmla="*/ 533179 w 2449768"/>
                <a:gd name="GluePoint590Y" fmla="*/ 568622 h 1050628"/>
                <a:gd name="GluePoint591X" fmla="*/ 546471 w 2449768"/>
                <a:gd name="GluePoint591Y" fmla="*/ 577356 h 1050628"/>
                <a:gd name="GluePoint592X" fmla="*/ 540395 w 2449768"/>
                <a:gd name="GluePoint592Y" fmla="*/ 601661 h 1050628"/>
                <a:gd name="GluePoint593X" fmla="*/ 516090 w 2449768"/>
                <a:gd name="GluePoint593Y" fmla="*/ 595585 h 1050628"/>
                <a:gd name="GluePoint594X" fmla="*/ 522166 w 2449768"/>
                <a:gd name="GluePoint594Y" fmla="*/ 571280 h 1050628"/>
                <a:gd name="GluePoint595X" fmla="*/ 533179 w 2449768"/>
                <a:gd name="GluePoint595Y" fmla="*/ 568622 h 1050628"/>
                <a:gd name="GluePoint596X" fmla="*/ 1866889 w 2449768"/>
                <a:gd name="GluePoint596Y" fmla="*/ 565584 h 1050628"/>
                <a:gd name="GluePoint597X" fmla="*/ 1880180 w 2449768"/>
                <a:gd name="GluePoint597Y" fmla="*/ 574318 h 1050628"/>
                <a:gd name="GluePoint598X" fmla="*/ 1874104 w 2449768"/>
                <a:gd name="GluePoint598Y" fmla="*/ 598623 h 1050628"/>
                <a:gd name="GluePoint599X" fmla="*/ 1849800 w 2449768"/>
                <a:gd name="GluePoint599Y" fmla="*/ 592547 h 1050628"/>
                <a:gd name="GluePoint600X" fmla="*/ 1855876 w 2449768"/>
                <a:gd name="GluePoint600Y" fmla="*/ 568242 h 1050628"/>
                <a:gd name="GluePoint601X" fmla="*/ 1866889 w 2449768"/>
                <a:gd name="GluePoint601Y" fmla="*/ 565584 h 1050628"/>
                <a:gd name="GluePoint602X" fmla="*/ 1508397 w 2449768"/>
                <a:gd name="GluePoint602Y" fmla="*/ 565584 h 1050628"/>
                <a:gd name="GluePoint603X" fmla="*/ 1521689 w 2449768"/>
                <a:gd name="GluePoint603Y" fmla="*/ 574318 h 1050628"/>
                <a:gd name="GluePoint604X" fmla="*/ 1515613 w 2449768"/>
                <a:gd name="GluePoint604Y" fmla="*/ 598623 h 1050628"/>
                <a:gd name="GluePoint605X" fmla="*/ 1491308 w 2449768"/>
                <a:gd name="GluePoint605Y" fmla="*/ 592547 h 1050628"/>
                <a:gd name="GluePoint606X" fmla="*/ 1497384 w 2449768"/>
                <a:gd name="GluePoint606Y" fmla="*/ 568242 h 1050628"/>
                <a:gd name="GluePoint607X" fmla="*/ 1508397 w 2449768"/>
                <a:gd name="GluePoint607Y" fmla="*/ 565584 h 1050628"/>
                <a:gd name="GluePoint608X" fmla="*/ 2365130 w 2449768"/>
                <a:gd name="GluePoint608Y" fmla="*/ 556470 h 1050628"/>
                <a:gd name="GluePoint609X" fmla="*/ 2378422 w 2449768"/>
                <a:gd name="GluePoint609Y" fmla="*/ 565204 h 1050628"/>
                <a:gd name="GluePoint610X" fmla="*/ 2372346 w 2449768"/>
                <a:gd name="GluePoint610Y" fmla="*/ 589509 h 1050628"/>
                <a:gd name="GluePoint611X" fmla="*/ 2348041 w 2449768"/>
                <a:gd name="GluePoint611Y" fmla="*/ 583433 h 1050628"/>
                <a:gd name="GluePoint612X" fmla="*/ 2354117 w 2449768"/>
                <a:gd name="GluePoint612Y" fmla="*/ 559128 h 1050628"/>
                <a:gd name="GluePoint613X" fmla="*/ 2365130 w 2449768"/>
                <a:gd name="GluePoint613Y" fmla="*/ 556470 h 1050628"/>
                <a:gd name="GluePoint614X" fmla="*/ 1620805 w 2449768"/>
                <a:gd name="GluePoint614Y" fmla="*/ 550394 h 1050628"/>
                <a:gd name="GluePoint615X" fmla="*/ 1634097 w 2449768"/>
                <a:gd name="GluePoint615Y" fmla="*/ 559128 h 1050628"/>
                <a:gd name="GluePoint616X" fmla="*/ 1628021 w 2449768"/>
                <a:gd name="GluePoint616Y" fmla="*/ 583433 h 1050628"/>
                <a:gd name="GluePoint617X" fmla="*/ 1603716 w 2449768"/>
                <a:gd name="GluePoint617Y" fmla="*/ 577357 h 1050628"/>
                <a:gd name="GluePoint618X" fmla="*/ 1609792 w 2449768"/>
                <a:gd name="GluePoint618Y" fmla="*/ 553052 h 1050628"/>
                <a:gd name="GluePoint619X" fmla="*/ 1620805 w 2449768"/>
                <a:gd name="GluePoint619Y" fmla="*/ 550394 h 1050628"/>
                <a:gd name="GluePoint620X" fmla="*/ 2097781 w 2449768"/>
                <a:gd name="GluePoint620Y" fmla="*/ 544317 h 1050628"/>
                <a:gd name="GluePoint621X" fmla="*/ 2111073 w 2449768"/>
                <a:gd name="GluePoint621Y" fmla="*/ 553051 h 1050628"/>
                <a:gd name="GluePoint622X" fmla="*/ 2104997 w 2449768"/>
                <a:gd name="GluePoint622Y" fmla="*/ 577356 h 1050628"/>
                <a:gd name="GluePoint623X" fmla="*/ 2080692 w 2449768"/>
                <a:gd name="GluePoint623Y" fmla="*/ 571280 h 1050628"/>
                <a:gd name="GluePoint624X" fmla="*/ 2086768 w 2449768"/>
                <a:gd name="GluePoint624Y" fmla="*/ 546975 h 1050628"/>
                <a:gd name="GluePoint625X" fmla="*/ 2097781 w 2449768"/>
                <a:gd name="GluePoint625Y" fmla="*/ 544317 h 1050628"/>
                <a:gd name="GluePoint626X" fmla="*/ 1745366 w 2449768"/>
                <a:gd name="GluePoint626Y" fmla="*/ 538241 h 1050628"/>
                <a:gd name="GluePoint627X" fmla="*/ 1758658 w 2449768"/>
                <a:gd name="GluePoint627Y" fmla="*/ 546975 h 1050628"/>
                <a:gd name="GluePoint628X" fmla="*/ 1752582 w 2449768"/>
                <a:gd name="GluePoint628Y" fmla="*/ 571280 h 1050628"/>
                <a:gd name="GluePoint629X" fmla="*/ 1728277 w 2449768"/>
                <a:gd name="GluePoint629Y" fmla="*/ 565204 h 1050628"/>
                <a:gd name="GluePoint630X" fmla="*/ 1734353 w 2449768"/>
                <a:gd name="GluePoint630Y" fmla="*/ 540899 h 1050628"/>
                <a:gd name="GluePoint631X" fmla="*/ 1745366 w 2449768"/>
                <a:gd name="GluePoint631Y" fmla="*/ 538241 h 1050628"/>
                <a:gd name="GluePoint632X" fmla="*/ 624322 w 2449768"/>
                <a:gd name="GluePoint632Y" fmla="*/ 529127 h 1050628"/>
                <a:gd name="GluePoint633X" fmla="*/ 637613 w 2449768"/>
                <a:gd name="GluePoint633Y" fmla="*/ 537861 h 1050628"/>
                <a:gd name="GluePoint634X" fmla="*/ 631537 w 2449768"/>
                <a:gd name="GluePoint634Y" fmla="*/ 562166 h 1050628"/>
                <a:gd name="GluePoint635X" fmla="*/ 607233 w 2449768"/>
                <a:gd name="GluePoint635Y" fmla="*/ 556090 h 1050628"/>
                <a:gd name="GluePoint636X" fmla="*/ 613309 w 2449768"/>
                <a:gd name="GluePoint636Y" fmla="*/ 531785 h 1050628"/>
                <a:gd name="GluePoint637X" fmla="*/ 624322 w 2449768"/>
                <a:gd name="GluePoint637Y" fmla="*/ 529127 h 1050628"/>
                <a:gd name="GluePoint638X" fmla="*/ 958508 w 2449768"/>
                <a:gd name="GluePoint638Y" fmla="*/ 523051 h 1050628"/>
                <a:gd name="GluePoint639X" fmla="*/ 971800 w 2449768"/>
                <a:gd name="GluePoint639Y" fmla="*/ 531785 h 1050628"/>
                <a:gd name="GluePoint640X" fmla="*/ 965724 w 2449768"/>
                <a:gd name="GluePoint640Y" fmla="*/ 556090 h 1050628"/>
                <a:gd name="GluePoint641X" fmla="*/ 941419 w 2449768"/>
                <a:gd name="GluePoint641Y" fmla="*/ 550014 h 1050628"/>
                <a:gd name="GluePoint642X" fmla="*/ 947495 w 2449768"/>
                <a:gd name="GluePoint642Y" fmla="*/ 525709 h 1050628"/>
                <a:gd name="GluePoint643X" fmla="*/ 958508 w 2449768"/>
                <a:gd name="GluePoint643Y" fmla="*/ 523051 h 1050628"/>
                <a:gd name="GluePoint644X" fmla="*/ 1177248 w 2449768"/>
                <a:gd name="GluePoint644Y" fmla="*/ 507861 h 1050628"/>
                <a:gd name="GluePoint645X" fmla="*/ 1190540 w 2449768"/>
                <a:gd name="GluePoint645Y" fmla="*/ 516595 h 1050628"/>
                <a:gd name="GluePoint646X" fmla="*/ 1184464 w 2449768"/>
                <a:gd name="GluePoint646Y" fmla="*/ 540900 h 1050628"/>
                <a:gd name="GluePoint647X" fmla="*/ 1160159 w 2449768"/>
                <a:gd name="GluePoint647Y" fmla="*/ 534824 h 1050628"/>
                <a:gd name="GluePoint648X" fmla="*/ 1166235 w 2449768"/>
                <a:gd name="GluePoint648Y" fmla="*/ 510519 h 1050628"/>
                <a:gd name="GluePoint649X" fmla="*/ 1177248 w 2449768"/>
                <a:gd name="GluePoint649Y" fmla="*/ 507861 h 1050628"/>
                <a:gd name="GluePoint650X" fmla="*/ 1399027 w 2449768"/>
                <a:gd name="GluePoint650Y" fmla="*/ 504823 h 1050628"/>
                <a:gd name="GluePoint651X" fmla="*/ 1412319 w 2449768"/>
                <a:gd name="GluePoint651Y" fmla="*/ 513557 h 1050628"/>
                <a:gd name="GluePoint652X" fmla="*/ 1406243 w 2449768"/>
                <a:gd name="GluePoint652Y" fmla="*/ 537862 h 1050628"/>
                <a:gd name="GluePoint653X" fmla="*/ 1381938 w 2449768"/>
                <a:gd name="GluePoint653Y" fmla="*/ 531786 h 1050628"/>
                <a:gd name="GluePoint654X" fmla="*/ 1388014 w 2449768"/>
                <a:gd name="GluePoint654Y" fmla="*/ 507481 h 1050628"/>
                <a:gd name="GluePoint655X" fmla="*/ 1399027 w 2449768"/>
                <a:gd name="GluePoint655Y" fmla="*/ 504823 h 1050628"/>
                <a:gd name="GluePoint656X" fmla="*/ 2194999 w 2449768"/>
                <a:gd name="GluePoint656Y" fmla="*/ 492670 h 1050628"/>
                <a:gd name="GluePoint657X" fmla="*/ 2208291 w 2449768"/>
                <a:gd name="GluePoint657Y" fmla="*/ 501404 h 1050628"/>
                <a:gd name="GluePoint658X" fmla="*/ 2202214 w 2449768"/>
                <a:gd name="GluePoint658Y" fmla="*/ 525709 h 1050628"/>
                <a:gd name="GluePoint659X" fmla="*/ 2177910 w 2449768"/>
                <a:gd name="GluePoint659Y" fmla="*/ 519633 h 1050628"/>
                <a:gd name="GluePoint660X" fmla="*/ 2183986 w 2449768"/>
                <a:gd name="GluePoint660Y" fmla="*/ 495328 h 1050628"/>
                <a:gd name="GluePoint661X" fmla="*/ 2194999 w 2449768"/>
                <a:gd name="GluePoint661Y" fmla="*/ 492670 h 1050628"/>
                <a:gd name="GluePoint662X" fmla="*/ 1912459 w 2449768"/>
                <a:gd name="GluePoint662Y" fmla="*/ 480518 h 1050628"/>
                <a:gd name="GluePoint663X" fmla="*/ 1925751 w 2449768"/>
                <a:gd name="GluePoint663Y" fmla="*/ 489252 h 1050628"/>
                <a:gd name="GluePoint664X" fmla="*/ 1919675 w 2449768"/>
                <a:gd name="GluePoint664Y" fmla="*/ 513557 h 1050628"/>
                <a:gd name="GluePoint665X" fmla="*/ 1895370 w 2449768"/>
                <a:gd name="GluePoint665Y" fmla="*/ 507481 h 1050628"/>
                <a:gd name="GluePoint666X" fmla="*/ 1901446 w 2449768"/>
                <a:gd name="GluePoint666Y" fmla="*/ 483176 h 1050628"/>
                <a:gd name="GluePoint667X" fmla="*/ 1912459 w 2449768"/>
                <a:gd name="GluePoint667Y" fmla="*/ 480518 h 1050628"/>
                <a:gd name="GluePoint668X" fmla="*/ 803567 w 2449768"/>
                <a:gd name="GluePoint668Y" fmla="*/ 480518 h 1050628"/>
                <a:gd name="GluePoint669X" fmla="*/ 816859 w 2449768"/>
                <a:gd name="GluePoint669Y" fmla="*/ 489252 h 1050628"/>
                <a:gd name="GluePoint670X" fmla="*/ 810783 w 2449768"/>
                <a:gd name="GluePoint670Y" fmla="*/ 513557 h 1050628"/>
                <a:gd name="GluePoint671X" fmla="*/ 786478 w 2449768"/>
                <a:gd name="GluePoint671Y" fmla="*/ 507481 h 1050628"/>
                <a:gd name="GluePoint672X" fmla="*/ 792554 w 2449768"/>
                <a:gd name="GluePoint672Y" fmla="*/ 483176 h 1050628"/>
                <a:gd name="GluePoint673X" fmla="*/ 803567 w 2449768"/>
                <a:gd name="GluePoint673Y" fmla="*/ 480518 h 1050628"/>
                <a:gd name="GluePoint674X" fmla="*/ 1550930 w 2449768"/>
                <a:gd name="GluePoint674Y" fmla="*/ 471404 h 1050628"/>
                <a:gd name="GluePoint675X" fmla="*/ 1564222 w 2449768"/>
                <a:gd name="GluePoint675Y" fmla="*/ 480138 h 1050628"/>
                <a:gd name="GluePoint676X" fmla="*/ 1558146 w 2449768"/>
                <a:gd name="GluePoint676Y" fmla="*/ 504443 h 1050628"/>
                <a:gd name="GluePoint677X" fmla="*/ 1533841 w 2449768"/>
                <a:gd name="GluePoint677Y" fmla="*/ 498367 h 1050628"/>
                <a:gd name="GluePoint678X" fmla="*/ 1539917 w 2449768"/>
                <a:gd name="GluePoint678Y" fmla="*/ 474062 h 1050628"/>
                <a:gd name="GluePoint679X" fmla="*/ 1550930 w 2449768"/>
                <a:gd name="GluePoint679Y" fmla="*/ 471404 h 1050628"/>
                <a:gd name="GluePoint680X" fmla="*/ 2307407 w 2449768"/>
                <a:gd name="GluePoint680Y" fmla="*/ 465328 h 1050628"/>
                <a:gd name="GluePoint681X" fmla="*/ 2320698 w 2449768"/>
                <a:gd name="GluePoint681Y" fmla="*/ 474062 h 1050628"/>
                <a:gd name="GluePoint682X" fmla="*/ 2314622 w 2449768"/>
                <a:gd name="GluePoint682Y" fmla="*/ 498367 h 1050628"/>
                <a:gd name="GluePoint683X" fmla="*/ 2290318 w 2449768"/>
                <a:gd name="GluePoint683Y" fmla="*/ 492291 h 1050628"/>
                <a:gd name="GluePoint684X" fmla="*/ 2296394 w 2449768"/>
                <a:gd name="GluePoint684Y" fmla="*/ 467986 h 1050628"/>
                <a:gd name="GluePoint685X" fmla="*/ 2307407 w 2449768"/>
                <a:gd name="GluePoint685Y" fmla="*/ 465328 h 1050628"/>
                <a:gd name="GluePoint686X" fmla="*/ 1076992 w 2449768"/>
                <a:gd name="GluePoint686Y" fmla="*/ 462290 h 1050628"/>
                <a:gd name="GluePoint687X" fmla="*/ 1090284 w 2449768"/>
                <a:gd name="GluePoint687Y" fmla="*/ 471024 h 1050628"/>
                <a:gd name="GluePoint688X" fmla="*/ 1084208 w 2449768"/>
                <a:gd name="GluePoint688Y" fmla="*/ 495329 h 1050628"/>
                <a:gd name="GluePoint689X" fmla="*/ 1059903 w 2449768"/>
                <a:gd name="GluePoint689Y" fmla="*/ 489253 h 1050628"/>
                <a:gd name="GluePoint690X" fmla="*/ 1065979 w 2449768"/>
                <a:gd name="GluePoint690Y" fmla="*/ 464948 h 1050628"/>
                <a:gd name="GluePoint691X" fmla="*/ 1076992 w 2449768"/>
                <a:gd name="GluePoint691Y" fmla="*/ 462290 h 1050628"/>
                <a:gd name="GluePoint692X" fmla="*/ 2030944 w 2449768"/>
                <a:gd name="GluePoint692Y" fmla="*/ 456214 h 1050628"/>
                <a:gd name="GluePoint693X" fmla="*/ 2044236 w 2449768"/>
                <a:gd name="GluePoint693Y" fmla="*/ 464948 h 1050628"/>
                <a:gd name="GluePoint694X" fmla="*/ 2038160 w 2449768"/>
                <a:gd name="GluePoint694Y" fmla="*/ 489253 h 1050628"/>
                <a:gd name="GluePoint695X" fmla="*/ 2013855 w 2449768"/>
                <a:gd name="GluePoint695Y" fmla="*/ 483177 h 1050628"/>
                <a:gd name="GluePoint696X" fmla="*/ 2019931 w 2449768"/>
                <a:gd name="GluePoint696Y" fmla="*/ 458872 h 1050628"/>
                <a:gd name="GluePoint697X" fmla="*/ 2030944 w 2449768"/>
                <a:gd name="GluePoint697Y" fmla="*/ 456214 h 1050628"/>
                <a:gd name="GluePoint698X" fmla="*/ 1280542 w 2449768"/>
                <a:gd name="GluePoint698Y" fmla="*/ 453176 h 1050628"/>
                <a:gd name="GluePoint699X" fmla="*/ 1293834 w 2449768"/>
                <a:gd name="GluePoint699Y" fmla="*/ 461910 h 1050628"/>
                <a:gd name="GluePoint700X" fmla="*/ 1287758 w 2449768"/>
                <a:gd name="GluePoint700Y" fmla="*/ 486215 h 1050628"/>
                <a:gd name="GluePoint701X" fmla="*/ 1263453 w 2449768"/>
                <a:gd name="GluePoint701Y" fmla="*/ 480139 h 1050628"/>
                <a:gd name="GluePoint702X" fmla="*/ 1269529 w 2449768"/>
                <a:gd name="GluePoint702Y" fmla="*/ 455834 h 1050628"/>
                <a:gd name="GluePoint703X" fmla="*/ 1280542 w 2449768"/>
                <a:gd name="GluePoint703Y" fmla="*/ 453176 h 1050628"/>
                <a:gd name="GluePoint704X" fmla="*/ 679006 w 2449768"/>
                <a:gd name="GluePoint704Y" fmla="*/ 450138 h 1050628"/>
                <a:gd name="GluePoint705X" fmla="*/ 692298 w 2449768"/>
                <a:gd name="GluePoint705Y" fmla="*/ 458872 h 1050628"/>
                <a:gd name="GluePoint706X" fmla="*/ 686222 w 2449768"/>
                <a:gd name="GluePoint706Y" fmla="*/ 483177 h 1050628"/>
                <a:gd name="GluePoint707X" fmla="*/ 661917 w 2449768"/>
                <a:gd name="GluePoint707Y" fmla="*/ 477101 h 1050628"/>
                <a:gd name="GluePoint708X" fmla="*/ 667993 w 2449768"/>
                <a:gd name="GluePoint708Y" fmla="*/ 452796 h 1050628"/>
                <a:gd name="GluePoint709X" fmla="*/ 679006 w 2449768"/>
                <a:gd name="GluePoint709Y" fmla="*/ 450138 h 1050628"/>
                <a:gd name="GluePoint710X" fmla="*/ 1815242 w 2449768"/>
                <a:gd name="GluePoint710Y" fmla="*/ 447099 h 1050628"/>
                <a:gd name="GluePoint711X" fmla="*/ 1828533 w 2449768"/>
                <a:gd name="GluePoint711Y" fmla="*/ 455833 h 1050628"/>
                <a:gd name="GluePoint712X" fmla="*/ 1822457 w 2449768"/>
                <a:gd name="GluePoint712Y" fmla="*/ 480138 h 1050628"/>
                <a:gd name="GluePoint713X" fmla="*/ 1798152 w 2449768"/>
                <a:gd name="GluePoint713Y" fmla="*/ 474062 h 1050628"/>
                <a:gd name="GluePoint714X" fmla="*/ 1804228 w 2449768"/>
                <a:gd name="GluePoint714Y" fmla="*/ 449757 h 1050628"/>
                <a:gd name="GluePoint715X" fmla="*/ 1815242 w 2449768"/>
                <a:gd name="GluePoint715Y" fmla="*/ 447099 h 1050628"/>
                <a:gd name="GluePoint716X" fmla="*/ 1699795 w 2449768"/>
                <a:gd name="GluePoint716Y" fmla="*/ 444061 h 1050628"/>
                <a:gd name="GluePoint717X" fmla="*/ 1713087 w 2449768"/>
                <a:gd name="GluePoint717Y" fmla="*/ 452795 h 1050628"/>
                <a:gd name="GluePoint718X" fmla="*/ 1707011 w 2449768"/>
                <a:gd name="GluePoint718Y" fmla="*/ 477100 h 1050628"/>
                <a:gd name="GluePoint719X" fmla="*/ 1682706 w 2449768"/>
                <a:gd name="GluePoint719Y" fmla="*/ 471024 h 1050628"/>
                <a:gd name="GluePoint720X" fmla="*/ 1688782 w 2449768"/>
                <a:gd name="GluePoint720Y" fmla="*/ 446719 h 1050628"/>
                <a:gd name="GluePoint721X" fmla="*/ 1699795 w 2449768"/>
                <a:gd name="GluePoint721Y" fmla="*/ 444061 h 1050628"/>
                <a:gd name="GluePoint722X" fmla="*/ 888633 w 2449768"/>
                <a:gd name="GluePoint722Y" fmla="*/ 434947 h 1050628"/>
                <a:gd name="GluePoint723X" fmla="*/ 901925 w 2449768"/>
                <a:gd name="GluePoint723Y" fmla="*/ 443681 h 1050628"/>
                <a:gd name="GluePoint724X" fmla="*/ 895849 w 2449768"/>
                <a:gd name="GluePoint724Y" fmla="*/ 467986 h 1050628"/>
                <a:gd name="GluePoint725X" fmla="*/ 871544 w 2449768"/>
                <a:gd name="GluePoint725Y" fmla="*/ 461910 h 1050628"/>
                <a:gd name="GluePoint726X" fmla="*/ 877620 w 2449768"/>
                <a:gd name="GluePoint726Y" fmla="*/ 437605 h 1050628"/>
                <a:gd name="GluePoint727X" fmla="*/ 888633 w 2449768"/>
                <a:gd name="GluePoint727Y" fmla="*/ 434947 h 1050628"/>
                <a:gd name="GluePoint728X" fmla="*/ 2158542 w 2449768"/>
                <a:gd name="GluePoint728Y" fmla="*/ 407605 h 1050628"/>
                <a:gd name="GluePoint729X" fmla="*/ 2171833 w 2449768"/>
                <a:gd name="GluePoint729Y" fmla="*/ 416339 h 1050628"/>
                <a:gd name="GluePoint730X" fmla="*/ 2165757 w 2449768"/>
                <a:gd name="GluePoint730Y" fmla="*/ 440644 h 1050628"/>
                <a:gd name="GluePoint731X" fmla="*/ 2141453 w 2449768"/>
                <a:gd name="GluePoint731Y" fmla="*/ 434568 h 1050628"/>
                <a:gd name="GluePoint732X" fmla="*/ 2147529 w 2449768"/>
                <a:gd name="GluePoint732Y" fmla="*/ 410263 h 1050628"/>
                <a:gd name="GluePoint733X" fmla="*/ 2158542 w 2449768"/>
                <a:gd name="GluePoint733Y" fmla="*/ 407605 h 1050628"/>
                <a:gd name="GluePoint734X" fmla="*/ 1484092 w 2449768"/>
                <a:gd name="GluePoint734Y" fmla="*/ 407605 h 1050628"/>
                <a:gd name="GluePoint735X" fmla="*/ 1497384 w 2449768"/>
                <a:gd name="GluePoint735Y" fmla="*/ 416339 h 1050628"/>
                <a:gd name="GluePoint736X" fmla="*/ 1491308 w 2449768"/>
                <a:gd name="GluePoint736Y" fmla="*/ 440644 h 1050628"/>
                <a:gd name="GluePoint737X" fmla="*/ 1467003 w 2449768"/>
                <a:gd name="GluePoint737Y" fmla="*/ 434568 h 1050628"/>
                <a:gd name="GluePoint738X" fmla="*/ 1473079 w 2449768"/>
                <a:gd name="GluePoint738Y" fmla="*/ 410263 h 1050628"/>
                <a:gd name="GluePoint739X" fmla="*/ 1484092 w 2449768"/>
                <a:gd name="GluePoint739Y" fmla="*/ 407605 h 1050628"/>
                <a:gd name="GluePoint740X" fmla="*/ 1365608 w 2449768"/>
                <a:gd name="GluePoint740Y" fmla="*/ 404567 h 1050628"/>
                <a:gd name="GluePoint741X" fmla="*/ 1378900 w 2449768"/>
                <a:gd name="GluePoint741Y" fmla="*/ 413301 h 1050628"/>
                <a:gd name="GluePoint742X" fmla="*/ 1372824 w 2449768"/>
                <a:gd name="GluePoint742Y" fmla="*/ 437606 h 1050628"/>
                <a:gd name="GluePoint743X" fmla="*/ 1348519 w 2449768"/>
                <a:gd name="GluePoint743Y" fmla="*/ 431530 h 1050628"/>
                <a:gd name="GluePoint744X" fmla="*/ 1354595 w 2449768"/>
                <a:gd name="GluePoint744Y" fmla="*/ 407225 h 1050628"/>
                <a:gd name="GluePoint745X" fmla="*/ 1365608 w 2449768"/>
                <a:gd name="GluePoint745Y" fmla="*/ 404567 h 1050628"/>
                <a:gd name="GluePoint746X" fmla="*/ 988889 w 2449768"/>
                <a:gd name="GluePoint746Y" fmla="*/ 404567 h 1050628"/>
                <a:gd name="GluePoint747X" fmla="*/ 1002180 w 2449768"/>
                <a:gd name="GluePoint747Y" fmla="*/ 413301 h 1050628"/>
                <a:gd name="GluePoint748X" fmla="*/ 996104 w 2449768"/>
                <a:gd name="GluePoint748Y" fmla="*/ 437606 h 1050628"/>
                <a:gd name="GluePoint749X" fmla="*/ 971800 w 2449768"/>
                <a:gd name="GluePoint749Y" fmla="*/ 431530 h 1050628"/>
                <a:gd name="GluePoint750X" fmla="*/ 977876 w 2449768"/>
                <a:gd name="GluePoint750Y" fmla="*/ 407225 h 1050628"/>
                <a:gd name="GluePoint751X" fmla="*/ 988889 w 2449768"/>
                <a:gd name="GluePoint751Y" fmla="*/ 404567 h 1050628"/>
                <a:gd name="GluePoint752X" fmla="*/ 1182565 w 2449768"/>
                <a:gd name="GluePoint752Y" fmla="*/ 394312 h 1050628"/>
                <a:gd name="GluePoint753X" fmla="*/ 1193578 w 2449768"/>
                <a:gd name="GluePoint753Y" fmla="*/ 404186 h 1050628"/>
                <a:gd name="GluePoint754X" fmla="*/ 1187502 w 2449768"/>
                <a:gd name="GluePoint754Y" fmla="*/ 428491 h 1050628"/>
                <a:gd name="GluePoint755X" fmla="*/ 1163197 w 2449768"/>
                <a:gd name="GluePoint755Y" fmla="*/ 422415 h 1050628"/>
                <a:gd name="GluePoint756X" fmla="*/ 1169273 w 2449768"/>
                <a:gd name="GluePoint756Y" fmla="*/ 398110 h 1050628"/>
                <a:gd name="GluePoint757X" fmla="*/ 1182565 w 2449768"/>
                <a:gd name="GluePoint757Y" fmla="*/ 394312 h 1050628"/>
                <a:gd name="GluePoint758X" fmla="*/ 1620805 w 2449768"/>
                <a:gd name="GluePoint758Y" fmla="*/ 389376 h 1050628"/>
                <a:gd name="GluePoint759X" fmla="*/ 1634097 w 2449768"/>
                <a:gd name="GluePoint759Y" fmla="*/ 398110 h 1050628"/>
                <a:gd name="GluePoint760X" fmla="*/ 1628021 w 2449768"/>
                <a:gd name="GluePoint760Y" fmla="*/ 422415 h 1050628"/>
                <a:gd name="GluePoint761X" fmla="*/ 1603716 w 2449768"/>
                <a:gd name="GluePoint761Y" fmla="*/ 416339 h 1050628"/>
                <a:gd name="GluePoint762X" fmla="*/ 1609792 w 2449768"/>
                <a:gd name="GluePoint762Y" fmla="*/ 392034 h 1050628"/>
                <a:gd name="GluePoint763X" fmla="*/ 1620805 w 2449768"/>
                <a:gd name="GluePoint763Y" fmla="*/ 389376 h 1050628"/>
                <a:gd name="GluePoint764X" fmla="*/ 1961068 w 2449768"/>
                <a:gd name="GluePoint764Y" fmla="*/ 380262 h 1050628"/>
                <a:gd name="GluePoint765X" fmla="*/ 1974360 w 2449768"/>
                <a:gd name="GluePoint765Y" fmla="*/ 388996 h 1050628"/>
                <a:gd name="GluePoint766X" fmla="*/ 1968284 w 2449768"/>
                <a:gd name="GluePoint766Y" fmla="*/ 413301 h 1050628"/>
                <a:gd name="GluePoint767X" fmla="*/ 1943979 w 2449768"/>
                <a:gd name="GluePoint767Y" fmla="*/ 407225 h 1050628"/>
                <a:gd name="GluePoint768X" fmla="*/ 1950055 w 2449768"/>
                <a:gd name="GluePoint768Y" fmla="*/ 382920 h 1050628"/>
                <a:gd name="GluePoint769X" fmla="*/ 1961068 w 2449768"/>
                <a:gd name="GluePoint769Y" fmla="*/ 380262 h 1050628"/>
                <a:gd name="GluePoint770X" fmla="*/ 770148 w 2449768"/>
                <a:gd name="GluePoint770Y" fmla="*/ 380262 h 1050628"/>
                <a:gd name="GluePoint771X" fmla="*/ 783440 w 2449768"/>
                <a:gd name="GluePoint771Y" fmla="*/ 388996 h 1050628"/>
                <a:gd name="GluePoint772X" fmla="*/ 777364 w 2449768"/>
                <a:gd name="GluePoint772Y" fmla="*/ 413301 h 1050628"/>
                <a:gd name="GluePoint773X" fmla="*/ 753059 w 2449768"/>
                <a:gd name="GluePoint773Y" fmla="*/ 407225 h 1050628"/>
                <a:gd name="GluePoint774X" fmla="*/ 759135 w 2449768"/>
                <a:gd name="GluePoint774Y" fmla="*/ 382920 h 1050628"/>
                <a:gd name="GluePoint775X" fmla="*/ 770148 w 2449768"/>
                <a:gd name="GluePoint775Y" fmla="*/ 380262 h 1050628"/>
                <a:gd name="GluePoint776X" fmla="*/ 2240571 w 2449768"/>
                <a:gd name="GluePoint776Y" fmla="*/ 352920 h 1050628"/>
                <a:gd name="GluePoint777X" fmla="*/ 2253862 w 2449768"/>
                <a:gd name="GluePoint777Y" fmla="*/ 361654 h 1050628"/>
                <a:gd name="GluePoint778X" fmla="*/ 2247786 w 2449768"/>
                <a:gd name="GluePoint778Y" fmla="*/ 385959 h 1050628"/>
                <a:gd name="GluePoint779X" fmla="*/ 2223481 w 2449768"/>
                <a:gd name="GluePoint779Y" fmla="*/ 379883 h 1050628"/>
                <a:gd name="GluePoint780X" fmla="*/ 2229557 w 2449768"/>
                <a:gd name="GluePoint780Y" fmla="*/ 355578 h 1050628"/>
                <a:gd name="GluePoint781X" fmla="*/ 2240571 w 2449768"/>
                <a:gd name="GluePoint781Y" fmla="*/ 352920 h 1050628"/>
                <a:gd name="GluePoint782X" fmla="*/ 2082590 w 2449768"/>
                <a:gd name="GluePoint782Y" fmla="*/ 352920 h 1050628"/>
                <a:gd name="GluePoint783X" fmla="*/ 2095882 w 2449768"/>
                <a:gd name="GluePoint783Y" fmla="*/ 361654 h 1050628"/>
                <a:gd name="GluePoint784X" fmla="*/ 2089806 w 2449768"/>
                <a:gd name="GluePoint784Y" fmla="*/ 385959 h 1050628"/>
                <a:gd name="GluePoint785X" fmla="*/ 2065501 w 2449768"/>
                <a:gd name="GluePoint785Y" fmla="*/ 379883 h 1050628"/>
                <a:gd name="GluePoint786X" fmla="*/ 2071577 w 2449768"/>
                <a:gd name="GluePoint786Y" fmla="*/ 355578 h 1050628"/>
                <a:gd name="GluePoint787X" fmla="*/ 2082590 w 2449768"/>
                <a:gd name="GluePoint787Y" fmla="*/ 352920 h 1050628"/>
                <a:gd name="GluePoint788X" fmla="*/ 1080030 w 2449768"/>
                <a:gd name="GluePoint788Y" fmla="*/ 337729 h 1050628"/>
                <a:gd name="GluePoint789X" fmla="*/ 1093322 w 2449768"/>
                <a:gd name="GluePoint789Y" fmla="*/ 346463 h 1050628"/>
                <a:gd name="GluePoint790X" fmla="*/ 1087246 w 2449768"/>
                <a:gd name="GluePoint790Y" fmla="*/ 370768 h 1050628"/>
                <a:gd name="GluePoint791X" fmla="*/ 1062941 w 2449768"/>
                <a:gd name="GluePoint791Y" fmla="*/ 364692 h 1050628"/>
                <a:gd name="GluePoint792X" fmla="*/ 1069017 w 2449768"/>
                <a:gd name="GluePoint792Y" fmla="*/ 340387 h 1050628"/>
                <a:gd name="GluePoint793X" fmla="*/ 1080030 w 2449768"/>
                <a:gd name="GluePoint793Y" fmla="*/ 337729 h 1050628"/>
                <a:gd name="GluePoint794X" fmla="*/ 1787899 w 2449768"/>
                <a:gd name="GluePoint794Y" fmla="*/ 331653 h 1050628"/>
                <a:gd name="GluePoint795X" fmla="*/ 1801191 w 2449768"/>
                <a:gd name="GluePoint795Y" fmla="*/ 340387 h 1050628"/>
                <a:gd name="GluePoint796X" fmla="*/ 1795115 w 2449768"/>
                <a:gd name="GluePoint796Y" fmla="*/ 364692 h 1050628"/>
                <a:gd name="GluePoint797X" fmla="*/ 1770810 w 2449768"/>
                <a:gd name="GluePoint797Y" fmla="*/ 358616 h 1050628"/>
                <a:gd name="GluePoint798X" fmla="*/ 1776886 w 2449768"/>
                <a:gd name="GluePoint798Y" fmla="*/ 334311 h 1050628"/>
                <a:gd name="GluePoint799X" fmla="*/ 1787899 w 2449768"/>
                <a:gd name="GluePoint799Y" fmla="*/ 331653 h 1050628"/>
                <a:gd name="GluePoint800X" fmla="*/ 1879040 w 2449768"/>
                <a:gd name="GluePoint800Y" fmla="*/ 328615 h 1050628"/>
                <a:gd name="GluePoint801X" fmla="*/ 1892332 w 2449768"/>
                <a:gd name="GluePoint801Y" fmla="*/ 337349 h 1050628"/>
                <a:gd name="GluePoint802X" fmla="*/ 1886256 w 2449768"/>
                <a:gd name="GluePoint802Y" fmla="*/ 361654 h 1050628"/>
                <a:gd name="GluePoint803X" fmla="*/ 1861951 w 2449768"/>
                <a:gd name="GluePoint803Y" fmla="*/ 355578 h 1050628"/>
                <a:gd name="GluePoint804X" fmla="*/ 1868027 w 2449768"/>
                <a:gd name="GluePoint804Y" fmla="*/ 331273 h 1050628"/>
                <a:gd name="GluePoint805X" fmla="*/ 1879040 w 2449768"/>
                <a:gd name="GluePoint805Y" fmla="*/ 328615 h 1050628"/>
                <a:gd name="GluePoint806X" fmla="*/ 1265352 w 2449768"/>
                <a:gd name="GluePoint806Y" fmla="*/ 325577 h 1050628"/>
                <a:gd name="GluePoint807X" fmla="*/ 1278644 w 2449768"/>
                <a:gd name="GluePoint807Y" fmla="*/ 334311 h 1050628"/>
                <a:gd name="GluePoint808X" fmla="*/ 1272568 w 2449768"/>
                <a:gd name="GluePoint808Y" fmla="*/ 358616 h 1050628"/>
                <a:gd name="GluePoint809X" fmla="*/ 1248263 w 2449768"/>
                <a:gd name="GluePoint809Y" fmla="*/ 352540 h 1050628"/>
                <a:gd name="GluePoint810X" fmla="*/ 1254339 w 2449768"/>
                <a:gd name="GluePoint810Y" fmla="*/ 328235 h 1050628"/>
                <a:gd name="GluePoint811X" fmla="*/ 1265352 w 2449768"/>
                <a:gd name="GluePoint811Y" fmla="*/ 325577 h 1050628"/>
                <a:gd name="GluePoint812X" fmla="*/ 864328 w 2449768"/>
                <a:gd name="GluePoint812Y" fmla="*/ 319501 h 1050628"/>
                <a:gd name="GluePoint813X" fmla="*/ 877620 w 2449768"/>
                <a:gd name="GluePoint813Y" fmla="*/ 328235 h 1050628"/>
                <a:gd name="GluePoint814X" fmla="*/ 871544 w 2449768"/>
                <a:gd name="GluePoint814Y" fmla="*/ 352540 h 1050628"/>
                <a:gd name="GluePoint815X" fmla="*/ 847239 w 2449768"/>
                <a:gd name="GluePoint815Y" fmla="*/ 346464 h 1050628"/>
                <a:gd name="GluePoint816X" fmla="*/ 853315 w 2449768"/>
                <a:gd name="GluePoint816Y" fmla="*/ 322159 h 1050628"/>
                <a:gd name="GluePoint817X" fmla="*/ 864328 w 2449768"/>
                <a:gd name="GluePoint817Y" fmla="*/ 319501 h 1050628"/>
                <a:gd name="GluePoint818X" fmla="*/ 1459788 w 2449768"/>
                <a:gd name="GluePoint818Y" fmla="*/ 316463 h 1050628"/>
                <a:gd name="GluePoint819X" fmla="*/ 1473080 w 2449768"/>
                <a:gd name="GluePoint819Y" fmla="*/ 325197 h 1050628"/>
                <a:gd name="GluePoint820X" fmla="*/ 1467004 w 2449768"/>
                <a:gd name="GluePoint820Y" fmla="*/ 349502 h 1050628"/>
                <a:gd name="GluePoint821X" fmla="*/ 1442699 w 2449768"/>
                <a:gd name="GluePoint821Y" fmla="*/ 343426 h 1050628"/>
                <a:gd name="GluePoint822X" fmla="*/ 1448775 w 2449768"/>
                <a:gd name="GluePoint822Y" fmla="*/ 319121 h 1050628"/>
                <a:gd name="GluePoint823X" fmla="*/ 1459788 w 2449768"/>
                <a:gd name="GluePoint823Y" fmla="*/ 316463 h 1050628"/>
                <a:gd name="GluePoint824X" fmla="*/ 1702833 w 2449768"/>
                <a:gd name="GluePoint824Y" fmla="*/ 310387 h 1050628"/>
                <a:gd name="GluePoint825X" fmla="*/ 1716125 w 2449768"/>
                <a:gd name="GluePoint825Y" fmla="*/ 319121 h 1050628"/>
                <a:gd name="GluePoint826X" fmla="*/ 1710049 w 2449768"/>
                <a:gd name="GluePoint826Y" fmla="*/ 343426 h 1050628"/>
                <a:gd name="GluePoint827X" fmla="*/ 1685744 w 2449768"/>
                <a:gd name="GluePoint827Y" fmla="*/ 337350 h 1050628"/>
                <a:gd name="GluePoint828X" fmla="*/ 1691820 w 2449768"/>
                <a:gd name="GluePoint828Y" fmla="*/ 313045 h 1050628"/>
                <a:gd name="GluePoint829X" fmla="*/ 1702833 w 2449768"/>
                <a:gd name="GluePoint829Y" fmla="*/ 310387 h 1050628"/>
                <a:gd name="GluePoint830X" fmla="*/ 1577893 w 2449768"/>
                <a:gd name="GluePoint830Y" fmla="*/ 297095 h 1050628"/>
                <a:gd name="GluePoint831X" fmla="*/ 1591565 w 2449768"/>
                <a:gd name="GluePoint831Y" fmla="*/ 306969 h 1050628"/>
                <a:gd name="GluePoint832X" fmla="*/ 1585489 w 2449768"/>
                <a:gd name="GluePoint832Y" fmla="*/ 331274 h 1050628"/>
                <a:gd name="GluePoint833X" fmla="*/ 1561184 w 2449768"/>
                <a:gd name="GluePoint833Y" fmla="*/ 325198 h 1050628"/>
                <a:gd name="GluePoint834X" fmla="*/ 1564222 w 2449768"/>
                <a:gd name="GluePoint834Y" fmla="*/ 300893 h 1050628"/>
                <a:gd name="GluePoint835X" fmla="*/ 1577893 w 2449768"/>
                <a:gd name="GluePoint835Y" fmla="*/ 297095 h 1050628"/>
                <a:gd name="GluePoint836X" fmla="*/ 955470 w 2449768"/>
                <a:gd name="GluePoint836Y" fmla="*/ 295196 h 1050628"/>
                <a:gd name="GluePoint837X" fmla="*/ 968762 w 2449768"/>
                <a:gd name="GluePoint837Y" fmla="*/ 303930 h 1050628"/>
                <a:gd name="GluePoint838X" fmla="*/ 962686 w 2449768"/>
                <a:gd name="GluePoint838Y" fmla="*/ 328235 h 1050628"/>
                <a:gd name="GluePoint839X" fmla="*/ 938381 w 2449768"/>
                <a:gd name="GluePoint839Y" fmla="*/ 322159 h 1050628"/>
                <a:gd name="GluePoint840X" fmla="*/ 944457 w 2449768"/>
                <a:gd name="GluePoint840Y" fmla="*/ 297854 h 1050628"/>
                <a:gd name="GluePoint841X" fmla="*/ 955470 w 2449768"/>
                <a:gd name="GluePoint841Y" fmla="*/ 295196 h 1050628"/>
                <a:gd name="GluePoint842X" fmla="*/ 1365608 w 2449768"/>
                <a:gd name="GluePoint842Y" fmla="*/ 283044 h 1050628"/>
                <a:gd name="GluePoint843X" fmla="*/ 1378900 w 2449768"/>
                <a:gd name="GluePoint843Y" fmla="*/ 291778 h 1050628"/>
                <a:gd name="GluePoint844X" fmla="*/ 1372824 w 2449768"/>
                <a:gd name="GluePoint844Y" fmla="*/ 316083 h 1050628"/>
                <a:gd name="GluePoint845X" fmla="*/ 1348519 w 2449768"/>
                <a:gd name="GluePoint845Y" fmla="*/ 310007 h 1050628"/>
                <a:gd name="GluePoint846X" fmla="*/ 1354595 w 2449768"/>
                <a:gd name="GluePoint846Y" fmla="*/ 285702 h 1050628"/>
                <a:gd name="GluePoint847X" fmla="*/ 1365608 w 2449768"/>
                <a:gd name="GluePoint847Y" fmla="*/ 283044 h 1050628"/>
                <a:gd name="GluePoint848X" fmla="*/ 1979296 w 2449768"/>
                <a:gd name="GluePoint848Y" fmla="*/ 267854 h 1050628"/>
                <a:gd name="GluePoint849X" fmla="*/ 1992588 w 2449768"/>
                <a:gd name="GluePoint849Y" fmla="*/ 276588 h 1050628"/>
                <a:gd name="GluePoint850X" fmla="*/ 1986512 w 2449768"/>
                <a:gd name="GluePoint850Y" fmla="*/ 300893 h 1050628"/>
                <a:gd name="GluePoint851X" fmla="*/ 1962207 w 2449768"/>
                <a:gd name="GluePoint851Y" fmla="*/ 294817 h 1050628"/>
                <a:gd name="GluePoint852X" fmla="*/ 1968283 w 2449768"/>
                <a:gd name="GluePoint852Y" fmla="*/ 270512 h 1050628"/>
                <a:gd name="GluePoint853X" fmla="*/ 1979296 w 2449768"/>
                <a:gd name="GluePoint853Y" fmla="*/ 267854 h 1050628"/>
                <a:gd name="GluePoint854X" fmla="*/ 1173830 w 2449768"/>
                <a:gd name="GluePoint854Y" fmla="*/ 266714 h 1050628"/>
                <a:gd name="GluePoint855X" fmla="*/ 1187502 w 2449768"/>
                <a:gd name="GluePoint855Y" fmla="*/ 276588 h 1050628"/>
                <a:gd name="GluePoint856X" fmla="*/ 1181425 w 2449768"/>
                <a:gd name="GluePoint856Y" fmla="*/ 300893 h 1050628"/>
                <a:gd name="GluePoint857X" fmla="*/ 1157121 w 2449768"/>
                <a:gd name="GluePoint857Y" fmla="*/ 294817 h 1050628"/>
                <a:gd name="GluePoint858X" fmla="*/ 1160159 w 2449768"/>
                <a:gd name="GluePoint858Y" fmla="*/ 270512 h 1050628"/>
                <a:gd name="GluePoint859X" fmla="*/ 1173830 w 2449768"/>
                <a:gd name="GluePoint859Y" fmla="*/ 266714 h 1050628"/>
                <a:gd name="GluePoint860X" fmla="*/ 2167656 w 2449768"/>
                <a:gd name="GluePoint860Y" fmla="*/ 246587 h 1050628"/>
                <a:gd name="GluePoint861X" fmla="*/ 2180948 w 2449768"/>
                <a:gd name="GluePoint861Y" fmla="*/ 255321 h 1050628"/>
                <a:gd name="GluePoint862X" fmla="*/ 2174872 w 2449768"/>
                <a:gd name="GluePoint862Y" fmla="*/ 279626 h 1050628"/>
                <a:gd name="GluePoint863X" fmla="*/ 2150567 w 2449768"/>
                <a:gd name="GluePoint863Y" fmla="*/ 273550 h 1050628"/>
                <a:gd name="GluePoint864X" fmla="*/ 2156643 w 2449768"/>
                <a:gd name="GluePoint864Y" fmla="*/ 249245 h 1050628"/>
                <a:gd name="GluePoint865X" fmla="*/ 2167656 w 2449768"/>
                <a:gd name="GluePoint865Y" fmla="*/ 246587 h 1050628"/>
                <a:gd name="GluePoint866X" fmla="*/ 2073477 w 2449768"/>
                <a:gd name="GluePoint866Y" fmla="*/ 240511 h 1050628"/>
                <a:gd name="GluePoint867X" fmla="*/ 2086768 w 2449768"/>
                <a:gd name="GluePoint867Y" fmla="*/ 249245 h 1050628"/>
                <a:gd name="GluePoint868X" fmla="*/ 2080692 w 2449768"/>
                <a:gd name="GluePoint868Y" fmla="*/ 273550 h 1050628"/>
                <a:gd name="GluePoint869X" fmla="*/ 2056387 w 2449768"/>
                <a:gd name="GluePoint869Y" fmla="*/ 267474 h 1050628"/>
                <a:gd name="GluePoint870X" fmla="*/ 2062463 w 2449768"/>
                <a:gd name="GluePoint870Y" fmla="*/ 243169 h 1050628"/>
                <a:gd name="GluePoint871X" fmla="*/ 2073477 w 2449768"/>
                <a:gd name="GluePoint871Y" fmla="*/ 240511 h 1050628"/>
                <a:gd name="GluePoint872X" fmla="*/ 1505359 w 2449768"/>
                <a:gd name="GluePoint872Y" fmla="*/ 222283 h 1050628"/>
                <a:gd name="GluePoint873X" fmla="*/ 1518651 w 2449768"/>
                <a:gd name="GluePoint873Y" fmla="*/ 231017 h 1050628"/>
                <a:gd name="GluePoint874X" fmla="*/ 1512575 w 2449768"/>
                <a:gd name="GluePoint874Y" fmla="*/ 255322 h 1050628"/>
                <a:gd name="GluePoint875X" fmla="*/ 1488270 w 2449768"/>
                <a:gd name="GluePoint875Y" fmla="*/ 249246 h 1050628"/>
                <a:gd name="GluePoint876X" fmla="*/ 1494346 w 2449768"/>
                <a:gd name="GluePoint876Y" fmla="*/ 224941 h 1050628"/>
                <a:gd name="GluePoint877X" fmla="*/ 1505359 w 2449768"/>
                <a:gd name="GluePoint877Y" fmla="*/ 222283 h 1050628"/>
                <a:gd name="GluePoint878X" fmla="*/ 1007117 w 2449768"/>
                <a:gd name="GluePoint878Y" fmla="*/ 222283 h 1050628"/>
                <a:gd name="GluePoint879X" fmla="*/ 1020409 w 2449768"/>
                <a:gd name="GluePoint879Y" fmla="*/ 231017 h 1050628"/>
                <a:gd name="GluePoint880X" fmla="*/ 1014333 w 2449768"/>
                <a:gd name="GluePoint880Y" fmla="*/ 255322 h 1050628"/>
                <a:gd name="GluePoint881X" fmla="*/ 990028 w 2449768"/>
                <a:gd name="GluePoint881Y" fmla="*/ 249246 h 1050628"/>
                <a:gd name="GluePoint882X" fmla="*/ 996104 w 2449768"/>
                <a:gd name="GluePoint882Y" fmla="*/ 224941 h 1050628"/>
                <a:gd name="GluePoint883X" fmla="*/ 1007117 w 2449768"/>
                <a:gd name="GluePoint883Y" fmla="*/ 222283 h 1050628"/>
                <a:gd name="GluePoint884X" fmla="*/ 1298771 w 2449768"/>
                <a:gd name="GluePoint884Y" fmla="*/ 210131 h 1050628"/>
                <a:gd name="GluePoint885X" fmla="*/ 1312063 w 2449768"/>
                <a:gd name="GluePoint885Y" fmla="*/ 218865 h 1050628"/>
                <a:gd name="GluePoint886X" fmla="*/ 1305987 w 2449768"/>
                <a:gd name="GluePoint886Y" fmla="*/ 243170 h 1050628"/>
                <a:gd name="GluePoint887X" fmla="*/ 1281682 w 2449768"/>
                <a:gd name="GluePoint887Y" fmla="*/ 237094 h 1050628"/>
                <a:gd name="GluePoint888X" fmla="*/ 1287758 w 2449768"/>
                <a:gd name="GluePoint888Y" fmla="*/ 212789 h 1050628"/>
                <a:gd name="GluePoint889X" fmla="*/ 1298771 w 2449768"/>
                <a:gd name="GluePoint889Y" fmla="*/ 210131 h 1050628"/>
                <a:gd name="GluePoint890X" fmla="*/ 1881700 w 2449768"/>
                <a:gd name="GluePoint890Y" fmla="*/ 207472 h 1050628"/>
                <a:gd name="GluePoint891X" fmla="*/ 1895371 w 2449768"/>
                <a:gd name="GluePoint891Y" fmla="*/ 218865 h 1050628"/>
                <a:gd name="GluePoint892X" fmla="*/ 1889295 w 2449768"/>
                <a:gd name="GluePoint892Y" fmla="*/ 243170 h 1050628"/>
                <a:gd name="GluePoint893X" fmla="*/ 1864990 w 2449768"/>
                <a:gd name="GluePoint893Y" fmla="*/ 237094 h 1050628"/>
                <a:gd name="GluePoint894X" fmla="*/ 1868028 w 2449768"/>
                <a:gd name="GluePoint894Y" fmla="*/ 209751 h 1050628"/>
                <a:gd name="GluePoint895X" fmla="*/ 1881700 w 2449768"/>
                <a:gd name="GluePoint895Y" fmla="*/ 207472 h 1050628"/>
                <a:gd name="GluePoint896X" fmla="*/ 1657262 w 2449768"/>
                <a:gd name="GluePoint896Y" fmla="*/ 207093 h 1050628"/>
                <a:gd name="GluePoint897X" fmla="*/ 1670554 w 2449768"/>
                <a:gd name="GluePoint897Y" fmla="*/ 215827 h 1050628"/>
                <a:gd name="GluePoint898X" fmla="*/ 1664478 w 2449768"/>
                <a:gd name="GluePoint898Y" fmla="*/ 240132 h 1050628"/>
                <a:gd name="GluePoint899X" fmla="*/ 1637135 w 2449768"/>
                <a:gd name="GluePoint899Y" fmla="*/ 234056 h 1050628"/>
                <a:gd name="GluePoint900X" fmla="*/ 1646249 w 2449768"/>
                <a:gd name="GluePoint900Y" fmla="*/ 209751 h 1050628"/>
                <a:gd name="GluePoint901X" fmla="*/ 1657262 w 2449768"/>
                <a:gd name="GluePoint901Y" fmla="*/ 207093 h 1050628"/>
                <a:gd name="GluePoint902X" fmla="*/ 1769671 w 2449768"/>
                <a:gd name="GluePoint902Y" fmla="*/ 201017 h 1050628"/>
                <a:gd name="GluePoint903X" fmla="*/ 1782962 w 2449768"/>
                <a:gd name="GluePoint903Y" fmla="*/ 209751 h 1050628"/>
                <a:gd name="GluePoint904X" fmla="*/ 1776886 w 2449768"/>
                <a:gd name="GluePoint904Y" fmla="*/ 234056 h 1050628"/>
                <a:gd name="GluePoint905X" fmla="*/ 1752581 w 2449768"/>
                <a:gd name="GluePoint905Y" fmla="*/ 227980 h 1050628"/>
                <a:gd name="GluePoint906X" fmla="*/ 1758657 w 2449768"/>
                <a:gd name="GluePoint906Y" fmla="*/ 203675 h 1050628"/>
                <a:gd name="GluePoint907X" fmla="*/ 1769671 w 2449768"/>
                <a:gd name="GluePoint907Y" fmla="*/ 201017 h 1050628"/>
                <a:gd name="GluePoint908X" fmla="*/ 1089145 w 2449768"/>
                <a:gd name="GluePoint908Y" fmla="*/ 197978 h 1050628"/>
                <a:gd name="GluePoint909X" fmla="*/ 1102437 w 2449768"/>
                <a:gd name="GluePoint909Y" fmla="*/ 206712 h 1050628"/>
                <a:gd name="GluePoint910X" fmla="*/ 1096361 w 2449768"/>
                <a:gd name="GluePoint910Y" fmla="*/ 231017 h 1050628"/>
                <a:gd name="GluePoint911X" fmla="*/ 1072056 w 2449768"/>
                <a:gd name="GluePoint911Y" fmla="*/ 224941 h 1050628"/>
                <a:gd name="GluePoint912X" fmla="*/ 1078132 w 2449768"/>
                <a:gd name="GluePoint912Y" fmla="*/ 200636 h 1050628"/>
                <a:gd name="GluePoint913X" fmla="*/ 1089145 w 2449768"/>
                <a:gd name="GluePoint913Y" fmla="*/ 197978 h 1050628"/>
                <a:gd name="GluePoint914X" fmla="*/ 1395989 w 2449768"/>
                <a:gd name="GluePoint914Y" fmla="*/ 161522 h 1050628"/>
                <a:gd name="GluePoint915X" fmla="*/ 1409281 w 2449768"/>
                <a:gd name="GluePoint915Y" fmla="*/ 170256 h 1050628"/>
                <a:gd name="GluePoint916X" fmla="*/ 1403205 w 2449768"/>
                <a:gd name="GluePoint916Y" fmla="*/ 194561 h 1050628"/>
                <a:gd name="GluePoint917X" fmla="*/ 1378900 w 2449768"/>
                <a:gd name="GluePoint917Y" fmla="*/ 188485 h 1050628"/>
                <a:gd name="GluePoint918X" fmla="*/ 1384976 w 2449768"/>
                <a:gd name="GluePoint918Y" fmla="*/ 164180 h 1050628"/>
                <a:gd name="GluePoint919X" fmla="*/ 1395989 w 2449768"/>
                <a:gd name="GluePoint919Y" fmla="*/ 161522 h 1050628"/>
                <a:gd name="GluePoint920X" fmla="*/ 1967145 w 2449768"/>
                <a:gd name="GluePoint920Y" fmla="*/ 140255 h 1050628"/>
                <a:gd name="GluePoint921X" fmla="*/ 1980436 w 2449768"/>
                <a:gd name="GluePoint921Y" fmla="*/ 148989 h 1050628"/>
                <a:gd name="GluePoint922X" fmla="*/ 1974360 w 2449768"/>
                <a:gd name="GluePoint922Y" fmla="*/ 173294 h 1050628"/>
                <a:gd name="GluePoint923X" fmla="*/ 1950055 w 2449768"/>
                <a:gd name="GluePoint923Y" fmla="*/ 170256 h 1050628"/>
                <a:gd name="GluePoint924X" fmla="*/ 1956131 w 2449768"/>
                <a:gd name="GluePoint924Y" fmla="*/ 142913 h 1050628"/>
                <a:gd name="GluePoint925X" fmla="*/ 1967145 w 2449768"/>
                <a:gd name="GluePoint925Y" fmla="*/ 140255 h 1050628"/>
                <a:gd name="GluePoint926X" fmla="*/ 1234971 w 2449768"/>
                <a:gd name="GluePoint926Y" fmla="*/ 131141 h 1050628"/>
                <a:gd name="GluePoint927X" fmla="*/ 1248263 w 2449768"/>
                <a:gd name="GluePoint927Y" fmla="*/ 139875 h 1050628"/>
                <a:gd name="GluePoint928X" fmla="*/ 1242187 w 2449768"/>
                <a:gd name="GluePoint928Y" fmla="*/ 164180 h 1050628"/>
                <a:gd name="GluePoint929X" fmla="*/ 1217882 w 2449768"/>
                <a:gd name="GluePoint929Y" fmla="*/ 158104 h 1050628"/>
                <a:gd name="GluePoint930X" fmla="*/ 1223958 w 2449768"/>
                <a:gd name="GluePoint930Y" fmla="*/ 133799 h 1050628"/>
                <a:gd name="GluePoint931X" fmla="*/ 1234971 w 2449768"/>
                <a:gd name="GluePoint931Y" fmla="*/ 131141 h 1050628"/>
                <a:gd name="GluePoint932X" fmla="*/ 1149906 w 2449768"/>
                <a:gd name="GluePoint932Y" fmla="*/ 131141 h 1050628"/>
                <a:gd name="GluePoint933X" fmla="*/ 1163198 w 2449768"/>
                <a:gd name="GluePoint933Y" fmla="*/ 139875 h 1050628"/>
                <a:gd name="GluePoint934X" fmla="*/ 1157122 w 2449768"/>
                <a:gd name="GluePoint934Y" fmla="*/ 164180 h 1050628"/>
                <a:gd name="GluePoint935X" fmla="*/ 1132817 w 2449768"/>
                <a:gd name="GluePoint935Y" fmla="*/ 158104 h 1050628"/>
                <a:gd name="GluePoint936X" fmla="*/ 1138893 w 2449768"/>
                <a:gd name="GluePoint936Y" fmla="*/ 133799 h 1050628"/>
                <a:gd name="GluePoint937X" fmla="*/ 1149906 w 2449768"/>
                <a:gd name="GluePoint937Y" fmla="*/ 131141 h 1050628"/>
                <a:gd name="GluePoint938X" fmla="*/ 2064362 w 2449768"/>
                <a:gd name="GluePoint938Y" fmla="*/ 128103 h 1050628"/>
                <a:gd name="GluePoint939X" fmla="*/ 2077654 w 2449768"/>
                <a:gd name="GluePoint939Y" fmla="*/ 136837 h 1050628"/>
                <a:gd name="GluePoint940X" fmla="*/ 2071578 w 2449768"/>
                <a:gd name="GluePoint940Y" fmla="*/ 161142 h 1050628"/>
                <a:gd name="GluePoint941X" fmla="*/ 2047273 w 2449768"/>
                <a:gd name="GluePoint941Y" fmla="*/ 155066 h 1050628"/>
                <a:gd name="GluePoint942X" fmla="*/ 2053349 w 2449768"/>
                <a:gd name="GluePoint942Y" fmla="*/ 130761 h 1050628"/>
                <a:gd name="GluePoint943X" fmla="*/ 2064362 w 2449768"/>
                <a:gd name="GluePoint943Y" fmla="*/ 128103 h 1050628"/>
                <a:gd name="GluePoint944X" fmla="*/ 1496245 w 2449768"/>
                <a:gd name="GluePoint944Y" fmla="*/ 120887 h 1050628"/>
                <a:gd name="GluePoint945X" fmla="*/ 1509537 w 2449768"/>
                <a:gd name="GluePoint945Y" fmla="*/ 130761 h 1050628"/>
                <a:gd name="GluePoint946X" fmla="*/ 1503461 w 2449768"/>
                <a:gd name="GluePoint946Y" fmla="*/ 155066 h 1050628"/>
                <a:gd name="GluePoint947X" fmla="*/ 1479156 w 2449768"/>
                <a:gd name="GluePoint947Y" fmla="*/ 148990 h 1050628"/>
                <a:gd name="GluePoint948X" fmla="*/ 1485232 w 2449768"/>
                <a:gd name="GluePoint948Y" fmla="*/ 124685 h 1050628"/>
                <a:gd name="GluePoint949X" fmla="*/ 1496245 w 2449768"/>
                <a:gd name="GluePoint949Y" fmla="*/ 120887 h 1050628"/>
                <a:gd name="GluePoint950X" fmla="*/ 1599539 w 2449768"/>
                <a:gd name="GluePoint950Y" fmla="*/ 112913 h 1050628"/>
                <a:gd name="GluePoint951X" fmla="*/ 1612831 w 2449768"/>
                <a:gd name="GluePoint951Y" fmla="*/ 121647 h 1050628"/>
                <a:gd name="GluePoint952X" fmla="*/ 1606754 w 2449768"/>
                <a:gd name="GluePoint952Y" fmla="*/ 145952 h 1050628"/>
                <a:gd name="GluePoint953X" fmla="*/ 1582450 w 2449768"/>
                <a:gd name="GluePoint953Y" fmla="*/ 139876 h 1050628"/>
                <a:gd name="GluePoint954X" fmla="*/ 1588526 w 2449768"/>
                <a:gd name="GluePoint954Y" fmla="*/ 115571 h 1050628"/>
                <a:gd name="GluePoint955X" fmla="*/ 1599539 w 2449768"/>
                <a:gd name="GluePoint955Y" fmla="*/ 112913 h 1050628"/>
                <a:gd name="GluePoint956X" fmla="*/ 1836508 w 2449768"/>
                <a:gd name="GluePoint956Y" fmla="*/ 109875 h 1050628"/>
                <a:gd name="GluePoint957X" fmla="*/ 1849800 w 2449768"/>
                <a:gd name="GluePoint957Y" fmla="*/ 118609 h 1050628"/>
                <a:gd name="GluePoint958X" fmla="*/ 1843724 w 2449768"/>
                <a:gd name="GluePoint958Y" fmla="*/ 142914 h 1050628"/>
                <a:gd name="GluePoint959X" fmla="*/ 1819419 w 2449768"/>
                <a:gd name="GluePoint959Y" fmla="*/ 136838 h 1050628"/>
                <a:gd name="GluePoint960X" fmla="*/ 1825495 w 2449768"/>
                <a:gd name="GluePoint960Y" fmla="*/ 112533 h 1050628"/>
                <a:gd name="GluePoint961X" fmla="*/ 1836508 w 2449768"/>
                <a:gd name="GluePoint961Y" fmla="*/ 109875 h 1050628"/>
                <a:gd name="GluePoint962X" fmla="*/ 1708529 w 2449768"/>
                <a:gd name="GluePoint962Y" fmla="*/ 106837 h 1050628"/>
                <a:gd name="GluePoint963X" fmla="*/ 1722201 w 2449768"/>
                <a:gd name="GluePoint963Y" fmla="*/ 115571 h 1050628"/>
                <a:gd name="GluePoint964X" fmla="*/ 1716124 w 2449768"/>
                <a:gd name="GluePoint964Y" fmla="*/ 139876 h 1050628"/>
                <a:gd name="GluePoint965X" fmla="*/ 1691820 w 2449768"/>
                <a:gd name="GluePoint965Y" fmla="*/ 133800 h 1050628"/>
                <a:gd name="GluePoint966X" fmla="*/ 1694858 w 2449768"/>
                <a:gd name="GluePoint966Y" fmla="*/ 109495 h 1050628"/>
                <a:gd name="GluePoint967X" fmla="*/ 1708529 w 2449768"/>
                <a:gd name="GluePoint967Y" fmla="*/ 106837 h 1050628"/>
                <a:gd name="GluePoint968X" fmla="*/ 1301429 w 2449768"/>
                <a:gd name="GluePoint968Y" fmla="*/ 60126 h 1050628"/>
                <a:gd name="GluePoint969X" fmla="*/ 1315101 w 2449768"/>
                <a:gd name="GluePoint969Y" fmla="*/ 70000 h 1050628"/>
                <a:gd name="GluePoint970X" fmla="*/ 1309024 w 2449768"/>
                <a:gd name="GluePoint970Y" fmla="*/ 94305 h 1050628"/>
                <a:gd name="GluePoint971X" fmla="*/ 1284720 w 2449768"/>
                <a:gd name="GluePoint971Y" fmla="*/ 88229 h 1050628"/>
                <a:gd name="GluePoint972X" fmla="*/ 1287758 w 2449768"/>
                <a:gd name="GluePoint972Y" fmla="*/ 63924 h 1050628"/>
                <a:gd name="GluePoint973X" fmla="*/ 1301429 w 2449768"/>
                <a:gd name="GluePoint973Y" fmla="*/ 60126 h 1050628"/>
                <a:gd name="GluePoint974X" fmla="*/ 1930687 w 2449768"/>
                <a:gd name="GluePoint974Y" fmla="*/ 49113 h 1050628"/>
                <a:gd name="GluePoint975X" fmla="*/ 1943979 w 2449768"/>
                <a:gd name="GluePoint975Y" fmla="*/ 57847 h 1050628"/>
                <a:gd name="GluePoint976X" fmla="*/ 1937903 w 2449768"/>
                <a:gd name="GluePoint976Y" fmla="*/ 82152 h 1050628"/>
                <a:gd name="GluePoint977X" fmla="*/ 1913598 w 2449768"/>
                <a:gd name="GluePoint977Y" fmla="*/ 76076 h 1050628"/>
                <a:gd name="GluePoint978X" fmla="*/ 1919674 w 2449768"/>
                <a:gd name="GluePoint978Y" fmla="*/ 51771 h 1050628"/>
                <a:gd name="GluePoint979X" fmla="*/ 1930687 w 2449768"/>
                <a:gd name="GluePoint979Y" fmla="*/ 49113 h 1050628"/>
                <a:gd name="GluePoint980X" fmla="*/ 1402065 w 2449768"/>
                <a:gd name="GluePoint980Y" fmla="*/ 43037 h 1050628"/>
                <a:gd name="GluePoint981X" fmla="*/ 1415357 w 2449768"/>
                <a:gd name="GluePoint981Y" fmla="*/ 51771 h 1050628"/>
                <a:gd name="GluePoint982X" fmla="*/ 1409281 w 2449768"/>
                <a:gd name="GluePoint982Y" fmla="*/ 76076 h 1050628"/>
                <a:gd name="GluePoint983X" fmla="*/ 1384976 w 2449768"/>
                <a:gd name="GluePoint983Y" fmla="*/ 70000 h 1050628"/>
                <a:gd name="GluePoint984X" fmla="*/ 1391052 w 2449768"/>
                <a:gd name="GluePoint984Y" fmla="*/ 45695 h 1050628"/>
                <a:gd name="GluePoint985X" fmla="*/ 1402065 w 2449768"/>
                <a:gd name="GluePoint985Y" fmla="*/ 43037 h 1050628"/>
                <a:gd name="GluePoint986X" fmla="*/ 1806127 w 2449768"/>
                <a:gd name="GluePoint986Y" fmla="*/ 15695 h 1050628"/>
                <a:gd name="GluePoint987X" fmla="*/ 1819419 w 2449768"/>
                <a:gd name="GluePoint987Y" fmla="*/ 24429 h 1050628"/>
                <a:gd name="GluePoint988X" fmla="*/ 1813343 w 2449768"/>
                <a:gd name="GluePoint988Y" fmla="*/ 48734 h 1050628"/>
                <a:gd name="GluePoint989X" fmla="*/ 1789038 w 2449768"/>
                <a:gd name="GluePoint989Y" fmla="*/ 42658 h 1050628"/>
                <a:gd name="GluePoint990X" fmla="*/ 1795114 w 2449768"/>
                <a:gd name="GluePoint990Y" fmla="*/ 18353 h 1050628"/>
                <a:gd name="GluePoint991X" fmla="*/ 1806127 w 2449768"/>
                <a:gd name="GluePoint991Y" fmla="*/ 15695 h 1050628"/>
                <a:gd name="GluePoint992X" fmla="*/ 1499283 w 2449768"/>
                <a:gd name="GluePoint992Y" fmla="*/ 9619 h 1050628"/>
                <a:gd name="GluePoint993X" fmla="*/ 1512575 w 2449768"/>
                <a:gd name="GluePoint993Y" fmla="*/ 18353 h 1050628"/>
                <a:gd name="GluePoint994X" fmla="*/ 1506499 w 2449768"/>
                <a:gd name="GluePoint994Y" fmla="*/ 45696 h 1050628"/>
                <a:gd name="GluePoint995X" fmla="*/ 1482194 w 2449768"/>
                <a:gd name="GluePoint995Y" fmla="*/ 39620 h 1050628"/>
                <a:gd name="GluePoint996X" fmla="*/ 1488270 w 2449768"/>
                <a:gd name="GluePoint996Y" fmla="*/ 12277 h 1050628"/>
                <a:gd name="GluePoint997X" fmla="*/ 1499283 w 2449768"/>
                <a:gd name="GluePoint997Y" fmla="*/ 9619 h 1050628"/>
                <a:gd name="GluePoint998X" fmla="*/ 1699795 w 2449768"/>
                <a:gd name="GluePoint998Y" fmla="*/ 3543 h 1050628"/>
                <a:gd name="GluePoint999X" fmla="*/ 1713087 w 2449768"/>
                <a:gd name="GluePoint999Y" fmla="*/ 12277 h 1050628"/>
                <a:gd name="GluePoint1000X" fmla="*/ 1707011 w 2449768"/>
                <a:gd name="GluePoint1000Y" fmla="*/ 36582 h 1050628"/>
                <a:gd name="GluePoint1001X" fmla="*/ 1682706 w 2449768"/>
                <a:gd name="GluePoint1001Y" fmla="*/ 30506 h 1050628"/>
                <a:gd name="GluePoint1002X" fmla="*/ 1688782 w 2449768"/>
                <a:gd name="GluePoint1002Y" fmla="*/ 6201 h 1050628"/>
                <a:gd name="GluePoint1003X" fmla="*/ 1699795 w 2449768"/>
                <a:gd name="GluePoint1003Y" fmla="*/ 3543 h 1050628"/>
                <a:gd name="GluePoint1004X" fmla="*/ 1599539 w 2449768"/>
                <a:gd name="GluePoint1004Y" fmla="*/ 504 h 1050628"/>
                <a:gd name="GluePoint1005X" fmla="*/ 1612831 w 2449768"/>
                <a:gd name="GluePoint1005Y" fmla="*/ 9238 h 1050628"/>
                <a:gd name="GluePoint1006X" fmla="*/ 1606754 w 2449768"/>
                <a:gd name="GluePoint1006Y" fmla="*/ 33543 h 1050628"/>
                <a:gd name="GluePoint1007X" fmla="*/ 1582450 w 2449768"/>
                <a:gd name="GluePoint1007Y" fmla="*/ 27467 h 1050628"/>
                <a:gd name="GluePoint1008X" fmla="*/ 1588526 w 2449768"/>
                <a:gd name="GluePoint1008Y" fmla="*/ 3162 h 1050628"/>
                <a:gd name="GluePoint1009X" fmla="*/ 1599539 w 2449768"/>
                <a:gd name="GluePoint1009Y" fmla="*/ 504 h 105062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Lst>
              <a:rect l="textAreaLeft" t="textAreaTop" r="textAreaRight" b="textAreaBottom"/>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82" name="Freeform: Shape 18">
              <a:extLst>
                <a:ext uri="{C183D7F6-B498-43B3-948B-1728B52AA6E4}">
                  <adec:decorative xmlns:adec="http://schemas.microsoft.com/office/drawing/2017/decorative" val="1"/>
                </a:ext>
              </a:extLst>
            </p:cNvPr>
            <p:cNvSpPr/>
            <p:nvPr/>
          </p:nvSpPr>
          <p:spPr>
            <a:xfrm>
              <a:off x="3476160" y="0"/>
              <a:ext cx="6176880" cy="1778400"/>
            </a:xfrm>
            <a:custGeom>
              <a:avLst/>
              <a:gdLst>
                <a:gd name="textAreaLeft" fmla="*/ 0 w 6176880"/>
                <a:gd name="textAreaRight" fmla="*/ 6177240 w 6176880"/>
                <a:gd name="textAreaTop" fmla="*/ 0 h 1778400"/>
                <a:gd name="textAreaBottom" fmla="*/ 1778760 h 1778400"/>
                <a:gd name="GluePoint1X" fmla="*/ 4421987 w 6386648"/>
                <a:gd name="GluePoint1Y" fmla="*/ 1813377 h 1849426"/>
                <a:gd name="GluePoint2X" fmla="*/ 4440012 w 6386648"/>
                <a:gd name="GluePoint2Y" fmla="*/ 1831401 h 1849426"/>
                <a:gd name="GluePoint3X" fmla="*/ 4421987 w 6386648"/>
                <a:gd name="GluePoint3Y" fmla="*/ 1849426 h 1849426"/>
                <a:gd name="GluePoint4X" fmla="*/ 4403963 w 6386648"/>
                <a:gd name="GluePoint4Y" fmla="*/ 1831401 h 1849426"/>
                <a:gd name="GluePoint5X" fmla="*/ 4421987 w 6386648"/>
                <a:gd name="GluePoint5Y" fmla="*/ 1813377 h 1849426"/>
                <a:gd name="GluePoint6X" fmla="*/ 4235735 w 6386648"/>
                <a:gd name="GluePoint6Y" fmla="*/ 1807369 h 1849426"/>
                <a:gd name="GluePoint7X" fmla="*/ 4253760 w 6386648"/>
                <a:gd name="GluePoint7Y" fmla="*/ 1825393 h 1849426"/>
                <a:gd name="GluePoint8X" fmla="*/ 4235735 w 6386648"/>
                <a:gd name="GluePoint8Y" fmla="*/ 1843418 h 1849426"/>
                <a:gd name="GluePoint9X" fmla="*/ 4217711 w 6386648"/>
                <a:gd name="GluePoint9Y" fmla="*/ 1825393 h 1849426"/>
                <a:gd name="GluePoint10X" fmla="*/ 4235735 w 6386648"/>
                <a:gd name="GluePoint10Y" fmla="*/ 1807369 h 1849426"/>
                <a:gd name="GluePoint11X" fmla="*/ 4566182 w 6386648"/>
                <a:gd name="GluePoint11Y" fmla="*/ 1795353 h 1849426"/>
                <a:gd name="GluePoint12X" fmla="*/ 4584207 w 6386648"/>
                <a:gd name="GluePoint12Y" fmla="*/ 1813377 h 1849426"/>
                <a:gd name="GluePoint13X" fmla="*/ 4566182 w 6386648"/>
                <a:gd name="GluePoint13Y" fmla="*/ 1831402 h 1849426"/>
                <a:gd name="GluePoint14X" fmla="*/ 4548158 w 6386648"/>
                <a:gd name="GluePoint14Y" fmla="*/ 1813377 h 1849426"/>
                <a:gd name="GluePoint15X" fmla="*/ 4566182 w 6386648"/>
                <a:gd name="GluePoint15Y" fmla="*/ 1795353 h 1849426"/>
                <a:gd name="GluePoint16X" fmla="*/ 4698361 w 6386648"/>
                <a:gd name="GluePoint16Y" fmla="*/ 1777329 h 1849426"/>
                <a:gd name="GluePoint17X" fmla="*/ 4716386 w 6386648"/>
                <a:gd name="GluePoint17Y" fmla="*/ 1795353 h 1849426"/>
                <a:gd name="GluePoint18X" fmla="*/ 4698361 w 6386648"/>
                <a:gd name="GluePoint18Y" fmla="*/ 1813378 h 1849426"/>
                <a:gd name="GluePoint19X" fmla="*/ 4680336 w 6386648"/>
                <a:gd name="GluePoint19Y" fmla="*/ 1795353 h 1849426"/>
                <a:gd name="GluePoint20X" fmla="*/ 4698361 w 6386648"/>
                <a:gd name="GluePoint20Y" fmla="*/ 1777329 h 1849426"/>
                <a:gd name="GluePoint21X" fmla="*/ 4085531 w 6386648"/>
                <a:gd name="GluePoint21Y" fmla="*/ 1759304 h 1849426"/>
                <a:gd name="GluePoint22X" fmla="*/ 4103556 w 6386648"/>
                <a:gd name="GluePoint22Y" fmla="*/ 1777329 h 1849426"/>
                <a:gd name="GluePoint23X" fmla="*/ 4085531 w 6386648"/>
                <a:gd name="GluePoint23Y" fmla="*/ 1795353 h 1849426"/>
                <a:gd name="GluePoint24X" fmla="*/ 4067507 w 6386648"/>
                <a:gd name="GluePoint24Y" fmla="*/ 1777329 h 1849426"/>
                <a:gd name="GluePoint25X" fmla="*/ 4085531 w 6386648"/>
                <a:gd name="GluePoint25Y" fmla="*/ 1759304 h 1849426"/>
                <a:gd name="GluePoint26X" fmla="*/ 4301824 w 6386648"/>
                <a:gd name="GluePoint26Y" fmla="*/ 1723255 h 1849426"/>
                <a:gd name="GluePoint27X" fmla="*/ 4319849 w 6386648"/>
                <a:gd name="GluePoint27Y" fmla="*/ 1741279 h 1849426"/>
                <a:gd name="GluePoint28X" fmla="*/ 4301824 w 6386648"/>
                <a:gd name="GluePoint28Y" fmla="*/ 1759304 h 1849426"/>
                <a:gd name="GluePoint29X" fmla="*/ 4283800 w 6386648"/>
                <a:gd name="GluePoint29Y" fmla="*/ 1741279 h 1849426"/>
                <a:gd name="GluePoint30X" fmla="*/ 4301824 w 6386648"/>
                <a:gd name="GluePoint30Y" fmla="*/ 1723255 h 1849426"/>
                <a:gd name="GluePoint31X" fmla="*/ 4440011 w 6386648"/>
                <a:gd name="GluePoint31Y" fmla="*/ 1717247 h 1849426"/>
                <a:gd name="GluePoint32X" fmla="*/ 4458036 w 6386648"/>
                <a:gd name="GluePoint32Y" fmla="*/ 1735271 h 1849426"/>
                <a:gd name="GluePoint33X" fmla="*/ 4440011 w 6386648"/>
                <a:gd name="GluePoint33Y" fmla="*/ 1753296 h 1849426"/>
                <a:gd name="GluePoint34X" fmla="*/ 4421987 w 6386648"/>
                <a:gd name="GluePoint34Y" fmla="*/ 1735271 h 1849426"/>
                <a:gd name="GluePoint35X" fmla="*/ 4440011 w 6386648"/>
                <a:gd name="GluePoint35Y" fmla="*/ 1717247 h 1849426"/>
                <a:gd name="GluePoint36X" fmla="*/ 3965369 w 6386648"/>
                <a:gd name="GluePoint36Y" fmla="*/ 1711239 h 1849426"/>
                <a:gd name="GluePoint37X" fmla="*/ 3983394 w 6386648"/>
                <a:gd name="GluePoint37Y" fmla="*/ 1729263 h 1849426"/>
                <a:gd name="GluePoint38X" fmla="*/ 3965369 w 6386648"/>
                <a:gd name="GluePoint38Y" fmla="*/ 1747288 h 1849426"/>
                <a:gd name="GluePoint39X" fmla="*/ 3947345 w 6386648"/>
                <a:gd name="GluePoint39Y" fmla="*/ 1729263 h 1849426"/>
                <a:gd name="GluePoint40X" fmla="*/ 3965369 w 6386648"/>
                <a:gd name="GluePoint40Y" fmla="*/ 1711239 h 1849426"/>
                <a:gd name="GluePoint41X" fmla="*/ 4836548 w 6386648"/>
                <a:gd name="GluePoint41Y" fmla="*/ 1705231 h 1849426"/>
                <a:gd name="GluePoint42X" fmla="*/ 4854573 w 6386648"/>
                <a:gd name="GluePoint42Y" fmla="*/ 1723255 h 1849426"/>
                <a:gd name="GluePoint43X" fmla="*/ 4836548 w 6386648"/>
                <a:gd name="GluePoint43Y" fmla="*/ 1741280 h 1849426"/>
                <a:gd name="GluePoint44X" fmla="*/ 4818524 w 6386648"/>
                <a:gd name="GluePoint44Y" fmla="*/ 1723255 h 1849426"/>
                <a:gd name="GluePoint45X" fmla="*/ 4836548 w 6386648"/>
                <a:gd name="GluePoint45Y" fmla="*/ 1705231 h 1849426"/>
                <a:gd name="GluePoint46X" fmla="*/ 4175653 w 6386648"/>
                <a:gd name="GluePoint46Y" fmla="*/ 1681198 h 1849426"/>
                <a:gd name="GluePoint47X" fmla="*/ 4193678 w 6386648"/>
                <a:gd name="GluePoint47Y" fmla="*/ 1699222 h 1849426"/>
                <a:gd name="GluePoint48X" fmla="*/ 4175653 w 6386648"/>
                <a:gd name="GluePoint48Y" fmla="*/ 1717247 h 1849426"/>
                <a:gd name="GluePoint49X" fmla="*/ 4157629 w 6386648"/>
                <a:gd name="GluePoint49Y" fmla="*/ 1699222 h 1849426"/>
                <a:gd name="GluePoint50X" fmla="*/ 4175653 w 6386648"/>
                <a:gd name="GluePoint50Y" fmla="*/ 1681198 h 1849426"/>
                <a:gd name="GluePoint51X" fmla="*/ 4602231 w 6386648"/>
                <a:gd name="GluePoint51Y" fmla="*/ 1675190 h 1849426"/>
                <a:gd name="GluePoint52X" fmla="*/ 4620256 w 6386648"/>
                <a:gd name="GluePoint52Y" fmla="*/ 1693214 h 1849426"/>
                <a:gd name="GluePoint53X" fmla="*/ 4602231 w 6386648"/>
                <a:gd name="GluePoint53Y" fmla="*/ 1711239 h 1849426"/>
                <a:gd name="GluePoint54X" fmla="*/ 4584207 w 6386648"/>
                <a:gd name="GluePoint54Y" fmla="*/ 1693214 h 1849426"/>
                <a:gd name="GluePoint55X" fmla="*/ 4602231 w 6386648"/>
                <a:gd name="GluePoint55Y" fmla="*/ 1675190 h 1849426"/>
                <a:gd name="GluePoint56X" fmla="*/ 4734410 w 6386648"/>
                <a:gd name="GluePoint56Y" fmla="*/ 1663174 h 1849426"/>
                <a:gd name="GluePoint57X" fmla="*/ 4752435 w 6386648"/>
                <a:gd name="GluePoint57Y" fmla="*/ 1681198 h 1849426"/>
                <a:gd name="GluePoint58X" fmla="*/ 4734410 w 6386648"/>
                <a:gd name="GluePoint58Y" fmla="*/ 1699223 h 1849426"/>
                <a:gd name="GluePoint59X" fmla="*/ 4716386 w 6386648"/>
                <a:gd name="GluePoint59Y" fmla="*/ 1681198 h 1849426"/>
                <a:gd name="GluePoint60X" fmla="*/ 4734410 w 6386648"/>
                <a:gd name="GluePoint60Y" fmla="*/ 1663174 h 1849426"/>
                <a:gd name="GluePoint61X" fmla="*/ 3851214 w 6386648"/>
                <a:gd name="GluePoint61Y" fmla="*/ 1663174 h 1849426"/>
                <a:gd name="GluePoint62X" fmla="*/ 3869239 w 6386648"/>
                <a:gd name="GluePoint62Y" fmla="*/ 1681198 h 1849426"/>
                <a:gd name="GluePoint63X" fmla="*/ 3851214 w 6386648"/>
                <a:gd name="GluePoint63Y" fmla="*/ 1699223 h 1849426"/>
                <a:gd name="GluePoint64X" fmla="*/ 3833190 w 6386648"/>
                <a:gd name="GluePoint64Y" fmla="*/ 1681198 h 1849426"/>
                <a:gd name="GluePoint65X" fmla="*/ 3851214 w 6386648"/>
                <a:gd name="GluePoint65Y" fmla="*/ 1663174 h 1849426"/>
                <a:gd name="GluePoint66X" fmla="*/ 4061499 w 6386648"/>
                <a:gd name="GluePoint66Y" fmla="*/ 1627125 h 1849426"/>
                <a:gd name="GluePoint67X" fmla="*/ 4079524 w 6386648"/>
                <a:gd name="GluePoint67Y" fmla="*/ 1645149 h 1849426"/>
                <a:gd name="GluePoint68X" fmla="*/ 4061499 w 6386648"/>
                <a:gd name="GluePoint68Y" fmla="*/ 1663174 h 1849426"/>
                <a:gd name="GluePoint69X" fmla="*/ 4043475 w 6386648"/>
                <a:gd name="GluePoint69Y" fmla="*/ 1645149 h 1849426"/>
                <a:gd name="GluePoint70X" fmla="*/ 4061499 w 6386648"/>
                <a:gd name="GluePoint70Y" fmla="*/ 1627125 h 1849426"/>
                <a:gd name="GluePoint71X" fmla="*/ 4482068 w 6386648"/>
                <a:gd name="GluePoint71Y" fmla="*/ 1621117 h 1849426"/>
                <a:gd name="GluePoint72X" fmla="*/ 4500093 w 6386648"/>
                <a:gd name="GluePoint72Y" fmla="*/ 1639141 h 1849426"/>
                <a:gd name="GluePoint73X" fmla="*/ 4482068 w 6386648"/>
                <a:gd name="GluePoint73Y" fmla="*/ 1657166 h 1849426"/>
                <a:gd name="GluePoint74X" fmla="*/ 4464044 w 6386648"/>
                <a:gd name="GluePoint74Y" fmla="*/ 1639141 h 1849426"/>
                <a:gd name="GluePoint75X" fmla="*/ 4482068 w 6386648"/>
                <a:gd name="GluePoint75Y" fmla="*/ 1621117 h 1849426"/>
                <a:gd name="GluePoint76X" fmla="*/ 4926670 w 6386648"/>
                <a:gd name="GluePoint76Y" fmla="*/ 1615109 h 1849426"/>
                <a:gd name="GluePoint77X" fmla="*/ 4944695 w 6386648"/>
                <a:gd name="GluePoint77Y" fmla="*/ 1633133 h 1849426"/>
                <a:gd name="GluePoint78X" fmla="*/ 4926670 w 6386648"/>
                <a:gd name="GluePoint78Y" fmla="*/ 1651158 h 1849426"/>
                <a:gd name="GluePoint79X" fmla="*/ 4908646 w 6386648"/>
                <a:gd name="GluePoint79Y" fmla="*/ 1633133 h 1849426"/>
                <a:gd name="GluePoint80X" fmla="*/ 4926670 w 6386648"/>
                <a:gd name="GluePoint80Y" fmla="*/ 1615109 h 1849426"/>
                <a:gd name="GluePoint81X" fmla="*/ 3719035 w 6386648"/>
                <a:gd name="GluePoint81Y" fmla="*/ 1615109 h 1849426"/>
                <a:gd name="GluePoint82X" fmla="*/ 3737060 w 6386648"/>
                <a:gd name="GluePoint82Y" fmla="*/ 1633133 h 1849426"/>
                <a:gd name="GluePoint83X" fmla="*/ 3719035 w 6386648"/>
                <a:gd name="GluePoint83Y" fmla="*/ 1651158 h 1849426"/>
                <a:gd name="GluePoint84X" fmla="*/ 3701011 w 6386648"/>
                <a:gd name="GluePoint84Y" fmla="*/ 1633133 h 1849426"/>
                <a:gd name="GluePoint85X" fmla="*/ 3719035 w 6386648"/>
                <a:gd name="GluePoint85Y" fmla="*/ 1615109 h 1849426"/>
                <a:gd name="GluePoint86X" fmla="*/ 4343881 w 6386648"/>
                <a:gd name="GluePoint86Y" fmla="*/ 1603093 h 1849426"/>
                <a:gd name="GluePoint87X" fmla="*/ 4361906 w 6386648"/>
                <a:gd name="GluePoint87Y" fmla="*/ 1621117 h 1849426"/>
                <a:gd name="GluePoint88X" fmla="*/ 4343881 w 6386648"/>
                <a:gd name="GluePoint88Y" fmla="*/ 1639142 h 1849426"/>
                <a:gd name="GluePoint89X" fmla="*/ 4325857 w 6386648"/>
                <a:gd name="GluePoint89Y" fmla="*/ 1621117 h 1849426"/>
                <a:gd name="GluePoint90X" fmla="*/ 4343881 w 6386648"/>
                <a:gd name="GluePoint90Y" fmla="*/ 1603093 h 1849426"/>
                <a:gd name="GluePoint91X" fmla="*/ 4235735 w 6386648"/>
                <a:gd name="GluePoint91Y" fmla="*/ 1579060 h 1849426"/>
                <a:gd name="GluePoint92X" fmla="*/ 4253760 w 6386648"/>
                <a:gd name="GluePoint92Y" fmla="*/ 1597085 h 1849426"/>
                <a:gd name="GluePoint93X" fmla="*/ 4235735 w 6386648"/>
                <a:gd name="GluePoint93Y" fmla="*/ 1615109 h 1849426"/>
                <a:gd name="GluePoint94X" fmla="*/ 4217711 w 6386648"/>
                <a:gd name="GluePoint94Y" fmla="*/ 1597085 h 1849426"/>
                <a:gd name="GluePoint95X" fmla="*/ 4235735 w 6386648"/>
                <a:gd name="GluePoint95Y" fmla="*/ 1579060 h 1849426"/>
                <a:gd name="GluePoint96X" fmla="*/ 3941336 w 6386648"/>
                <a:gd name="GluePoint96Y" fmla="*/ 1573052 h 1849426"/>
                <a:gd name="GluePoint97X" fmla="*/ 3959361 w 6386648"/>
                <a:gd name="GluePoint97Y" fmla="*/ 1591076 h 1849426"/>
                <a:gd name="GluePoint98X" fmla="*/ 3941336 w 6386648"/>
                <a:gd name="GluePoint98Y" fmla="*/ 1609101 h 1849426"/>
                <a:gd name="GluePoint99X" fmla="*/ 3923312 w 6386648"/>
                <a:gd name="GluePoint99Y" fmla="*/ 1591076 h 1849426"/>
                <a:gd name="GluePoint100X" fmla="*/ 3941336 w 6386648"/>
                <a:gd name="GluePoint100Y" fmla="*/ 1573052 h 1849426"/>
                <a:gd name="GluePoint101X" fmla="*/ 1057431 w 6386648"/>
                <a:gd name="GluePoint101Y" fmla="*/ 1567044 h 1849426"/>
                <a:gd name="GluePoint102X" fmla="*/ 1075456 w 6386648"/>
                <a:gd name="GluePoint102Y" fmla="*/ 1585068 h 1849426"/>
                <a:gd name="GluePoint103X" fmla="*/ 1057431 w 6386648"/>
                <a:gd name="GluePoint103Y" fmla="*/ 1603093 h 1849426"/>
                <a:gd name="GluePoint104X" fmla="*/ 1039407 w 6386648"/>
                <a:gd name="GluePoint104Y" fmla="*/ 1585068 h 1849426"/>
                <a:gd name="GluePoint105X" fmla="*/ 1057431 w 6386648"/>
                <a:gd name="GluePoint105Y" fmla="*/ 1567044 h 1849426"/>
                <a:gd name="GluePoint106X" fmla="*/ 1201626 w 6386648"/>
                <a:gd name="GluePoint106Y" fmla="*/ 1561036 h 1849426"/>
                <a:gd name="GluePoint107X" fmla="*/ 1219651 w 6386648"/>
                <a:gd name="GluePoint107Y" fmla="*/ 1579060 h 1849426"/>
                <a:gd name="GluePoint108X" fmla="*/ 1201626 w 6386648"/>
                <a:gd name="GluePoint108Y" fmla="*/ 1597085 h 1849426"/>
                <a:gd name="GluePoint109X" fmla="*/ 1183602 w 6386648"/>
                <a:gd name="GluePoint109Y" fmla="*/ 1579060 h 1849426"/>
                <a:gd name="GluePoint110X" fmla="*/ 1201626 w 6386648"/>
                <a:gd name="GluePoint110Y" fmla="*/ 1561036 h 1849426"/>
                <a:gd name="GluePoint111X" fmla="*/ 4716385 w 6386648"/>
                <a:gd name="GluePoint111Y" fmla="*/ 1555028 h 1849426"/>
                <a:gd name="GluePoint112X" fmla="*/ 4734410 w 6386648"/>
                <a:gd name="GluePoint112Y" fmla="*/ 1573052 h 1849426"/>
                <a:gd name="GluePoint113X" fmla="*/ 4716385 w 6386648"/>
                <a:gd name="GluePoint113Y" fmla="*/ 1591077 h 1849426"/>
                <a:gd name="GluePoint114X" fmla="*/ 4698361 w 6386648"/>
                <a:gd name="GluePoint114Y" fmla="*/ 1573052 h 1849426"/>
                <a:gd name="GluePoint115X" fmla="*/ 4716385 w 6386648"/>
                <a:gd name="GluePoint115Y" fmla="*/ 1555028 h 1849426"/>
                <a:gd name="GluePoint116X" fmla="*/ 4578198 w 6386648"/>
                <a:gd name="GluePoint116Y" fmla="*/ 1555028 h 1849426"/>
                <a:gd name="GluePoint117X" fmla="*/ 4596223 w 6386648"/>
                <a:gd name="GluePoint117Y" fmla="*/ 1573052 h 1849426"/>
                <a:gd name="GluePoint118X" fmla="*/ 4578198 w 6386648"/>
                <a:gd name="GluePoint118Y" fmla="*/ 1591077 h 1849426"/>
                <a:gd name="GluePoint119X" fmla="*/ 4560173 w 6386648"/>
                <a:gd name="GluePoint119Y" fmla="*/ 1573052 h 1849426"/>
                <a:gd name="GluePoint120X" fmla="*/ 4578198 w 6386648"/>
                <a:gd name="GluePoint120Y" fmla="*/ 1555028 h 1849426"/>
                <a:gd name="GluePoint121X" fmla="*/ 1333805 w 6386648"/>
                <a:gd name="GluePoint121Y" fmla="*/ 1555028 h 1849426"/>
                <a:gd name="GluePoint122X" fmla="*/ 1351830 w 6386648"/>
                <a:gd name="GluePoint122Y" fmla="*/ 1573052 h 1849426"/>
                <a:gd name="GluePoint123X" fmla="*/ 1333805 w 6386648"/>
                <a:gd name="GluePoint123Y" fmla="*/ 1591077 h 1849426"/>
                <a:gd name="GluePoint124X" fmla="*/ 1315781 w 6386648"/>
                <a:gd name="GluePoint124Y" fmla="*/ 1573052 h 1849426"/>
                <a:gd name="GluePoint125X" fmla="*/ 1333805 w 6386648"/>
                <a:gd name="GluePoint125Y" fmla="*/ 1555028 h 1849426"/>
                <a:gd name="GluePoint126X" fmla="*/ 4842556 w 6386648"/>
                <a:gd name="GluePoint126Y" fmla="*/ 1543011 h 1849426"/>
                <a:gd name="GluePoint127X" fmla="*/ 4860581 w 6386648"/>
                <a:gd name="GluePoint127Y" fmla="*/ 1561035 h 1849426"/>
                <a:gd name="GluePoint128X" fmla="*/ 4842556 w 6386648"/>
                <a:gd name="GluePoint128Y" fmla="*/ 1579060 h 1849426"/>
                <a:gd name="GluePoint129X" fmla="*/ 4824532 w 6386648"/>
                <a:gd name="GluePoint129Y" fmla="*/ 1561035 h 1849426"/>
                <a:gd name="GluePoint130X" fmla="*/ 4842556 w 6386648"/>
                <a:gd name="GluePoint130Y" fmla="*/ 1543011 h 1849426"/>
                <a:gd name="GluePoint131X" fmla="*/ 3803149 w 6386648"/>
                <a:gd name="GluePoint131Y" fmla="*/ 1537003 h 1849426"/>
                <a:gd name="GluePoint132X" fmla="*/ 3821174 w 6386648"/>
                <a:gd name="GluePoint132Y" fmla="*/ 1555027 h 1849426"/>
                <a:gd name="GluePoint133X" fmla="*/ 3803149 w 6386648"/>
                <a:gd name="GluePoint133Y" fmla="*/ 1573052 h 1849426"/>
                <a:gd name="GluePoint134X" fmla="*/ 3785125 w 6386648"/>
                <a:gd name="GluePoint134Y" fmla="*/ 1555027 h 1849426"/>
                <a:gd name="GluePoint135X" fmla="*/ 3803149 w 6386648"/>
                <a:gd name="GluePoint135Y" fmla="*/ 1537003 h 1849426"/>
                <a:gd name="GluePoint136X" fmla="*/ 4127588 w 6386648"/>
                <a:gd name="GluePoint136Y" fmla="*/ 1530995 h 1849426"/>
                <a:gd name="GluePoint137X" fmla="*/ 4145613 w 6386648"/>
                <a:gd name="GluePoint137Y" fmla="*/ 1549019 h 1849426"/>
                <a:gd name="GluePoint138X" fmla="*/ 4127588 w 6386648"/>
                <a:gd name="GluePoint138Y" fmla="*/ 1567044 h 1849426"/>
                <a:gd name="GluePoint139X" fmla="*/ 4109563 w 6386648"/>
                <a:gd name="GluePoint139Y" fmla="*/ 1549019 h 1849426"/>
                <a:gd name="GluePoint140X" fmla="*/ 4127588 w 6386648"/>
                <a:gd name="GluePoint140Y" fmla="*/ 1530995 h 1849426"/>
                <a:gd name="GluePoint141X" fmla="*/ 3634921 w 6386648"/>
                <a:gd name="GluePoint141Y" fmla="*/ 1530995 h 1849426"/>
                <a:gd name="GluePoint142X" fmla="*/ 3652946 w 6386648"/>
                <a:gd name="GluePoint142Y" fmla="*/ 1549019 h 1849426"/>
                <a:gd name="GluePoint143X" fmla="*/ 3634921 w 6386648"/>
                <a:gd name="GluePoint143Y" fmla="*/ 1567044 h 1849426"/>
                <a:gd name="GluePoint144X" fmla="*/ 3616897 w 6386648"/>
                <a:gd name="GluePoint144Y" fmla="*/ 1549019 h 1849426"/>
                <a:gd name="GluePoint145X" fmla="*/ 3634921 w 6386648"/>
                <a:gd name="GluePoint145Y" fmla="*/ 1530995 h 1849426"/>
                <a:gd name="GluePoint146X" fmla="*/ 3532783 w 6386648"/>
                <a:gd name="GluePoint146Y" fmla="*/ 1530995 h 1849426"/>
                <a:gd name="GluePoint147X" fmla="*/ 3550808 w 6386648"/>
                <a:gd name="GluePoint147Y" fmla="*/ 1549019 h 1849426"/>
                <a:gd name="GluePoint148X" fmla="*/ 3532783 w 6386648"/>
                <a:gd name="GluePoint148Y" fmla="*/ 1567044 h 1849426"/>
                <a:gd name="GluePoint149X" fmla="*/ 3514759 w 6386648"/>
                <a:gd name="GluePoint149Y" fmla="*/ 1549019 h 1849426"/>
                <a:gd name="GluePoint150X" fmla="*/ 3532783 w 6386648"/>
                <a:gd name="GluePoint150Y" fmla="*/ 1530995 h 1849426"/>
                <a:gd name="GluePoint151X" fmla="*/ 1478000 w 6386648"/>
                <a:gd name="GluePoint151Y" fmla="*/ 1530995 h 1849426"/>
                <a:gd name="GluePoint152X" fmla="*/ 1496025 w 6386648"/>
                <a:gd name="GluePoint152Y" fmla="*/ 1549019 h 1849426"/>
                <a:gd name="GluePoint153X" fmla="*/ 1478000 w 6386648"/>
                <a:gd name="GluePoint153Y" fmla="*/ 1567044 h 1849426"/>
                <a:gd name="GluePoint154X" fmla="*/ 1459976 w 6386648"/>
                <a:gd name="GluePoint154Y" fmla="*/ 1549019 h 1849426"/>
                <a:gd name="GluePoint155X" fmla="*/ 1478000 w 6386648"/>
                <a:gd name="GluePoint155Y" fmla="*/ 1530995 h 1849426"/>
                <a:gd name="GluePoint156X" fmla="*/ 4427995 w 6386648"/>
                <a:gd name="GluePoint156Y" fmla="*/ 1518979 h 1849426"/>
                <a:gd name="GluePoint157X" fmla="*/ 4446020 w 6386648"/>
                <a:gd name="GluePoint157Y" fmla="*/ 1537004 h 1849426"/>
                <a:gd name="GluePoint158X" fmla="*/ 4427995 w 6386648"/>
                <a:gd name="GluePoint158Y" fmla="*/ 1555028 h 1849426"/>
                <a:gd name="GluePoint159X" fmla="*/ 4409970 w 6386648"/>
                <a:gd name="GluePoint159Y" fmla="*/ 1537004 h 1849426"/>
                <a:gd name="GluePoint160X" fmla="*/ 4427995 w 6386648"/>
                <a:gd name="GluePoint160Y" fmla="*/ 1518979 h 1849426"/>
                <a:gd name="GluePoint161X" fmla="*/ 4980743 w 6386648"/>
                <a:gd name="GluePoint161Y" fmla="*/ 1506962 h 1849426"/>
                <a:gd name="GluePoint162X" fmla="*/ 4998768 w 6386648"/>
                <a:gd name="GluePoint162Y" fmla="*/ 1524986 h 1849426"/>
                <a:gd name="GluePoint163X" fmla="*/ 4980743 w 6386648"/>
                <a:gd name="GluePoint163Y" fmla="*/ 1543011 h 1849426"/>
                <a:gd name="GluePoint164X" fmla="*/ 4962719 w 6386648"/>
                <a:gd name="GluePoint164Y" fmla="*/ 1524986 h 1849426"/>
                <a:gd name="GluePoint165X" fmla="*/ 4980743 w 6386648"/>
                <a:gd name="GluePoint165Y" fmla="*/ 1506962 h 1849426"/>
                <a:gd name="GluePoint166X" fmla="*/ 961301 w 6386648"/>
                <a:gd name="GluePoint166Y" fmla="*/ 1506962 h 1849426"/>
                <a:gd name="GluePoint167X" fmla="*/ 979326 w 6386648"/>
                <a:gd name="GluePoint167Y" fmla="*/ 1524986 h 1849426"/>
                <a:gd name="GluePoint168X" fmla="*/ 961301 w 6386648"/>
                <a:gd name="GluePoint168Y" fmla="*/ 1543011 h 1849426"/>
                <a:gd name="GluePoint169X" fmla="*/ 943277 w 6386648"/>
                <a:gd name="GluePoint169Y" fmla="*/ 1524986 h 1849426"/>
                <a:gd name="GluePoint170X" fmla="*/ 961301 w 6386648"/>
                <a:gd name="GluePoint170Y" fmla="*/ 1506962 h 1849426"/>
                <a:gd name="GluePoint171X" fmla="*/ 859163 w 6386648"/>
                <a:gd name="GluePoint171Y" fmla="*/ 1500954 h 1849426"/>
                <a:gd name="GluePoint172X" fmla="*/ 877188 w 6386648"/>
                <a:gd name="GluePoint172Y" fmla="*/ 1518978 h 1849426"/>
                <a:gd name="GluePoint173X" fmla="*/ 859163 w 6386648"/>
                <a:gd name="GluePoint173Y" fmla="*/ 1537003 h 1849426"/>
                <a:gd name="GluePoint174X" fmla="*/ 841139 w 6386648"/>
                <a:gd name="GluePoint174Y" fmla="*/ 1518978 h 1849426"/>
                <a:gd name="GluePoint175X" fmla="*/ 859163 w 6386648"/>
                <a:gd name="GluePoint175Y" fmla="*/ 1500954 h 1849426"/>
                <a:gd name="GluePoint176X" fmla="*/ 4013434 w 6386648"/>
                <a:gd name="GluePoint176Y" fmla="*/ 1482930 h 1849426"/>
                <a:gd name="GluePoint177X" fmla="*/ 4031459 w 6386648"/>
                <a:gd name="GluePoint177Y" fmla="*/ 1500954 h 1849426"/>
                <a:gd name="GluePoint178X" fmla="*/ 4013434 w 6386648"/>
                <a:gd name="GluePoint178Y" fmla="*/ 1518979 h 1849426"/>
                <a:gd name="GluePoint179X" fmla="*/ 3995410 w 6386648"/>
                <a:gd name="GluePoint179Y" fmla="*/ 1500954 h 1849426"/>
                <a:gd name="GluePoint180X" fmla="*/ 4013434 w 6386648"/>
                <a:gd name="GluePoint180Y" fmla="*/ 1482930 h 1849426"/>
                <a:gd name="GluePoint181X" fmla="*/ 3412620 w 6386648"/>
                <a:gd name="GluePoint181Y" fmla="*/ 1482930 h 1849426"/>
                <a:gd name="GluePoint182X" fmla="*/ 3430645 w 6386648"/>
                <a:gd name="GluePoint182Y" fmla="*/ 1500954 h 1849426"/>
                <a:gd name="GluePoint183X" fmla="*/ 3412620 w 6386648"/>
                <a:gd name="GluePoint183Y" fmla="*/ 1518979 h 1849426"/>
                <a:gd name="GluePoint184X" fmla="*/ 3394596 w 6386648"/>
                <a:gd name="GluePoint184Y" fmla="*/ 1500954 h 1849426"/>
                <a:gd name="GluePoint185X" fmla="*/ 3412620 w 6386648"/>
                <a:gd name="GluePoint185Y" fmla="*/ 1482930 h 1849426"/>
                <a:gd name="GluePoint186X" fmla="*/ 1586148 w 6386648"/>
                <a:gd name="GluePoint186Y" fmla="*/ 1476922 h 1849426"/>
                <a:gd name="GluePoint187X" fmla="*/ 1604172 w 6386648"/>
                <a:gd name="GluePoint187Y" fmla="*/ 1494946 h 1849426"/>
                <a:gd name="GluePoint188X" fmla="*/ 1586148 w 6386648"/>
                <a:gd name="GluePoint188Y" fmla="*/ 1512971 h 1849426"/>
                <a:gd name="GluePoint189X" fmla="*/ 1568123 w 6386648"/>
                <a:gd name="GluePoint189Y" fmla="*/ 1494946 h 1849426"/>
                <a:gd name="GluePoint190X" fmla="*/ 1586148 w 6386648"/>
                <a:gd name="GluePoint190Y" fmla="*/ 1476922 h 1849426"/>
                <a:gd name="GluePoint191X" fmla="*/ 4271783 w 6386648"/>
                <a:gd name="GluePoint191Y" fmla="*/ 1464906 h 1849426"/>
                <a:gd name="GluePoint192X" fmla="*/ 4289808 w 6386648"/>
                <a:gd name="GluePoint192Y" fmla="*/ 1482930 h 1849426"/>
                <a:gd name="GluePoint193X" fmla="*/ 4271783 w 6386648"/>
                <a:gd name="GluePoint193Y" fmla="*/ 1500955 h 1849426"/>
                <a:gd name="GluePoint194X" fmla="*/ 4253759 w 6386648"/>
                <a:gd name="GluePoint194Y" fmla="*/ 1482930 h 1849426"/>
                <a:gd name="GluePoint195X" fmla="*/ 4271783 w 6386648"/>
                <a:gd name="GluePoint195Y" fmla="*/ 1464906 h 1849426"/>
                <a:gd name="GluePoint196X" fmla="*/ 1105497 w 6386648"/>
                <a:gd name="GluePoint196Y" fmla="*/ 1464906 h 1849426"/>
                <a:gd name="GluePoint197X" fmla="*/ 1123521 w 6386648"/>
                <a:gd name="GluePoint197Y" fmla="*/ 1482930 h 1849426"/>
                <a:gd name="GluePoint198X" fmla="*/ 1105497 w 6386648"/>
                <a:gd name="GluePoint198Y" fmla="*/ 1500955 h 1849426"/>
                <a:gd name="GluePoint199X" fmla="*/ 1087472 w 6386648"/>
                <a:gd name="GluePoint199Y" fmla="*/ 1482930 h 1849426"/>
                <a:gd name="GluePoint200X" fmla="*/ 1105497 w 6386648"/>
                <a:gd name="GluePoint200Y" fmla="*/ 1464906 h 1849426"/>
                <a:gd name="GluePoint201X" fmla="*/ 4602231 w 6386648"/>
                <a:gd name="GluePoint201Y" fmla="*/ 1452889 h 1849426"/>
                <a:gd name="GluePoint202X" fmla="*/ 4620256 w 6386648"/>
                <a:gd name="GluePoint202Y" fmla="*/ 1470913 h 1849426"/>
                <a:gd name="GluePoint203X" fmla="*/ 4602231 w 6386648"/>
                <a:gd name="GluePoint203Y" fmla="*/ 1488938 h 1849426"/>
                <a:gd name="GluePoint204X" fmla="*/ 4584207 w 6386648"/>
                <a:gd name="GluePoint204Y" fmla="*/ 1470913 h 1849426"/>
                <a:gd name="GluePoint205X" fmla="*/ 4602231 w 6386648"/>
                <a:gd name="GluePoint205Y" fmla="*/ 1452889 h 1849426"/>
                <a:gd name="GluePoint206X" fmla="*/ 3875247 w 6386648"/>
                <a:gd name="GluePoint206Y" fmla="*/ 1452889 h 1849426"/>
                <a:gd name="GluePoint207X" fmla="*/ 3893272 w 6386648"/>
                <a:gd name="GluePoint207Y" fmla="*/ 1470913 h 1849426"/>
                <a:gd name="GluePoint208X" fmla="*/ 3875247 w 6386648"/>
                <a:gd name="GluePoint208Y" fmla="*/ 1488938 h 1849426"/>
                <a:gd name="GluePoint209X" fmla="*/ 3857223 w 6386648"/>
                <a:gd name="GluePoint209Y" fmla="*/ 1470913 h 1849426"/>
                <a:gd name="GluePoint210X" fmla="*/ 3875247 w 6386648"/>
                <a:gd name="GluePoint210Y" fmla="*/ 1452889 h 1849426"/>
                <a:gd name="GluePoint211X" fmla="*/ 1706311 w 6386648"/>
                <a:gd name="GluePoint211Y" fmla="*/ 1452889 h 1849426"/>
                <a:gd name="GluePoint212X" fmla="*/ 1724335 w 6386648"/>
                <a:gd name="GluePoint212Y" fmla="*/ 1470913 h 1849426"/>
                <a:gd name="GluePoint213X" fmla="*/ 1706311 w 6386648"/>
                <a:gd name="GluePoint213Y" fmla="*/ 1488938 h 1849426"/>
                <a:gd name="GluePoint214X" fmla="*/ 1688286 w 6386648"/>
                <a:gd name="GluePoint214Y" fmla="*/ 1470913 h 1849426"/>
                <a:gd name="GluePoint215X" fmla="*/ 1706311 w 6386648"/>
                <a:gd name="GluePoint215Y" fmla="*/ 1452889 h 1849426"/>
                <a:gd name="GluePoint216X" fmla="*/ 1411911 w 6386648"/>
                <a:gd name="GluePoint216Y" fmla="*/ 1452889 h 1849426"/>
                <a:gd name="GluePoint217X" fmla="*/ 1429936 w 6386648"/>
                <a:gd name="GluePoint217Y" fmla="*/ 1470913 h 1849426"/>
                <a:gd name="GluePoint218X" fmla="*/ 1411911 w 6386648"/>
                <a:gd name="GluePoint218Y" fmla="*/ 1488938 h 1849426"/>
                <a:gd name="GluePoint219X" fmla="*/ 1393887 w 6386648"/>
                <a:gd name="GluePoint219Y" fmla="*/ 1470913 h 1849426"/>
                <a:gd name="GluePoint220X" fmla="*/ 1411911 w 6386648"/>
                <a:gd name="GluePoint220Y" fmla="*/ 1452889 h 1849426"/>
                <a:gd name="GluePoint221X" fmla="*/ 1249691 w 6386648"/>
                <a:gd name="GluePoint221Y" fmla="*/ 1452889 h 1849426"/>
                <a:gd name="GluePoint222X" fmla="*/ 1267716 w 6386648"/>
                <a:gd name="GluePoint222Y" fmla="*/ 1470913 h 1849426"/>
                <a:gd name="GluePoint223X" fmla="*/ 1249691 w 6386648"/>
                <a:gd name="GluePoint223Y" fmla="*/ 1488938 h 1849426"/>
                <a:gd name="GluePoint224X" fmla="*/ 1231667 w 6386648"/>
                <a:gd name="GluePoint224Y" fmla="*/ 1470913 h 1849426"/>
                <a:gd name="GluePoint225X" fmla="*/ 1249691 w 6386648"/>
                <a:gd name="GluePoint225Y" fmla="*/ 1452889 h 1849426"/>
                <a:gd name="GluePoint226X" fmla="*/ 4764451 w 6386648"/>
                <a:gd name="GluePoint226Y" fmla="*/ 1446881 h 1849426"/>
                <a:gd name="GluePoint227X" fmla="*/ 4782476 w 6386648"/>
                <a:gd name="GluePoint227Y" fmla="*/ 1464905 h 1849426"/>
                <a:gd name="GluePoint228X" fmla="*/ 4764451 w 6386648"/>
                <a:gd name="GluePoint228Y" fmla="*/ 1482930 h 1849426"/>
                <a:gd name="GluePoint229X" fmla="*/ 4746427 w 6386648"/>
                <a:gd name="GluePoint229Y" fmla="*/ 1464905 h 1849426"/>
                <a:gd name="GluePoint230X" fmla="*/ 4764451 w 6386648"/>
                <a:gd name="GluePoint230Y" fmla="*/ 1446881 h 1849426"/>
                <a:gd name="GluePoint231X" fmla="*/ 763032 w 6386648"/>
                <a:gd name="GluePoint231Y" fmla="*/ 1446881 h 1849426"/>
                <a:gd name="GluePoint232X" fmla="*/ 781057 w 6386648"/>
                <a:gd name="GluePoint232Y" fmla="*/ 1464905 h 1849426"/>
                <a:gd name="GluePoint233X" fmla="*/ 763032 w 6386648"/>
                <a:gd name="GluePoint233Y" fmla="*/ 1482930 h 1849426"/>
                <a:gd name="GluePoint234X" fmla="*/ 745008 w 6386648"/>
                <a:gd name="GluePoint234Y" fmla="*/ 1464905 h 1849426"/>
                <a:gd name="GluePoint235X" fmla="*/ 763032 w 6386648"/>
                <a:gd name="GluePoint235Y" fmla="*/ 1446881 h 1849426"/>
                <a:gd name="GluePoint236X" fmla="*/ 3731051 w 6386648"/>
                <a:gd name="GluePoint236Y" fmla="*/ 1434865 h 1849426"/>
                <a:gd name="GluePoint237X" fmla="*/ 3749076 w 6386648"/>
                <a:gd name="GluePoint237Y" fmla="*/ 1452889 h 1849426"/>
                <a:gd name="GluePoint238X" fmla="*/ 3731051 w 6386648"/>
                <a:gd name="GluePoint238Y" fmla="*/ 1470914 h 1849426"/>
                <a:gd name="GluePoint239X" fmla="*/ 3713027 w 6386648"/>
                <a:gd name="GluePoint239Y" fmla="*/ 1452889 h 1849426"/>
                <a:gd name="GluePoint240X" fmla="*/ 3731051 w 6386648"/>
                <a:gd name="GluePoint240Y" fmla="*/ 1434865 h 1849426"/>
                <a:gd name="GluePoint241X" fmla="*/ 3304474 w 6386648"/>
                <a:gd name="GluePoint241Y" fmla="*/ 1422849 h 1849426"/>
                <a:gd name="GluePoint242X" fmla="*/ 3322499 w 6386648"/>
                <a:gd name="GluePoint242Y" fmla="*/ 1440873 h 1849426"/>
                <a:gd name="GluePoint243X" fmla="*/ 3304474 w 6386648"/>
                <a:gd name="GluePoint243Y" fmla="*/ 1458898 h 1849426"/>
                <a:gd name="GluePoint244X" fmla="*/ 3286450 w 6386648"/>
                <a:gd name="GluePoint244Y" fmla="*/ 1440873 h 1849426"/>
                <a:gd name="GluePoint245X" fmla="*/ 3304474 w 6386648"/>
                <a:gd name="GluePoint245Y" fmla="*/ 1422849 h 1849426"/>
                <a:gd name="GluePoint246X" fmla="*/ 4890621 w 6386648"/>
                <a:gd name="GluePoint246Y" fmla="*/ 1416840 h 1849426"/>
                <a:gd name="GluePoint247X" fmla="*/ 4908646 w 6386648"/>
                <a:gd name="GluePoint247Y" fmla="*/ 1434864 h 1849426"/>
                <a:gd name="GluePoint248X" fmla="*/ 4890621 w 6386648"/>
                <a:gd name="GluePoint248Y" fmla="*/ 1452889 h 1849426"/>
                <a:gd name="GluePoint249X" fmla="*/ 4872597 w 6386648"/>
                <a:gd name="GluePoint249Y" fmla="*/ 1434864 h 1849426"/>
                <a:gd name="GluePoint250X" fmla="*/ 4890621 w 6386648"/>
                <a:gd name="GluePoint250Y" fmla="*/ 1416840 h 1849426"/>
                <a:gd name="GluePoint251X" fmla="*/ 3544799 w 6386648"/>
                <a:gd name="GluePoint251Y" fmla="*/ 1410832 h 1849426"/>
                <a:gd name="GluePoint252X" fmla="*/ 3562824 w 6386648"/>
                <a:gd name="GluePoint252Y" fmla="*/ 1428856 h 1849426"/>
                <a:gd name="GluePoint253X" fmla="*/ 3544799 w 6386648"/>
                <a:gd name="GluePoint253Y" fmla="*/ 1446881 h 1849426"/>
                <a:gd name="GluePoint254X" fmla="*/ 3526775 w 6386648"/>
                <a:gd name="GluePoint254Y" fmla="*/ 1428856 h 1849426"/>
                <a:gd name="GluePoint255X" fmla="*/ 3544799 w 6386648"/>
                <a:gd name="GluePoint255Y" fmla="*/ 1410832 h 1849426"/>
                <a:gd name="GluePoint256X" fmla="*/ 4488076 w 6386648"/>
                <a:gd name="GluePoint256Y" fmla="*/ 1404824 h 1849426"/>
                <a:gd name="GluePoint257X" fmla="*/ 4506101 w 6386648"/>
                <a:gd name="GluePoint257Y" fmla="*/ 1422848 h 1849426"/>
                <a:gd name="GluePoint258X" fmla="*/ 4488076 w 6386648"/>
                <a:gd name="GluePoint258Y" fmla="*/ 1440873 h 1849426"/>
                <a:gd name="GluePoint259X" fmla="*/ 4470051 w 6386648"/>
                <a:gd name="GluePoint259Y" fmla="*/ 1422848 h 1849426"/>
                <a:gd name="GluePoint260X" fmla="*/ 4488076 w 6386648"/>
                <a:gd name="GluePoint260Y" fmla="*/ 1404824 h 1849426"/>
                <a:gd name="GluePoint261X" fmla="*/ 5028808 w 6386648"/>
                <a:gd name="GluePoint261Y" fmla="*/ 1398816 h 1849426"/>
                <a:gd name="GluePoint262X" fmla="*/ 5046833 w 6386648"/>
                <a:gd name="GluePoint262Y" fmla="*/ 1416841 h 1849426"/>
                <a:gd name="GluePoint263X" fmla="*/ 5028808 w 6386648"/>
                <a:gd name="GluePoint263Y" fmla="*/ 1434865 h 1849426"/>
                <a:gd name="GluePoint264X" fmla="*/ 5010783 w 6386648"/>
                <a:gd name="GluePoint264Y" fmla="*/ 1416841 h 1849426"/>
                <a:gd name="GluePoint265X" fmla="*/ 5028808 w 6386648"/>
                <a:gd name="GluePoint265Y" fmla="*/ 1398816 h 1849426"/>
                <a:gd name="GluePoint266X" fmla="*/ 4367914 w 6386648"/>
                <a:gd name="GluePoint266Y" fmla="*/ 1398816 h 1849426"/>
                <a:gd name="GluePoint267X" fmla="*/ 4385939 w 6386648"/>
                <a:gd name="GluePoint267Y" fmla="*/ 1416841 h 1849426"/>
                <a:gd name="GluePoint268X" fmla="*/ 4367914 w 6386648"/>
                <a:gd name="GluePoint268Y" fmla="*/ 1434865 h 1849426"/>
                <a:gd name="GluePoint269X" fmla="*/ 4349889 w 6386648"/>
                <a:gd name="GluePoint269Y" fmla="*/ 1416841 h 1849426"/>
                <a:gd name="GluePoint270X" fmla="*/ 4367914 w 6386648"/>
                <a:gd name="GluePoint270Y" fmla="*/ 1398816 h 1849426"/>
                <a:gd name="GluePoint271X" fmla="*/ 4163637 w 6386648"/>
                <a:gd name="GluePoint271Y" fmla="*/ 1398816 h 1849426"/>
                <a:gd name="GluePoint272X" fmla="*/ 4181662 w 6386648"/>
                <a:gd name="GluePoint272Y" fmla="*/ 1416841 h 1849426"/>
                <a:gd name="GluePoint273X" fmla="*/ 4163637 w 6386648"/>
                <a:gd name="GluePoint273Y" fmla="*/ 1434865 h 1849426"/>
                <a:gd name="GluePoint274X" fmla="*/ 4145613 w 6386648"/>
                <a:gd name="GluePoint274Y" fmla="*/ 1416841 h 1849426"/>
                <a:gd name="GluePoint275X" fmla="*/ 4163637 w 6386648"/>
                <a:gd name="GluePoint275Y" fmla="*/ 1398816 h 1849426"/>
                <a:gd name="GluePoint276X" fmla="*/ 672910 w 6386648"/>
                <a:gd name="GluePoint276Y" fmla="*/ 1398816 h 1849426"/>
                <a:gd name="GluePoint277X" fmla="*/ 690935 w 6386648"/>
                <a:gd name="GluePoint277Y" fmla="*/ 1416841 h 1849426"/>
                <a:gd name="GluePoint278X" fmla="*/ 672910 w 6386648"/>
                <a:gd name="GluePoint278Y" fmla="*/ 1434865 h 1849426"/>
                <a:gd name="GluePoint279X" fmla="*/ 654886 w 6386648"/>
                <a:gd name="GluePoint279Y" fmla="*/ 1416841 h 1849426"/>
                <a:gd name="GluePoint280X" fmla="*/ 672910 w 6386648"/>
                <a:gd name="GluePoint280Y" fmla="*/ 1398816 h 1849426"/>
                <a:gd name="GluePoint281X" fmla="*/ 3190319 w 6386648"/>
                <a:gd name="GluePoint281Y" fmla="*/ 1392808 h 1849426"/>
                <a:gd name="GluePoint282X" fmla="*/ 3208344 w 6386648"/>
                <a:gd name="GluePoint282Y" fmla="*/ 1410832 h 1849426"/>
                <a:gd name="GluePoint283X" fmla="*/ 3190319 w 6386648"/>
                <a:gd name="GluePoint283Y" fmla="*/ 1428857 h 1849426"/>
                <a:gd name="GluePoint284X" fmla="*/ 3172295 w 6386648"/>
                <a:gd name="GluePoint284Y" fmla="*/ 1410832 h 1849426"/>
                <a:gd name="GluePoint285X" fmla="*/ 3190319 w 6386648"/>
                <a:gd name="GluePoint285Y" fmla="*/ 1392808 h 1849426"/>
                <a:gd name="GluePoint286X" fmla="*/ 1814456 w 6386648"/>
                <a:gd name="GluePoint286Y" fmla="*/ 1392808 h 1849426"/>
                <a:gd name="GluePoint287X" fmla="*/ 1832481 w 6386648"/>
                <a:gd name="GluePoint287Y" fmla="*/ 1410832 h 1849426"/>
                <a:gd name="GluePoint288X" fmla="*/ 1814456 w 6386648"/>
                <a:gd name="GluePoint288Y" fmla="*/ 1428857 h 1849426"/>
                <a:gd name="GluePoint289X" fmla="*/ 1796432 w 6386648"/>
                <a:gd name="GluePoint289Y" fmla="*/ 1410832 h 1849426"/>
                <a:gd name="GluePoint290X" fmla="*/ 1814456 w 6386648"/>
                <a:gd name="GluePoint290Y" fmla="*/ 1392808 h 1849426"/>
                <a:gd name="GluePoint291X" fmla="*/ 967309 w 6386648"/>
                <a:gd name="GluePoint291Y" fmla="*/ 1386800 h 1849426"/>
                <a:gd name="GluePoint292X" fmla="*/ 985334 w 6386648"/>
                <a:gd name="GluePoint292Y" fmla="*/ 1404824 h 1849426"/>
                <a:gd name="GluePoint293X" fmla="*/ 967309 w 6386648"/>
                <a:gd name="GluePoint293Y" fmla="*/ 1422849 h 1849426"/>
                <a:gd name="GluePoint294X" fmla="*/ 949285 w 6386648"/>
                <a:gd name="GluePoint294Y" fmla="*/ 1404824 h 1849426"/>
                <a:gd name="GluePoint295X" fmla="*/ 967309 w 6386648"/>
                <a:gd name="GluePoint295Y" fmla="*/ 1386800 h 1849426"/>
                <a:gd name="GluePoint296X" fmla="*/ 4049482 w 6386648"/>
                <a:gd name="GluePoint296Y" fmla="*/ 1374784 h 1849426"/>
                <a:gd name="GluePoint297X" fmla="*/ 4067507 w 6386648"/>
                <a:gd name="GluePoint297Y" fmla="*/ 1392808 h 1849426"/>
                <a:gd name="GluePoint298X" fmla="*/ 4049482 w 6386648"/>
                <a:gd name="GluePoint298Y" fmla="*/ 1410833 h 1849426"/>
                <a:gd name="GluePoint299X" fmla="*/ 4031458 w 6386648"/>
                <a:gd name="GluePoint299Y" fmla="*/ 1392808 h 1849426"/>
                <a:gd name="GluePoint300X" fmla="*/ 4049482 w 6386648"/>
                <a:gd name="GluePoint300Y" fmla="*/ 1374784 h 1849426"/>
                <a:gd name="GluePoint301X" fmla="*/ 4674329 w 6386648"/>
                <a:gd name="GluePoint301Y" fmla="*/ 1368775 h 1849426"/>
                <a:gd name="GluePoint302X" fmla="*/ 4692354 w 6386648"/>
                <a:gd name="GluePoint302Y" fmla="*/ 1386800 h 1849426"/>
                <a:gd name="GluePoint303X" fmla="*/ 4674329 w 6386648"/>
                <a:gd name="GluePoint303Y" fmla="*/ 1404824 h 1849426"/>
                <a:gd name="GluePoint304X" fmla="*/ 4656305 w 6386648"/>
                <a:gd name="GluePoint304Y" fmla="*/ 1386800 h 1849426"/>
                <a:gd name="GluePoint305X" fmla="*/ 4674329 w 6386648"/>
                <a:gd name="GluePoint305Y" fmla="*/ 1368775 h 1849426"/>
                <a:gd name="GluePoint306X" fmla="*/ 1526067 w 6386648"/>
                <a:gd name="GluePoint306Y" fmla="*/ 1368775 h 1849426"/>
                <a:gd name="GluePoint307X" fmla="*/ 1544091 w 6386648"/>
                <a:gd name="GluePoint307Y" fmla="*/ 1386800 h 1849426"/>
                <a:gd name="GluePoint308X" fmla="*/ 1526067 w 6386648"/>
                <a:gd name="GluePoint308Y" fmla="*/ 1404824 h 1849426"/>
                <a:gd name="GluePoint309X" fmla="*/ 1508042 w 6386648"/>
                <a:gd name="GluePoint309Y" fmla="*/ 1386800 h 1849426"/>
                <a:gd name="GluePoint310X" fmla="*/ 1526067 w 6386648"/>
                <a:gd name="GluePoint310Y" fmla="*/ 1368775 h 1849426"/>
                <a:gd name="GluePoint311X" fmla="*/ 1369854 w 6386648"/>
                <a:gd name="GluePoint311Y" fmla="*/ 1368775 h 1849426"/>
                <a:gd name="GluePoint312X" fmla="*/ 1387879 w 6386648"/>
                <a:gd name="GluePoint312Y" fmla="*/ 1386800 h 1849426"/>
                <a:gd name="GluePoint313X" fmla="*/ 1369854 w 6386648"/>
                <a:gd name="GluePoint313Y" fmla="*/ 1404824 h 1849426"/>
                <a:gd name="GluePoint314X" fmla="*/ 1351830 w 6386648"/>
                <a:gd name="GluePoint314Y" fmla="*/ 1386800 h 1849426"/>
                <a:gd name="GluePoint315X" fmla="*/ 1369854 w 6386648"/>
                <a:gd name="GluePoint315Y" fmla="*/ 1368775 h 1849426"/>
                <a:gd name="GluePoint316X" fmla="*/ 3418628 w 6386648"/>
                <a:gd name="GluePoint316Y" fmla="*/ 1362767 h 1849426"/>
                <a:gd name="GluePoint317X" fmla="*/ 3436653 w 6386648"/>
                <a:gd name="GluePoint317Y" fmla="*/ 1380791 h 1849426"/>
                <a:gd name="GluePoint318X" fmla="*/ 3418628 w 6386648"/>
                <a:gd name="GluePoint318Y" fmla="*/ 1398816 h 1849426"/>
                <a:gd name="GluePoint319X" fmla="*/ 3400604 w 6386648"/>
                <a:gd name="GluePoint319Y" fmla="*/ 1380791 h 1849426"/>
                <a:gd name="GluePoint320X" fmla="*/ 3418628 w 6386648"/>
                <a:gd name="GluePoint320Y" fmla="*/ 1362767 h 1849426"/>
                <a:gd name="GluePoint321X" fmla="*/ 1147553 w 6386648"/>
                <a:gd name="GluePoint321Y" fmla="*/ 1362767 h 1849426"/>
                <a:gd name="GluePoint322X" fmla="*/ 1165578 w 6386648"/>
                <a:gd name="GluePoint322Y" fmla="*/ 1380791 h 1849426"/>
                <a:gd name="GluePoint323X" fmla="*/ 1147553 w 6386648"/>
                <a:gd name="GluePoint323Y" fmla="*/ 1398816 h 1849426"/>
                <a:gd name="GluePoint324X" fmla="*/ 1129529 w 6386648"/>
                <a:gd name="GluePoint324Y" fmla="*/ 1380791 h 1849426"/>
                <a:gd name="GluePoint325X" fmla="*/ 1147553 w 6386648"/>
                <a:gd name="GluePoint325Y" fmla="*/ 1362767 h 1849426"/>
                <a:gd name="GluePoint326X" fmla="*/ 3646937 w 6386648"/>
                <a:gd name="GluePoint326Y" fmla="*/ 1356759 h 1849426"/>
                <a:gd name="GluePoint327X" fmla="*/ 3664962 w 6386648"/>
                <a:gd name="GluePoint327Y" fmla="*/ 1374783 h 1849426"/>
                <a:gd name="GluePoint328X" fmla="*/ 3646937 w 6386648"/>
                <a:gd name="GluePoint328Y" fmla="*/ 1392808 h 1849426"/>
                <a:gd name="GluePoint329X" fmla="*/ 3628912 w 6386648"/>
                <a:gd name="GluePoint329Y" fmla="*/ 1374783 h 1849426"/>
                <a:gd name="GluePoint330X" fmla="*/ 3646937 w 6386648"/>
                <a:gd name="GluePoint330Y" fmla="*/ 1356759 h 1849426"/>
                <a:gd name="GluePoint331X" fmla="*/ 1946636 w 6386648"/>
                <a:gd name="GluePoint331Y" fmla="*/ 1356759 h 1849426"/>
                <a:gd name="GluePoint332X" fmla="*/ 1964660 w 6386648"/>
                <a:gd name="GluePoint332Y" fmla="*/ 1374783 h 1849426"/>
                <a:gd name="GluePoint333X" fmla="*/ 1946636 w 6386648"/>
                <a:gd name="GluePoint333Y" fmla="*/ 1392808 h 1849426"/>
                <a:gd name="GluePoint334X" fmla="*/ 1928611 w 6386648"/>
                <a:gd name="GluePoint334Y" fmla="*/ 1374783 h 1849426"/>
                <a:gd name="GluePoint335X" fmla="*/ 1946636 w 6386648"/>
                <a:gd name="GluePoint335Y" fmla="*/ 1356759 h 1849426"/>
                <a:gd name="GluePoint336X" fmla="*/ 1658245 w 6386648"/>
                <a:gd name="GluePoint336Y" fmla="*/ 1350751 h 1849426"/>
                <a:gd name="GluePoint337X" fmla="*/ 1676270 w 6386648"/>
                <a:gd name="GluePoint337Y" fmla="*/ 1368775 h 1849426"/>
                <a:gd name="GluePoint338X" fmla="*/ 1658245 w 6386648"/>
                <a:gd name="GluePoint338Y" fmla="*/ 1386800 h 1849426"/>
                <a:gd name="GluePoint339X" fmla="*/ 1640221 w 6386648"/>
                <a:gd name="GluePoint339Y" fmla="*/ 1368775 h 1849426"/>
                <a:gd name="GluePoint340X" fmla="*/ 1658245 w 6386648"/>
                <a:gd name="GluePoint340Y" fmla="*/ 1350751 h 1849426"/>
                <a:gd name="GluePoint341X" fmla="*/ 3929320 w 6386648"/>
                <a:gd name="GluePoint341Y" fmla="*/ 1344743 h 1849426"/>
                <a:gd name="GluePoint342X" fmla="*/ 3947345 w 6386648"/>
                <a:gd name="GluePoint342Y" fmla="*/ 1362767 h 1849426"/>
                <a:gd name="GluePoint343X" fmla="*/ 3929320 w 6386648"/>
                <a:gd name="GluePoint343Y" fmla="*/ 1380792 h 1849426"/>
                <a:gd name="GluePoint344X" fmla="*/ 3911296 w 6386648"/>
                <a:gd name="GluePoint344Y" fmla="*/ 1362767 h 1849426"/>
                <a:gd name="GluePoint345X" fmla="*/ 3929320 w 6386648"/>
                <a:gd name="GluePoint345Y" fmla="*/ 1344743 h 1849426"/>
                <a:gd name="GluePoint346X" fmla="*/ 3088181 w 6386648"/>
                <a:gd name="GluePoint346Y" fmla="*/ 1344743 h 1849426"/>
                <a:gd name="GluePoint347X" fmla="*/ 3106206 w 6386648"/>
                <a:gd name="GluePoint347Y" fmla="*/ 1362767 h 1849426"/>
                <a:gd name="GluePoint348X" fmla="*/ 3088181 w 6386648"/>
                <a:gd name="GluePoint348Y" fmla="*/ 1380792 h 1849426"/>
                <a:gd name="GluePoint349X" fmla="*/ 3070157 w 6386648"/>
                <a:gd name="GluePoint349Y" fmla="*/ 1362767 h 1849426"/>
                <a:gd name="GluePoint350X" fmla="*/ 3088181 w 6386648"/>
                <a:gd name="GluePoint350Y" fmla="*/ 1344743 h 1849426"/>
                <a:gd name="GluePoint351X" fmla="*/ 853154 w 6386648"/>
                <a:gd name="GluePoint351Y" fmla="*/ 1344743 h 1849426"/>
                <a:gd name="GluePoint352X" fmla="*/ 871179 w 6386648"/>
                <a:gd name="GluePoint352Y" fmla="*/ 1362767 h 1849426"/>
                <a:gd name="GluePoint353X" fmla="*/ 853154 w 6386648"/>
                <a:gd name="GluePoint353Y" fmla="*/ 1380792 h 1849426"/>
                <a:gd name="GluePoint354X" fmla="*/ 835130 w 6386648"/>
                <a:gd name="GluePoint354Y" fmla="*/ 1362767 h 1849426"/>
                <a:gd name="GluePoint355X" fmla="*/ 853154 w 6386648"/>
                <a:gd name="GluePoint355Y" fmla="*/ 1344743 h 1849426"/>
                <a:gd name="GluePoint356X" fmla="*/ 4283800 w 6386648"/>
                <a:gd name="GluePoint356Y" fmla="*/ 1326718 h 1849426"/>
                <a:gd name="GluePoint357X" fmla="*/ 4301825 w 6386648"/>
                <a:gd name="GluePoint357Y" fmla="*/ 1344742 h 1849426"/>
                <a:gd name="GluePoint358X" fmla="*/ 4283800 w 6386648"/>
                <a:gd name="GluePoint358Y" fmla="*/ 1362767 h 1849426"/>
                <a:gd name="GluePoint359X" fmla="*/ 4265776 w 6386648"/>
                <a:gd name="GluePoint359Y" fmla="*/ 1344742 h 1849426"/>
                <a:gd name="GluePoint360X" fmla="*/ 4283800 w 6386648"/>
                <a:gd name="GluePoint360Y" fmla="*/ 1326718 h 1849426"/>
                <a:gd name="GluePoint361X" fmla="*/ 3815165 w 6386648"/>
                <a:gd name="GluePoint361Y" fmla="*/ 1326718 h 1849426"/>
                <a:gd name="GluePoint362X" fmla="*/ 3833190 w 6386648"/>
                <a:gd name="GluePoint362Y" fmla="*/ 1344742 h 1849426"/>
                <a:gd name="GluePoint363X" fmla="*/ 3815165 w 6386648"/>
                <a:gd name="GluePoint363Y" fmla="*/ 1362767 h 1849426"/>
                <a:gd name="GluePoint364X" fmla="*/ 3797141 w 6386648"/>
                <a:gd name="GluePoint364Y" fmla="*/ 1344742 h 1849426"/>
                <a:gd name="GluePoint365X" fmla="*/ 3815165 w 6386648"/>
                <a:gd name="GluePoint365Y" fmla="*/ 1326718 h 1849426"/>
                <a:gd name="GluePoint366X" fmla="*/ 2980034 w 6386648"/>
                <a:gd name="GluePoint366Y" fmla="*/ 1326718 h 1849426"/>
                <a:gd name="GluePoint367X" fmla="*/ 2998059 w 6386648"/>
                <a:gd name="GluePoint367Y" fmla="*/ 1344742 h 1849426"/>
                <a:gd name="GluePoint368X" fmla="*/ 2980034 w 6386648"/>
                <a:gd name="GluePoint368Y" fmla="*/ 1362767 h 1849426"/>
                <a:gd name="GluePoint369X" fmla="*/ 2962010 w 6386648"/>
                <a:gd name="GluePoint369Y" fmla="*/ 1344742 h 1849426"/>
                <a:gd name="GluePoint370X" fmla="*/ 2980034 w 6386648"/>
                <a:gd name="GluePoint370Y" fmla="*/ 1326718 h 1849426"/>
                <a:gd name="GluePoint371X" fmla="*/ 594806 w 6386648"/>
                <a:gd name="GluePoint371Y" fmla="*/ 1326718 h 1849426"/>
                <a:gd name="GluePoint372X" fmla="*/ 612830 w 6386648"/>
                <a:gd name="GluePoint372Y" fmla="*/ 1344742 h 1849426"/>
                <a:gd name="GluePoint373X" fmla="*/ 594806 w 6386648"/>
                <a:gd name="GluePoint373Y" fmla="*/ 1362767 h 1849426"/>
                <a:gd name="GluePoint374X" fmla="*/ 576781 w 6386648"/>
                <a:gd name="GluePoint374Y" fmla="*/ 1344742 h 1849426"/>
                <a:gd name="GluePoint375X" fmla="*/ 594806 w 6386648"/>
                <a:gd name="GluePoint375Y" fmla="*/ 1326718 h 1849426"/>
                <a:gd name="GluePoint376X" fmla="*/ 4836548 w 6386648"/>
                <a:gd name="GluePoint376Y" fmla="*/ 1314702 h 1849426"/>
                <a:gd name="GluePoint377X" fmla="*/ 4854573 w 6386648"/>
                <a:gd name="GluePoint377Y" fmla="*/ 1332726 h 1849426"/>
                <a:gd name="GluePoint378X" fmla="*/ 4836548 w 6386648"/>
                <a:gd name="GluePoint378Y" fmla="*/ 1350751 h 1849426"/>
                <a:gd name="GluePoint379X" fmla="*/ 4818524 w 6386648"/>
                <a:gd name="GluePoint379Y" fmla="*/ 1332726 h 1849426"/>
                <a:gd name="GluePoint380X" fmla="*/ 4836548 w 6386648"/>
                <a:gd name="GluePoint380Y" fmla="*/ 1314702 h 1849426"/>
                <a:gd name="GluePoint381X" fmla="*/ 4980743 w 6386648"/>
                <a:gd name="GluePoint381Y" fmla="*/ 1308694 h 1849426"/>
                <a:gd name="GluePoint382X" fmla="*/ 4998768 w 6386648"/>
                <a:gd name="GluePoint382Y" fmla="*/ 1326719 h 1849426"/>
                <a:gd name="GluePoint383X" fmla="*/ 4980743 w 6386648"/>
                <a:gd name="GluePoint383Y" fmla="*/ 1344743 h 1849426"/>
                <a:gd name="GluePoint384X" fmla="*/ 4962719 w 6386648"/>
                <a:gd name="GluePoint384Y" fmla="*/ 1326719 h 1849426"/>
                <a:gd name="GluePoint385X" fmla="*/ 4980743 w 6386648"/>
                <a:gd name="GluePoint385Y" fmla="*/ 1308694 h 1849426"/>
                <a:gd name="GluePoint386X" fmla="*/ 2871888 w 6386648"/>
                <a:gd name="GluePoint386Y" fmla="*/ 1302686 h 1849426"/>
                <a:gd name="GluePoint387X" fmla="*/ 2889913 w 6386648"/>
                <a:gd name="GluePoint387Y" fmla="*/ 1320710 h 1849426"/>
                <a:gd name="GluePoint388X" fmla="*/ 2871888 w 6386648"/>
                <a:gd name="GluePoint388Y" fmla="*/ 1338735 h 1849426"/>
                <a:gd name="GluePoint389X" fmla="*/ 2853864 w 6386648"/>
                <a:gd name="GluePoint389Y" fmla="*/ 1320710 h 1849426"/>
                <a:gd name="GluePoint390X" fmla="*/ 2871888 w 6386648"/>
                <a:gd name="GluePoint390Y" fmla="*/ 1302686 h 1849426"/>
                <a:gd name="GluePoint391X" fmla="*/ 2102847 w 6386648"/>
                <a:gd name="GluePoint391Y" fmla="*/ 1302686 h 1849426"/>
                <a:gd name="GluePoint392X" fmla="*/ 2120872 w 6386648"/>
                <a:gd name="GluePoint392Y" fmla="*/ 1320710 h 1849426"/>
                <a:gd name="GluePoint393X" fmla="*/ 2102847 w 6386648"/>
                <a:gd name="GluePoint393Y" fmla="*/ 1338735 h 1849426"/>
                <a:gd name="GluePoint394X" fmla="*/ 2084823 w 6386648"/>
                <a:gd name="GluePoint394Y" fmla="*/ 1320710 h 1849426"/>
                <a:gd name="GluePoint395X" fmla="*/ 2102847 w 6386648"/>
                <a:gd name="GluePoint395Y" fmla="*/ 1302686 h 1849426"/>
                <a:gd name="GluePoint396X" fmla="*/ 1273724 w 6386648"/>
                <a:gd name="GluePoint396Y" fmla="*/ 1302686 h 1849426"/>
                <a:gd name="GluePoint397X" fmla="*/ 1291749 w 6386648"/>
                <a:gd name="GluePoint397Y" fmla="*/ 1320710 h 1849426"/>
                <a:gd name="GluePoint398X" fmla="*/ 1273724 w 6386648"/>
                <a:gd name="GluePoint398Y" fmla="*/ 1338735 h 1849426"/>
                <a:gd name="GluePoint399X" fmla="*/ 1255700 w 6386648"/>
                <a:gd name="GluePoint399Y" fmla="*/ 1320710 h 1849426"/>
                <a:gd name="GluePoint400X" fmla="*/ 1273724 w 6386648"/>
                <a:gd name="GluePoint400Y" fmla="*/ 1302686 h 1849426"/>
                <a:gd name="GluePoint401X" fmla="*/ 1033398 w 6386648"/>
                <a:gd name="GluePoint401Y" fmla="*/ 1302686 h 1849426"/>
                <a:gd name="GluePoint402X" fmla="*/ 1051423 w 6386648"/>
                <a:gd name="GluePoint402Y" fmla="*/ 1320710 h 1849426"/>
                <a:gd name="GluePoint403X" fmla="*/ 1033398 w 6386648"/>
                <a:gd name="GluePoint403Y" fmla="*/ 1338735 h 1849426"/>
                <a:gd name="GluePoint404X" fmla="*/ 1015374 w 6386648"/>
                <a:gd name="GluePoint404Y" fmla="*/ 1320710 h 1849426"/>
                <a:gd name="GluePoint405X" fmla="*/ 1033398 w 6386648"/>
                <a:gd name="GluePoint405Y" fmla="*/ 1302686 h 1849426"/>
                <a:gd name="GluePoint406X" fmla="*/ 4548158 w 6386648"/>
                <a:gd name="GluePoint406Y" fmla="*/ 1296678 h 1849426"/>
                <a:gd name="GluePoint407X" fmla="*/ 4566183 w 6386648"/>
                <a:gd name="GluePoint407Y" fmla="*/ 1314702 h 1849426"/>
                <a:gd name="GluePoint408X" fmla="*/ 4548158 w 6386648"/>
                <a:gd name="GluePoint408Y" fmla="*/ 1332727 h 1849426"/>
                <a:gd name="GluePoint409X" fmla="*/ 4530133 w 6386648"/>
                <a:gd name="GluePoint409Y" fmla="*/ 1314702 h 1849426"/>
                <a:gd name="GluePoint410X" fmla="*/ 4548158 w 6386648"/>
                <a:gd name="GluePoint410Y" fmla="*/ 1296678 h 1849426"/>
                <a:gd name="GluePoint411X" fmla="*/ 3520767 w 6386648"/>
                <a:gd name="GluePoint411Y" fmla="*/ 1290670 h 1849426"/>
                <a:gd name="GluePoint412X" fmla="*/ 3538792 w 6386648"/>
                <a:gd name="GluePoint412Y" fmla="*/ 1308694 h 1849426"/>
                <a:gd name="GluePoint413X" fmla="*/ 3520767 w 6386648"/>
                <a:gd name="GluePoint413Y" fmla="*/ 1326719 h 1849426"/>
                <a:gd name="GluePoint414X" fmla="*/ 3502743 w 6386648"/>
                <a:gd name="GluePoint414Y" fmla="*/ 1308694 h 1849426"/>
                <a:gd name="GluePoint415X" fmla="*/ 3520767 w 6386648"/>
                <a:gd name="GluePoint415Y" fmla="*/ 1290670 h 1849426"/>
                <a:gd name="GluePoint416X" fmla="*/ 3244392 w 6386648"/>
                <a:gd name="GluePoint416Y" fmla="*/ 1290670 h 1849426"/>
                <a:gd name="GluePoint417X" fmla="*/ 3262417 w 6386648"/>
                <a:gd name="GluePoint417Y" fmla="*/ 1308694 h 1849426"/>
                <a:gd name="GluePoint418X" fmla="*/ 3244392 w 6386648"/>
                <a:gd name="GluePoint418Y" fmla="*/ 1326719 h 1849426"/>
                <a:gd name="GluePoint419X" fmla="*/ 3226368 w 6386648"/>
                <a:gd name="GluePoint419Y" fmla="*/ 1308694 h 1849426"/>
                <a:gd name="GluePoint420X" fmla="*/ 3244392 w 6386648"/>
                <a:gd name="GluePoint420Y" fmla="*/ 1290670 h 1849426"/>
                <a:gd name="GluePoint421X" fmla="*/ 757024 w 6386648"/>
                <a:gd name="GluePoint421Y" fmla="*/ 1290670 h 1849426"/>
                <a:gd name="GluePoint422X" fmla="*/ 775049 w 6386648"/>
                <a:gd name="GluePoint422Y" fmla="*/ 1308694 h 1849426"/>
                <a:gd name="GluePoint423X" fmla="*/ 757024 w 6386648"/>
                <a:gd name="GluePoint423Y" fmla="*/ 1326719 h 1849426"/>
                <a:gd name="GluePoint424X" fmla="*/ 739000 w 6386648"/>
                <a:gd name="GluePoint424Y" fmla="*/ 1308694 h 1849426"/>
                <a:gd name="GluePoint425X" fmla="*/ 757024 w 6386648"/>
                <a:gd name="GluePoint425Y" fmla="*/ 1290670 h 1849426"/>
                <a:gd name="GluePoint426X" fmla="*/ 4427995 w 6386648"/>
                <a:gd name="GluePoint426Y" fmla="*/ 1284661 h 1849426"/>
                <a:gd name="GluePoint427X" fmla="*/ 4446020 w 6386648"/>
                <a:gd name="GluePoint427Y" fmla="*/ 1302685 h 1849426"/>
                <a:gd name="GluePoint428X" fmla="*/ 4427995 w 6386648"/>
                <a:gd name="GluePoint428Y" fmla="*/ 1320710 h 1849426"/>
                <a:gd name="GluePoint429X" fmla="*/ 4409970 w 6386648"/>
                <a:gd name="GluePoint429Y" fmla="*/ 1302685 h 1849426"/>
                <a:gd name="GluePoint430X" fmla="*/ 4427995 w 6386648"/>
                <a:gd name="GluePoint430Y" fmla="*/ 1284661 h 1849426"/>
                <a:gd name="GluePoint431X" fmla="*/ 2763741 w 6386648"/>
                <a:gd name="GluePoint431Y" fmla="*/ 1278653 h 1849426"/>
                <a:gd name="GluePoint432X" fmla="*/ 2781766 w 6386648"/>
                <a:gd name="GluePoint432Y" fmla="*/ 1296678 h 1849426"/>
                <a:gd name="GluePoint433X" fmla="*/ 2763741 w 6386648"/>
                <a:gd name="GluePoint433Y" fmla="*/ 1314702 h 1849426"/>
                <a:gd name="GluePoint434X" fmla="*/ 2745717 w 6386648"/>
                <a:gd name="GluePoint434Y" fmla="*/ 1296678 h 1849426"/>
                <a:gd name="GluePoint435X" fmla="*/ 2763741 w 6386648"/>
                <a:gd name="GluePoint435Y" fmla="*/ 1278653 h 1849426"/>
                <a:gd name="GluePoint436X" fmla="*/ 2217002 w 6386648"/>
                <a:gd name="GluePoint436Y" fmla="*/ 1272645 h 1849426"/>
                <a:gd name="GluePoint437X" fmla="*/ 2235026 w 6386648"/>
                <a:gd name="GluePoint437Y" fmla="*/ 1290669 h 1849426"/>
                <a:gd name="GluePoint438X" fmla="*/ 2217002 w 6386648"/>
                <a:gd name="GluePoint438Y" fmla="*/ 1308694 h 1849426"/>
                <a:gd name="GluePoint439X" fmla="*/ 2198977 w 6386648"/>
                <a:gd name="GluePoint439Y" fmla="*/ 1290669 h 1849426"/>
                <a:gd name="GluePoint440X" fmla="*/ 2217002 w 6386648"/>
                <a:gd name="GluePoint440Y" fmla="*/ 1272645 h 1849426"/>
                <a:gd name="GluePoint441X" fmla="*/ 1874537 w 6386648"/>
                <a:gd name="GluePoint441Y" fmla="*/ 1272645 h 1849426"/>
                <a:gd name="GluePoint442X" fmla="*/ 1892562 w 6386648"/>
                <a:gd name="GluePoint442Y" fmla="*/ 1290669 h 1849426"/>
                <a:gd name="GluePoint443X" fmla="*/ 1874537 w 6386648"/>
                <a:gd name="GluePoint443Y" fmla="*/ 1308694 h 1849426"/>
                <a:gd name="GluePoint444X" fmla="*/ 1856513 w 6386648"/>
                <a:gd name="GluePoint444Y" fmla="*/ 1290669 h 1849426"/>
                <a:gd name="GluePoint445X" fmla="*/ 1874537 w 6386648"/>
                <a:gd name="GluePoint445Y" fmla="*/ 1272645 h 1849426"/>
                <a:gd name="GluePoint446X" fmla="*/ 3376571 w 6386648"/>
                <a:gd name="GluePoint446Y" fmla="*/ 1266637 h 1849426"/>
                <a:gd name="GluePoint447X" fmla="*/ 3394596 w 6386648"/>
                <a:gd name="GluePoint447Y" fmla="*/ 1284661 h 1849426"/>
                <a:gd name="GluePoint448X" fmla="*/ 3376571 w 6386648"/>
                <a:gd name="GluePoint448Y" fmla="*/ 1302686 h 1849426"/>
                <a:gd name="GluePoint449X" fmla="*/ 3358546 w 6386648"/>
                <a:gd name="GluePoint449Y" fmla="*/ 1284661 h 1849426"/>
                <a:gd name="GluePoint450X" fmla="*/ 3376571 w 6386648"/>
                <a:gd name="GluePoint450Y" fmla="*/ 1266637 h 1849426"/>
                <a:gd name="GluePoint451X" fmla="*/ 2643579 w 6386648"/>
                <a:gd name="GluePoint451Y" fmla="*/ 1266637 h 1849426"/>
                <a:gd name="GluePoint452X" fmla="*/ 2661604 w 6386648"/>
                <a:gd name="GluePoint452Y" fmla="*/ 1284661 h 1849426"/>
                <a:gd name="GluePoint453X" fmla="*/ 2643579 w 6386648"/>
                <a:gd name="GluePoint453Y" fmla="*/ 1302686 h 1849426"/>
                <a:gd name="GluePoint454X" fmla="*/ 2625555 w 6386648"/>
                <a:gd name="GluePoint454Y" fmla="*/ 1284661 h 1849426"/>
                <a:gd name="GluePoint455X" fmla="*/ 2643579 w 6386648"/>
                <a:gd name="GluePoint455Y" fmla="*/ 1266637 h 1849426"/>
                <a:gd name="GluePoint456X" fmla="*/ 1754375 w 6386648"/>
                <a:gd name="GluePoint456Y" fmla="*/ 1266637 h 1849426"/>
                <a:gd name="GluePoint457X" fmla="*/ 1772400 w 6386648"/>
                <a:gd name="GluePoint457Y" fmla="*/ 1284661 h 1849426"/>
                <a:gd name="GluePoint458X" fmla="*/ 1754375 w 6386648"/>
                <a:gd name="GluePoint458Y" fmla="*/ 1302686 h 1849426"/>
                <a:gd name="GluePoint459X" fmla="*/ 1736351 w 6386648"/>
                <a:gd name="GluePoint459Y" fmla="*/ 1284661 h 1849426"/>
                <a:gd name="GluePoint460X" fmla="*/ 1754375 w 6386648"/>
                <a:gd name="GluePoint460Y" fmla="*/ 1266637 h 1849426"/>
                <a:gd name="GluePoint461X" fmla="*/ 4740418 w 6386648"/>
                <a:gd name="GluePoint461Y" fmla="*/ 1260629 h 1849426"/>
                <a:gd name="GluePoint462X" fmla="*/ 4758443 w 6386648"/>
                <a:gd name="GluePoint462Y" fmla="*/ 1278653 h 1849426"/>
                <a:gd name="GluePoint463X" fmla="*/ 4740418 w 6386648"/>
                <a:gd name="GluePoint463Y" fmla="*/ 1296678 h 1849426"/>
                <a:gd name="GluePoint464X" fmla="*/ 4722394 w 6386648"/>
                <a:gd name="GluePoint464Y" fmla="*/ 1278653 h 1849426"/>
                <a:gd name="GluePoint465X" fmla="*/ 4740418 w 6386648"/>
                <a:gd name="GluePoint465Y" fmla="*/ 1260629 h 1849426"/>
                <a:gd name="GluePoint466X" fmla="*/ 4103556 w 6386648"/>
                <a:gd name="GluePoint466Y" fmla="*/ 1260629 h 1849426"/>
                <a:gd name="GluePoint467X" fmla="*/ 4121581 w 6386648"/>
                <a:gd name="GluePoint467Y" fmla="*/ 1278653 h 1849426"/>
                <a:gd name="GluePoint468X" fmla="*/ 4103556 w 6386648"/>
                <a:gd name="GluePoint468Y" fmla="*/ 1296678 h 1849426"/>
                <a:gd name="GluePoint469X" fmla="*/ 4085532 w 6386648"/>
                <a:gd name="GluePoint469Y" fmla="*/ 1278653 h 1849426"/>
                <a:gd name="GluePoint470X" fmla="*/ 4103556 w 6386648"/>
                <a:gd name="GluePoint470Y" fmla="*/ 1260629 h 1849426"/>
                <a:gd name="GluePoint471X" fmla="*/ 3725043 w 6386648"/>
                <a:gd name="GluePoint471Y" fmla="*/ 1260629 h 1849426"/>
                <a:gd name="GluePoint472X" fmla="*/ 3743068 w 6386648"/>
                <a:gd name="GluePoint472Y" fmla="*/ 1278653 h 1849426"/>
                <a:gd name="GluePoint473X" fmla="*/ 3725043 w 6386648"/>
                <a:gd name="GluePoint473Y" fmla="*/ 1296678 h 1849426"/>
                <a:gd name="GluePoint474X" fmla="*/ 3707019 w 6386648"/>
                <a:gd name="GluePoint474Y" fmla="*/ 1278653 h 1849426"/>
                <a:gd name="GluePoint475X" fmla="*/ 3725043 w 6386648"/>
                <a:gd name="GluePoint475Y" fmla="*/ 1260629 h 1849426"/>
                <a:gd name="GluePoint476X" fmla="*/ 1405904 w 6386648"/>
                <a:gd name="GluePoint476Y" fmla="*/ 1260629 h 1849426"/>
                <a:gd name="GluePoint477X" fmla="*/ 1423928 w 6386648"/>
                <a:gd name="GluePoint477Y" fmla="*/ 1278653 h 1849426"/>
                <a:gd name="GluePoint478X" fmla="*/ 1405904 w 6386648"/>
                <a:gd name="GluePoint478Y" fmla="*/ 1296678 h 1849426"/>
                <a:gd name="GluePoint479X" fmla="*/ 1387879 w 6386648"/>
                <a:gd name="GluePoint479Y" fmla="*/ 1278653 h 1849426"/>
                <a:gd name="GluePoint480X" fmla="*/ 1405904 w 6386648"/>
                <a:gd name="GluePoint480Y" fmla="*/ 1260629 h 1849426"/>
                <a:gd name="GluePoint481X" fmla="*/ 492666 w 6386648"/>
                <a:gd name="GluePoint481Y" fmla="*/ 1260629 h 1849426"/>
                <a:gd name="GluePoint482X" fmla="*/ 510691 w 6386648"/>
                <a:gd name="GluePoint482Y" fmla="*/ 1278653 h 1849426"/>
                <a:gd name="GluePoint483X" fmla="*/ 492666 w 6386648"/>
                <a:gd name="GluePoint483Y" fmla="*/ 1296678 h 1849426"/>
                <a:gd name="GluePoint484X" fmla="*/ 474642 w 6386648"/>
                <a:gd name="GluePoint484Y" fmla="*/ 1278653 h 1849426"/>
                <a:gd name="GluePoint485X" fmla="*/ 492666 w 6386648"/>
                <a:gd name="GluePoint485Y" fmla="*/ 1260629 h 1849426"/>
                <a:gd name="GluePoint486X" fmla="*/ 4229726 w 6386648"/>
                <a:gd name="GluePoint486Y" fmla="*/ 1248613 h 1849426"/>
                <a:gd name="GluePoint487X" fmla="*/ 4247751 w 6386648"/>
                <a:gd name="GluePoint487Y" fmla="*/ 1266638 h 1849426"/>
                <a:gd name="GluePoint488X" fmla="*/ 4229726 w 6386648"/>
                <a:gd name="GluePoint488Y" fmla="*/ 1284662 h 1849426"/>
                <a:gd name="GluePoint489X" fmla="*/ 4211702 w 6386648"/>
                <a:gd name="GluePoint489Y" fmla="*/ 1266638 h 1849426"/>
                <a:gd name="GluePoint490X" fmla="*/ 4229726 w 6386648"/>
                <a:gd name="GluePoint490Y" fmla="*/ 1248613 h 1849426"/>
                <a:gd name="GluePoint491X" fmla="*/ 2439302 w 6386648"/>
                <a:gd name="GluePoint491Y" fmla="*/ 1248613 h 1849426"/>
                <a:gd name="GluePoint492X" fmla="*/ 2457327 w 6386648"/>
                <a:gd name="GluePoint492Y" fmla="*/ 1266638 h 1849426"/>
                <a:gd name="GluePoint493X" fmla="*/ 2439302 w 6386648"/>
                <a:gd name="GluePoint493Y" fmla="*/ 1284662 h 1849426"/>
                <a:gd name="GluePoint494X" fmla="*/ 2421278 w 6386648"/>
                <a:gd name="GluePoint494Y" fmla="*/ 1266638 h 1849426"/>
                <a:gd name="GluePoint495X" fmla="*/ 2439302 w 6386648"/>
                <a:gd name="GluePoint495Y" fmla="*/ 1248613 h 1849426"/>
                <a:gd name="GluePoint496X" fmla="*/ 2337165 w 6386648"/>
                <a:gd name="GluePoint496Y" fmla="*/ 1248613 h 1849426"/>
                <a:gd name="GluePoint497X" fmla="*/ 2355189 w 6386648"/>
                <a:gd name="GluePoint497Y" fmla="*/ 1266638 h 1849426"/>
                <a:gd name="GluePoint498X" fmla="*/ 2337165 w 6386648"/>
                <a:gd name="GluePoint498Y" fmla="*/ 1284662 h 1849426"/>
                <a:gd name="GluePoint499X" fmla="*/ 2319140 w 6386648"/>
                <a:gd name="GluePoint499Y" fmla="*/ 1266638 h 1849426"/>
                <a:gd name="GluePoint500X" fmla="*/ 2337165 w 6386648"/>
                <a:gd name="GluePoint500Y" fmla="*/ 1248613 h 1849426"/>
                <a:gd name="GluePoint501X" fmla="*/ 2012725 w 6386648"/>
                <a:gd name="GluePoint501Y" fmla="*/ 1248613 h 1849426"/>
                <a:gd name="GluePoint502X" fmla="*/ 2030750 w 6386648"/>
                <a:gd name="GluePoint502Y" fmla="*/ 1266638 h 1849426"/>
                <a:gd name="GluePoint503X" fmla="*/ 2012725 w 6386648"/>
                <a:gd name="GluePoint503Y" fmla="*/ 1284662 h 1849426"/>
                <a:gd name="GluePoint504X" fmla="*/ 1994701 w 6386648"/>
                <a:gd name="GluePoint504Y" fmla="*/ 1266638 h 1849426"/>
                <a:gd name="GluePoint505X" fmla="*/ 2012725 w 6386648"/>
                <a:gd name="GluePoint505Y" fmla="*/ 1248613 h 1849426"/>
                <a:gd name="GluePoint506X" fmla="*/ 1165578 w 6386648"/>
                <a:gd name="GluePoint506Y" fmla="*/ 1248613 h 1849426"/>
                <a:gd name="GluePoint507X" fmla="*/ 1183602 w 6386648"/>
                <a:gd name="GluePoint507Y" fmla="*/ 1266638 h 1849426"/>
                <a:gd name="GluePoint508X" fmla="*/ 1165578 w 6386648"/>
                <a:gd name="GluePoint508Y" fmla="*/ 1284662 h 1849426"/>
                <a:gd name="GluePoint509X" fmla="*/ 1147553 w 6386648"/>
                <a:gd name="GluePoint509Y" fmla="*/ 1266638 h 1849426"/>
                <a:gd name="GluePoint510X" fmla="*/ 1165578 w 6386648"/>
                <a:gd name="GluePoint510Y" fmla="*/ 1248613 h 1849426"/>
                <a:gd name="GluePoint511X" fmla="*/ 3989401 w 6386648"/>
                <a:gd name="GluePoint511Y" fmla="*/ 1242605 h 1849426"/>
                <a:gd name="GluePoint512X" fmla="*/ 4007426 w 6386648"/>
                <a:gd name="GluePoint512Y" fmla="*/ 1260629 h 1849426"/>
                <a:gd name="GluePoint513X" fmla="*/ 3989401 w 6386648"/>
                <a:gd name="GluePoint513Y" fmla="*/ 1278654 h 1849426"/>
                <a:gd name="GluePoint514X" fmla="*/ 3971377 w 6386648"/>
                <a:gd name="GluePoint514Y" fmla="*/ 1260629 h 1849426"/>
                <a:gd name="GluePoint515X" fmla="*/ 3989401 w 6386648"/>
                <a:gd name="GluePoint515Y" fmla="*/ 1242605 h 1849426"/>
                <a:gd name="GluePoint516X" fmla="*/ 1514049 w 6386648"/>
                <a:gd name="GluePoint516Y" fmla="*/ 1242605 h 1849426"/>
                <a:gd name="GluePoint517X" fmla="*/ 1532074 w 6386648"/>
                <a:gd name="GluePoint517Y" fmla="*/ 1260629 h 1849426"/>
                <a:gd name="GluePoint518X" fmla="*/ 1514049 w 6386648"/>
                <a:gd name="GluePoint518Y" fmla="*/ 1278654 h 1849426"/>
                <a:gd name="GluePoint519X" fmla="*/ 1496025 w 6386648"/>
                <a:gd name="GluePoint519Y" fmla="*/ 1260629 h 1849426"/>
                <a:gd name="GluePoint520X" fmla="*/ 1514049 w 6386648"/>
                <a:gd name="GluePoint520Y" fmla="*/ 1242605 h 1849426"/>
                <a:gd name="GluePoint521X" fmla="*/ 3088181 w 6386648"/>
                <a:gd name="GluePoint521Y" fmla="*/ 1230588 h 1849426"/>
                <a:gd name="GluePoint522X" fmla="*/ 3106206 w 6386648"/>
                <a:gd name="GluePoint522Y" fmla="*/ 1248612 h 1849426"/>
                <a:gd name="GluePoint523X" fmla="*/ 3088181 w 6386648"/>
                <a:gd name="GluePoint523Y" fmla="*/ 1266637 h 1849426"/>
                <a:gd name="GluePoint524X" fmla="*/ 3070157 w 6386648"/>
                <a:gd name="GluePoint524Y" fmla="*/ 1248612 h 1849426"/>
                <a:gd name="GluePoint525X" fmla="*/ 3088181 w 6386648"/>
                <a:gd name="GluePoint525Y" fmla="*/ 1230588 h 1849426"/>
                <a:gd name="GluePoint526X" fmla="*/ 895212 w 6386648"/>
                <a:gd name="GluePoint526Y" fmla="*/ 1230588 h 1849426"/>
                <a:gd name="GluePoint527X" fmla="*/ 913236 w 6386648"/>
                <a:gd name="GluePoint527Y" fmla="*/ 1248612 h 1849426"/>
                <a:gd name="GluePoint528X" fmla="*/ 895212 w 6386648"/>
                <a:gd name="GluePoint528Y" fmla="*/ 1266637 h 1849426"/>
                <a:gd name="GluePoint529X" fmla="*/ 877187 w 6386648"/>
                <a:gd name="GluePoint529Y" fmla="*/ 1248612 h 1849426"/>
                <a:gd name="GluePoint530X" fmla="*/ 895212 w 6386648"/>
                <a:gd name="GluePoint530Y" fmla="*/ 1230588 h 1849426"/>
                <a:gd name="GluePoint531X" fmla="*/ 4626263 w 6386648"/>
                <a:gd name="GluePoint531Y" fmla="*/ 1224580 h 1849426"/>
                <a:gd name="GluePoint532X" fmla="*/ 4644288 w 6386648"/>
                <a:gd name="GluePoint532Y" fmla="*/ 1242604 h 1849426"/>
                <a:gd name="GluePoint533X" fmla="*/ 4626263 w 6386648"/>
                <a:gd name="GluePoint533Y" fmla="*/ 1260629 h 1849426"/>
                <a:gd name="GluePoint534X" fmla="*/ 4608239 w 6386648"/>
                <a:gd name="GluePoint534Y" fmla="*/ 1242604 h 1849426"/>
                <a:gd name="GluePoint535X" fmla="*/ 4626263 w 6386648"/>
                <a:gd name="GluePoint535Y" fmla="*/ 1224580 h 1849426"/>
                <a:gd name="GluePoint536X" fmla="*/ 2547449 w 6386648"/>
                <a:gd name="GluePoint536Y" fmla="*/ 1224580 h 1849426"/>
                <a:gd name="GluePoint537X" fmla="*/ 2565474 w 6386648"/>
                <a:gd name="GluePoint537Y" fmla="*/ 1242604 h 1849426"/>
                <a:gd name="GluePoint538X" fmla="*/ 2547449 w 6386648"/>
                <a:gd name="GluePoint538Y" fmla="*/ 1260629 h 1849426"/>
                <a:gd name="GluePoint539X" fmla="*/ 2529425 w 6386648"/>
                <a:gd name="GluePoint539Y" fmla="*/ 1242604 h 1849426"/>
                <a:gd name="GluePoint540X" fmla="*/ 2547449 w 6386648"/>
                <a:gd name="GluePoint540Y" fmla="*/ 1224580 h 1849426"/>
                <a:gd name="GluePoint541X" fmla="*/ 1628204 w 6386648"/>
                <a:gd name="GluePoint541Y" fmla="*/ 1224580 h 1849426"/>
                <a:gd name="GluePoint542X" fmla="*/ 1646229 w 6386648"/>
                <a:gd name="GluePoint542Y" fmla="*/ 1242604 h 1849426"/>
                <a:gd name="GluePoint543X" fmla="*/ 1628204 w 6386648"/>
                <a:gd name="GluePoint543Y" fmla="*/ 1260629 h 1849426"/>
                <a:gd name="GluePoint544X" fmla="*/ 1610180 w 6386648"/>
                <a:gd name="GluePoint544Y" fmla="*/ 1242604 h 1849426"/>
                <a:gd name="GluePoint545X" fmla="*/ 1628204 w 6386648"/>
                <a:gd name="GluePoint545Y" fmla="*/ 1224580 h 1849426"/>
                <a:gd name="GluePoint546X" fmla="*/ 5052841 w 6386648"/>
                <a:gd name="GluePoint546Y" fmla="*/ 1212564 h 1849426"/>
                <a:gd name="GluePoint547X" fmla="*/ 5070866 w 6386648"/>
                <a:gd name="GluePoint547Y" fmla="*/ 1230588 h 1849426"/>
                <a:gd name="GluePoint548X" fmla="*/ 5052841 w 6386648"/>
                <a:gd name="GluePoint548Y" fmla="*/ 1248613 h 1849426"/>
                <a:gd name="GluePoint549X" fmla="*/ 5034817 w 6386648"/>
                <a:gd name="GluePoint549Y" fmla="*/ 1230588 h 1849426"/>
                <a:gd name="GluePoint550X" fmla="*/ 5052841 w 6386648"/>
                <a:gd name="GluePoint550Y" fmla="*/ 1212564 h 1849426"/>
                <a:gd name="GluePoint551X" fmla="*/ 3845206 w 6386648"/>
                <a:gd name="GluePoint551Y" fmla="*/ 1206556 h 1849426"/>
                <a:gd name="GluePoint552X" fmla="*/ 3863231 w 6386648"/>
                <a:gd name="GluePoint552Y" fmla="*/ 1224580 h 1849426"/>
                <a:gd name="GluePoint553X" fmla="*/ 3845206 w 6386648"/>
                <a:gd name="GluePoint553Y" fmla="*/ 1242605 h 1849426"/>
                <a:gd name="GluePoint554X" fmla="*/ 3827182 w 6386648"/>
                <a:gd name="GluePoint554Y" fmla="*/ 1224580 h 1849426"/>
                <a:gd name="GluePoint555X" fmla="*/ 3845206 w 6386648"/>
                <a:gd name="GluePoint555Y" fmla="*/ 1206556 h 1849426"/>
                <a:gd name="GluePoint556X" fmla="*/ 3604880 w 6386648"/>
                <a:gd name="GluePoint556Y" fmla="*/ 1206556 h 1849426"/>
                <a:gd name="GluePoint557X" fmla="*/ 3622905 w 6386648"/>
                <a:gd name="GluePoint557Y" fmla="*/ 1224580 h 1849426"/>
                <a:gd name="GluePoint558X" fmla="*/ 3604880 w 6386648"/>
                <a:gd name="GluePoint558Y" fmla="*/ 1242605 h 1849426"/>
                <a:gd name="GluePoint559X" fmla="*/ 3586856 w 6386648"/>
                <a:gd name="GluePoint559Y" fmla="*/ 1224580 h 1849426"/>
                <a:gd name="GluePoint560X" fmla="*/ 3604880 w 6386648"/>
                <a:gd name="GluePoint560Y" fmla="*/ 1206556 h 1849426"/>
                <a:gd name="GluePoint561X" fmla="*/ 600813 w 6386648"/>
                <a:gd name="GluePoint561Y" fmla="*/ 1200548 h 1849426"/>
                <a:gd name="GluePoint562X" fmla="*/ 618838 w 6386648"/>
                <a:gd name="GluePoint562Y" fmla="*/ 1218572 h 1849426"/>
                <a:gd name="GluePoint563X" fmla="*/ 600813 w 6386648"/>
                <a:gd name="GluePoint563Y" fmla="*/ 1236597 h 1849426"/>
                <a:gd name="GluePoint564X" fmla="*/ 582789 w 6386648"/>
                <a:gd name="GluePoint564Y" fmla="*/ 1218572 h 1849426"/>
                <a:gd name="GluePoint565X" fmla="*/ 600813 w 6386648"/>
                <a:gd name="GluePoint565Y" fmla="*/ 1200548 h 1849426"/>
                <a:gd name="GluePoint566X" fmla="*/ 2949994 w 6386648"/>
                <a:gd name="GluePoint566Y" fmla="*/ 1194539 h 1849426"/>
                <a:gd name="GluePoint567X" fmla="*/ 2968019 w 6386648"/>
                <a:gd name="GluePoint567Y" fmla="*/ 1212563 h 1849426"/>
                <a:gd name="GluePoint568X" fmla="*/ 2949994 w 6386648"/>
                <a:gd name="GluePoint568Y" fmla="*/ 1230588 h 1849426"/>
                <a:gd name="GluePoint569X" fmla="*/ 2931970 w 6386648"/>
                <a:gd name="GluePoint569Y" fmla="*/ 1212563 h 1849426"/>
                <a:gd name="GluePoint570X" fmla="*/ 2949994 w 6386648"/>
                <a:gd name="GluePoint570Y" fmla="*/ 1194539 h 1849426"/>
                <a:gd name="GluePoint571X" fmla="*/ 1009366 w 6386648"/>
                <a:gd name="GluePoint571Y" fmla="*/ 1194539 h 1849426"/>
                <a:gd name="GluePoint572X" fmla="*/ 1027391 w 6386648"/>
                <a:gd name="GluePoint572Y" fmla="*/ 1212563 h 1849426"/>
                <a:gd name="GluePoint573X" fmla="*/ 1009366 w 6386648"/>
                <a:gd name="GluePoint573Y" fmla="*/ 1230588 h 1849426"/>
                <a:gd name="GluePoint574X" fmla="*/ 991342 w 6386648"/>
                <a:gd name="GluePoint574Y" fmla="*/ 1212563 h 1849426"/>
                <a:gd name="GluePoint575X" fmla="*/ 1009366 w 6386648"/>
                <a:gd name="GluePoint575Y" fmla="*/ 1194539 h 1849426"/>
                <a:gd name="GluePoint576X" fmla="*/ 4932678 w 6386648"/>
                <a:gd name="GluePoint576Y" fmla="*/ 1188531 h 1849426"/>
                <a:gd name="GluePoint577X" fmla="*/ 4950703 w 6386648"/>
                <a:gd name="GluePoint577Y" fmla="*/ 1206556 h 1849426"/>
                <a:gd name="GluePoint578X" fmla="*/ 4932678 w 6386648"/>
                <a:gd name="GluePoint578Y" fmla="*/ 1224580 h 1849426"/>
                <a:gd name="GluePoint579X" fmla="*/ 4914654 w 6386648"/>
                <a:gd name="GluePoint579Y" fmla="*/ 1206556 h 1849426"/>
                <a:gd name="GluePoint580X" fmla="*/ 4932678 w 6386648"/>
                <a:gd name="GluePoint580Y" fmla="*/ 1188531 h 1849426"/>
                <a:gd name="GluePoint581X" fmla="*/ 4361905 w 6386648"/>
                <a:gd name="GluePoint581Y" fmla="*/ 1188531 h 1849426"/>
                <a:gd name="GluePoint582X" fmla="*/ 4379930 w 6386648"/>
                <a:gd name="GluePoint582Y" fmla="*/ 1206556 h 1849426"/>
                <a:gd name="GluePoint583X" fmla="*/ 4361905 w 6386648"/>
                <a:gd name="GluePoint583Y" fmla="*/ 1224580 h 1849426"/>
                <a:gd name="GluePoint584X" fmla="*/ 4343881 w 6386648"/>
                <a:gd name="GluePoint584Y" fmla="*/ 1206556 h 1849426"/>
                <a:gd name="GluePoint585X" fmla="*/ 4361905 w 6386648"/>
                <a:gd name="GluePoint585Y" fmla="*/ 1188531 h 1849426"/>
                <a:gd name="GluePoint586X" fmla="*/ 3220360 w 6386648"/>
                <a:gd name="GluePoint586Y" fmla="*/ 1188531 h 1849426"/>
                <a:gd name="GluePoint587X" fmla="*/ 3238385 w 6386648"/>
                <a:gd name="GluePoint587Y" fmla="*/ 1206556 h 1849426"/>
                <a:gd name="GluePoint588X" fmla="*/ 3220360 w 6386648"/>
                <a:gd name="GluePoint588Y" fmla="*/ 1224580 h 1849426"/>
                <a:gd name="GluePoint589X" fmla="*/ 3202336 w 6386648"/>
                <a:gd name="GluePoint589Y" fmla="*/ 1206556 h 1849426"/>
                <a:gd name="GluePoint590X" fmla="*/ 3220360 w 6386648"/>
                <a:gd name="GluePoint590Y" fmla="*/ 1188531 h 1849426"/>
                <a:gd name="GluePoint591X" fmla="*/ 708959 w 6386648"/>
                <a:gd name="GluePoint591Y" fmla="*/ 1188531 h 1849426"/>
                <a:gd name="GluePoint592X" fmla="*/ 726984 w 6386648"/>
                <a:gd name="GluePoint592Y" fmla="*/ 1206556 h 1849426"/>
                <a:gd name="GluePoint593X" fmla="*/ 708959 w 6386648"/>
                <a:gd name="GluePoint593Y" fmla="*/ 1224580 h 1849426"/>
                <a:gd name="GluePoint594X" fmla="*/ 690935 w 6386648"/>
                <a:gd name="GluePoint594Y" fmla="*/ 1206556 h 1849426"/>
                <a:gd name="GluePoint595X" fmla="*/ 708959 w 6386648"/>
                <a:gd name="GluePoint595Y" fmla="*/ 1188531 h 1849426"/>
                <a:gd name="GluePoint596X" fmla="*/ 4824532 w 6386648"/>
                <a:gd name="GluePoint596Y" fmla="*/ 1182523 h 1849426"/>
                <a:gd name="GluePoint597X" fmla="*/ 4842557 w 6386648"/>
                <a:gd name="GluePoint597Y" fmla="*/ 1200547 h 1849426"/>
                <a:gd name="GluePoint598X" fmla="*/ 4824532 w 6386648"/>
                <a:gd name="GluePoint598Y" fmla="*/ 1218572 h 1849426"/>
                <a:gd name="GluePoint599X" fmla="*/ 4806508 w 6386648"/>
                <a:gd name="GluePoint599Y" fmla="*/ 1200547 h 1849426"/>
                <a:gd name="GluePoint600X" fmla="*/ 4824532 w 6386648"/>
                <a:gd name="GluePoint600Y" fmla="*/ 1182523 h 1849426"/>
                <a:gd name="GluePoint601X" fmla="*/ 1279732 w 6386648"/>
                <a:gd name="GluePoint601Y" fmla="*/ 1170507 h 1849426"/>
                <a:gd name="GluePoint602X" fmla="*/ 1297757 w 6386648"/>
                <a:gd name="GluePoint602Y" fmla="*/ 1188531 h 1849426"/>
                <a:gd name="GluePoint603X" fmla="*/ 1279732 w 6386648"/>
                <a:gd name="GluePoint603Y" fmla="*/ 1206556 h 1849426"/>
                <a:gd name="GluePoint604X" fmla="*/ 1261708 w 6386648"/>
                <a:gd name="GluePoint604Y" fmla="*/ 1188531 h 1849426"/>
                <a:gd name="GluePoint605X" fmla="*/ 1279732 w 6386648"/>
                <a:gd name="GluePoint605Y" fmla="*/ 1170507 h 1849426"/>
                <a:gd name="GluePoint606X" fmla="*/ 3478710 w 6386648"/>
                <a:gd name="GluePoint606Y" fmla="*/ 1164499 h 1849426"/>
                <a:gd name="GluePoint607X" fmla="*/ 3496735 w 6386648"/>
                <a:gd name="GluePoint607Y" fmla="*/ 1182523 h 1849426"/>
                <a:gd name="GluePoint608X" fmla="*/ 3478710 w 6386648"/>
                <a:gd name="GluePoint608Y" fmla="*/ 1200548 h 1849426"/>
                <a:gd name="GluePoint609X" fmla="*/ 3460686 w 6386648"/>
                <a:gd name="GluePoint609Y" fmla="*/ 1182523 h 1849426"/>
                <a:gd name="GluePoint610X" fmla="*/ 3478710 w 6386648"/>
                <a:gd name="GluePoint610Y" fmla="*/ 1164499 h 1849426"/>
                <a:gd name="GluePoint611X" fmla="*/ 2703660 w 6386648"/>
                <a:gd name="GluePoint611Y" fmla="*/ 1164499 h 1849426"/>
                <a:gd name="GluePoint612X" fmla="*/ 2721685 w 6386648"/>
                <a:gd name="GluePoint612Y" fmla="*/ 1182523 h 1849426"/>
                <a:gd name="GluePoint613X" fmla="*/ 2703660 w 6386648"/>
                <a:gd name="GluePoint613Y" fmla="*/ 1200548 h 1849426"/>
                <a:gd name="GluePoint614X" fmla="*/ 2685636 w 6386648"/>
                <a:gd name="GluePoint614Y" fmla="*/ 1182523 h 1849426"/>
                <a:gd name="GluePoint615X" fmla="*/ 2703660 w 6386648"/>
                <a:gd name="GluePoint615Y" fmla="*/ 1164499 h 1849426"/>
                <a:gd name="GluePoint616X" fmla="*/ 4500093 w 6386648"/>
                <a:gd name="GluePoint616Y" fmla="*/ 1158491 h 1849426"/>
                <a:gd name="GluePoint617X" fmla="*/ 4518118 w 6386648"/>
                <a:gd name="GluePoint617Y" fmla="*/ 1176516 h 1849426"/>
                <a:gd name="GluePoint618X" fmla="*/ 4500093 w 6386648"/>
                <a:gd name="GluePoint618Y" fmla="*/ 1194540 h 1849426"/>
                <a:gd name="GluePoint619X" fmla="*/ 4482069 w 6386648"/>
                <a:gd name="GluePoint619Y" fmla="*/ 1176516 h 1849426"/>
                <a:gd name="GluePoint620X" fmla="*/ 4500093 w 6386648"/>
                <a:gd name="GluePoint620Y" fmla="*/ 1158491 h 1849426"/>
                <a:gd name="GluePoint621X" fmla="*/ 4199686 w 6386648"/>
                <a:gd name="GluePoint621Y" fmla="*/ 1158491 h 1849426"/>
                <a:gd name="GluePoint622X" fmla="*/ 4217711 w 6386648"/>
                <a:gd name="GluePoint622Y" fmla="*/ 1176516 h 1849426"/>
                <a:gd name="GluePoint623X" fmla="*/ 4199686 w 6386648"/>
                <a:gd name="GluePoint623Y" fmla="*/ 1194540 h 1849426"/>
                <a:gd name="GluePoint624X" fmla="*/ 4181662 w 6386648"/>
                <a:gd name="GluePoint624Y" fmla="*/ 1176516 h 1849426"/>
                <a:gd name="GluePoint625X" fmla="*/ 4199686 w 6386648"/>
                <a:gd name="GluePoint625Y" fmla="*/ 1158491 h 1849426"/>
                <a:gd name="GluePoint626X" fmla="*/ 2132887 w 6386648"/>
                <a:gd name="GluePoint626Y" fmla="*/ 1158491 h 1849426"/>
                <a:gd name="GluePoint627X" fmla="*/ 2150912 w 6386648"/>
                <a:gd name="GluePoint627Y" fmla="*/ 1176516 h 1849426"/>
                <a:gd name="GluePoint628X" fmla="*/ 2132887 w 6386648"/>
                <a:gd name="GluePoint628Y" fmla="*/ 1194540 h 1849426"/>
                <a:gd name="GluePoint629X" fmla="*/ 2114863 w 6386648"/>
                <a:gd name="GluePoint629Y" fmla="*/ 1176516 h 1849426"/>
                <a:gd name="GluePoint630X" fmla="*/ 2132887 w 6386648"/>
                <a:gd name="GluePoint630Y" fmla="*/ 1158491 h 1849426"/>
                <a:gd name="GluePoint631X" fmla="*/ 1850505 w 6386648"/>
                <a:gd name="GluePoint631Y" fmla="*/ 1158491 h 1849426"/>
                <a:gd name="GluePoint632X" fmla="*/ 1868530 w 6386648"/>
                <a:gd name="GluePoint632Y" fmla="*/ 1176516 h 1849426"/>
                <a:gd name="GluePoint633X" fmla="*/ 1850505 w 6386648"/>
                <a:gd name="GluePoint633Y" fmla="*/ 1194540 h 1849426"/>
                <a:gd name="GluePoint634X" fmla="*/ 1832481 w 6386648"/>
                <a:gd name="GluePoint634Y" fmla="*/ 1176516 h 1849426"/>
                <a:gd name="GluePoint635X" fmla="*/ 1850505 w 6386648"/>
                <a:gd name="GluePoint635Y" fmla="*/ 1158491 h 1849426"/>
                <a:gd name="GluePoint636X" fmla="*/ 3340522 w 6386648"/>
                <a:gd name="GluePoint636Y" fmla="*/ 1152483 h 1849426"/>
                <a:gd name="GluePoint637X" fmla="*/ 3358547 w 6386648"/>
                <a:gd name="GluePoint637Y" fmla="*/ 1170507 h 1849426"/>
                <a:gd name="GluePoint638X" fmla="*/ 3340522 w 6386648"/>
                <a:gd name="GluePoint638Y" fmla="*/ 1188532 h 1849426"/>
                <a:gd name="GluePoint639X" fmla="*/ 3322498 w 6386648"/>
                <a:gd name="GluePoint639Y" fmla="*/ 1170507 h 1849426"/>
                <a:gd name="GluePoint640X" fmla="*/ 3340522 w 6386648"/>
                <a:gd name="GluePoint640Y" fmla="*/ 1152483 h 1849426"/>
                <a:gd name="GluePoint641X" fmla="*/ 2829831 w 6386648"/>
                <a:gd name="GluePoint641Y" fmla="*/ 1152483 h 1849426"/>
                <a:gd name="GluePoint642X" fmla="*/ 2847856 w 6386648"/>
                <a:gd name="GluePoint642Y" fmla="*/ 1170507 h 1849426"/>
                <a:gd name="GluePoint643X" fmla="*/ 2829831 w 6386648"/>
                <a:gd name="GluePoint643Y" fmla="*/ 1188532 h 1849426"/>
                <a:gd name="GluePoint644X" fmla="*/ 2811807 w 6386648"/>
                <a:gd name="GluePoint644Y" fmla="*/ 1170507 h 1849426"/>
                <a:gd name="GluePoint645X" fmla="*/ 2829831 w 6386648"/>
                <a:gd name="GluePoint645Y" fmla="*/ 1152483 h 1849426"/>
                <a:gd name="GluePoint646X" fmla="*/ 2253050 w 6386648"/>
                <a:gd name="GluePoint646Y" fmla="*/ 1152483 h 1849426"/>
                <a:gd name="GluePoint647X" fmla="*/ 2271075 w 6386648"/>
                <a:gd name="GluePoint647Y" fmla="*/ 1170507 h 1849426"/>
                <a:gd name="GluePoint648X" fmla="*/ 2253050 w 6386648"/>
                <a:gd name="GluePoint648Y" fmla="*/ 1188532 h 1849426"/>
                <a:gd name="GluePoint649X" fmla="*/ 2235026 w 6386648"/>
                <a:gd name="GluePoint649Y" fmla="*/ 1170507 h 1849426"/>
                <a:gd name="GluePoint650X" fmla="*/ 2253050 w 6386648"/>
                <a:gd name="GluePoint650Y" fmla="*/ 1152483 h 1849426"/>
                <a:gd name="GluePoint651X" fmla="*/ 1994700 w 6386648"/>
                <a:gd name="GluePoint651Y" fmla="*/ 1146474 h 1849426"/>
                <a:gd name="GluePoint652X" fmla="*/ 2012725 w 6386648"/>
                <a:gd name="GluePoint652Y" fmla="*/ 1164498 h 1849426"/>
                <a:gd name="GluePoint653X" fmla="*/ 1994700 w 6386648"/>
                <a:gd name="GluePoint653Y" fmla="*/ 1182523 h 1849426"/>
                <a:gd name="GluePoint654X" fmla="*/ 1976676 w 6386648"/>
                <a:gd name="GluePoint654Y" fmla="*/ 1164498 h 1849426"/>
                <a:gd name="GluePoint655X" fmla="*/ 1994700 w 6386648"/>
                <a:gd name="GluePoint655Y" fmla="*/ 1146474 h 1849426"/>
                <a:gd name="GluePoint656X" fmla="*/ 1718326 w 6386648"/>
                <a:gd name="GluePoint656Y" fmla="*/ 1146474 h 1849426"/>
                <a:gd name="GluePoint657X" fmla="*/ 1736351 w 6386648"/>
                <a:gd name="GluePoint657Y" fmla="*/ 1164498 h 1849426"/>
                <a:gd name="GluePoint658X" fmla="*/ 1718326 w 6386648"/>
                <a:gd name="GluePoint658Y" fmla="*/ 1182523 h 1849426"/>
                <a:gd name="GluePoint659X" fmla="*/ 1700302 w 6386648"/>
                <a:gd name="GluePoint659Y" fmla="*/ 1164498 h 1849426"/>
                <a:gd name="GluePoint660X" fmla="*/ 1718326 w 6386648"/>
                <a:gd name="GluePoint660Y" fmla="*/ 1146474 h 1849426"/>
                <a:gd name="GluePoint661X" fmla="*/ 1129529 w 6386648"/>
                <a:gd name="GluePoint661Y" fmla="*/ 1146474 h 1849426"/>
                <a:gd name="GluePoint662X" fmla="*/ 1147554 w 6386648"/>
                <a:gd name="GluePoint662Y" fmla="*/ 1164498 h 1849426"/>
                <a:gd name="GluePoint663X" fmla="*/ 1129529 w 6386648"/>
                <a:gd name="GluePoint663Y" fmla="*/ 1182523 h 1849426"/>
                <a:gd name="GluePoint664X" fmla="*/ 1111505 w 6386648"/>
                <a:gd name="GluePoint664Y" fmla="*/ 1164498 h 1849426"/>
                <a:gd name="GluePoint665X" fmla="*/ 1129529 w 6386648"/>
                <a:gd name="GluePoint665Y" fmla="*/ 1146474 h 1849426"/>
                <a:gd name="GluePoint666X" fmla="*/ 498674 w 6386648"/>
                <a:gd name="GluePoint666Y" fmla="*/ 1140466 h 1849426"/>
                <a:gd name="GluePoint667X" fmla="*/ 516699 w 6386648"/>
                <a:gd name="GluePoint667Y" fmla="*/ 1158490 h 1849426"/>
                <a:gd name="GluePoint668X" fmla="*/ 498674 w 6386648"/>
                <a:gd name="GluePoint668Y" fmla="*/ 1176515 h 1849426"/>
                <a:gd name="GluePoint669X" fmla="*/ 480650 w 6386648"/>
                <a:gd name="GluePoint669Y" fmla="*/ 1158490 h 1849426"/>
                <a:gd name="GluePoint670X" fmla="*/ 498674 w 6386648"/>
                <a:gd name="GluePoint670Y" fmla="*/ 1140466 h 1849426"/>
                <a:gd name="GluePoint671X" fmla="*/ 3707019 w 6386648"/>
                <a:gd name="GluePoint671Y" fmla="*/ 1134458 h 1849426"/>
                <a:gd name="GluePoint672X" fmla="*/ 3725044 w 6386648"/>
                <a:gd name="GluePoint672Y" fmla="*/ 1152482 h 1849426"/>
                <a:gd name="GluePoint673X" fmla="*/ 3707019 w 6386648"/>
                <a:gd name="GluePoint673Y" fmla="*/ 1170507 h 1849426"/>
                <a:gd name="GluePoint674X" fmla="*/ 3688994 w 6386648"/>
                <a:gd name="GluePoint674Y" fmla="*/ 1152482 h 1849426"/>
                <a:gd name="GluePoint675X" fmla="*/ 3707019 w 6386648"/>
                <a:gd name="GluePoint675Y" fmla="*/ 1134458 h 1849426"/>
                <a:gd name="GluePoint676X" fmla="*/ 799081 w 6386648"/>
                <a:gd name="GluePoint676Y" fmla="*/ 1134458 h 1849426"/>
                <a:gd name="GluePoint677X" fmla="*/ 817106 w 6386648"/>
                <a:gd name="GluePoint677Y" fmla="*/ 1152482 h 1849426"/>
                <a:gd name="GluePoint678X" fmla="*/ 799081 w 6386648"/>
                <a:gd name="GluePoint678Y" fmla="*/ 1170507 h 1849426"/>
                <a:gd name="GluePoint679X" fmla="*/ 781057 w 6386648"/>
                <a:gd name="GluePoint679Y" fmla="*/ 1152482 h 1849426"/>
                <a:gd name="GluePoint680X" fmla="*/ 799081 w 6386648"/>
                <a:gd name="GluePoint680Y" fmla="*/ 1134458 h 1849426"/>
                <a:gd name="GluePoint681X" fmla="*/ 384520 w 6386648"/>
                <a:gd name="GluePoint681Y" fmla="*/ 1134458 h 1849426"/>
                <a:gd name="GluePoint682X" fmla="*/ 402545 w 6386648"/>
                <a:gd name="GluePoint682Y" fmla="*/ 1152482 h 1849426"/>
                <a:gd name="GluePoint683X" fmla="*/ 384520 w 6386648"/>
                <a:gd name="GluePoint683Y" fmla="*/ 1170507 h 1849426"/>
                <a:gd name="GluePoint684X" fmla="*/ 366496 w 6386648"/>
                <a:gd name="GluePoint684Y" fmla="*/ 1152482 h 1849426"/>
                <a:gd name="GluePoint685X" fmla="*/ 384520 w 6386648"/>
                <a:gd name="GluePoint685Y" fmla="*/ 1134458 h 1849426"/>
                <a:gd name="GluePoint686X" fmla="*/ 3935328 w 6386648"/>
                <a:gd name="GluePoint686Y" fmla="*/ 1128450 h 1849426"/>
                <a:gd name="GluePoint687X" fmla="*/ 3953353 w 6386648"/>
                <a:gd name="GluePoint687Y" fmla="*/ 1146475 h 1849426"/>
                <a:gd name="GluePoint688X" fmla="*/ 3935328 w 6386648"/>
                <a:gd name="GluePoint688Y" fmla="*/ 1164499 h 1849426"/>
                <a:gd name="GluePoint689X" fmla="*/ 3917304 w 6386648"/>
                <a:gd name="GluePoint689Y" fmla="*/ 1146475 h 1849426"/>
                <a:gd name="GluePoint690X" fmla="*/ 3935328 w 6386648"/>
                <a:gd name="GluePoint690Y" fmla="*/ 1128450 h 1849426"/>
                <a:gd name="GluePoint691X" fmla="*/ 1514049 w 6386648"/>
                <a:gd name="GluePoint691Y" fmla="*/ 1128450 h 1849426"/>
                <a:gd name="GluePoint692X" fmla="*/ 1532074 w 6386648"/>
                <a:gd name="GluePoint692Y" fmla="*/ 1146475 h 1849426"/>
                <a:gd name="GluePoint693X" fmla="*/ 1514049 w 6386648"/>
                <a:gd name="GluePoint693Y" fmla="*/ 1164499 h 1849426"/>
                <a:gd name="GluePoint694X" fmla="*/ 1496025 w 6386648"/>
                <a:gd name="GluePoint694Y" fmla="*/ 1146475 h 1849426"/>
                <a:gd name="GluePoint695X" fmla="*/ 1514049 w 6386648"/>
                <a:gd name="GluePoint695Y" fmla="*/ 1128450 h 1849426"/>
                <a:gd name="GluePoint696X" fmla="*/ 4650296 w 6386648"/>
                <a:gd name="GluePoint696Y" fmla="*/ 1122442 h 1849426"/>
                <a:gd name="GluePoint697X" fmla="*/ 4668321 w 6386648"/>
                <a:gd name="GluePoint697Y" fmla="*/ 1140466 h 1849426"/>
                <a:gd name="GluePoint698X" fmla="*/ 4650296 w 6386648"/>
                <a:gd name="GluePoint698Y" fmla="*/ 1158491 h 1849426"/>
                <a:gd name="GluePoint699X" fmla="*/ 4632272 w 6386648"/>
                <a:gd name="GluePoint699Y" fmla="*/ 1140466 h 1849426"/>
                <a:gd name="GluePoint700X" fmla="*/ 4650296 w 6386648"/>
                <a:gd name="GluePoint700Y" fmla="*/ 1122442 h 1849426"/>
                <a:gd name="GluePoint701X" fmla="*/ 4073515 w 6386648"/>
                <a:gd name="GluePoint701Y" fmla="*/ 1122442 h 1849426"/>
                <a:gd name="GluePoint702X" fmla="*/ 4091540 w 6386648"/>
                <a:gd name="GluePoint702Y" fmla="*/ 1140466 h 1849426"/>
                <a:gd name="GluePoint703X" fmla="*/ 4073515 w 6386648"/>
                <a:gd name="GluePoint703Y" fmla="*/ 1158491 h 1849426"/>
                <a:gd name="GluePoint704X" fmla="*/ 4055491 w 6386648"/>
                <a:gd name="GluePoint704Y" fmla="*/ 1140466 h 1849426"/>
                <a:gd name="GluePoint705X" fmla="*/ 4073515 w 6386648"/>
                <a:gd name="GluePoint705Y" fmla="*/ 1122442 h 1849426"/>
                <a:gd name="GluePoint706X" fmla="*/ 2475351 w 6386648"/>
                <a:gd name="GluePoint706Y" fmla="*/ 1122442 h 1849426"/>
                <a:gd name="GluePoint707X" fmla="*/ 2493376 w 6386648"/>
                <a:gd name="GluePoint707Y" fmla="*/ 1140466 h 1849426"/>
                <a:gd name="GluePoint708X" fmla="*/ 2475351 w 6386648"/>
                <a:gd name="GluePoint708Y" fmla="*/ 1158491 h 1849426"/>
                <a:gd name="GluePoint709X" fmla="*/ 2457326 w 6386648"/>
                <a:gd name="GluePoint709Y" fmla="*/ 1140466 h 1849426"/>
                <a:gd name="GluePoint710X" fmla="*/ 2475351 w 6386648"/>
                <a:gd name="GluePoint710Y" fmla="*/ 1122442 h 1849426"/>
                <a:gd name="GluePoint711X" fmla="*/ 1393887 w 6386648"/>
                <a:gd name="GluePoint711Y" fmla="*/ 1122442 h 1849426"/>
                <a:gd name="GluePoint712X" fmla="*/ 1411912 w 6386648"/>
                <a:gd name="GluePoint712Y" fmla="*/ 1140466 h 1849426"/>
                <a:gd name="GluePoint713X" fmla="*/ 1393887 w 6386648"/>
                <a:gd name="GluePoint713Y" fmla="*/ 1158491 h 1849426"/>
                <a:gd name="GluePoint714X" fmla="*/ 1375863 w 6386648"/>
                <a:gd name="GluePoint714Y" fmla="*/ 1140466 h 1849426"/>
                <a:gd name="GluePoint715X" fmla="*/ 1393887 w 6386648"/>
                <a:gd name="GluePoint715Y" fmla="*/ 1122442 h 1849426"/>
                <a:gd name="GluePoint716X" fmla="*/ 3058140 w 6386648"/>
                <a:gd name="GluePoint716Y" fmla="*/ 1116434 h 1849426"/>
                <a:gd name="GluePoint717X" fmla="*/ 3076165 w 6386648"/>
                <a:gd name="GluePoint717Y" fmla="*/ 1134458 h 1849426"/>
                <a:gd name="GluePoint718X" fmla="*/ 3058140 w 6386648"/>
                <a:gd name="GluePoint718Y" fmla="*/ 1152483 h 1849426"/>
                <a:gd name="GluePoint719X" fmla="*/ 3040116 w 6386648"/>
                <a:gd name="GluePoint719Y" fmla="*/ 1134458 h 1849426"/>
                <a:gd name="GluePoint720X" fmla="*/ 3058140 w 6386648"/>
                <a:gd name="GluePoint720Y" fmla="*/ 1116434 h 1849426"/>
                <a:gd name="GluePoint721X" fmla="*/ 4800499 w 6386648"/>
                <a:gd name="GluePoint721Y" fmla="*/ 1092401 h 1849426"/>
                <a:gd name="GluePoint722X" fmla="*/ 4818524 w 6386648"/>
                <a:gd name="GluePoint722Y" fmla="*/ 1110425 h 1849426"/>
                <a:gd name="GluePoint723X" fmla="*/ 4800499 w 6386648"/>
                <a:gd name="GluePoint723Y" fmla="*/ 1128450 h 1849426"/>
                <a:gd name="GluePoint724X" fmla="*/ 4782475 w 6386648"/>
                <a:gd name="GluePoint724Y" fmla="*/ 1110425 h 1849426"/>
                <a:gd name="GluePoint725X" fmla="*/ 4800499 w 6386648"/>
                <a:gd name="GluePoint725Y" fmla="*/ 1092401 h 1849426"/>
                <a:gd name="GluePoint726X" fmla="*/ 2349180 w 6386648"/>
                <a:gd name="GluePoint726Y" fmla="*/ 1092401 h 1849426"/>
                <a:gd name="GluePoint727X" fmla="*/ 2367205 w 6386648"/>
                <a:gd name="GluePoint727Y" fmla="*/ 1110425 h 1849426"/>
                <a:gd name="GluePoint728X" fmla="*/ 2349180 w 6386648"/>
                <a:gd name="GluePoint728Y" fmla="*/ 1128450 h 1849426"/>
                <a:gd name="GluePoint729X" fmla="*/ 2331156 w 6386648"/>
                <a:gd name="GluePoint729Y" fmla="*/ 1110425 h 1849426"/>
                <a:gd name="GluePoint730X" fmla="*/ 2349180 w 6386648"/>
                <a:gd name="GluePoint730Y" fmla="*/ 1092401 h 1849426"/>
                <a:gd name="GluePoint731X" fmla="*/ 931260 w 6386648"/>
                <a:gd name="GluePoint731Y" fmla="*/ 1092401 h 1849426"/>
                <a:gd name="GluePoint732X" fmla="*/ 949285 w 6386648"/>
                <a:gd name="GluePoint732Y" fmla="*/ 1110425 h 1849426"/>
                <a:gd name="GluePoint733X" fmla="*/ 931260 w 6386648"/>
                <a:gd name="GluePoint733Y" fmla="*/ 1128450 h 1849426"/>
                <a:gd name="GluePoint734X" fmla="*/ 913236 w 6386648"/>
                <a:gd name="GluePoint734Y" fmla="*/ 1110425 h 1849426"/>
                <a:gd name="GluePoint735X" fmla="*/ 931260 w 6386648"/>
                <a:gd name="GluePoint735Y" fmla="*/ 1092401 h 1849426"/>
                <a:gd name="GluePoint736X" fmla="*/ 4986752 w 6386648"/>
                <a:gd name="GluePoint736Y" fmla="*/ 1086393 h 1849426"/>
                <a:gd name="GluePoint737X" fmla="*/ 5004777 w 6386648"/>
                <a:gd name="GluePoint737Y" fmla="*/ 1104417 h 1849426"/>
                <a:gd name="GluePoint738X" fmla="*/ 4986752 w 6386648"/>
                <a:gd name="GluePoint738Y" fmla="*/ 1122442 h 1849426"/>
                <a:gd name="GluePoint739X" fmla="*/ 4968728 w 6386648"/>
                <a:gd name="GluePoint739Y" fmla="*/ 1104417 h 1849426"/>
                <a:gd name="GluePoint740X" fmla="*/ 4986752 w 6386648"/>
                <a:gd name="GluePoint740Y" fmla="*/ 1086393 h 1849426"/>
                <a:gd name="GluePoint741X" fmla="*/ 3815165 w 6386648"/>
                <a:gd name="GluePoint741Y" fmla="*/ 1086393 h 1849426"/>
                <a:gd name="GluePoint742X" fmla="*/ 3833190 w 6386648"/>
                <a:gd name="GluePoint742Y" fmla="*/ 1104417 h 1849426"/>
                <a:gd name="GluePoint743X" fmla="*/ 3815165 w 6386648"/>
                <a:gd name="GluePoint743Y" fmla="*/ 1122442 h 1849426"/>
                <a:gd name="GluePoint744X" fmla="*/ 3797141 w 6386648"/>
                <a:gd name="GluePoint744Y" fmla="*/ 1104417 h 1849426"/>
                <a:gd name="GluePoint745X" fmla="*/ 3815165 w 6386648"/>
                <a:gd name="GluePoint745Y" fmla="*/ 1086393 h 1849426"/>
                <a:gd name="GluePoint746X" fmla="*/ 3586856 w 6386648"/>
                <a:gd name="GluePoint746Y" fmla="*/ 1086393 h 1849426"/>
                <a:gd name="GluePoint747X" fmla="*/ 3604881 w 6386648"/>
                <a:gd name="GluePoint747Y" fmla="*/ 1104417 h 1849426"/>
                <a:gd name="GluePoint748X" fmla="*/ 3586856 w 6386648"/>
                <a:gd name="GluePoint748Y" fmla="*/ 1122442 h 1849426"/>
                <a:gd name="GluePoint749X" fmla="*/ 3568831 w 6386648"/>
                <a:gd name="GluePoint749Y" fmla="*/ 1104417 h 1849426"/>
                <a:gd name="GluePoint750X" fmla="*/ 3586856 w 6386648"/>
                <a:gd name="GluePoint750Y" fmla="*/ 1086393 h 1849426"/>
                <a:gd name="GluePoint751X" fmla="*/ 3166287 w 6386648"/>
                <a:gd name="GluePoint751Y" fmla="*/ 1086393 h 1849426"/>
                <a:gd name="GluePoint752X" fmla="*/ 3184312 w 6386648"/>
                <a:gd name="GluePoint752Y" fmla="*/ 1104417 h 1849426"/>
                <a:gd name="GluePoint753X" fmla="*/ 3166287 w 6386648"/>
                <a:gd name="GluePoint753Y" fmla="*/ 1122442 h 1849426"/>
                <a:gd name="GluePoint754X" fmla="*/ 3148262 w 6386648"/>
                <a:gd name="GluePoint754Y" fmla="*/ 1104417 h 1849426"/>
                <a:gd name="GluePoint755X" fmla="*/ 3166287 w 6386648"/>
                <a:gd name="GluePoint755Y" fmla="*/ 1086393 h 1849426"/>
                <a:gd name="GluePoint756X" fmla="*/ 2595514 w 6386648"/>
                <a:gd name="GluePoint756Y" fmla="*/ 1086393 h 1849426"/>
                <a:gd name="GluePoint757X" fmla="*/ 2613539 w 6386648"/>
                <a:gd name="GluePoint757Y" fmla="*/ 1104417 h 1849426"/>
                <a:gd name="GluePoint758X" fmla="*/ 2595514 w 6386648"/>
                <a:gd name="GluePoint758Y" fmla="*/ 1122442 h 1849426"/>
                <a:gd name="GluePoint759X" fmla="*/ 2577489 w 6386648"/>
                <a:gd name="GluePoint759Y" fmla="*/ 1104417 h 1849426"/>
                <a:gd name="GluePoint760X" fmla="*/ 2595514 w 6386648"/>
                <a:gd name="GluePoint760Y" fmla="*/ 1086393 h 1849426"/>
                <a:gd name="GluePoint761X" fmla="*/ 1628204 w 6386648"/>
                <a:gd name="GluePoint761Y" fmla="*/ 1074377 h 1849426"/>
                <a:gd name="GluePoint762X" fmla="*/ 1646229 w 6386648"/>
                <a:gd name="GluePoint762Y" fmla="*/ 1092401 h 1849426"/>
                <a:gd name="GluePoint763X" fmla="*/ 1628204 w 6386648"/>
                <a:gd name="GluePoint763Y" fmla="*/ 1110426 h 1849426"/>
                <a:gd name="GluePoint764X" fmla="*/ 1610180 w 6386648"/>
                <a:gd name="GluePoint764Y" fmla="*/ 1092401 h 1849426"/>
                <a:gd name="GluePoint765X" fmla="*/ 1628204 w 6386648"/>
                <a:gd name="GluePoint765Y" fmla="*/ 1074377 h 1849426"/>
                <a:gd name="GluePoint766X" fmla="*/ 642870 w 6386648"/>
                <a:gd name="GluePoint766Y" fmla="*/ 1074377 h 1849426"/>
                <a:gd name="GluePoint767X" fmla="*/ 660895 w 6386648"/>
                <a:gd name="GluePoint767Y" fmla="*/ 1092401 h 1849426"/>
                <a:gd name="GluePoint768X" fmla="*/ 642870 w 6386648"/>
                <a:gd name="GluePoint768Y" fmla="*/ 1110426 h 1849426"/>
                <a:gd name="GluePoint769X" fmla="*/ 624846 w 6386648"/>
                <a:gd name="GluePoint769Y" fmla="*/ 1092401 h 1849426"/>
                <a:gd name="GluePoint770X" fmla="*/ 642870 w 6386648"/>
                <a:gd name="GluePoint770Y" fmla="*/ 1074377 h 1849426"/>
                <a:gd name="GluePoint771X" fmla="*/ 2925961 w 6386648"/>
                <a:gd name="GluePoint771Y" fmla="*/ 1068369 h 1849426"/>
                <a:gd name="GluePoint772X" fmla="*/ 2943986 w 6386648"/>
                <a:gd name="GluePoint772Y" fmla="*/ 1086394 h 1849426"/>
                <a:gd name="GluePoint773X" fmla="*/ 2925961 w 6386648"/>
                <a:gd name="GluePoint773Y" fmla="*/ 1104418 h 1849426"/>
                <a:gd name="GluePoint774X" fmla="*/ 2907936 w 6386648"/>
                <a:gd name="GluePoint774Y" fmla="*/ 1086394 h 1849426"/>
                <a:gd name="GluePoint775X" fmla="*/ 2925961 w 6386648"/>
                <a:gd name="GluePoint775Y" fmla="*/ 1068369 h 1849426"/>
                <a:gd name="GluePoint776X" fmla="*/ 3424636 w 6386648"/>
                <a:gd name="GluePoint776Y" fmla="*/ 1062360 h 1849426"/>
                <a:gd name="GluePoint777X" fmla="*/ 3442661 w 6386648"/>
                <a:gd name="GluePoint777Y" fmla="*/ 1080384 h 1849426"/>
                <a:gd name="GluePoint778X" fmla="*/ 3424636 w 6386648"/>
                <a:gd name="GluePoint778Y" fmla="*/ 1098409 h 1849426"/>
                <a:gd name="GluePoint779X" fmla="*/ 3406612 w 6386648"/>
                <a:gd name="GluePoint779Y" fmla="*/ 1080384 h 1849426"/>
                <a:gd name="GluePoint780X" fmla="*/ 3424636 w 6386648"/>
                <a:gd name="GluePoint780Y" fmla="*/ 1062360 h 1849426"/>
                <a:gd name="GluePoint781X" fmla="*/ 1249691 w 6386648"/>
                <a:gd name="GluePoint781Y" fmla="*/ 1062360 h 1849426"/>
                <a:gd name="GluePoint782X" fmla="*/ 1267716 w 6386648"/>
                <a:gd name="GluePoint782Y" fmla="*/ 1080384 h 1849426"/>
                <a:gd name="GluePoint783X" fmla="*/ 1249691 w 6386648"/>
                <a:gd name="GluePoint783Y" fmla="*/ 1098409 h 1849426"/>
                <a:gd name="GluePoint784X" fmla="*/ 1231667 w 6386648"/>
                <a:gd name="GluePoint784Y" fmla="*/ 1080384 h 1849426"/>
                <a:gd name="GluePoint785X" fmla="*/ 1249691 w 6386648"/>
                <a:gd name="GluePoint785Y" fmla="*/ 1062360 h 1849426"/>
                <a:gd name="GluePoint786X" fmla="*/ 1075456 w 6386648"/>
                <a:gd name="GluePoint786Y" fmla="*/ 1062360 h 1849426"/>
                <a:gd name="GluePoint787X" fmla="*/ 1093480 w 6386648"/>
                <a:gd name="GluePoint787Y" fmla="*/ 1080384 h 1849426"/>
                <a:gd name="GluePoint788X" fmla="*/ 1075456 w 6386648"/>
                <a:gd name="GluePoint788Y" fmla="*/ 1098409 h 1849426"/>
                <a:gd name="GluePoint789X" fmla="*/ 1057431 w 6386648"/>
                <a:gd name="GluePoint789Y" fmla="*/ 1080384 h 1849426"/>
                <a:gd name="GluePoint790X" fmla="*/ 1075456 w 6386648"/>
                <a:gd name="GluePoint790Y" fmla="*/ 1062360 h 1849426"/>
                <a:gd name="GluePoint791X" fmla="*/ 1928611 w 6386648"/>
                <a:gd name="GluePoint791Y" fmla="*/ 1056352 h 1849426"/>
                <a:gd name="GluePoint792X" fmla="*/ 1946636 w 6386648"/>
                <a:gd name="GluePoint792Y" fmla="*/ 1074376 h 1849426"/>
                <a:gd name="GluePoint793X" fmla="*/ 1928611 w 6386648"/>
                <a:gd name="GluePoint793Y" fmla="*/ 1092401 h 1849426"/>
                <a:gd name="GluePoint794X" fmla="*/ 1910587 w 6386648"/>
                <a:gd name="GluePoint794Y" fmla="*/ 1074376 h 1849426"/>
                <a:gd name="GluePoint795X" fmla="*/ 1928611 w 6386648"/>
                <a:gd name="GluePoint795Y" fmla="*/ 1056352 h 1849426"/>
                <a:gd name="GluePoint796X" fmla="*/ 2709668 w 6386648"/>
                <a:gd name="GluePoint796Y" fmla="*/ 1044336 h 1849426"/>
                <a:gd name="GluePoint797X" fmla="*/ 2727693 w 6386648"/>
                <a:gd name="GluePoint797Y" fmla="*/ 1062360 h 1849426"/>
                <a:gd name="GluePoint798X" fmla="*/ 2709668 w 6386648"/>
                <a:gd name="GluePoint798Y" fmla="*/ 1080385 h 1849426"/>
                <a:gd name="GluePoint799X" fmla="*/ 2691644 w 6386648"/>
                <a:gd name="GluePoint799Y" fmla="*/ 1062360 h 1849426"/>
                <a:gd name="GluePoint800X" fmla="*/ 2709668 w 6386648"/>
                <a:gd name="GluePoint800Y" fmla="*/ 1044336 h 1849426"/>
                <a:gd name="GluePoint801X" fmla="*/ 1784415 w 6386648"/>
                <a:gd name="GluePoint801Y" fmla="*/ 1044336 h 1849426"/>
                <a:gd name="GluePoint802X" fmla="*/ 1802440 w 6386648"/>
                <a:gd name="GluePoint802Y" fmla="*/ 1062360 h 1849426"/>
                <a:gd name="GluePoint803X" fmla="*/ 1784415 w 6386648"/>
                <a:gd name="GluePoint803Y" fmla="*/ 1080385 h 1849426"/>
                <a:gd name="GluePoint804X" fmla="*/ 1766391 w 6386648"/>
                <a:gd name="GluePoint804Y" fmla="*/ 1062360 h 1849426"/>
                <a:gd name="GluePoint805X" fmla="*/ 1784415 w 6386648"/>
                <a:gd name="GluePoint805Y" fmla="*/ 1044336 h 1849426"/>
                <a:gd name="GluePoint806X" fmla="*/ 3292457 w 6386648"/>
                <a:gd name="GluePoint806Y" fmla="*/ 1038328 h 1849426"/>
                <a:gd name="GluePoint807X" fmla="*/ 3310482 w 6386648"/>
                <a:gd name="GluePoint807Y" fmla="*/ 1056353 h 1849426"/>
                <a:gd name="GluePoint808X" fmla="*/ 3292457 w 6386648"/>
                <a:gd name="GluePoint808Y" fmla="*/ 1074377 h 1849426"/>
                <a:gd name="GluePoint809X" fmla="*/ 3274433 w 6386648"/>
                <a:gd name="GluePoint809Y" fmla="*/ 1056353 h 1849426"/>
                <a:gd name="GluePoint810X" fmla="*/ 3292457 w 6386648"/>
                <a:gd name="GluePoint810Y" fmla="*/ 1038328 h 1849426"/>
                <a:gd name="GluePoint811X" fmla="*/ 2198977 w 6386648"/>
                <a:gd name="GluePoint811Y" fmla="*/ 1038328 h 1849426"/>
                <a:gd name="GluePoint812X" fmla="*/ 2217002 w 6386648"/>
                <a:gd name="GluePoint812Y" fmla="*/ 1056353 h 1849426"/>
                <a:gd name="GluePoint813X" fmla="*/ 2198977 w 6386648"/>
                <a:gd name="GluePoint813Y" fmla="*/ 1074377 h 1849426"/>
                <a:gd name="GluePoint814X" fmla="*/ 2180953 w 6386648"/>
                <a:gd name="GluePoint814Y" fmla="*/ 1056353 h 1849426"/>
                <a:gd name="GluePoint815X" fmla="*/ 2198977 w 6386648"/>
                <a:gd name="GluePoint815Y" fmla="*/ 1038328 h 1849426"/>
                <a:gd name="GluePoint816X" fmla="*/ 2078814 w 6386648"/>
                <a:gd name="GluePoint816Y" fmla="*/ 1032320 h 1849426"/>
                <a:gd name="GluePoint817X" fmla="*/ 2096839 w 6386648"/>
                <a:gd name="GluePoint817Y" fmla="*/ 1050344 h 1849426"/>
                <a:gd name="GluePoint818X" fmla="*/ 2078814 w 6386648"/>
                <a:gd name="GluePoint818Y" fmla="*/ 1068369 h 1849426"/>
                <a:gd name="GluePoint819X" fmla="*/ 2060790 w 6386648"/>
                <a:gd name="GluePoint819Y" fmla="*/ 1050344 h 1849426"/>
                <a:gd name="GluePoint820X" fmla="*/ 2078814 w 6386648"/>
                <a:gd name="GluePoint820Y" fmla="*/ 1032320 h 1849426"/>
                <a:gd name="GluePoint821X" fmla="*/ 3983393 w 6386648"/>
                <a:gd name="GluePoint821Y" fmla="*/ 1026312 h 1849426"/>
                <a:gd name="GluePoint822X" fmla="*/ 4001418 w 6386648"/>
                <a:gd name="GluePoint822Y" fmla="*/ 1044336 h 1849426"/>
                <a:gd name="GluePoint823X" fmla="*/ 3983393 w 6386648"/>
                <a:gd name="GluePoint823Y" fmla="*/ 1062361 h 1849426"/>
                <a:gd name="GluePoint824X" fmla="*/ 3965369 w 6386648"/>
                <a:gd name="GluePoint824Y" fmla="*/ 1044336 h 1849426"/>
                <a:gd name="GluePoint825X" fmla="*/ 3983393 w 6386648"/>
                <a:gd name="GluePoint825Y" fmla="*/ 1026312 h 1849426"/>
                <a:gd name="GluePoint826X" fmla="*/ 817106 w 6386648"/>
                <a:gd name="GluePoint826Y" fmla="*/ 1020304 h 1849426"/>
                <a:gd name="GluePoint827X" fmla="*/ 829123 w 6386648"/>
                <a:gd name="GluePoint827Y" fmla="*/ 1032320 h 1849426"/>
                <a:gd name="GluePoint828X" fmla="*/ 817106 w 6386648"/>
                <a:gd name="GluePoint828Y" fmla="*/ 1044336 h 1849426"/>
                <a:gd name="GluePoint829X" fmla="*/ 805090 w 6386648"/>
                <a:gd name="GluePoint829Y" fmla="*/ 1032320 h 1849426"/>
                <a:gd name="GluePoint830X" fmla="*/ 817106 w 6386648"/>
                <a:gd name="GluePoint830Y" fmla="*/ 1020304 h 1849426"/>
                <a:gd name="GluePoint831X" fmla="*/ 2817815 w 6386648"/>
                <a:gd name="GluePoint831Y" fmla="*/ 1014295 h 1849426"/>
                <a:gd name="GluePoint832X" fmla="*/ 2835840 w 6386648"/>
                <a:gd name="GluePoint832Y" fmla="*/ 1032319 h 1849426"/>
                <a:gd name="GluePoint833X" fmla="*/ 2817815 w 6386648"/>
                <a:gd name="GluePoint833Y" fmla="*/ 1050344 h 1849426"/>
                <a:gd name="GluePoint834X" fmla="*/ 2799791 w 6386648"/>
                <a:gd name="GluePoint834Y" fmla="*/ 1032319 h 1849426"/>
                <a:gd name="GluePoint835X" fmla="*/ 2817815 w 6386648"/>
                <a:gd name="GluePoint835Y" fmla="*/ 1014295 h 1849426"/>
                <a:gd name="GluePoint836X" fmla="*/ 2445310 w 6386648"/>
                <a:gd name="GluePoint836Y" fmla="*/ 1014295 h 1849426"/>
                <a:gd name="GluePoint837X" fmla="*/ 2463335 w 6386648"/>
                <a:gd name="GluePoint837Y" fmla="*/ 1032319 h 1849426"/>
                <a:gd name="GluePoint838X" fmla="*/ 2445310 w 6386648"/>
                <a:gd name="GluePoint838Y" fmla="*/ 1050344 h 1849426"/>
                <a:gd name="GluePoint839X" fmla="*/ 2427285 w 6386648"/>
                <a:gd name="GluePoint839Y" fmla="*/ 1032319 h 1849426"/>
                <a:gd name="GluePoint840X" fmla="*/ 2445310 w 6386648"/>
                <a:gd name="GluePoint840Y" fmla="*/ 1014295 h 1849426"/>
                <a:gd name="GluePoint841X" fmla="*/ 420569 w 6386648"/>
                <a:gd name="GluePoint841Y" fmla="*/ 1014295 h 1849426"/>
                <a:gd name="GluePoint842X" fmla="*/ 438594 w 6386648"/>
                <a:gd name="GluePoint842Y" fmla="*/ 1032319 h 1849426"/>
                <a:gd name="GluePoint843X" fmla="*/ 420569 w 6386648"/>
                <a:gd name="GluePoint843Y" fmla="*/ 1050344 h 1849426"/>
                <a:gd name="GluePoint844X" fmla="*/ 402545 w 6386648"/>
                <a:gd name="GluePoint844Y" fmla="*/ 1032319 h 1849426"/>
                <a:gd name="GluePoint845X" fmla="*/ 420569 w 6386648"/>
                <a:gd name="GluePoint845Y" fmla="*/ 1014295 h 1849426"/>
                <a:gd name="GluePoint846X" fmla="*/ 1520057 w 6386648"/>
                <a:gd name="GluePoint846Y" fmla="*/ 1008287 h 1849426"/>
                <a:gd name="GluePoint847X" fmla="*/ 1538082 w 6386648"/>
                <a:gd name="GluePoint847Y" fmla="*/ 1026312 h 1849426"/>
                <a:gd name="GluePoint848X" fmla="*/ 1520057 w 6386648"/>
                <a:gd name="GluePoint848Y" fmla="*/ 1044336 h 1849426"/>
                <a:gd name="GluePoint849X" fmla="*/ 1502033 w 6386648"/>
                <a:gd name="GluePoint849Y" fmla="*/ 1026312 h 1849426"/>
                <a:gd name="GluePoint850X" fmla="*/ 1520057 w 6386648"/>
                <a:gd name="GluePoint850Y" fmla="*/ 1008287 h 1849426"/>
                <a:gd name="GluePoint851X" fmla="*/ 1387878 w 6386648"/>
                <a:gd name="GluePoint851Y" fmla="*/ 1008287 h 1849426"/>
                <a:gd name="GluePoint852X" fmla="*/ 1405903 w 6386648"/>
                <a:gd name="GluePoint852Y" fmla="*/ 1026312 h 1849426"/>
                <a:gd name="GluePoint853X" fmla="*/ 1387878 w 6386648"/>
                <a:gd name="GluePoint853Y" fmla="*/ 1044336 h 1849426"/>
                <a:gd name="GluePoint854X" fmla="*/ 1369854 w 6386648"/>
                <a:gd name="GluePoint854Y" fmla="*/ 1026312 h 1849426"/>
                <a:gd name="GluePoint855X" fmla="*/ 1387878 w 6386648"/>
                <a:gd name="GluePoint855Y" fmla="*/ 1008287 h 1849426"/>
                <a:gd name="GluePoint856X" fmla="*/ 534724 w 6386648"/>
                <a:gd name="GluePoint856Y" fmla="*/ 1008287 h 1849426"/>
                <a:gd name="GluePoint857X" fmla="*/ 552748 w 6386648"/>
                <a:gd name="GluePoint857Y" fmla="*/ 1026312 h 1849426"/>
                <a:gd name="GluePoint858X" fmla="*/ 534724 w 6386648"/>
                <a:gd name="GluePoint858Y" fmla="*/ 1044336 h 1849426"/>
                <a:gd name="GluePoint859X" fmla="*/ 516699 w 6386648"/>
                <a:gd name="GluePoint859Y" fmla="*/ 1026312 h 1849426"/>
                <a:gd name="GluePoint860X" fmla="*/ 534724 w 6386648"/>
                <a:gd name="GluePoint860Y" fmla="*/ 1008287 h 1849426"/>
                <a:gd name="GluePoint861X" fmla="*/ 3016083 w 6386648"/>
                <a:gd name="GluePoint861Y" fmla="*/ 1002279 h 1849426"/>
                <a:gd name="GluePoint862X" fmla="*/ 3034108 w 6386648"/>
                <a:gd name="GluePoint862Y" fmla="*/ 1020303 h 1849426"/>
                <a:gd name="GluePoint863X" fmla="*/ 3016083 w 6386648"/>
                <a:gd name="GluePoint863Y" fmla="*/ 1038328 h 1849426"/>
                <a:gd name="GluePoint864X" fmla="*/ 2998058 w 6386648"/>
                <a:gd name="GluePoint864Y" fmla="*/ 1020303 h 1849426"/>
                <a:gd name="GluePoint865X" fmla="*/ 3016083 w 6386648"/>
                <a:gd name="GluePoint865Y" fmla="*/ 1002279 h 1849426"/>
                <a:gd name="GluePoint866X" fmla="*/ 294398 w 6386648"/>
                <a:gd name="GluePoint866Y" fmla="*/ 996271 h 1849426"/>
                <a:gd name="GluePoint867X" fmla="*/ 312423 w 6386648"/>
                <a:gd name="GluePoint867Y" fmla="*/ 1014295 h 1849426"/>
                <a:gd name="GluePoint868X" fmla="*/ 294398 w 6386648"/>
                <a:gd name="GluePoint868Y" fmla="*/ 1032320 h 1849426"/>
                <a:gd name="GluePoint869X" fmla="*/ 276374 w 6386648"/>
                <a:gd name="GluePoint869Y" fmla="*/ 1014295 h 1849426"/>
                <a:gd name="GluePoint870X" fmla="*/ 294398 w 6386648"/>
                <a:gd name="GluePoint870Y" fmla="*/ 996271 h 1849426"/>
                <a:gd name="GluePoint871X" fmla="*/ 3676978 w 6386648"/>
                <a:gd name="GluePoint871Y" fmla="*/ 990263 h 1849426"/>
                <a:gd name="GluePoint872X" fmla="*/ 3695003 w 6386648"/>
                <a:gd name="GluePoint872Y" fmla="*/ 1008287 h 1849426"/>
                <a:gd name="GluePoint873X" fmla="*/ 3676978 w 6386648"/>
                <a:gd name="GluePoint873Y" fmla="*/ 1026312 h 1849426"/>
                <a:gd name="GluePoint874X" fmla="*/ 3658953 w 6386648"/>
                <a:gd name="GluePoint874Y" fmla="*/ 1008287 h 1849426"/>
                <a:gd name="GluePoint875X" fmla="*/ 3676978 w 6386648"/>
                <a:gd name="GluePoint875Y" fmla="*/ 990263 h 1849426"/>
                <a:gd name="GluePoint876X" fmla="*/ 3544799 w 6386648"/>
                <a:gd name="GluePoint876Y" fmla="*/ 984255 h 1849426"/>
                <a:gd name="GluePoint877X" fmla="*/ 3562824 w 6386648"/>
                <a:gd name="GluePoint877Y" fmla="*/ 1002279 h 1849426"/>
                <a:gd name="GluePoint878X" fmla="*/ 3544799 w 6386648"/>
                <a:gd name="GluePoint878Y" fmla="*/ 1020304 h 1849426"/>
                <a:gd name="GluePoint879X" fmla="*/ 3526775 w 6386648"/>
                <a:gd name="GluePoint879Y" fmla="*/ 1002279 h 1849426"/>
                <a:gd name="GluePoint880X" fmla="*/ 3544799 w 6386648"/>
                <a:gd name="GluePoint880Y" fmla="*/ 984255 h 1849426"/>
                <a:gd name="GluePoint881X" fmla="*/ 708959 w 6386648"/>
                <a:gd name="GluePoint881Y" fmla="*/ 984255 h 1849426"/>
                <a:gd name="GluePoint882X" fmla="*/ 726984 w 6386648"/>
                <a:gd name="GluePoint882Y" fmla="*/ 1002279 h 1849426"/>
                <a:gd name="GluePoint883X" fmla="*/ 708959 w 6386648"/>
                <a:gd name="GluePoint883Y" fmla="*/ 1020304 h 1849426"/>
                <a:gd name="GluePoint884X" fmla="*/ 690935 w 6386648"/>
                <a:gd name="GluePoint884Y" fmla="*/ 1002279 h 1849426"/>
                <a:gd name="GluePoint885X" fmla="*/ 708959 w 6386648"/>
                <a:gd name="GluePoint885Y" fmla="*/ 984255 h 1849426"/>
                <a:gd name="GluePoint886X" fmla="*/ 3803149 w 6386648"/>
                <a:gd name="GluePoint886Y" fmla="*/ 978247 h 1849426"/>
                <a:gd name="GluePoint887X" fmla="*/ 3821174 w 6386648"/>
                <a:gd name="GluePoint887Y" fmla="*/ 996272 h 1849426"/>
                <a:gd name="GluePoint888X" fmla="*/ 3803149 w 6386648"/>
                <a:gd name="GluePoint888Y" fmla="*/ 1014296 h 1849426"/>
                <a:gd name="GluePoint889X" fmla="*/ 3785125 w 6386648"/>
                <a:gd name="GluePoint889Y" fmla="*/ 996272 h 1849426"/>
                <a:gd name="GluePoint890X" fmla="*/ 3803149 w 6386648"/>
                <a:gd name="GluePoint890Y" fmla="*/ 978247 h 1849426"/>
                <a:gd name="GluePoint891X" fmla="*/ 1003358 w 6386648"/>
                <a:gd name="GluePoint891Y" fmla="*/ 978247 h 1849426"/>
                <a:gd name="GluePoint892X" fmla="*/ 1021383 w 6386648"/>
                <a:gd name="GluePoint892Y" fmla="*/ 996272 h 1849426"/>
                <a:gd name="GluePoint893X" fmla="*/ 1003358 w 6386648"/>
                <a:gd name="GluePoint893Y" fmla="*/ 1014296 h 1849426"/>
                <a:gd name="GluePoint894X" fmla="*/ 985334 w 6386648"/>
                <a:gd name="GluePoint894Y" fmla="*/ 996272 h 1849426"/>
                <a:gd name="GluePoint895X" fmla="*/ 1003358 w 6386648"/>
                <a:gd name="GluePoint895Y" fmla="*/ 978247 h 1849426"/>
                <a:gd name="GluePoint896X" fmla="*/ 3196327 w 6386648"/>
                <a:gd name="GluePoint896Y" fmla="*/ 972238 h 1849426"/>
                <a:gd name="GluePoint897X" fmla="*/ 3214352 w 6386648"/>
                <a:gd name="GluePoint897Y" fmla="*/ 990262 h 1849426"/>
                <a:gd name="GluePoint898X" fmla="*/ 3196327 w 6386648"/>
                <a:gd name="GluePoint898Y" fmla="*/ 1008287 h 1849426"/>
                <a:gd name="GluePoint899X" fmla="*/ 3178302 w 6386648"/>
                <a:gd name="GluePoint899Y" fmla="*/ 990262 h 1849426"/>
                <a:gd name="GluePoint900X" fmla="*/ 3196327 w 6386648"/>
                <a:gd name="GluePoint900Y" fmla="*/ 972238 h 1849426"/>
                <a:gd name="GluePoint901X" fmla="*/ 1183602 w 6386648"/>
                <a:gd name="GluePoint901Y" fmla="*/ 972238 h 1849426"/>
                <a:gd name="GluePoint902X" fmla="*/ 1201627 w 6386648"/>
                <a:gd name="GluePoint902Y" fmla="*/ 990262 h 1849426"/>
                <a:gd name="GluePoint903X" fmla="*/ 1183602 w 6386648"/>
                <a:gd name="GluePoint903Y" fmla="*/ 1008287 h 1849426"/>
                <a:gd name="GluePoint904X" fmla="*/ 1165578 w 6386648"/>
                <a:gd name="GluePoint904Y" fmla="*/ 990262 h 1849426"/>
                <a:gd name="GluePoint905X" fmla="*/ 1183602 w 6386648"/>
                <a:gd name="GluePoint905Y" fmla="*/ 972238 h 1849426"/>
                <a:gd name="GluePoint906X" fmla="*/ 2271074 w 6386648"/>
                <a:gd name="GluePoint906Y" fmla="*/ 960222 h 1849426"/>
                <a:gd name="GluePoint907X" fmla="*/ 2289099 w 6386648"/>
                <a:gd name="GluePoint907Y" fmla="*/ 978246 h 1849426"/>
                <a:gd name="GluePoint908X" fmla="*/ 2271074 w 6386648"/>
                <a:gd name="GluePoint908Y" fmla="*/ 996271 h 1849426"/>
                <a:gd name="GluePoint909X" fmla="*/ 2253050 w 6386648"/>
                <a:gd name="GluePoint909Y" fmla="*/ 978246 h 1849426"/>
                <a:gd name="GluePoint910X" fmla="*/ 2271074 w 6386648"/>
                <a:gd name="GluePoint910Y" fmla="*/ 960222 h 1849426"/>
                <a:gd name="GluePoint911X" fmla="*/ 1658245 w 6386648"/>
                <a:gd name="GluePoint911Y" fmla="*/ 960222 h 1849426"/>
                <a:gd name="GluePoint912X" fmla="*/ 1676270 w 6386648"/>
                <a:gd name="GluePoint912Y" fmla="*/ 978246 h 1849426"/>
                <a:gd name="GluePoint913X" fmla="*/ 1658245 w 6386648"/>
                <a:gd name="GluePoint913Y" fmla="*/ 996271 h 1849426"/>
                <a:gd name="GluePoint914X" fmla="*/ 1640221 w 6386648"/>
                <a:gd name="GluePoint914Y" fmla="*/ 978246 h 1849426"/>
                <a:gd name="GluePoint915X" fmla="*/ 1658245 w 6386648"/>
                <a:gd name="GluePoint915Y" fmla="*/ 960222 h 1849426"/>
                <a:gd name="GluePoint916X" fmla="*/ 1958651 w 6386648"/>
                <a:gd name="GluePoint916Y" fmla="*/ 954214 h 1849426"/>
                <a:gd name="GluePoint917X" fmla="*/ 1976676 w 6386648"/>
                <a:gd name="GluePoint917Y" fmla="*/ 972238 h 1849426"/>
                <a:gd name="GluePoint918X" fmla="*/ 1958651 w 6386648"/>
                <a:gd name="GluePoint918Y" fmla="*/ 990263 h 1849426"/>
                <a:gd name="GluePoint919X" fmla="*/ 1940627 w 6386648"/>
                <a:gd name="GluePoint919Y" fmla="*/ 972238 h 1849426"/>
                <a:gd name="GluePoint920X" fmla="*/ 1958651 w 6386648"/>
                <a:gd name="GluePoint920Y" fmla="*/ 954214 h 1849426"/>
                <a:gd name="GluePoint921X" fmla="*/ 2631562 w 6386648"/>
                <a:gd name="GluePoint921Y" fmla="*/ 948206 h 1849426"/>
                <a:gd name="GluePoint922X" fmla="*/ 2649587 w 6386648"/>
                <a:gd name="GluePoint922Y" fmla="*/ 966231 h 1849426"/>
                <a:gd name="GluePoint923X" fmla="*/ 2631562 w 6386648"/>
                <a:gd name="GluePoint923Y" fmla="*/ 984255 h 1849426"/>
                <a:gd name="GluePoint924X" fmla="*/ 2613538 w 6386648"/>
                <a:gd name="GluePoint924Y" fmla="*/ 966231 h 1849426"/>
                <a:gd name="GluePoint925X" fmla="*/ 2631562 w 6386648"/>
                <a:gd name="GluePoint925Y" fmla="*/ 948206 h 1849426"/>
                <a:gd name="GluePoint926X" fmla="*/ 1838489 w 6386648"/>
                <a:gd name="GluePoint926Y" fmla="*/ 948206 h 1849426"/>
                <a:gd name="GluePoint927X" fmla="*/ 1856514 w 6386648"/>
                <a:gd name="GluePoint927Y" fmla="*/ 966231 h 1849426"/>
                <a:gd name="GluePoint928X" fmla="*/ 1838489 w 6386648"/>
                <a:gd name="GluePoint928Y" fmla="*/ 984255 h 1849426"/>
                <a:gd name="GluePoint929X" fmla="*/ 1820465 w 6386648"/>
                <a:gd name="GluePoint929Y" fmla="*/ 966231 h 1849426"/>
                <a:gd name="GluePoint930X" fmla="*/ 1838489 w 6386648"/>
                <a:gd name="GluePoint930Y" fmla="*/ 948206 h 1849426"/>
                <a:gd name="GluePoint931X" fmla="*/ 3430644 w 6386648"/>
                <a:gd name="GluePoint931Y" fmla="*/ 942198 h 1849426"/>
                <a:gd name="GluePoint932X" fmla="*/ 3448669 w 6386648"/>
                <a:gd name="GluePoint932Y" fmla="*/ 960222 h 1849426"/>
                <a:gd name="GluePoint933X" fmla="*/ 3430644 w 6386648"/>
                <a:gd name="GluePoint933Y" fmla="*/ 978247 h 1849426"/>
                <a:gd name="GluePoint934X" fmla="*/ 3412620 w 6386648"/>
                <a:gd name="GluePoint934Y" fmla="*/ 960222 h 1849426"/>
                <a:gd name="GluePoint935X" fmla="*/ 3430644 w 6386648"/>
                <a:gd name="GluePoint935Y" fmla="*/ 942198 h 1849426"/>
                <a:gd name="GluePoint936X" fmla="*/ 2529424 w 6386648"/>
                <a:gd name="GluePoint936Y" fmla="*/ 942198 h 1849426"/>
                <a:gd name="GluePoint937X" fmla="*/ 2547449 w 6386648"/>
                <a:gd name="GluePoint937Y" fmla="*/ 960222 h 1849426"/>
                <a:gd name="GluePoint938X" fmla="*/ 2529424 w 6386648"/>
                <a:gd name="GluePoint938Y" fmla="*/ 978247 h 1849426"/>
                <a:gd name="GluePoint939X" fmla="*/ 2511400 w 6386648"/>
                <a:gd name="GluePoint939Y" fmla="*/ 960222 h 1849426"/>
                <a:gd name="GluePoint940X" fmla="*/ 2529424 w 6386648"/>
                <a:gd name="GluePoint940Y" fmla="*/ 942198 h 1849426"/>
                <a:gd name="GluePoint941X" fmla="*/ 889203 w 6386648"/>
                <a:gd name="GluePoint941Y" fmla="*/ 942198 h 1849426"/>
                <a:gd name="GluePoint942X" fmla="*/ 907228 w 6386648"/>
                <a:gd name="GluePoint942Y" fmla="*/ 960222 h 1849426"/>
                <a:gd name="GluePoint943X" fmla="*/ 889203 w 6386648"/>
                <a:gd name="GluePoint943Y" fmla="*/ 978247 h 1849426"/>
                <a:gd name="GluePoint944X" fmla="*/ 871179 w 6386648"/>
                <a:gd name="GluePoint944Y" fmla="*/ 960222 h 1849426"/>
                <a:gd name="GluePoint945X" fmla="*/ 889203 w 6386648"/>
                <a:gd name="GluePoint945Y" fmla="*/ 942198 h 1849426"/>
                <a:gd name="GluePoint946X" fmla="*/ 3935328 w 6386648"/>
                <a:gd name="GluePoint946Y" fmla="*/ 936190 h 1849426"/>
                <a:gd name="GluePoint947X" fmla="*/ 3953353 w 6386648"/>
                <a:gd name="GluePoint947Y" fmla="*/ 954214 h 1849426"/>
                <a:gd name="GluePoint948X" fmla="*/ 3935328 w 6386648"/>
                <a:gd name="GluePoint948Y" fmla="*/ 972239 h 1849426"/>
                <a:gd name="GluePoint949X" fmla="*/ 3917304 w 6386648"/>
                <a:gd name="GluePoint949Y" fmla="*/ 954214 h 1849426"/>
                <a:gd name="GluePoint950X" fmla="*/ 3935328 w 6386648"/>
                <a:gd name="GluePoint950Y" fmla="*/ 936190 h 1849426"/>
                <a:gd name="GluePoint951X" fmla="*/ 1303765 w 6386648"/>
                <a:gd name="GluePoint951Y" fmla="*/ 936190 h 1849426"/>
                <a:gd name="GluePoint952X" fmla="*/ 1321790 w 6386648"/>
                <a:gd name="GluePoint952Y" fmla="*/ 954214 h 1849426"/>
                <a:gd name="GluePoint953X" fmla="*/ 1303765 w 6386648"/>
                <a:gd name="GluePoint953Y" fmla="*/ 972239 h 1849426"/>
                <a:gd name="GluePoint954X" fmla="*/ 1285741 w 6386648"/>
                <a:gd name="GluePoint954Y" fmla="*/ 954214 h 1849426"/>
                <a:gd name="GluePoint955X" fmla="*/ 1303765 w 6386648"/>
                <a:gd name="GluePoint955Y" fmla="*/ 936190 h 1849426"/>
                <a:gd name="GluePoint956X" fmla="*/ 600813 w 6386648"/>
                <a:gd name="GluePoint956Y" fmla="*/ 924173 h 1849426"/>
                <a:gd name="GluePoint957X" fmla="*/ 618838 w 6386648"/>
                <a:gd name="GluePoint957Y" fmla="*/ 942197 h 1849426"/>
                <a:gd name="GluePoint958X" fmla="*/ 600813 w 6386648"/>
                <a:gd name="GluePoint958Y" fmla="*/ 960222 h 1849426"/>
                <a:gd name="GluePoint959X" fmla="*/ 582789 w 6386648"/>
                <a:gd name="GluePoint959Y" fmla="*/ 942197 h 1849426"/>
                <a:gd name="GluePoint960X" fmla="*/ 600813 w 6386648"/>
                <a:gd name="GluePoint960Y" fmla="*/ 924173 h 1849426"/>
                <a:gd name="GluePoint961X" fmla="*/ 3088181 w 6386648"/>
                <a:gd name="GluePoint961Y" fmla="*/ 918165 h 1849426"/>
                <a:gd name="GluePoint962X" fmla="*/ 3106206 w 6386648"/>
                <a:gd name="GluePoint962Y" fmla="*/ 936190 h 1849426"/>
                <a:gd name="GluePoint963X" fmla="*/ 3088181 w 6386648"/>
                <a:gd name="GluePoint963Y" fmla="*/ 954214 h 1849426"/>
                <a:gd name="GluePoint964X" fmla="*/ 3070157 w 6386648"/>
                <a:gd name="GluePoint964Y" fmla="*/ 936190 h 1849426"/>
                <a:gd name="GluePoint965X" fmla="*/ 3088181 w 6386648"/>
                <a:gd name="GluePoint965Y" fmla="*/ 918165 h 1849426"/>
                <a:gd name="GluePoint966X" fmla="*/ 2883904 w 6386648"/>
                <a:gd name="GluePoint966Y" fmla="*/ 918165 h 1849426"/>
                <a:gd name="GluePoint967X" fmla="*/ 2901929 w 6386648"/>
                <a:gd name="GluePoint967Y" fmla="*/ 936190 h 1849426"/>
                <a:gd name="GluePoint968X" fmla="*/ 2883904 w 6386648"/>
                <a:gd name="GluePoint968Y" fmla="*/ 954214 h 1849426"/>
                <a:gd name="GluePoint969X" fmla="*/ 2865880 w 6386648"/>
                <a:gd name="GluePoint969Y" fmla="*/ 936190 h 1849426"/>
                <a:gd name="GluePoint970X" fmla="*/ 2883904 w 6386648"/>
                <a:gd name="GluePoint970Y" fmla="*/ 918165 h 1849426"/>
                <a:gd name="GluePoint971X" fmla="*/ 2379221 w 6386648"/>
                <a:gd name="GluePoint971Y" fmla="*/ 918165 h 1849426"/>
                <a:gd name="GluePoint972X" fmla="*/ 2397246 w 6386648"/>
                <a:gd name="GluePoint972Y" fmla="*/ 936190 h 1849426"/>
                <a:gd name="GluePoint973X" fmla="*/ 2379221 w 6386648"/>
                <a:gd name="GluePoint973Y" fmla="*/ 954214 h 1849426"/>
                <a:gd name="GluePoint974X" fmla="*/ 2361197 w 6386648"/>
                <a:gd name="GluePoint974Y" fmla="*/ 936190 h 1849426"/>
                <a:gd name="GluePoint975X" fmla="*/ 2379221 w 6386648"/>
                <a:gd name="GluePoint975Y" fmla="*/ 918165 h 1849426"/>
                <a:gd name="GluePoint976X" fmla="*/ 2120871 w 6386648"/>
                <a:gd name="GluePoint976Y" fmla="*/ 918165 h 1849426"/>
                <a:gd name="GluePoint977X" fmla="*/ 2138896 w 6386648"/>
                <a:gd name="GluePoint977Y" fmla="*/ 936190 h 1849426"/>
                <a:gd name="GluePoint978X" fmla="*/ 2120871 w 6386648"/>
                <a:gd name="GluePoint978Y" fmla="*/ 954214 h 1849426"/>
                <a:gd name="GluePoint979X" fmla="*/ 2102847 w 6386648"/>
                <a:gd name="GluePoint979Y" fmla="*/ 936190 h 1849426"/>
                <a:gd name="GluePoint980X" fmla="*/ 2120871 w 6386648"/>
                <a:gd name="GluePoint980Y" fmla="*/ 918165 h 1849426"/>
                <a:gd name="GluePoint981X" fmla="*/ 3328506 w 6386648"/>
                <a:gd name="GluePoint981Y" fmla="*/ 906149 h 1849426"/>
                <a:gd name="GluePoint982X" fmla="*/ 3346531 w 6386648"/>
                <a:gd name="GluePoint982Y" fmla="*/ 924173 h 1849426"/>
                <a:gd name="GluePoint983X" fmla="*/ 3328506 w 6386648"/>
                <a:gd name="GluePoint983Y" fmla="*/ 942198 h 1849426"/>
                <a:gd name="GluePoint984X" fmla="*/ 3310482 w 6386648"/>
                <a:gd name="GluePoint984Y" fmla="*/ 924173 h 1849426"/>
                <a:gd name="GluePoint985X" fmla="*/ 3328506 w 6386648"/>
                <a:gd name="GluePoint985Y" fmla="*/ 906149 h 1849426"/>
                <a:gd name="GluePoint986X" fmla="*/ 1508041 w 6386648"/>
                <a:gd name="GluePoint986Y" fmla="*/ 900141 h 1849426"/>
                <a:gd name="GluePoint987X" fmla="*/ 1526066 w 6386648"/>
                <a:gd name="GluePoint987Y" fmla="*/ 918165 h 1849426"/>
                <a:gd name="GluePoint988X" fmla="*/ 1508041 w 6386648"/>
                <a:gd name="GluePoint988Y" fmla="*/ 936190 h 1849426"/>
                <a:gd name="GluePoint989X" fmla="*/ 1490017 w 6386648"/>
                <a:gd name="GluePoint989Y" fmla="*/ 918165 h 1849426"/>
                <a:gd name="GluePoint990X" fmla="*/ 1508041 w 6386648"/>
                <a:gd name="GluePoint990Y" fmla="*/ 900141 h 1849426"/>
                <a:gd name="GluePoint991X" fmla="*/ 2739709 w 6386648"/>
                <a:gd name="GluePoint991Y" fmla="*/ 894133 h 1849426"/>
                <a:gd name="GluePoint992X" fmla="*/ 2757734 w 6386648"/>
                <a:gd name="GluePoint992Y" fmla="*/ 912157 h 1849426"/>
                <a:gd name="GluePoint993X" fmla="*/ 2739709 w 6386648"/>
                <a:gd name="GluePoint993Y" fmla="*/ 930182 h 1849426"/>
                <a:gd name="GluePoint994X" fmla="*/ 2721685 w 6386648"/>
                <a:gd name="GluePoint994Y" fmla="*/ 912157 h 1849426"/>
                <a:gd name="GluePoint995X" fmla="*/ 2739709 w 6386648"/>
                <a:gd name="GluePoint995Y" fmla="*/ 894133 h 1849426"/>
                <a:gd name="GluePoint996X" fmla="*/ 360487 w 6386648"/>
                <a:gd name="GluePoint996Y" fmla="*/ 894133 h 1849426"/>
                <a:gd name="GluePoint997X" fmla="*/ 378512 w 6386648"/>
                <a:gd name="GluePoint997Y" fmla="*/ 912157 h 1849426"/>
                <a:gd name="GluePoint998X" fmla="*/ 360487 w 6386648"/>
                <a:gd name="GluePoint998Y" fmla="*/ 930182 h 1849426"/>
                <a:gd name="GluePoint999X" fmla="*/ 342463 w 6386648"/>
                <a:gd name="GluePoint999Y" fmla="*/ 912157 h 1849426"/>
                <a:gd name="GluePoint1000X" fmla="*/ 360487 w 6386648"/>
                <a:gd name="GluePoint1000Y" fmla="*/ 894133 h 1849426"/>
                <a:gd name="GluePoint1001X" fmla="*/ 1093480 w 6386648"/>
                <a:gd name="GluePoint1001Y" fmla="*/ 888125 h 1849426"/>
                <a:gd name="GluePoint1002X" fmla="*/ 1111505 w 6386648"/>
                <a:gd name="GluePoint1002Y" fmla="*/ 906150 h 1849426"/>
                <a:gd name="GluePoint1003X" fmla="*/ 1093480 w 6386648"/>
                <a:gd name="GluePoint1003Y" fmla="*/ 924174 h 1849426"/>
                <a:gd name="GluePoint1004X" fmla="*/ 1075456 w 6386648"/>
                <a:gd name="GluePoint1004Y" fmla="*/ 906150 h 1849426"/>
                <a:gd name="GluePoint1005X" fmla="*/ 1093480 w 6386648"/>
                <a:gd name="GluePoint1005Y" fmla="*/ 888125 h 1849426"/>
                <a:gd name="GluePoint1006X" fmla="*/ 3707019 w 6386648"/>
                <a:gd name="GluePoint1006Y" fmla="*/ 882116 h 1849426"/>
                <a:gd name="GluePoint1007X" fmla="*/ 3725044 w 6386648"/>
                <a:gd name="GluePoint1007Y" fmla="*/ 900140 h 1849426"/>
                <a:gd name="GluePoint1008X" fmla="*/ 3707019 w 6386648"/>
                <a:gd name="GluePoint1008Y" fmla="*/ 918165 h 1849426"/>
                <a:gd name="GluePoint1009X" fmla="*/ 3688994 w 6386648"/>
                <a:gd name="GluePoint1009Y" fmla="*/ 900140 h 1849426"/>
                <a:gd name="GluePoint1010X" fmla="*/ 3707019 w 6386648"/>
                <a:gd name="GluePoint1010Y" fmla="*/ 882116 h 1849426"/>
                <a:gd name="GluePoint1011X" fmla="*/ 1742358 w 6386648"/>
                <a:gd name="GluePoint1011Y" fmla="*/ 882116 h 1849426"/>
                <a:gd name="GluePoint1012X" fmla="*/ 1760383 w 6386648"/>
                <a:gd name="GluePoint1012Y" fmla="*/ 900140 h 1849426"/>
                <a:gd name="GluePoint1013X" fmla="*/ 1742358 w 6386648"/>
                <a:gd name="GluePoint1013Y" fmla="*/ 918165 h 1849426"/>
                <a:gd name="GluePoint1014X" fmla="*/ 1724334 w 6386648"/>
                <a:gd name="GluePoint1014Y" fmla="*/ 900140 h 1849426"/>
                <a:gd name="GluePoint1015X" fmla="*/ 1742358 w 6386648"/>
                <a:gd name="GluePoint1015Y" fmla="*/ 882116 h 1849426"/>
                <a:gd name="GluePoint1016X" fmla="*/ 757024 w 6386648"/>
                <a:gd name="GluePoint1016Y" fmla="*/ 876108 h 1849426"/>
                <a:gd name="GluePoint1017X" fmla="*/ 775049 w 6386648"/>
                <a:gd name="GluePoint1017Y" fmla="*/ 894132 h 1849426"/>
                <a:gd name="GluePoint1018X" fmla="*/ 757024 w 6386648"/>
                <a:gd name="GluePoint1018Y" fmla="*/ 912157 h 1849426"/>
                <a:gd name="GluePoint1019X" fmla="*/ 739000 w 6386648"/>
                <a:gd name="GluePoint1019Y" fmla="*/ 894132 h 1849426"/>
                <a:gd name="GluePoint1020X" fmla="*/ 757024 w 6386648"/>
                <a:gd name="GluePoint1020Y" fmla="*/ 876108 h 1849426"/>
                <a:gd name="GluePoint1021X" fmla="*/ 6104265 w 6386648"/>
                <a:gd name="GluePoint1021Y" fmla="*/ 870100 h 1849426"/>
                <a:gd name="GluePoint1022X" fmla="*/ 6122290 w 6386648"/>
                <a:gd name="GluePoint1022Y" fmla="*/ 888124 h 1849426"/>
                <a:gd name="GluePoint1023X" fmla="*/ 6104265 w 6386648"/>
                <a:gd name="GluePoint1023Y" fmla="*/ 906149 h 1849426"/>
                <a:gd name="GluePoint1024X" fmla="*/ 6086241 w 6386648"/>
                <a:gd name="GluePoint1024Y" fmla="*/ 888124 h 1849426"/>
                <a:gd name="GluePoint1025X" fmla="*/ 6104265 w 6386648"/>
                <a:gd name="GluePoint1025Y" fmla="*/ 870100 h 1849426"/>
                <a:gd name="GluePoint1026X" fmla="*/ 474642 w 6386648"/>
                <a:gd name="GluePoint1026Y" fmla="*/ 870100 h 1849426"/>
                <a:gd name="GluePoint1027X" fmla="*/ 492667 w 6386648"/>
                <a:gd name="GluePoint1027Y" fmla="*/ 888124 h 1849426"/>
                <a:gd name="GluePoint1028X" fmla="*/ 474642 w 6386648"/>
                <a:gd name="GluePoint1028Y" fmla="*/ 906149 h 1849426"/>
                <a:gd name="GluePoint1029X" fmla="*/ 456618 w 6386648"/>
                <a:gd name="GluePoint1029Y" fmla="*/ 888124 h 1849426"/>
                <a:gd name="GluePoint1030X" fmla="*/ 474642 w 6386648"/>
                <a:gd name="GluePoint1030Y" fmla="*/ 870100 h 1849426"/>
                <a:gd name="GluePoint1031X" fmla="*/ 3568832 w 6386648"/>
                <a:gd name="GluePoint1031Y" fmla="*/ 864092 h 1849426"/>
                <a:gd name="GluePoint1032X" fmla="*/ 3586857 w 6386648"/>
                <a:gd name="GluePoint1032Y" fmla="*/ 882116 h 1849426"/>
                <a:gd name="GluePoint1033X" fmla="*/ 3568832 w 6386648"/>
                <a:gd name="GluePoint1033Y" fmla="*/ 900141 h 1849426"/>
                <a:gd name="GluePoint1034X" fmla="*/ 3550808 w 6386648"/>
                <a:gd name="GluePoint1034Y" fmla="*/ 882116 h 1849426"/>
                <a:gd name="GluePoint1035X" fmla="*/ 3568832 w 6386648"/>
                <a:gd name="GluePoint1035Y" fmla="*/ 864092 h 1849426"/>
                <a:gd name="GluePoint1036X" fmla="*/ 2980034 w 6386648"/>
                <a:gd name="GluePoint1036Y" fmla="*/ 864092 h 1849426"/>
                <a:gd name="GluePoint1037X" fmla="*/ 2998059 w 6386648"/>
                <a:gd name="GluePoint1037Y" fmla="*/ 882116 h 1849426"/>
                <a:gd name="GluePoint1038X" fmla="*/ 2980034 w 6386648"/>
                <a:gd name="GluePoint1038Y" fmla="*/ 900141 h 1849426"/>
                <a:gd name="GluePoint1039X" fmla="*/ 2962010 w 6386648"/>
                <a:gd name="GluePoint1039Y" fmla="*/ 882116 h 1849426"/>
                <a:gd name="GluePoint1040X" fmla="*/ 2980034 w 6386648"/>
                <a:gd name="GluePoint1040Y" fmla="*/ 864092 h 1849426"/>
                <a:gd name="GluePoint1041X" fmla="*/ 2012725 w 6386648"/>
                <a:gd name="GluePoint1041Y" fmla="*/ 864092 h 1849426"/>
                <a:gd name="GluePoint1042X" fmla="*/ 2030750 w 6386648"/>
                <a:gd name="GluePoint1042Y" fmla="*/ 882116 h 1849426"/>
                <a:gd name="GluePoint1043X" fmla="*/ 2012725 w 6386648"/>
                <a:gd name="GluePoint1043Y" fmla="*/ 900141 h 1849426"/>
                <a:gd name="GluePoint1044X" fmla="*/ 1994701 w 6386648"/>
                <a:gd name="GluePoint1044Y" fmla="*/ 882116 h 1849426"/>
                <a:gd name="GluePoint1045X" fmla="*/ 2012725 w 6386648"/>
                <a:gd name="GluePoint1045Y" fmla="*/ 864092 h 1849426"/>
                <a:gd name="GluePoint1046X" fmla="*/ 3857222 w 6386648"/>
                <a:gd name="GluePoint1046Y" fmla="*/ 858084 h 1849426"/>
                <a:gd name="GluePoint1047X" fmla="*/ 3875247 w 6386648"/>
                <a:gd name="GluePoint1047Y" fmla="*/ 876109 h 1849426"/>
                <a:gd name="GluePoint1048X" fmla="*/ 3857222 w 6386648"/>
                <a:gd name="GluePoint1048Y" fmla="*/ 894133 h 1849426"/>
                <a:gd name="GluePoint1049X" fmla="*/ 3839197 w 6386648"/>
                <a:gd name="GluePoint1049Y" fmla="*/ 876109 h 1849426"/>
                <a:gd name="GluePoint1050X" fmla="*/ 3857222 w 6386648"/>
                <a:gd name="GluePoint1050Y" fmla="*/ 858084 h 1849426"/>
                <a:gd name="GluePoint1051X" fmla="*/ 1387878 w 6386648"/>
                <a:gd name="GluePoint1051Y" fmla="*/ 858084 h 1849426"/>
                <a:gd name="GluePoint1052X" fmla="*/ 1405903 w 6386648"/>
                <a:gd name="GluePoint1052Y" fmla="*/ 876109 h 1849426"/>
                <a:gd name="GluePoint1053X" fmla="*/ 1387878 w 6386648"/>
                <a:gd name="GluePoint1053Y" fmla="*/ 894133 h 1849426"/>
                <a:gd name="GluePoint1054X" fmla="*/ 1369854 w 6386648"/>
                <a:gd name="GluePoint1054Y" fmla="*/ 876109 h 1849426"/>
                <a:gd name="GluePoint1055X" fmla="*/ 1387878 w 6386648"/>
                <a:gd name="GluePoint1055Y" fmla="*/ 858084 h 1849426"/>
                <a:gd name="GluePoint1056X" fmla="*/ 973317 w 6386648"/>
                <a:gd name="GluePoint1056Y" fmla="*/ 852076 h 1849426"/>
                <a:gd name="GluePoint1057X" fmla="*/ 991342 w 6386648"/>
                <a:gd name="GluePoint1057Y" fmla="*/ 870100 h 1849426"/>
                <a:gd name="GluePoint1058X" fmla="*/ 973317 w 6386648"/>
                <a:gd name="GluePoint1058Y" fmla="*/ 888125 h 1849426"/>
                <a:gd name="GluePoint1059X" fmla="*/ 955293 w 6386648"/>
                <a:gd name="GluePoint1059Y" fmla="*/ 870100 h 1849426"/>
                <a:gd name="GluePoint1060X" fmla="*/ 973317 w 6386648"/>
                <a:gd name="GluePoint1060Y" fmla="*/ 852076 h 1849426"/>
                <a:gd name="GluePoint1061X" fmla="*/ 228308 w 6386648"/>
                <a:gd name="GluePoint1061Y" fmla="*/ 852076 h 1849426"/>
                <a:gd name="GluePoint1062X" fmla="*/ 246333 w 6386648"/>
                <a:gd name="GluePoint1062Y" fmla="*/ 870100 h 1849426"/>
                <a:gd name="GluePoint1063X" fmla="*/ 228308 w 6386648"/>
                <a:gd name="GluePoint1063Y" fmla="*/ 888125 h 1849426"/>
                <a:gd name="GluePoint1064X" fmla="*/ 210284 w 6386648"/>
                <a:gd name="GluePoint1064Y" fmla="*/ 870100 h 1849426"/>
                <a:gd name="GluePoint1065X" fmla="*/ 228308 w 6386648"/>
                <a:gd name="GluePoint1065Y" fmla="*/ 852076 h 1849426"/>
                <a:gd name="GluePoint1066X" fmla="*/ 3196327 w 6386648"/>
                <a:gd name="GluePoint1066Y" fmla="*/ 846068 h 1849426"/>
                <a:gd name="GluePoint1067X" fmla="*/ 3214352 w 6386648"/>
                <a:gd name="GluePoint1067Y" fmla="*/ 864092 h 1849426"/>
                <a:gd name="GluePoint1068X" fmla="*/ 3196327 w 6386648"/>
                <a:gd name="GluePoint1068Y" fmla="*/ 882117 h 1849426"/>
                <a:gd name="GluePoint1069X" fmla="*/ 3178302 w 6386648"/>
                <a:gd name="GluePoint1069Y" fmla="*/ 864092 h 1849426"/>
                <a:gd name="GluePoint1070X" fmla="*/ 3196327 w 6386648"/>
                <a:gd name="GluePoint1070Y" fmla="*/ 846068 h 1849426"/>
                <a:gd name="GluePoint1071X" fmla="*/ 6218419 w 6386648"/>
                <a:gd name="GluePoint1071Y" fmla="*/ 840059 h 1849426"/>
                <a:gd name="GluePoint1072X" fmla="*/ 6236444 w 6386648"/>
                <a:gd name="GluePoint1072Y" fmla="*/ 858083 h 1849426"/>
                <a:gd name="GluePoint1073X" fmla="*/ 6218419 w 6386648"/>
                <a:gd name="GluePoint1073Y" fmla="*/ 876108 h 1849426"/>
                <a:gd name="GluePoint1074X" fmla="*/ 6200395 w 6386648"/>
                <a:gd name="GluePoint1074Y" fmla="*/ 858083 h 1849426"/>
                <a:gd name="GluePoint1075X" fmla="*/ 6218419 w 6386648"/>
                <a:gd name="GluePoint1075Y" fmla="*/ 840059 h 1849426"/>
                <a:gd name="GluePoint1076X" fmla="*/ 5978094 w 6386648"/>
                <a:gd name="GluePoint1076Y" fmla="*/ 834051 h 1849426"/>
                <a:gd name="GluePoint1077X" fmla="*/ 5996119 w 6386648"/>
                <a:gd name="GluePoint1077Y" fmla="*/ 852075 h 1849426"/>
                <a:gd name="GluePoint1078X" fmla="*/ 5978094 w 6386648"/>
                <a:gd name="GluePoint1078Y" fmla="*/ 870100 h 1849426"/>
                <a:gd name="GluePoint1079X" fmla="*/ 5960070 w 6386648"/>
                <a:gd name="GluePoint1079Y" fmla="*/ 852075 h 1849426"/>
                <a:gd name="GluePoint1080X" fmla="*/ 5978094 w 6386648"/>
                <a:gd name="GluePoint1080Y" fmla="*/ 834051 h 1849426"/>
                <a:gd name="GluePoint1081X" fmla="*/ 2198977 w 6386648"/>
                <a:gd name="GluePoint1081Y" fmla="*/ 834051 h 1849426"/>
                <a:gd name="GluePoint1082X" fmla="*/ 2217002 w 6386648"/>
                <a:gd name="GluePoint1082Y" fmla="*/ 852075 h 1849426"/>
                <a:gd name="GluePoint1083X" fmla="*/ 2198977 w 6386648"/>
                <a:gd name="GluePoint1083Y" fmla="*/ 870100 h 1849426"/>
                <a:gd name="GluePoint1084X" fmla="*/ 2180953 w 6386648"/>
                <a:gd name="GluePoint1084Y" fmla="*/ 852075 h 1849426"/>
                <a:gd name="GluePoint1085X" fmla="*/ 2198977 w 6386648"/>
                <a:gd name="GluePoint1085Y" fmla="*/ 834051 h 1849426"/>
                <a:gd name="GluePoint1086X" fmla="*/ 1622196 w 6386648"/>
                <a:gd name="GluePoint1086Y" fmla="*/ 834051 h 1849426"/>
                <a:gd name="GluePoint1087X" fmla="*/ 1640221 w 6386648"/>
                <a:gd name="GluePoint1087Y" fmla="*/ 852075 h 1849426"/>
                <a:gd name="GluePoint1088X" fmla="*/ 1622196 w 6386648"/>
                <a:gd name="GluePoint1088Y" fmla="*/ 870100 h 1849426"/>
                <a:gd name="GluePoint1089X" fmla="*/ 1604172 w 6386648"/>
                <a:gd name="GluePoint1089Y" fmla="*/ 852075 h 1849426"/>
                <a:gd name="GluePoint1090X" fmla="*/ 1622196 w 6386648"/>
                <a:gd name="GluePoint1090Y" fmla="*/ 834051 h 1849426"/>
                <a:gd name="GluePoint1091X" fmla="*/ 1201626 w 6386648"/>
                <a:gd name="GluePoint1091Y" fmla="*/ 834051 h 1849426"/>
                <a:gd name="GluePoint1092X" fmla="*/ 1219651 w 6386648"/>
                <a:gd name="GluePoint1092Y" fmla="*/ 852075 h 1849426"/>
                <a:gd name="GluePoint1093X" fmla="*/ 1201626 w 6386648"/>
                <a:gd name="GluePoint1093Y" fmla="*/ 870100 h 1849426"/>
                <a:gd name="GluePoint1094X" fmla="*/ 1183602 w 6386648"/>
                <a:gd name="GluePoint1094Y" fmla="*/ 852075 h 1849426"/>
                <a:gd name="GluePoint1095X" fmla="*/ 1201626 w 6386648"/>
                <a:gd name="GluePoint1095Y" fmla="*/ 834051 h 1849426"/>
                <a:gd name="GluePoint1096X" fmla="*/ 2469343 w 6386648"/>
                <a:gd name="GluePoint1096Y" fmla="*/ 828043 h 1849426"/>
                <a:gd name="GluePoint1097X" fmla="*/ 2487368 w 6386648"/>
                <a:gd name="GluePoint1097Y" fmla="*/ 846068 h 1849426"/>
                <a:gd name="GluePoint1098X" fmla="*/ 2469343 w 6386648"/>
                <a:gd name="GluePoint1098Y" fmla="*/ 864092 h 1849426"/>
                <a:gd name="GluePoint1099X" fmla="*/ 2451319 w 6386648"/>
                <a:gd name="GluePoint1099Y" fmla="*/ 846068 h 1849426"/>
                <a:gd name="GluePoint1100X" fmla="*/ 2469343 w 6386648"/>
                <a:gd name="GluePoint1100Y" fmla="*/ 828043 h 1849426"/>
                <a:gd name="GluePoint1101X" fmla="*/ 3448669 w 6386648"/>
                <a:gd name="GluePoint1101Y" fmla="*/ 822035 h 1849426"/>
                <a:gd name="GluePoint1102X" fmla="*/ 3466694 w 6386648"/>
                <a:gd name="GluePoint1102Y" fmla="*/ 840059 h 1849426"/>
                <a:gd name="GluePoint1103X" fmla="*/ 3448669 w 6386648"/>
                <a:gd name="GluePoint1103Y" fmla="*/ 858084 h 1849426"/>
                <a:gd name="GluePoint1104X" fmla="*/ 3430645 w 6386648"/>
                <a:gd name="GluePoint1104Y" fmla="*/ 840059 h 1849426"/>
                <a:gd name="GluePoint1105X" fmla="*/ 3448669 w 6386648"/>
                <a:gd name="GluePoint1105Y" fmla="*/ 822035 h 1849426"/>
                <a:gd name="GluePoint1106X" fmla="*/ 1874537 w 6386648"/>
                <a:gd name="GluePoint1106Y" fmla="*/ 822035 h 1849426"/>
                <a:gd name="GluePoint1107X" fmla="*/ 1892562 w 6386648"/>
                <a:gd name="GluePoint1107Y" fmla="*/ 840059 h 1849426"/>
                <a:gd name="GluePoint1108X" fmla="*/ 1874537 w 6386648"/>
                <a:gd name="GluePoint1108Y" fmla="*/ 858084 h 1849426"/>
                <a:gd name="GluePoint1109X" fmla="*/ 1856513 w 6386648"/>
                <a:gd name="GluePoint1109Y" fmla="*/ 840059 h 1849426"/>
                <a:gd name="GluePoint1110X" fmla="*/ 1874537 w 6386648"/>
                <a:gd name="GluePoint1110Y" fmla="*/ 822035 h 1849426"/>
                <a:gd name="GluePoint1111X" fmla="*/ 2823823 w 6386648"/>
                <a:gd name="GluePoint1111Y" fmla="*/ 816027 h 1849426"/>
                <a:gd name="GluePoint1112X" fmla="*/ 2841848 w 6386648"/>
                <a:gd name="GluePoint1112Y" fmla="*/ 834051 h 1849426"/>
                <a:gd name="GluePoint1113X" fmla="*/ 2823823 w 6386648"/>
                <a:gd name="GluePoint1113Y" fmla="*/ 852076 h 1849426"/>
                <a:gd name="GluePoint1114X" fmla="*/ 2805799 w 6386648"/>
                <a:gd name="GluePoint1114Y" fmla="*/ 834051 h 1849426"/>
                <a:gd name="GluePoint1115X" fmla="*/ 2823823 w 6386648"/>
                <a:gd name="GluePoint1115Y" fmla="*/ 816027 h 1849426"/>
                <a:gd name="GluePoint1116X" fmla="*/ 2595514 w 6386648"/>
                <a:gd name="GluePoint1116Y" fmla="*/ 816027 h 1849426"/>
                <a:gd name="GluePoint1117X" fmla="*/ 2613539 w 6386648"/>
                <a:gd name="GluePoint1117Y" fmla="*/ 834051 h 1849426"/>
                <a:gd name="GluePoint1118X" fmla="*/ 2595514 w 6386648"/>
                <a:gd name="GluePoint1118Y" fmla="*/ 852076 h 1849426"/>
                <a:gd name="GluePoint1119X" fmla="*/ 2577489 w 6386648"/>
                <a:gd name="GluePoint1119Y" fmla="*/ 834051 h 1849426"/>
                <a:gd name="GluePoint1120X" fmla="*/ 2595514 w 6386648"/>
                <a:gd name="GluePoint1120Y" fmla="*/ 816027 h 1849426"/>
                <a:gd name="GluePoint1121X" fmla="*/ 2307124 w 6386648"/>
                <a:gd name="GluePoint1121Y" fmla="*/ 816027 h 1849426"/>
                <a:gd name="GluePoint1122X" fmla="*/ 2325148 w 6386648"/>
                <a:gd name="GluePoint1122Y" fmla="*/ 834051 h 1849426"/>
                <a:gd name="GluePoint1123X" fmla="*/ 2307124 w 6386648"/>
                <a:gd name="GluePoint1123Y" fmla="*/ 852076 h 1849426"/>
                <a:gd name="GluePoint1124X" fmla="*/ 2289099 w 6386648"/>
                <a:gd name="GluePoint1124Y" fmla="*/ 834051 h 1849426"/>
                <a:gd name="GluePoint1125X" fmla="*/ 2307124 w 6386648"/>
                <a:gd name="GluePoint1125Y" fmla="*/ 816027 h 1849426"/>
                <a:gd name="GluePoint1126X" fmla="*/ 606821 w 6386648"/>
                <a:gd name="GluePoint1126Y" fmla="*/ 816027 h 1849426"/>
                <a:gd name="GluePoint1127X" fmla="*/ 624846 w 6386648"/>
                <a:gd name="GluePoint1127Y" fmla="*/ 834051 h 1849426"/>
                <a:gd name="GluePoint1128X" fmla="*/ 606821 w 6386648"/>
                <a:gd name="GluePoint1128Y" fmla="*/ 852076 h 1849426"/>
                <a:gd name="GluePoint1129X" fmla="*/ 588797 w 6386648"/>
                <a:gd name="GluePoint1129Y" fmla="*/ 834051 h 1849426"/>
                <a:gd name="GluePoint1130X" fmla="*/ 606821 w 6386648"/>
                <a:gd name="GluePoint1130Y" fmla="*/ 816027 h 1849426"/>
                <a:gd name="GluePoint1131X" fmla="*/ 3292457 w 6386648"/>
                <a:gd name="GluePoint1131Y" fmla="*/ 791994 h 1849426"/>
                <a:gd name="GluePoint1132X" fmla="*/ 3310482 w 6386648"/>
                <a:gd name="GluePoint1132Y" fmla="*/ 810018 h 1849426"/>
                <a:gd name="GluePoint1133X" fmla="*/ 3292457 w 6386648"/>
                <a:gd name="GluePoint1133Y" fmla="*/ 828043 h 1849426"/>
                <a:gd name="GluePoint1134X" fmla="*/ 3274433 w 6386648"/>
                <a:gd name="GluePoint1134Y" fmla="*/ 810018 h 1849426"/>
                <a:gd name="GluePoint1135X" fmla="*/ 3292457 w 6386648"/>
                <a:gd name="GluePoint1135Y" fmla="*/ 791994 h 1849426"/>
                <a:gd name="GluePoint1136X" fmla="*/ 859163 w 6386648"/>
                <a:gd name="GluePoint1136Y" fmla="*/ 791994 h 1849426"/>
                <a:gd name="GluePoint1137X" fmla="*/ 877188 w 6386648"/>
                <a:gd name="GluePoint1137Y" fmla="*/ 810018 h 1849426"/>
                <a:gd name="GluePoint1138X" fmla="*/ 859163 w 6386648"/>
                <a:gd name="GluePoint1138Y" fmla="*/ 828043 h 1849426"/>
                <a:gd name="GluePoint1139X" fmla="*/ 841139 w 6386648"/>
                <a:gd name="GluePoint1139Y" fmla="*/ 810018 h 1849426"/>
                <a:gd name="GluePoint1140X" fmla="*/ 859163 w 6386648"/>
                <a:gd name="GluePoint1140Y" fmla="*/ 791994 h 1849426"/>
                <a:gd name="GluePoint1141X" fmla="*/ 1297756 w 6386648"/>
                <a:gd name="GluePoint1141Y" fmla="*/ 785986 h 1849426"/>
                <a:gd name="GluePoint1142X" fmla="*/ 1315781 w 6386648"/>
                <a:gd name="GluePoint1142Y" fmla="*/ 804010 h 1849426"/>
                <a:gd name="GluePoint1143X" fmla="*/ 1297756 w 6386648"/>
                <a:gd name="GluePoint1143Y" fmla="*/ 822035 h 1849426"/>
                <a:gd name="GluePoint1144X" fmla="*/ 1279732 w 6386648"/>
                <a:gd name="GluePoint1144Y" fmla="*/ 804010 h 1849426"/>
                <a:gd name="GluePoint1145X" fmla="*/ 1297756 w 6386648"/>
                <a:gd name="GluePoint1145Y" fmla="*/ 785986 h 1849426"/>
                <a:gd name="GluePoint1146X" fmla="*/ 324438 w 6386648"/>
                <a:gd name="GluePoint1146Y" fmla="*/ 785986 h 1849426"/>
                <a:gd name="GluePoint1147X" fmla="*/ 342463 w 6386648"/>
                <a:gd name="GluePoint1147Y" fmla="*/ 804010 h 1849426"/>
                <a:gd name="GluePoint1148X" fmla="*/ 324438 w 6386648"/>
                <a:gd name="GluePoint1148Y" fmla="*/ 822035 h 1849426"/>
                <a:gd name="GluePoint1149X" fmla="*/ 306414 w 6386648"/>
                <a:gd name="GluePoint1149Y" fmla="*/ 804010 h 1849426"/>
                <a:gd name="GluePoint1150X" fmla="*/ 324438 w 6386648"/>
                <a:gd name="GluePoint1150Y" fmla="*/ 785986 h 1849426"/>
                <a:gd name="GluePoint1151X" fmla="*/ 3755084 w 6386648"/>
                <a:gd name="GluePoint1151Y" fmla="*/ 779978 h 1849426"/>
                <a:gd name="GluePoint1152X" fmla="*/ 3773109 w 6386648"/>
                <a:gd name="GluePoint1152Y" fmla="*/ 798002 h 1849426"/>
                <a:gd name="GluePoint1153X" fmla="*/ 3755084 w 6386648"/>
                <a:gd name="GluePoint1153Y" fmla="*/ 816027 h 1849426"/>
                <a:gd name="GluePoint1154X" fmla="*/ 3737060 w 6386648"/>
                <a:gd name="GluePoint1154Y" fmla="*/ 798002 h 1849426"/>
                <a:gd name="GluePoint1155X" fmla="*/ 3755084 w 6386648"/>
                <a:gd name="GluePoint1155Y" fmla="*/ 779978 h 1849426"/>
                <a:gd name="GluePoint1156X" fmla="*/ 1496026 w 6386648"/>
                <a:gd name="GluePoint1156Y" fmla="*/ 779978 h 1849426"/>
                <a:gd name="GluePoint1157X" fmla="*/ 1514050 w 6386648"/>
                <a:gd name="GluePoint1157Y" fmla="*/ 798002 h 1849426"/>
                <a:gd name="GluePoint1158X" fmla="*/ 1496026 w 6386648"/>
                <a:gd name="GluePoint1158Y" fmla="*/ 816027 h 1849426"/>
                <a:gd name="GluePoint1159X" fmla="*/ 1478001 w 6386648"/>
                <a:gd name="GluePoint1159Y" fmla="*/ 798002 h 1849426"/>
                <a:gd name="GluePoint1160X" fmla="*/ 1496026 w 6386648"/>
                <a:gd name="GluePoint1160Y" fmla="*/ 779978 h 1849426"/>
                <a:gd name="GluePoint1161X" fmla="*/ 3622905 w 6386648"/>
                <a:gd name="GluePoint1161Y" fmla="*/ 767962 h 1849426"/>
                <a:gd name="GluePoint1162X" fmla="*/ 3640930 w 6386648"/>
                <a:gd name="GluePoint1162Y" fmla="*/ 785987 h 1849426"/>
                <a:gd name="GluePoint1163X" fmla="*/ 3622905 w 6386648"/>
                <a:gd name="GluePoint1163Y" fmla="*/ 804011 h 1849426"/>
                <a:gd name="GluePoint1164X" fmla="*/ 3604881 w 6386648"/>
                <a:gd name="GluePoint1164Y" fmla="*/ 785987 h 1849426"/>
                <a:gd name="GluePoint1165X" fmla="*/ 3622905 w 6386648"/>
                <a:gd name="GluePoint1165Y" fmla="*/ 767962 h 1849426"/>
                <a:gd name="GluePoint1166X" fmla="*/ 3112213 w 6386648"/>
                <a:gd name="GluePoint1166Y" fmla="*/ 767962 h 1849426"/>
                <a:gd name="GluePoint1167X" fmla="*/ 3130238 w 6386648"/>
                <a:gd name="GluePoint1167Y" fmla="*/ 785987 h 1849426"/>
                <a:gd name="GluePoint1168X" fmla="*/ 3112213 w 6386648"/>
                <a:gd name="GluePoint1168Y" fmla="*/ 804011 h 1849426"/>
                <a:gd name="GluePoint1169X" fmla="*/ 3094189 w 6386648"/>
                <a:gd name="GluePoint1169Y" fmla="*/ 785987 h 1849426"/>
                <a:gd name="GluePoint1170X" fmla="*/ 3112213 w 6386648"/>
                <a:gd name="GluePoint1170Y" fmla="*/ 767962 h 1849426"/>
                <a:gd name="GluePoint1171X" fmla="*/ 714968 w 6386648"/>
                <a:gd name="GluePoint1171Y" fmla="*/ 767962 h 1849426"/>
                <a:gd name="GluePoint1172X" fmla="*/ 732992 w 6386648"/>
                <a:gd name="GluePoint1172Y" fmla="*/ 785987 h 1849426"/>
                <a:gd name="GluePoint1173X" fmla="*/ 714968 w 6386648"/>
                <a:gd name="GluePoint1173Y" fmla="*/ 804011 h 1849426"/>
                <a:gd name="GluePoint1174X" fmla="*/ 696943 w 6386648"/>
                <a:gd name="GluePoint1174Y" fmla="*/ 785987 h 1849426"/>
                <a:gd name="GluePoint1175X" fmla="*/ 714968 w 6386648"/>
                <a:gd name="GluePoint1175Y" fmla="*/ 767962 h 1849426"/>
                <a:gd name="GluePoint1176X" fmla="*/ 2986042 w 6386648"/>
                <a:gd name="GluePoint1176Y" fmla="*/ 761954 h 1849426"/>
                <a:gd name="GluePoint1177X" fmla="*/ 3004067 w 6386648"/>
                <a:gd name="GluePoint1177Y" fmla="*/ 779978 h 1849426"/>
                <a:gd name="GluePoint1178X" fmla="*/ 2986042 w 6386648"/>
                <a:gd name="GluePoint1178Y" fmla="*/ 798003 h 1849426"/>
                <a:gd name="GluePoint1179X" fmla="*/ 2968017 w 6386648"/>
                <a:gd name="GluePoint1179Y" fmla="*/ 779978 h 1849426"/>
                <a:gd name="GluePoint1180X" fmla="*/ 2986042 w 6386648"/>
                <a:gd name="GluePoint1180Y" fmla="*/ 761954 h 1849426"/>
                <a:gd name="GluePoint1181X" fmla="*/ 1736351 w 6386648"/>
                <a:gd name="GluePoint1181Y" fmla="*/ 761954 h 1849426"/>
                <a:gd name="GluePoint1182X" fmla="*/ 1754375 w 6386648"/>
                <a:gd name="GluePoint1182Y" fmla="*/ 779978 h 1849426"/>
                <a:gd name="GluePoint1183X" fmla="*/ 1736351 w 6386648"/>
                <a:gd name="GluePoint1183Y" fmla="*/ 798003 h 1849426"/>
                <a:gd name="GluePoint1184X" fmla="*/ 1718326 w 6386648"/>
                <a:gd name="GluePoint1184Y" fmla="*/ 779978 h 1849426"/>
                <a:gd name="GluePoint1185X" fmla="*/ 1736351 w 6386648"/>
                <a:gd name="GluePoint1185Y" fmla="*/ 761954 h 1849426"/>
                <a:gd name="GluePoint1186X" fmla="*/ 5863939 w 6386648"/>
                <a:gd name="GluePoint1186Y" fmla="*/ 755946 h 1849426"/>
                <a:gd name="GluePoint1187X" fmla="*/ 5881964 w 6386648"/>
                <a:gd name="GluePoint1187Y" fmla="*/ 773970 h 1849426"/>
                <a:gd name="GluePoint1188X" fmla="*/ 5863939 w 6386648"/>
                <a:gd name="GluePoint1188Y" fmla="*/ 791995 h 1849426"/>
                <a:gd name="GluePoint1189X" fmla="*/ 5845915 w 6386648"/>
                <a:gd name="GluePoint1189Y" fmla="*/ 773970 h 1849426"/>
                <a:gd name="GluePoint1190X" fmla="*/ 5863939 w 6386648"/>
                <a:gd name="GluePoint1190Y" fmla="*/ 755946 h 1849426"/>
                <a:gd name="GluePoint1191X" fmla="*/ 2685636 w 6386648"/>
                <a:gd name="GluePoint1191Y" fmla="*/ 755946 h 1849426"/>
                <a:gd name="GluePoint1192X" fmla="*/ 2703661 w 6386648"/>
                <a:gd name="GluePoint1192Y" fmla="*/ 773970 h 1849426"/>
                <a:gd name="GluePoint1193X" fmla="*/ 2685636 w 6386648"/>
                <a:gd name="GluePoint1193Y" fmla="*/ 791995 h 1849426"/>
                <a:gd name="GluePoint1194X" fmla="*/ 2667611 w 6386648"/>
                <a:gd name="GluePoint1194Y" fmla="*/ 773970 h 1849426"/>
                <a:gd name="GluePoint1195X" fmla="*/ 2685636 w 6386648"/>
                <a:gd name="GluePoint1195Y" fmla="*/ 755946 h 1849426"/>
                <a:gd name="GluePoint1196X" fmla="*/ 1069447 w 6386648"/>
                <a:gd name="GluePoint1196Y" fmla="*/ 755946 h 1849426"/>
                <a:gd name="GluePoint1197X" fmla="*/ 1087472 w 6386648"/>
                <a:gd name="GluePoint1197Y" fmla="*/ 773970 h 1849426"/>
                <a:gd name="GluePoint1198X" fmla="*/ 1069447 w 6386648"/>
                <a:gd name="GluePoint1198Y" fmla="*/ 791995 h 1849426"/>
                <a:gd name="GluePoint1199X" fmla="*/ 1051423 w 6386648"/>
                <a:gd name="GluePoint1199Y" fmla="*/ 773970 h 1849426"/>
                <a:gd name="GluePoint1200X" fmla="*/ 1069447 w 6386648"/>
                <a:gd name="GluePoint1200Y" fmla="*/ 755946 h 1849426"/>
                <a:gd name="GluePoint1201X" fmla="*/ 3935328 w 6386648"/>
                <a:gd name="GluePoint1201Y" fmla="*/ 749937 h 1849426"/>
                <a:gd name="GluePoint1202X" fmla="*/ 3953353 w 6386648"/>
                <a:gd name="GluePoint1202Y" fmla="*/ 767961 h 1849426"/>
                <a:gd name="GluePoint1203X" fmla="*/ 3935328 w 6386648"/>
                <a:gd name="GluePoint1203Y" fmla="*/ 785986 h 1849426"/>
                <a:gd name="GluePoint1204X" fmla="*/ 3917304 w 6386648"/>
                <a:gd name="GluePoint1204Y" fmla="*/ 767961 h 1849426"/>
                <a:gd name="GluePoint1205X" fmla="*/ 3935328 w 6386648"/>
                <a:gd name="GluePoint1205Y" fmla="*/ 749937 h 1849426"/>
                <a:gd name="GluePoint1206X" fmla="*/ 2114863 w 6386648"/>
                <a:gd name="GluePoint1206Y" fmla="*/ 749937 h 1849426"/>
                <a:gd name="GluePoint1207X" fmla="*/ 2132888 w 6386648"/>
                <a:gd name="GluePoint1207Y" fmla="*/ 767961 h 1849426"/>
                <a:gd name="GluePoint1208X" fmla="*/ 2114863 w 6386648"/>
                <a:gd name="GluePoint1208Y" fmla="*/ 785986 h 1849426"/>
                <a:gd name="GluePoint1209X" fmla="*/ 2096839 w 6386648"/>
                <a:gd name="GluePoint1209Y" fmla="*/ 767961 h 1849426"/>
                <a:gd name="GluePoint1210X" fmla="*/ 2114863 w 6386648"/>
                <a:gd name="GluePoint1210Y" fmla="*/ 749937 h 1849426"/>
                <a:gd name="GluePoint1211X" fmla="*/ 2006717 w 6386648"/>
                <a:gd name="GluePoint1211Y" fmla="*/ 749937 h 1849426"/>
                <a:gd name="GluePoint1212X" fmla="*/ 2024741 w 6386648"/>
                <a:gd name="GluePoint1212Y" fmla="*/ 767961 h 1849426"/>
                <a:gd name="GluePoint1213X" fmla="*/ 2006717 w 6386648"/>
                <a:gd name="GluePoint1213Y" fmla="*/ 785986 h 1849426"/>
                <a:gd name="GluePoint1214X" fmla="*/ 1988692 w 6386648"/>
                <a:gd name="GluePoint1214Y" fmla="*/ 767961 h 1849426"/>
                <a:gd name="GluePoint1215X" fmla="*/ 2006717 w 6386648"/>
                <a:gd name="GluePoint1215Y" fmla="*/ 749937 h 1849426"/>
                <a:gd name="GluePoint1216X" fmla="*/ 6116281 w 6386648"/>
                <a:gd name="GluePoint1216Y" fmla="*/ 737921 h 1849426"/>
                <a:gd name="GluePoint1217X" fmla="*/ 6134306 w 6386648"/>
                <a:gd name="GluePoint1217Y" fmla="*/ 755946 h 1849426"/>
                <a:gd name="GluePoint1218X" fmla="*/ 6116281 w 6386648"/>
                <a:gd name="GluePoint1218Y" fmla="*/ 773970 h 1849426"/>
                <a:gd name="GluePoint1219X" fmla="*/ 6098257 w 6386648"/>
                <a:gd name="GluePoint1219Y" fmla="*/ 755946 h 1849426"/>
                <a:gd name="GluePoint1220X" fmla="*/ 6116281 w 6386648"/>
                <a:gd name="GluePoint1220Y" fmla="*/ 737921 h 1849426"/>
                <a:gd name="GluePoint1221X" fmla="*/ 2397246 w 6386648"/>
                <a:gd name="GluePoint1221Y" fmla="*/ 737921 h 1849426"/>
                <a:gd name="GluePoint1222X" fmla="*/ 2415270 w 6386648"/>
                <a:gd name="GluePoint1222Y" fmla="*/ 755946 h 1849426"/>
                <a:gd name="GluePoint1223X" fmla="*/ 2397246 w 6386648"/>
                <a:gd name="GluePoint1223Y" fmla="*/ 773970 h 1849426"/>
                <a:gd name="GluePoint1224X" fmla="*/ 2379221 w 6386648"/>
                <a:gd name="GluePoint1224Y" fmla="*/ 755946 h 1849426"/>
                <a:gd name="GluePoint1225X" fmla="*/ 2397246 w 6386648"/>
                <a:gd name="GluePoint1225Y" fmla="*/ 737921 h 1849426"/>
                <a:gd name="GluePoint1226X" fmla="*/ 522707 w 6386648"/>
                <a:gd name="GluePoint1226Y" fmla="*/ 731913 h 1849426"/>
                <a:gd name="GluePoint1227X" fmla="*/ 540732 w 6386648"/>
                <a:gd name="GluePoint1227Y" fmla="*/ 749937 h 1849426"/>
                <a:gd name="GluePoint1228X" fmla="*/ 522707 w 6386648"/>
                <a:gd name="GluePoint1228Y" fmla="*/ 767962 h 1849426"/>
                <a:gd name="GluePoint1229X" fmla="*/ 504683 w 6386648"/>
                <a:gd name="GluePoint1229Y" fmla="*/ 749937 h 1849426"/>
                <a:gd name="GluePoint1230X" fmla="*/ 522707 w 6386648"/>
                <a:gd name="GluePoint1230Y" fmla="*/ 731913 h 1849426"/>
                <a:gd name="GluePoint1231X" fmla="*/ 414561 w 6386648"/>
                <a:gd name="GluePoint1231Y" fmla="*/ 731913 h 1849426"/>
                <a:gd name="GluePoint1232X" fmla="*/ 432586 w 6386648"/>
                <a:gd name="GluePoint1232Y" fmla="*/ 749937 h 1849426"/>
                <a:gd name="GluePoint1233X" fmla="*/ 414561 w 6386648"/>
                <a:gd name="GluePoint1233Y" fmla="*/ 767962 h 1849426"/>
                <a:gd name="GluePoint1234X" fmla="*/ 396537 w 6386648"/>
                <a:gd name="GluePoint1234Y" fmla="*/ 749937 h 1849426"/>
                <a:gd name="GluePoint1235X" fmla="*/ 414561 w 6386648"/>
                <a:gd name="GluePoint1235Y" fmla="*/ 731913 h 1849426"/>
                <a:gd name="GluePoint1236X" fmla="*/ 6236444 w 6386648"/>
                <a:gd name="GluePoint1236Y" fmla="*/ 725905 h 1849426"/>
                <a:gd name="GluePoint1237X" fmla="*/ 6254469 w 6386648"/>
                <a:gd name="GluePoint1237Y" fmla="*/ 743929 h 1849426"/>
                <a:gd name="GluePoint1238X" fmla="*/ 6236444 w 6386648"/>
                <a:gd name="GluePoint1238Y" fmla="*/ 761954 h 1849426"/>
                <a:gd name="GluePoint1239X" fmla="*/ 6218420 w 6386648"/>
                <a:gd name="GluePoint1239Y" fmla="*/ 743929 h 1849426"/>
                <a:gd name="GluePoint1240X" fmla="*/ 6236444 w 6386648"/>
                <a:gd name="GluePoint1240Y" fmla="*/ 725905 h 1849426"/>
                <a:gd name="GluePoint1241X" fmla="*/ 961301 w 6386648"/>
                <a:gd name="GluePoint1241Y" fmla="*/ 725905 h 1849426"/>
                <a:gd name="GluePoint1242X" fmla="*/ 979326 w 6386648"/>
                <a:gd name="GluePoint1242Y" fmla="*/ 743929 h 1849426"/>
                <a:gd name="GluePoint1243X" fmla="*/ 961301 w 6386648"/>
                <a:gd name="GluePoint1243Y" fmla="*/ 761954 h 1849426"/>
                <a:gd name="GluePoint1244X" fmla="*/ 943277 w 6386648"/>
                <a:gd name="GluePoint1244Y" fmla="*/ 743929 h 1849426"/>
                <a:gd name="GluePoint1245X" fmla="*/ 961301 w 6386648"/>
                <a:gd name="GluePoint1245Y" fmla="*/ 725905 h 1849426"/>
                <a:gd name="GluePoint1246X" fmla="*/ 3400604 w 6386648"/>
                <a:gd name="GluePoint1246Y" fmla="*/ 719897 h 1849426"/>
                <a:gd name="GluePoint1247X" fmla="*/ 3418629 w 6386648"/>
                <a:gd name="GluePoint1247Y" fmla="*/ 737921 h 1849426"/>
                <a:gd name="GluePoint1248X" fmla="*/ 3400604 w 6386648"/>
                <a:gd name="GluePoint1248Y" fmla="*/ 755946 h 1849426"/>
                <a:gd name="GluePoint1249X" fmla="*/ 3382580 w 6386648"/>
                <a:gd name="GluePoint1249Y" fmla="*/ 737921 h 1849426"/>
                <a:gd name="GluePoint1250X" fmla="*/ 3400604 w 6386648"/>
                <a:gd name="GluePoint1250Y" fmla="*/ 719897 h 1849426"/>
                <a:gd name="GluePoint1251X" fmla="*/ 6002126 w 6386648"/>
                <a:gd name="GluePoint1251Y" fmla="*/ 713889 h 1849426"/>
                <a:gd name="GluePoint1252X" fmla="*/ 6020151 w 6386648"/>
                <a:gd name="GluePoint1252Y" fmla="*/ 731913 h 1849426"/>
                <a:gd name="GluePoint1253X" fmla="*/ 6002126 w 6386648"/>
                <a:gd name="GluePoint1253Y" fmla="*/ 749938 h 1849426"/>
                <a:gd name="GluePoint1254X" fmla="*/ 5984102 w 6386648"/>
                <a:gd name="GluePoint1254Y" fmla="*/ 731913 h 1849426"/>
                <a:gd name="GluePoint1255X" fmla="*/ 6002126 w 6386648"/>
                <a:gd name="GluePoint1255Y" fmla="*/ 713889 h 1849426"/>
                <a:gd name="GluePoint1256X" fmla="*/ 1610179 w 6386648"/>
                <a:gd name="GluePoint1256Y" fmla="*/ 713889 h 1849426"/>
                <a:gd name="GluePoint1257X" fmla="*/ 1628204 w 6386648"/>
                <a:gd name="GluePoint1257Y" fmla="*/ 731913 h 1849426"/>
                <a:gd name="GluePoint1258X" fmla="*/ 1610179 w 6386648"/>
                <a:gd name="GluePoint1258Y" fmla="*/ 749938 h 1849426"/>
                <a:gd name="GluePoint1259X" fmla="*/ 1592155 w 6386648"/>
                <a:gd name="GluePoint1259Y" fmla="*/ 731913 h 1849426"/>
                <a:gd name="GluePoint1260X" fmla="*/ 1610179 w 6386648"/>
                <a:gd name="GluePoint1260Y" fmla="*/ 713889 h 1849426"/>
                <a:gd name="GluePoint1261X" fmla="*/ 3520767 w 6386648"/>
                <a:gd name="GluePoint1261Y" fmla="*/ 707881 h 1849426"/>
                <a:gd name="GluePoint1262X" fmla="*/ 3538792 w 6386648"/>
                <a:gd name="GluePoint1262Y" fmla="*/ 725906 h 1849426"/>
                <a:gd name="GluePoint1263X" fmla="*/ 3520767 w 6386648"/>
                <a:gd name="GluePoint1263Y" fmla="*/ 743930 h 1849426"/>
                <a:gd name="GluePoint1264X" fmla="*/ 3502743 w 6386648"/>
                <a:gd name="GluePoint1264Y" fmla="*/ 725906 h 1849426"/>
                <a:gd name="GluePoint1265X" fmla="*/ 3520767 w 6386648"/>
                <a:gd name="GluePoint1265Y" fmla="*/ 707881 h 1849426"/>
                <a:gd name="GluePoint1266X" fmla="*/ 2895920 w 6386648"/>
                <a:gd name="GluePoint1266Y" fmla="*/ 701872 h 1849426"/>
                <a:gd name="GluePoint1267X" fmla="*/ 2913945 w 6386648"/>
                <a:gd name="GluePoint1267Y" fmla="*/ 719896 h 1849426"/>
                <a:gd name="GluePoint1268X" fmla="*/ 2895920 w 6386648"/>
                <a:gd name="GluePoint1268Y" fmla="*/ 737921 h 1849426"/>
                <a:gd name="GluePoint1269X" fmla="*/ 2877895 w 6386648"/>
                <a:gd name="GluePoint1269Y" fmla="*/ 719896 h 1849426"/>
                <a:gd name="GluePoint1270X" fmla="*/ 2895920 w 6386648"/>
                <a:gd name="GluePoint1270Y" fmla="*/ 701872 h 1849426"/>
                <a:gd name="GluePoint1271X" fmla="*/ 2547449 w 6386648"/>
                <a:gd name="GluePoint1271Y" fmla="*/ 701872 h 1849426"/>
                <a:gd name="GluePoint1272X" fmla="*/ 2565474 w 6386648"/>
                <a:gd name="GluePoint1272Y" fmla="*/ 719896 h 1849426"/>
                <a:gd name="GluePoint1273X" fmla="*/ 2547449 w 6386648"/>
                <a:gd name="GluePoint1273Y" fmla="*/ 737921 h 1849426"/>
                <a:gd name="GluePoint1274X" fmla="*/ 2529425 w 6386648"/>
                <a:gd name="GluePoint1274Y" fmla="*/ 719896 h 1849426"/>
                <a:gd name="GluePoint1275X" fmla="*/ 2547449 w 6386648"/>
                <a:gd name="GluePoint1275Y" fmla="*/ 701872 h 1849426"/>
                <a:gd name="GluePoint1276X" fmla="*/ 2241034 w 6386648"/>
                <a:gd name="GluePoint1276Y" fmla="*/ 701872 h 1849426"/>
                <a:gd name="GluePoint1277X" fmla="*/ 2259059 w 6386648"/>
                <a:gd name="GluePoint1277Y" fmla="*/ 719896 h 1849426"/>
                <a:gd name="GluePoint1278X" fmla="*/ 2241034 w 6386648"/>
                <a:gd name="GluePoint1278Y" fmla="*/ 737921 h 1849426"/>
                <a:gd name="GluePoint1279X" fmla="*/ 2223010 w 6386648"/>
                <a:gd name="GluePoint1279Y" fmla="*/ 719896 h 1849426"/>
                <a:gd name="GluePoint1280X" fmla="*/ 2241034 w 6386648"/>
                <a:gd name="GluePoint1280Y" fmla="*/ 701872 h 1849426"/>
                <a:gd name="GluePoint1281X" fmla="*/ 1411911 w 6386648"/>
                <a:gd name="GluePoint1281Y" fmla="*/ 701872 h 1849426"/>
                <a:gd name="GluePoint1282X" fmla="*/ 1429936 w 6386648"/>
                <a:gd name="GluePoint1282Y" fmla="*/ 719896 h 1849426"/>
                <a:gd name="GluePoint1283X" fmla="*/ 1411911 w 6386648"/>
                <a:gd name="GluePoint1283Y" fmla="*/ 737921 h 1849426"/>
                <a:gd name="GluePoint1284X" fmla="*/ 1393887 w 6386648"/>
                <a:gd name="GluePoint1284Y" fmla="*/ 719896 h 1849426"/>
                <a:gd name="GluePoint1285X" fmla="*/ 1411911 w 6386648"/>
                <a:gd name="GluePoint1285Y" fmla="*/ 701872 h 1849426"/>
                <a:gd name="GluePoint1286X" fmla="*/ 1165578 w 6386648"/>
                <a:gd name="GluePoint1286Y" fmla="*/ 701872 h 1849426"/>
                <a:gd name="GluePoint1287X" fmla="*/ 1183602 w 6386648"/>
                <a:gd name="GluePoint1287Y" fmla="*/ 719896 h 1849426"/>
                <a:gd name="GluePoint1288X" fmla="*/ 1165578 w 6386648"/>
                <a:gd name="GluePoint1288Y" fmla="*/ 737921 h 1849426"/>
                <a:gd name="GluePoint1289X" fmla="*/ 1147553 w 6386648"/>
                <a:gd name="GluePoint1289Y" fmla="*/ 719896 h 1849426"/>
                <a:gd name="GluePoint1290X" fmla="*/ 1165578 w 6386648"/>
                <a:gd name="GluePoint1290Y" fmla="*/ 701872 h 1849426"/>
                <a:gd name="GluePoint1291X" fmla="*/ 168227 w 6386648"/>
                <a:gd name="GluePoint1291Y" fmla="*/ 701872 h 1849426"/>
                <a:gd name="GluePoint1292X" fmla="*/ 186252 w 6386648"/>
                <a:gd name="GluePoint1292Y" fmla="*/ 719896 h 1849426"/>
                <a:gd name="GluePoint1293X" fmla="*/ 168227 w 6386648"/>
                <a:gd name="GluePoint1293Y" fmla="*/ 737921 h 1849426"/>
                <a:gd name="GluePoint1294X" fmla="*/ 150203 w 6386648"/>
                <a:gd name="GluePoint1294Y" fmla="*/ 719896 h 1849426"/>
                <a:gd name="GluePoint1295X" fmla="*/ 168227 w 6386648"/>
                <a:gd name="GluePoint1295Y" fmla="*/ 701872 h 1849426"/>
                <a:gd name="GluePoint1296X" fmla="*/ 1910586 w 6386648"/>
                <a:gd name="GluePoint1296Y" fmla="*/ 695864 h 1849426"/>
                <a:gd name="GluePoint1297X" fmla="*/ 1928611 w 6386648"/>
                <a:gd name="GluePoint1297Y" fmla="*/ 713888 h 1849426"/>
                <a:gd name="GluePoint1298X" fmla="*/ 1910586 w 6386648"/>
                <a:gd name="GluePoint1298Y" fmla="*/ 731913 h 1849426"/>
                <a:gd name="GluePoint1299X" fmla="*/ 1892562 w 6386648"/>
                <a:gd name="GluePoint1299Y" fmla="*/ 713888 h 1849426"/>
                <a:gd name="GluePoint1300X" fmla="*/ 1910586 w 6386648"/>
                <a:gd name="GluePoint1300Y" fmla="*/ 695864 h 1849426"/>
                <a:gd name="GluePoint1301X" fmla="*/ 3833190 w 6386648"/>
                <a:gd name="GluePoint1301Y" fmla="*/ 689856 h 1849426"/>
                <a:gd name="GluePoint1302X" fmla="*/ 3851215 w 6386648"/>
                <a:gd name="GluePoint1302Y" fmla="*/ 707880 h 1849426"/>
                <a:gd name="GluePoint1303X" fmla="*/ 3833190 w 6386648"/>
                <a:gd name="GluePoint1303Y" fmla="*/ 725905 h 1849426"/>
                <a:gd name="GluePoint1304X" fmla="*/ 3815166 w 6386648"/>
                <a:gd name="GluePoint1304Y" fmla="*/ 707880 h 1849426"/>
                <a:gd name="GluePoint1305X" fmla="*/ 3833190 w 6386648"/>
                <a:gd name="GluePoint1305Y" fmla="*/ 689856 h 1849426"/>
                <a:gd name="GluePoint1306X" fmla="*/ 2787774 w 6386648"/>
                <a:gd name="GluePoint1306Y" fmla="*/ 689856 h 1849426"/>
                <a:gd name="GluePoint1307X" fmla="*/ 2805799 w 6386648"/>
                <a:gd name="GluePoint1307Y" fmla="*/ 707880 h 1849426"/>
                <a:gd name="GluePoint1308X" fmla="*/ 2787774 w 6386648"/>
                <a:gd name="GluePoint1308Y" fmla="*/ 725905 h 1849426"/>
                <a:gd name="GluePoint1309X" fmla="*/ 2769750 w 6386648"/>
                <a:gd name="GluePoint1309Y" fmla="*/ 707880 h 1849426"/>
                <a:gd name="GluePoint1310X" fmla="*/ 2787774 w 6386648"/>
                <a:gd name="GluePoint1310Y" fmla="*/ 689856 h 1849426"/>
                <a:gd name="GluePoint1311X" fmla="*/ 5737768 w 6386648"/>
                <a:gd name="GluePoint1311Y" fmla="*/ 677840 h 1849426"/>
                <a:gd name="GluePoint1312X" fmla="*/ 5755793 w 6386648"/>
                <a:gd name="GluePoint1312Y" fmla="*/ 695865 h 1849426"/>
                <a:gd name="GluePoint1313X" fmla="*/ 5737768 w 6386648"/>
                <a:gd name="GluePoint1313Y" fmla="*/ 713889 h 1849426"/>
                <a:gd name="GluePoint1314X" fmla="*/ 5719744 w 6386648"/>
                <a:gd name="GluePoint1314Y" fmla="*/ 695865 h 1849426"/>
                <a:gd name="GluePoint1315X" fmla="*/ 5737768 w 6386648"/>
                <a:gd name="GluePoint1315Y" fmla="*/ 677840 h 1849426"/>
                <a:gd name="GluePoint1316X" fmla="*/ 781057 w 6386648"/>
                <a:gd name="GluePoint1316Y" fmla="*/ 677840 h 1849426"/>
                <a:gd name="GluePoint1317X" fmla="*/ 799082 w 6386648"/>
                <a:gd name="GluePoint1317Y" fmla="*/ 695865 h 1849426"/>
                <a:gd name="GluePoint1318X" fmla="*/ 781057 w 6386648"/>
                <a:gd name="GluePoint1318Y" fmla="*/ 713889 h 1849426"/>
                <a:gd name="GluePoint1319X" fmla="*/ 763033 w 6386648"/>
                <a:gd name="GluePoint1319Y" fmla="*/ 695865 h 1849426"/>
                <a:gd name="GluePoint1320X" fmla="*/ 781057 w 6386648"/>
                <a:gd name="GluePoint1320Y" fmla="*/ 677840 h 1849426"/>
                <a:gd name="GluePoint1321X" fmla="*/ 276373 w 6386648"/>
                <a:gd name="GluePoint1321Y" fmla="*/ 677840 h 1849426"/>
                <a:gd name="GluePoint1322X" fmla="*/ 294398 w 6386648"/>
                <a:gd name="GluePoint1322Y" fmla="*/ 695865 h 1849426"/>
                <a:gd name="GluePoint1323X" fmla="*/ 276373 w 6386648"/>
                <a:gd name="GluePoint1323Y" fmla="*/ 713889 h 1849426"/>
                <a:gd name="GluePoint1324X" fmla="*/ 258349 w 6386648"/>
                <a:gd name="GluePoint1324Y" fmla="*/ 695865 h 1849426"/>
                <a:gd name="GluePoint1325X" fmla="*/ 276373 w 6386648"/>
                <a:gd name="GluePoint1325Y" fmla="*/ 677840 h 1849426"/>
                <a:gd name="GluePoint1326X" fmla="*/ 1784415 w 6386648"/>
                <a:gd name="GluePoint1326Y" fmla="*/ 671832 h 1849426"/>
                <a:gd name="GluePoint1327X" fmla="*/ 1802440 w 6386648"/>
                <a:gd name="GluePoint1327Y" fmla="*/ 689856 h 1849426"/>
                <a:gd name="GluePoint1328X" fmla="*/ 1784415 w 6386648"/>
                <a:gd name="GluePoint1328Y" fmla="*/ 707881 h 1849426"/>
                <a:gd name="GluePoint1329X" fmla="*/ 1766391 w 6386648"/>
                <a:gd name="GluePoint1329Y" fmla="*/ 689856 h 1849426"/>
                <a:gd name="GluePoint1330X" fmla="*/ 1784415 w 6386648"/>
                <a:gd name="GluePoint1330Y" fmla="*/ 671832 h 1849426"/>
                <a:gd name="GluePoint1331X" fmla="*/ 3713027 w 6386648"/>
                <a:gd name="GluePoint1331Y" fmla="*/ 665824 h 1849426"/>
                <a:gd name="GluePoint1332X" fmla="*/ 3731052 w 6386648"/>
                <a:gd name="GluePoint1332Y" fmla="*/ 683848 h 1849426"/>
                <a:gd name="GluePoint1333X" fmla="*/ 3713027 w 6386648"/>
                <a:gd name="GluePoint1333Y" fmla="*/ 701873 h 1849426"/>
                <a:gd name="GluePoint1334X" fmla="*/ 3695003 w 6386648"/>
                <a:gd name="GluePoint1334Y" fmla="*/ 683848 h 1849426"/>
                <a:gd name="GluePoint1335X" fmla="*/ 3713027 w 6386648"/>
                <a:gd name="GluePoint1335Y" fmla="*/ 665824 h 1849426"/>
                <a:gd name="GluePoint1336X" fmla="*/ 3274433 w 6386648"/>
                <a:gd name="GluePoint1336Y" fmla="*/ 665824 h 1849426"/>
                <a:gd name="GluePoint1337X" fmla="*/ 3292458 w 6386648"/>
                <a:gd name="GluePoint1337Y" fmla="*/ 683848 h 1849426"/>
                <a:gd name="GluePoint1338X" fmla="*/ 3274433 w 6386648"/>
                <a:gd name="GluePoint1338Y" fmla="*/ 701873 h 1849426"/>
                <a:gd name="GluePoint1339X" fmla="*/ 3256409 w 6386648"/>
                <a:gd name="GluePoint1339Y" fmla="*/ 683848 h 1849426"/>
                <a:gd name="GluePoint1340X" fmla="*/ 3274433 w 6386648"/>
                <a:gd name="GluePoint1340Y" fmla="*/ 665824 h 1849426"/>
                <a:gd name="GluePoint1341X" fmla="*/ 1291748 w 6386648"/>
                <a:gd name="GluePoint1341Y" fmla="*/ 665824 h 1849426"/>
                <a:gd name="GluePoint1342X" fmla="*/ 1309773 w 6386648"/>
                <a:gd name="GluePoint1342Y" fmla="*/ 683848 h 1849426"/>
                <a:gd name="GluePoint1343X" fmla="*/ 1291748 w 6386648"/>
                <a:gd name="GluePoint1343Y" fmla="*/ 701873 h 1849426"/>
                <a:gd name="GluePoint1344X" fmla="*/ 1273724 w 6386648"/>
                <a:gd name="GluePoint1344Y" fmla="*/ 683848 h 1849426"/>
                <a:gd name="GluePoint1345X" fmla="*/ 1291748 w 6386648"/>
                <a:gd name="GluePoint1345Y" fmla="*/ 665824 h 1849426"/>
                <a:gd name="GluePoint1346X" fmla="*/ 636862 w 6386648"/>
                <a:gd name="GluePoint1346Y" fmla="*/ 665824 h 1849426"/>
                <a:gd name="GluePoint1347X" fmla="*/ 654887 w 6386648"/>
                <a:gd name="GluePoint1347Y" fmla="*/ 683848 h 1849426"/>
                <a:gd name="GluePoint1348X" fmla="*/ 636862 w 6386648"/>
                <a:gd name="GluePoint1348Y" fmla="*/ 701873 h 1849426"/>
                <a:gd name="GluePoint1349X" fmla="*/ 618838 w 6386648"/>
                <a:gd name="GluePoint1349Y" fmla="*/ 683848 h 1849426"/>
                <a:gd name="GluePoint1350X" fmla="*/ 636862 w 6386648"/>
                <a:gd name="GluePoint1350Y" fmla="*/ 665824 h 1849426"/>
                <a:gd name="GluePoint1351X" fmla="*/ 3172295 w 6386648"/>
                <a:gd name="GluePoint1351Y" fmla="*/ 659815 h 1849426"/>
                <a:gd name="GluePoint1352X" fmla="*/ 3190320 w 6386648"/>
                <a:gd name="GluePoint1352Y" fmla="*/ 677839 h 1849426"/>
                <a:gd name="GluePoint1353X" fmla="*/ 3172295 w 6386648"/>
                <a:gd name="GluePoint1353Y" fmla="*/ 695864 h 1849426"/>
                <a:gd name="GluePoint1354X" fmla="*/ 3154271 w 6386648"/>
                <a:gd name="GluePoint1354Y" fmla="*/ 677839 h 1849426"/>
                <a:gd name="GluePoint1355X" fmla="*/ 3172295 w 6386648"/>
                <a:gd name="GluePoint1355Y" fmla="*/ 659815 h 1849426"/>
                <a:gd name="GluePoint1356X" fmla="*/ 6314550 w 6386648"/>
                <a:gd name="GluePoint1356Y" fmla="*/ 647799 h 1849426"/>
                <a:gd name="GluePoint1357X" fmla="*/ 6332574 w 6386648"/>
                <a:gd name="GluePoint1357Y" fmla="*/ 665824 h 1849426"/>
                <a:gd name="GluePoint1358X" fmla="*/ 6314550 w 6386648"/>
                <a:gd name="GluePoint1358Y" fmla="*/ 683848 h 1849426"/>
                <a:gd name="GluePoint1359X" fmla="*/ 6296525 w 6386648"/>
                <a:gd name="GluePoint1359Y" fmla="*/ 665824 h 1849426"/>
                <a:gd name="GluePoint1360X" fmla="*/ 6314550 w 6386648"/>
                <a:gd name="GluePoint1360Y" fmla="*/ 647799 h 1849426"/>
                <a:gd name="GluePoint1361X" fmla="*/ 3040116 w 6386648"/>
                <a:gd name="GluePoint1361Y" fmla="*/ 647799 h 1849426"/>
                <a:gd name="GluePoint1362X" fmla="*/ 3058141 w 6386648"/>
                <a:gd name="GluePoint1362Y" fmla="*/ 665824 h 1849426"/>
                <a:gd name="GluePoint1363X" fmla="*/ 3040116 w 6386648"/>
                <a:gd name="GluePoint1363Y" fmla="*/ 683848 h 1849426"/>
                <a:gd name="GluePoint1364X" fmla="*/ 3022092 w 6386648"/>
                <a:gd name="GluePoint1364Y" fmla="*/ 665824 h 1849426"/>
                <a:gd name="GluePoint1365X" fmla="*/ 3040116 w 6386648"/>
                <a:gd name="GluePoint1365Y" fmla="*/ 647799 h 1849426"/>
                <a:gd name="GluePoint1366X" fmla="*/ 4025450 w 6386648"/>
                <a:gd name="GluePoint1366Y" fmla="*/ 641791 h 1849426"/>
                <a:gd name="GluePoint1367X" fmla="*/ 4043475 w 6386648"/>
                <a:gd name="GluePoint1367Y" fmla="*/ 659815 h 1849426"/>
                <a:gd name="GluePoint1368X" fmla="*/ 4025450 w 6386648"/>
                <a:gd name="GluePoint1368Y" fmla="*/ 677840 h 1849426"/>
                <a:gd name="GluePoint1369X" fmla="*/ 4007426 w 6386648"/>
                <a:gd name="GluePoint1369Y" fmla="*/ 659815 h 1849426"/>
                <a:gd name="GluePoint1370X" fmla="*/ 4025450 w 6386648"/>
                <a:gd name="GluePoint1370Y" fmla="*/ 641791 h 1849426"/>
                <a:gd name="GluePoint1371X" fmla="*/ 5948053 w 6386648"/>
                <a:gd name="GluePoint1371Y" fmla="*/ 629775 h 1849426"/>
                <a:gd name="GluePoint1372X" fmla="*/ 5966078 w 6386648"/>
                <a:gd name="GluePoint1372Y" fmla="*/ 647799 h 1849426"/>
                <a:gd name="GluePoint1373X" fmla="*/ 5948053 w 6386648"/>
                <a:gd name="GluePoint1373Y" fmla="*/ 665824 h 1849426"/>
                <a:gd name="GluePoint1374X" fmla="*/ 5930029 w 6386648"/>
                <a:gd name="GluePoint1374Y" fmla="*/ 647799 h 1849426"/>
                <a:gd name="GluePoint1375X" fmla="*/ 5948053 w 6386648"/>
                <a:gd name="GluePoint1375Y" fmla="*/ 629775 h 1849426"/>
                <a:gd name="GluePoint1376X" fmla="*/ 2673619 w 6386648"/>
                <a:gd name="GluePoint1376Y" fmla="*/ 629775 h 1849426"/>
                <a:gd name="GluePoint1377X" fmla="*/ 2691644 w 6386648"/>
                <a:gd name="GluePoint1377Y" fmla="*/ 647799 h 1849426"/>
                <a:gd name="GluePoint1378X" fmla="*/ 2673619 w 6386648"/>
                <a:gd name="GluePoint1378Y" fmla="*/ 665824 h 1849426"/>
                <a:gd name="GluePoint1379X" fmla="*/ 2655595 w 6386648"/>
                <a:gd name="GluePoint1379Y" fmla="*/ 647799 h 1849426"/>
                <a:gd name="GluePoint1380X" fmla="*/ 2673619 w 6386648"/>
                <a:gd name="GluePoint1380Y" fmla="*/ 629775 h 1849426"/>
                <a:gd name="GluePoint1381X" fmla="*/ 2331156 w 6386648"/>
                <a:gd name="GluePoint1381Y" fmla="*/ 629775 h 1849426"/>
                <a:gd name="GluePoint1382X" fmla="*/ 2349181 w 6386648"/>
                <a:gd name="GluePoint1382Y" fmla="*/ 647799 h 1849426"/>
                <a:gd name="GluePoint1383X" fmla="*/ 2331156 w 6386648"/>
                <a:gd name="GluePoint1383Y" fmla="*/ 665824 h 1849426"/>
                <a:gd name="GluePoint1384X" fmla="*/ 2313132 w 6386648"/>
                <a:gd name="GluePoint1384Y" fmla="*/ 647799 h 1849426"/>
                <a:gd name="GluePoint1385X" fmla="*/ 2331156 w 6386648"/>
                <a:gd name="GluePoint1385Y" fmla="*/ 629775 h 1849426"/>
                <a:gd name="GluePoint1386X" fmla="*/ 1514049 w 6386648"/>
                <a:gd name="GluePoint1386Y" fmla="*/ 629775 h 1849426"/>
                <a:gd name="GluePoint1387X" fmla="*/ 1532074 w 6386648"/>
                <a:gd name="GluePoint1387Y" fmla="*/ 647799 h 1849426"/>
                <a:gd name="GluePoint1388X" fmla="*/ 1514049 w 6386648"/>
                <a:gd name="GluePoint1388Y" fmla="*/ 665824 h 1849426"/>
                <a:gd name="GluePoint1389X" fmla="*/ 1496025 w 6386648"/>
                <a:gd name="GluePoint1389Y" fmla="*/ 647799 h 1849426"/>
                <a:gd name="GluePoint1390X" fmla="*/ 1514049 w 6386648"/>
                <a:gd name="GluePoint1390Y" fmla="*/ 629775 h 1849426"/>
                <a:gd name="GluePoint1391X" fmla="*/ 901219 w 6386648"/>
                <a:gd name="GluePoint1391Y" fmla="*/ 629775 h 1849426"/>
                <a:gd name="GluePoint1392X" fmla="*/ 919244 w 6386648"/>
                <a:gd name="GluePoint1392Y" fmla="*/ 647799 h 1849426"/>
                <a:gd name="GluePoint1393X" fmla="*/ 901219 w 6386648"/>
                <a:gd name="GluePoint1393Y" fmla="*/ 665824 h 1849426"/>
                <a:gd name="GluePoint1394X" fmla="*/ 883195 w 6386648"/>
                <a:gd name="GluePoint1394Y" fmla="*/ 647799 h 1849426"/>
                <a:gd name="GluePoint1395X" fmla="*/ 901219 w 6386648"/>
                <a:gd name="GluePoint1395Y" fmla="*/ 629775 h 1849426"/>
                <a:gd name="GluePoint1396X" fmla="*/ 5827891 w 6386648"/>
                <a:gd name="GluePoint1396Y" fmla="*/ 617758 h 1849426"/>
                <a:gd name="GluePoint1397X" fmla="*/ 5845916 w 6386648"/>
                <a:gd name="GluePoint1397Y" fmla="*/ 635783 h 1849426"/>
                <a:gd name="GluePoint1398X" fmla="*/ 5827891 w 6386648"/>
                <a:gd name="GluePoint1398Y" fmla="*/ 653807 h 1849426"/>
                <a:gd name="GluePoint1399X" fmla="*/ 5809867 w 6386648"/>
                <a:gd name="GluePoint1399Y" fmla="*/ 635783 h 1849426"/>
                <a:gd name="GluePoint1400X" fmla="*/ 5827891 w 6386648"/>
                <a:gd name="GluePoint1400Y" fmla="*/ 617758 h 1849426"/>
                <a:gd name="GluePoint1401X" fmla="*/ 2469343 w 6386648"/>
                <a:gd name="GluePoint1401Y" fmla="*/ 617758 h 1849426"/>
                <a:gd name="GluePoint1402X" fmla="*/ 2487368 w 6386648"/>
                <a:gd name="GluePoint1402Y" fmla="*/ 635783 h 1849426"/>
                <a:gd name="GluePoint1403X" fmla="*/ 2469343 w 6386648"/>
                <a:gd name="GluePoint1403Y" fmla="*/ 653807 h 1849426"/>
                <a:gd name="GluePoint1404X" fmla="*/ 2451319 w 6386648"/>
                <a:gd name="GluePoint1404Y" fmla="*/ 635783 h 1849426"/>
                <a:gd name="GluePoint1405X" fmla="*/ 2469343 w 6386648"/>
                <a:gd name="GluePoint1405Y" fmla="*/ 617758 h 1849426"/>
                <a:gd name="GluePoint1406X" fmla="*/ 6110273 w 6386648"/>
                <a:gd name="GluePoint1406Y" fmla="*/ 611750 h 1849426"/>
                <a:gd name="GluePoint1407X" fmla="*/ 6128298 w 6386648"/>
                <a:gd name="GluePoint1407Y" fmla="*/ 629774 h 1849426"/>
                <a:gd name="GluePoint1408X" fmla="*/ 6110273 w 6386648"/>
                <a:gd name="GluePoint1408Y" fmla="*/ 647799 h 1849426"/>
                <a:gd name="GluePoint1409X" fmla="*/ 6092248 w 6386648"/>
                <a:gd name="GluePoint1409Y" fmla="*/ 629774 h 1849426"/>
                <a:gd name="GluePoint1410X" fmla="*/ 6110273 w 6386648"/>
                <a:gd name="GluePoint1410Y" fmla="*/ 611750 h 1849426"/>
                <a:gd name="GluePoint1411X" fmla="*/ 3598872 w 6386648"/>
                <a:gd name="GluePoint1411Y" fmla="*/ 611750 h 1849426"/>
                <a:gd name="GluePoint1412X" fmla="*/ 3616897 w 6386648"/>
                <a:gd name="GluePoint1412Y" fmla="*/ 629774 h 1849426"/>
                <a:gd name="GluePoint1413X" fmla="*/ 3598872 w 6386648"/>
                <a:gd name="GluePoint1413Y" fmla="*/ 647799 h 1849426"/>
                <a:gd name="GluePoint1414X" fmla="*/ 3580848 w 6386648"/>
                <a:gd name="GluePoint1414Y" fmla="*/ 629774 h 1849426"/>
                <a:gd name="GluePoint1415X" fmla="*/ 3598872 w 6386648"/>
                <a:gd name="GluePoint1415Y" fmla="*/ 611750 h 1849426"/>
                <a:gd name="GluePoint1416X" fmla="*/ 2150912 w 6386648"/>
                <a:gd name="GluePoint1416Y" fmla="*/ 611750 h 1849426"/>
                <a:gd name="GluePoint1417X" fmla="*/ 2168937 w 6386648"/>
                <a:gd name="GluePoint1417Y" fmla="*/ 629774 h 1849426"/>
                <a:gd name="GluePoint1418X" fmla="*/ 2150912 w 6386648"/>
                <a:gd name="GluePoint1418Y" fmla="*/ 647799 h 1849426"/>
                <a:gd name="GluePoint1419X" fmla="*/ 2132888 w 6386648"/>
                <a:gd name="GluePoint1419Y" fmla="*/ 629774 h 1849426"/>
                <a:gd name="GluePoint1420X" fmla="*/ 2150912 w 6386648"/>
                <a:gd name="GluePoint1420Y" fmla="*/ 611750 h 1849426"/>
                <a:gd name="GluePoint1421X" fmla="*/ 2036758 w 6386648"/>
                <a:gd name="GluePoint1421Y" fmla="*/ 605742 h 1849426"/>
                <a:gd name="GluePoint1422X" fmla="*/ 2054782 w 6386648"/>
                <a:gd name="GluePoint1422Y" fmla="*/ 623766 h 1849426"/>
                <a:gd name="GluePoint1423X" fmla="*/ 2036758 w 6386648"/>
                <a:gd name="GluePoint1423Y" fmla="*/ 641791 h 1849426"/>
                <a:gd name="GluePoint1424X" fmla="*/ 2018733 w 6386648"/>
                <a:gd name="GluePoint1424Y" fmla="*/ 623766 h 1849426"/>
                <a:gd name="GluePoint1425X" fmla="*/ 2036758 w 6386648"/>
                <a:gd name="GluePoint1425Y" fmla="*/ 605742 h 1849426"/>
                <a:gd name="GluePoint1426X" fmla="*/ 1652236 w 6386648"/>
                <a:gd name="GluePoint1426Y" fmla="*/ 605742 h 1849426"/>
                <a:gd name="GluePoint1427X" fmla="*/ 1670261 w 6386648"/>
                <a:gd name="GluePoint1427Y" fmla="*/ 623766 h 1849426"/>
                <a:gd name="GluePoint1428X" fmla="*/ 1652236 w 6386648"/>
                <a:gd name="GluePoint1428Y" fmla="*/ 641791 h 1849426"/>
                <a:gd name="GluePoint1429X" fmla="*/ 1634212 w 6386648"/>
                <a:gd name="GluePoint1429Y" fmla="*/ 623766 h 1849426"/>
                <a:gd name="GluePoint1430X" fmla="*/ 1652236 w 6386648"/>
                <a:gd name="GluePoint1430Y" fmla="*/ 605742 h 1849426"/>
                <a:gd name="GluePoint1431X" fmla="*/ 1027390 w 6386648"/>
                <a:gd name="GluePoint1431Y" fmla="*/ 605742 h 1849426"/>
                <a:gd name="GluePoint1432X" fmla="*/ 1045415 w 6386648"/>
                <a:gd name="GluePoint1432Y" fmla="*/ 623766 h 1849426"/>
                <a:gd name="GluePoint1433X" fmla="*/ 1027390 w 6386648"/>
                <a:gd name="GluePoint1433Y" fmla="*/ 641791 h 1849426"/>
                <a:gd name="GluePoint1434X" fmla="*/ 1009366 w 6386648"/>
                <a:gd name="GluePoint1434Y" fmla="*/ 623766 h 1849426"/>
                <a:gd name="GluePoint1435X" fmla="*/ 1027390 w 6386648"/>
                <a:gd name="GluePoint1435Y" fmla="*/ 605742 h 1849426"/>
                <a:gd name="GluePoint1436X" fmla="*/ 504684 w 6386648"/>
                <a:gd name="GluePoint1436Y" fmla="*/ 605742 h 1849426"/>
                <a:gd name="GluePoint1437X" fmla="*/ 522708 w 6386648"/>
                <a:gd name="GluePoint1437Y" fmla="*/ 623766 h 1849426"/>
                <a:gd name="GluePoint1438X" fmla="*/ 504684 w 6386648"/>
                <a:gd name="GluePoint1438Y" fmla="*/ 641791 h 1849426"/>
                <a:gd name="GluePoint1439X" fmla="*/ 486659 w 6386648"/>
                <a:gd name="GluePoint1439Y" fmla="*/ 623766 h 1849426"/>
                <a:gd name="GluePoint1440X" fmla="*/ 504684 w 6386648"/>
                <a:gd name="GluePoint1440Y" fmla="*/ 605742 h 1849426"/>
                <a:gd name="GluePoint1441X" fmla="*/ 378512 w 6386648"/>
                <a:gd name="GluePoint1441Y" fmla="*/ 605742 h 1849426"/>
                <a:gd name="GluePoint1442X" fmla="*/ 396537 w 6386648"/>
                <a:gd name="GluePoint1442Y" fmla="*/ 623766 h 1849426"/>
                <a:gd name="GluePoint1443X" fmla="*/ 378512 w 6386648"/>
                <a:gd name="GluePoint1443Y" fmla="*/ 641791 h 1849426"/>
                <a:gd name="GluePoint1444X" fmla="*/ 360488 w 6386648"/>
                <a:gd name="GluePoint1444Y" fmla="*/ 623766 h 1849426"/>
                <a:gd name="GluePoint1445X" fmla="*/ 378512 w 6386648"/>
                <a:gd name="GluePoint1445Y" fmla="*/ 605742 h 1849426"/>
                <a:gd name="GluePoint1446X" fmla="*/ 3358547 w 6386648"/>
                <a:gd name="GluePoint1446Y" fmla="*/ 599734 h 1849426"/>
                <a:gd name="GluePoint1447X" fmla="*/ 3376572 w 6386648"/>
                <a:gd name="GluePoint1447Y" fmla="*/ 617758 h 1849426"/>
                <a:gd name="GluePoint1448X" fmla="*/ 3358547 w 6386648"/>
                <a:gd name="GluePoint1448Y" fmla="*/ 635783 h 1849426"/>
                <a:gd name="GluePoint1449X" fmla="*/ 3340523 w 6386648"/>
                <a:gd name="GluePoint1449Y" fmla="*/ 617758 h 1849426"/>
                <a:gd name="GluePoint1450X" fmla="*/ 3358547 w 6386648"/>
                <a:gd name="GluePoint1450Y" fmla="*/ 599734 h 1849426"/>
                <a:gd name="GluePoint1451X" fmla="*/ 3887263 w 6386648"/>
                <a:gd name="GluePoint1451Y" fmla="*/ 593726 h 1849426"/>
                <a:gd name="GluePoint1452X" fmla="*/ 3905288 w 6386648"/>
                <a:gd name="GluePoint1452Y" fmla="*/ 611750 h 1849426"/>
                <a:gd name="GluePoint1453X" fmla="*/ 3887263 w 6386648"/>
                <a:gd name="GluePoint1453Y" fmla="*/ 629775 h 1849426"/>
                <a:gd name="GluePoint1454X" fmla="*/ 3869238 w 6386648"/>
                <a:gd name="GluePoint1454Y" fmla="*/ 611750 h 1849426"/>
                <a:gd name="GluePoint1455X" fmla="*/ 3887263 w 6386648"/>
                <a:gd name="GluePoint1455Y" fmla="*/ 593726 h 1849426"/>
                <a:gd name="GluePoint1456X" fmla="*/ 5623614 w 6386648"/>
                <a:gd name="GluePoint1456Y" fmla="*/ 587718 h 1849426"/>
                <a:gd name="GluePoint1457X" fmla="*/ 5641639 w 6386648"/>
                <a:gd name="GluePoint1457Y" fmla="*/ 605743 h 1849426"/>
                <a:gd name="GluePoint1458X" fmla="*/ 5623614 w 6386648"/>
                <a:gd name="GluePoint1458Y" fmla="*/ 623767 h 1849426"/>
                <a:gd name="GluePoint1459X" fmla="*/ 5605590 w 6386648"/>
                <a:gd name="GluePoint1459Y" fmla="*/ 605743 h 1849426"/>
                <a:gd name="GluePoint1460X" fmla="*/ 5623614 w 6386648"/>
                <a:gd name="GluePoint1460Y" fmla="*/ 587718 h 1849426"/>
                <a:gd name="GluePoint1461X" fmla="*/ 4157629 w 6386648"/>
                <a:gd name="GluePoint1461Y" fmla="*/ 587718 h 1849426"/>
                <a:gd name="GluePoint1462X" fmla="*/ 4175654 w 6386648"/>
                <a:gd name="GluePoint1462Y" fmla="*/ 605743 h 1849426"/>
                <a:gd name="GluePoint1463X" fmla="*/ 4157629 w 6386648"/>
                <a:gd name="GluePoint1463Y" fmla="*/ 623767 h 1849426"/>
                <a:gd name="GluePoint1464X" fmla="*/ 4139604 w 6386648"/>
                <a:gd name="GluePoint1464Y" fmla="*/ 605743 h 1849426"/>
                <a:gd name="GluePoint1465X" fmla="*/ 4157629 w 6386648"/>
                <a:gd name="GluePoint1465Y" fmla="*/ 587718 h 1849426"/>
                <a:gd name="GluePoint1466X" fmla="*/ 1886555 w 6386648"/>
                <a:gd name="GluePoint1466Y" fmla="*/ 587718 h 1849426"/>
                <a:gd name="GluePoint1467X" fmla="*/ 1904579 w 6386648"/>
                <a:gd name="GluePoint1467Y" fmla="*/ 605743 h 1849426"/>
                <a:gd name="GluePoint1468X" fmla="*/ 1886555 w 6386648"/>
                <a:gd name="GluePoint1468Y" fmla="*/ 623767 h 1849426"/>
                <a:gd name="GluePoint1469X" fmla="*/ 1868530 w 6386648"/>
                <a:gd name="GluePoint1469Y" fmla="*/ 605743 h 1849426"/>
                <a:gd name="GluePoint1470X" fmla="*/ 1886555 w 6386648"/>
                <a:gd name="GluePoint1470Y" fmla="*/ 587718 h 1849426"/>
                <a:gd name="GluePoint1471X" fmla="*/ 1147553 w 6386648"/>
                <a:gd name="GluePoint1471Y" fmla="*/ 587718 h 1849426"/>
                <a:gd name="GluePoint1472X" fmla="*/ 1165578 w 6386648"/>
                <a:gd name="GluePoint1472Y" fmla="*/ 605743 h 1849426"/>
                <a:gd name="GluePoint1473X" fmla="*/ 1147553 w 6386648"/>
                <a:gd name="GluePoint1473Y" fmla="*/ 623767 h 1849426"/>
                <a:gd name="GluePoint1474X" fmla="*/ 1129529 w 6386648"/>
                <a:gd name="GluePoint1474Y" fmla="*/ 605743 h 1849426"/>
                <a:gd name="GluePoint1475X" fmla="*/ 1147553 w 6386648"/>
                <a:gd name="GluePoint1475Y" fmla="*/ 587718 h 1849426"/>
                <a:gd name="GluePoint1476X" fmla="*/ 6212411 w 6386648"/>
                <a:gd name="GluePoint1476Y" fmla="*/ 581710 h 1849426"/>
                <a:gd name="GluePoint1477X" fmla="*/ 6230436 w 6386648"/>
                <a:gd name="GluePoint1477Y" fmla="*/ 599734 h 1849426"/>
                <a:gd name="GluePoint1478X" fmla="*/ 6212411 w 6386648"/>
                <a:gd name="GluePoint1478Y" fmla="*/ 617759 h 1849426"/>
                <a:gd name="GluePoint1479X" fmla="*/ 6194387 w 6386648"/>
                <a:gd name="GluePoint1479Y" fmla="*/ 599734 h 1849426"/>
                <a:gd name="GluePoint1480X" fmla="*/ 6212411 w 6386648"/>
                <a:gd name="GluePoint1480Y" fmla="*/ 581710 h 1849426"/>
                <a:gd name="GluePoint1481X" fmla="*/ 3478710 w 6386648"/>
                <a:gd name="GluePoint1481Y" fmla="*/ 581710 h 1849426"/>
                <a:gd name="GluePoint1482X" fmla="*/ 3496735 w 6386648"/>
                <a:gd name="GluePoint1482Y" fmla="*/ 599734 h 1849426"/>
                <a:gd name="GluePoint1483X" fmla="*/ 3478710 w 6386648"/>
                <a:gd name="GluePoint1483Y" fmla="*/ 617759 h 1849426"/>
                <a:gd name="GluePoint1484X" fmla="*/ 3460686 w 6386648"/>
                <a:gd name="GluePoint1484Y" fmla="*/ 599734 h 1849426"/>
                <a:gd name="GluePoint1485X" fmla="*/ 3478710 w 6386648"/>
                <a:gd name="GluePoint1485Y" fmla="*/ 581710 h 1849426"/>
                <a:gd name="GluePoint1486X" fmla="*/ 2883904 w 6386648"/>
                <a:gd name="GluePoint1486Y" fmla="*/ 581710 h 1849426"/>
                <a:gd name="GluePoint1487X" fmla="*/ 2901929 w 6386648"/>
                <a:gd name="GluePoint1487Y" fmla="*/ 599734 h 1849426"/>
                <a:gd name="GluePoint1488X" fmla="*/ 2883904 w 6386648"/>
                <a:gd name="GluePoint1488Y" fmla="*/ 617759 h 1849426"/>
                <a:gd name="GluePoint1489X" fmla="*/ 2865880 w 6386648"/>
                <a:gd name="GluePoint1489Y" fmla="*/ 599734 h 1849426"/>
                <a:gd name="GluePoint1490X" fmla="*/ 2883904 w 6386648"/>
                <a:gd name="GluePoint1490Y" fmla="*/ 581710 h 1849426"/>
                <a:gd name="GluePoint1491X" fmla="*/ 4488076 w 6386648"/>
                <a:gd name="GluePoint1491Y" fmla="*/ 575702 h 1849426"/>
                <a:gd name="GluePoint1492X" fmla="*/ 4506101 w 6386648"/>
                <a:gd name="GluePoint1492Y" fmla="*/ 593726 h 1849426"/>
                <a:gd name="GluePoint1493X" fmla="*/ 4488076 w 6386648"/>
                <a:gd name="GluePoint1493Y" fmla="*/ 611751 h 1849426"/>
                <a:gd name="GluePoint1494X" fmla="*/ 4470051 w 6386648"/>
                <a:gd name="GluePoint1494Y" fmla="*/ 593726 h 1849426"/>
                <a:gd name="GluePoint1495X" fmla="*/ 4488076 w 6386648"/>
                <a:gd name="GluePoint1495Y" fmla="*/ 575702 h 1849426"/>
                <a:gd name="GluePoint1496X" fmla="*/ 4313840 w 6386648"/>
                <a:gd name="GluePoint1496Y" fmla="*/ 575702 h 1849426"/>
                <a:gd name="GluePoint1497X" fmla="*/ 4331865 w 6386648"/>
                <a:gd name="GluePoint1497Y" fmla="*/ 593726 h 1849426"/>
                <a:gd name="GluePoint1498X" fmla="*/ 4313840 w 6386648"/>
                <a:gd name="GluePoint1498Y" fmla="*/ 611751 h 1849426"/>
                <a:gd name="GluePoint1499X" fmla="*/ 4295816 w 6386648"/>
                <a:gd name="GluePoint1499Y" fmla="*/ 593726 h 1849426"/>
                <a:gd name="GluePoint1500X" fmla="*/ 4313840 w 6386648"/>
                <a:gd name="GluePoint1500Y" fmla="*/ 575702 h 1849426"/>
                <a:gd name="GluePoint1501X" fmla="*/ 1381870 w 6386648"/>
                <a:gd name="GluePoint1501Y" fmla="*/ 569693 h 1849426"/>
                <a:gd name="GluePoint1502X" fmla="*/ 1399895 w 6386648"/>
                <a:gd name="GluePoint1502Y" fmla="*/ 587717 h 1849426"/>
                <a:gd name="GluePoint1503X" fmla="*/ 1381870 w 6386648"/>
                <a:gd name="GluePoint1503Y" fmla="*/ 605742 h 1849426"/>
                <a:gd name="GluePoint1504X" fmla="*/ 1363846 w 6386648"/>
                <a:gd name="GluePoint1504Y" fmla="*/ 587717 h 1849426"/>
                <a:gd name="GluePoint1505X" fmla="*/ 1381870 w 6386648"/>
                <a:gd name="GluePoint1505Y" fmla="*/ 569693 h 1849426"/>
                <a:gd name="GluePoint1506X" fmla="*/ 126170 w 6386648"/>
                <a:gd name="GluePoint1506Y" fmla="*/ 563685 h 1849426"/>
                <a:gd name="GluePoint1507X" fmla="*/ 144195 w 6386648"/>
                <a:gd name="GluePoint1507Y" fmla="*/ 581709 h 1849426"/>
                <a:gd name="GluePoint1508X" fmla="*/ 126170 w 6386648"/>
                <a:gd name="GluePoint1508Y" fmla="*/ 599734 h 1849426"/>
                <a:gd name="GluePoint1509X" fmla="*/ 108146 w 6386648"/>
                <a:gd name="GluePoint1509Y" fmla="*/ 581709 h 1849426"/>
                <a:gd name="GluePoint1510X" fmla="*/ 126170 w 6386648"/>
                <a:gd name="GluePoint1510Y" fmla="*/ 563685 h 1849426"/>
                <a:gd name="GluePoint1511X" fmla="*/ 2583497 w 6386648"/>
                <a:gd name="GluePoint1511Y" fmla="*/ 557677 h 1849426"/>
                <a:gd name="GluePoint1512X" fmla="*/ 2601522 w 6386648"/>
                <a:gd name="GluePoint1512Y" fmla="*/ 575702 h 1849426"/>
                <a:gd name="GluePoint1513X" fmla="*/ 2583497 w 6386648"/>
                <a:gd name="GluePoint1513Y" fmla="*/ 593726 h 1849426"/>
                <a:gd name="GluePoint1514X" fmla="*/ 2565473 w 6386648"/>
                <a:gd name="GluePoint1514Y" fmla="*/ 575702 h 1849426"/>
                <a:gd name="GluePoint1515X" fmla="*/ 2583497 w 6386648"/>
                <a:gd name="GluePoint1515Y" fmla="*/ 557677 h 1849426"/>
                <a:gd name="GluePoint1516X" fmla="*/ 246333 w 6386648"/>
                <a:gd name="GluePoint1516Y" fmla="*/ 557677 h 1849426"/>
                <a:gd name="GluePoint1517X" fmla="*/ 264358 w 6386648"/>
                <a:gd name="GluePoint1517Y" fmla="*/ 575702 h 1849426"/>
                <a:gd name="GluePoint1518X" fmla="*/ 246333 w 6386648"/>
                <a:gd name="GluePoint1518Y" fmla="*/ 593726 h 1849426"/>
                <a:gd name="GluePoint1519X" fmla="*/ 228309 w 6386648"/>
                <a:gd name="GluePoint1519Y" fmla="*/ 575702 h 1849426"/>
                <a:gd name="GluePoint1520X" fmla="*/ 246333 w 6386648"/>
                <a:gd name="GluePoint1520Y" fmla="*/ 557677 h 1849426"/>
                <a:gd name="GluePoint1521X" fmla="*/ 1736351 w 6386648"/>
                <a:gd name="GluePoint1521Y" fmla="*/ 551669 h 1849426"/>
                <a:gd name="GluePoint1522X" fmla="*/ 1754375 w 6386648"/>
                <a:gd name="GluePoint1522Y" fmla="*/ 569693 h 1849426"/>
                <a:gd name="GluePoint1523X" fmla="*/ 1736351 w 6386648"/>
                <a:gd name="GluePoint1523Y" fmla="*/ 587718 h 1849426"/>
                <a:gd name="GluePoint1524X" fmla="*/ 1718326 w 6386648"/>
                <a:gd name="GluePoint1524Y" fmla="*/ 569693 h 1849426"/>
                <a:gd name="GluePoint1525X" fmla="*/ 1736351 w 6386648"/>
                <a:gd name="GluePoint1525Y" fmla="*/ 551669 h 1849426"/>
                <a:gd name="GluePoint1526X" fmla="*/ 3731051 w 6386648"/>
                <a:gd name="GluePoint1526Y" fmla="*/ 545661 h 1849426"/>
                <a:gd name="GluePoint1527X" fmla="*/ 3749076 w 6386648"/>
                <a:gd name="GluePoint1527Y" fmla="*/ 563685 h 1849426"/>
                <a:gd name="GluePoint1528X" fmla="*/ 3731051 w 6386648"/>
                <a:gd name="GluePoint1528Y" fmla="*/ 581710 h 1849426"/>
                <a:gd name="GluePoint1529X" fmla="*/ 3713027 w 6386648"/>
                <a:gd name="GluePoint1529Y" fmla="*/ 563685 h 1849426"/>
                <a:gd name="GluePoint1530X" fmla="*/ 3731051 w 6386648"/>
                <a:gd name="GluePoint1530Y" fmla="*/ 545661 h 1849426"/>
                <a:gd name="GluePoint1531X" fmla="*/ 2763741 w 6386648"/>
                <a:gd name="GluePoint1531Y" fmla="*/ 545661 h 1849426"/>
                <a:gd name="GluePoint1532X" fmla="*/ 2781766 w 6386648"/>
                <a:gd name="GluePoint1532Y" fmla="*/ 563685 h 1849426"/>
                <a:gd name="GluePoint1533X" fmla="*/ 2763741 w 6386648"/>
                <a:gd name="GluePoint1533Y" fmla="*/ 581710 h 1849426"/>
                <a:gd name="GluePoint1534X" fmla="*/ 2745717 w 6386648"/>
                <a:gd name="GluePoint1534Y" fmla="*/ 563685 h 1849426"/>
                <a:gd name="GluePoint1535X" fmla="*/ 2763741 w 6386648"/>
                <a:gd name="GluePoint1535Y" fmla="*/ 545661 h 1849426"/>
                <a:gd name="GluePoint1536X" fmla="*/ 726984 w 6386648"/>
                <a:gd name="GluePoint1536Y" fmla="*/ 545661 h 1849426"/>
                <a:gd name="GluePoint1537X" fmla="*/ 745009 w 6386648"/>
                <a:gd name="GluePoint1537Y" fmla="*/ 563685 h 1849426"/>
                <a:gd name="GluePoint1538X" fmla="*/ 726984 w 6386648"/>
                <a:gd name="GluePoint1538Y" fmla="*/ 581710 h 1849426"/>
                <a:gd name="GluePoint1539X" fmla="*/ 708960 w 6386648"/>
                <a:gd name="GluePoint1539Y" fmla="*/ 563685 h 1849426"/>
                <a:gd name="GluePoint1540X" fmla="*/ 726984 w 6386648"/>
                <a:gd name="GluePoint1540Y" fmla="*/ 545661 h 1849426"/>
                <a:gd name="GluePoint1541X" fmla="*/ 3136246 w 6386648"/>
                <a:gd name="GluePoint1541Y" fmla="*/ 539653 h 1849426"/>
                <a:gd name="GluePoint1542X" fmla="*/ 3154271 w 6386648"/>
                <a:gd name="GluePoint1542Y" fmla="*/ 557677 h 1849426"/>
                <a:gd name="GluePoint1543X" fmla="*/ 3136246 w 6386648"/>
                <a:gd name="GluePoint1543Y" fmla="*/ 575702 h 1849426"/>
                <a:gd name="GluePoint1544X" fmla="*/ 3118221 w 6386648"/>
                <a:gd name="GluePoint1544Y" fmla="*/ 557677 h 1849426"/>
                <a:gd name="GluePoint1545X" fmla="*/ 3136246 w 6386648"/>
                <a:gd name="GluePoint1545Y" fmla="*/ 539653 h 1849426"/>
                <a:gd name="GluePoint1546X" fmla="*/ 3004067 w 6386648"/>
                <a:gd name="GluePoint1546Y" fmla="*/ 539653 h 1849426"/>
                <a:gd name="GluePoint1547X" fmla="*/ 3022092 w 6386648"/>
                <a:gd name="GluePoint1547Y" fmla="*/ 557677 h 1849426"/>
                <a:gd name="GluePoint1548X" fmla="*/ 3004067 w 6386648"/>
                <a:gd name="GluePoint1548Y" fmla="*/ 575702 h 1849426"/>
                <a:gd name="GluePoint1549X" fmla="*/ 2986043 w 6386648"/>
                <a:gd name="GluePoint1549Y" fmla="*/ 557677 h 1849426"/>
                <a:gd name="GluePoint1550X" fmla="*/ 3004067 w 6386648"/>
                <a:gd name="GluePoint1550Y" fmla="*/ 539653 h 1849426"/>
                <a:gd name="GluePoint1551X" fmla="*/ 835130 w 6386648"/>
                <a:gd name="GluePoint1551Y" fmla="*/ 539653 h 1849426"/>
                <a:gd name="GluePoint1552X" fmla="*/ 847146 w 6386648"/>
                <a:gd name="GluePoint1552Y" fmla="*/ 551669 h 1849426"/>
                <a:gd name="GluePoint1553X" fmla="*/ 835130 w 6386648"/>
                <a:gd name="GluePoint1553Y" fmla="*/ 563685 h 1849426"/>
                <a:gd name="GluePoint1554X" fmla="*/ 823114 w 6386648"/>
                <a:gd name="GluePoint1554Y" fmla="*/ 551669 h 1849426"/>
                <a:gd name="GluePoint1555X" fmla="*/ 835130 w 6386648"/>
                <a:gd name="GluePoint1555Y" fmla="*/ 539653 h 1849426"/>
                <a:gd name="GluePoint1556X" fmla="*/ 612829 w 6386648"/>
                <a:gd name="GluePoint1556Y" fmla="*/ 539653 h 1849426"/>
                <a:gd name="GluePoint1557X" fmla="*/ 630854 w 6386648"/>
                <a:gd name="GluePoint1557Y" fmla="*/ 557677 h 1849426"/>
                <a:gd name="GluePoint1558X" fmla="*/ 612829 w 6386648"/>
                <a:gd name="GluePoint1558Y" fmla="*/ 575702 h 1849426"/>
                <a:gd name="GluePoint1559X" fmla="*/ 594805 w 6386648"/>
                <a:gd name="GluePoint1559Y" fmla="*/ 557677 h 1849426"/>
                <a:gd name="GluePoint1560X" fmla="*/ 612829 w 6386648"/>
                <a:gd name="GluePoint1560Y" fmla="*/ 539653 h 1849426"/>
                <a:gd name="GluePoint1561X" fmla="*/ 6014143 w 6386648"/>
                <a:gd name="GluePoint1561Y" fmla="*/ 533645 h 1849426"/>
                <a:gd name="GluePoint1562X" fmla="*/ 6032168 w 6386648"/>
                <a:gd name="GluePoint1562Y" fmla="*/ 551669 h 1849426"/>
                <a:gd name="GluePoint1563X" fmla="*/ 6014143 w 6386648"/>
                <a:gd name="GluePoint1563Y" fmla="*/ 569694 h 1849426"/>
                <a:gd name="GluePoint1564X" fmla="*/ 5996119 w 6386648"/>
                <a:gd name="GluePoint1564Y" fmla="*/ 551669 h 1849426"/>
                <a:gd name="GluePoint1565X" fmla="*/ 6014143 w 6386648"/>
                <a:gd name="GluePoint1565Y" fmla="*/ 533645 h 1849426"/>
                <a:gd name="GluePoint1566X" fmla="*/ 5725752 w 6386648"/>
                <a:gd name="GluePoint1566Y" fmla="*/ 533645 h 1849426"/>
                <a:gd name="GluePoint1567X" fmla="*/ 5743777 w 6386648"/>
                <a:gd name="GluePoint1567Y" fmla="*/ 551669 h 1849426"/>
                <a:gd name="GluePoint1568X" fmla="*/ 5725752 w 6386648"/>
                <a:gd name="GluePoint1568Y" fmla="*/ 569694 h 1849426"/>
                <a:gd name="GluePoint1569X" fmla="*/ 5707728 w 6386648"/>
                <a:gd name="GluePoint1569Y" fmla="*/ 551669 h 1849426"/>
                <a:gd name="GluePoint1570X" fmla="*/ 5725752 w 6386648"/>
                <a:gd name="GluePoint1570Y" fmla="*/ 533645 h 1849426"/>
                <a:gd name="GluePoint1571X" fmla="*/ 4013434 w 6386648"/>
                <a:gd name="GluePoint1571Y" fmla="*/ 533645 h 1849426"/>
                <a:gd name="GluePoint1572X" fmla="*/ 4031459 w 6386648"/>
                <a:gd name="GluePoint1572Y" fmla="*/ 551669 h 1849426"/>
                <a:gd name="GluePoint1573X" fmla="*/ 4013434 w 6386648"/>
                <a:gd name="GluePoint1573Y" fmla="*/ 569694 h 1849426"/>
                <a:gd name="GluePoint1574X" fmla="*/ 3995410 w 6386648"/>
                <a:gd name="GluePoint1574Y" fmla="*/ 551669 h 1849426"/>
                <a:gd name="GluePoint1575X" fmla="*/ 4013434 w 6386648"/>
                <a:gd name="GluePoint1575Y" fmla="*/ 533645 h 1849426"/>
                <a:gd name="GluePoint1576X" fmla="*/ 2223009 w 6386648"/>
                <a:gd name="GluePoint1576Y" fmla="*/ 533645 h 1849426"/>
                <a:gd name="GluePoint1577X" fmla="*/ 2241034 w 6386648"/>
                <a:gd name="GluePoint1577Y" fmla="*/ 551669 h 1849426"/>
                <a:gd name="GluePoint1578X" fmla="*/ 2223009 w 6386648"/>
                <a:gd name="GluePoint1578Y" fmla="*/ 569694 h 1849426"/>
                <a:gd name="GluePoint1579X" fmla="*/ 2204985 w 6386648"/>
                <a:gd name="GluePoint1579Y" fmla="*/ 551669 h 1849426"/>
                <a:gd name="GluePoint1580X" fmla="*/ 2223009 w 6386648"/>
                <a:gd name="GluePoint1580Y" fmla="*/ 533645 h 1849426"/>
                <a:gd name="GluePoint1581X" fmla="*/ 1249691 w 6386648"/>
                <a:gd name="GluePoint1581Y" fmla="*/ 533645 h 1849426"/>
                <a:gd name="GluePoint1582X" fmla="*/ 1267716 w 6386648"/>
                <a:gd name="GluePoint1582Y" fmla="*/ 551669 h 1849426"/>
                <a:gd name="GluePoint1583X" fmla="*/ 1249691 w 6386648"/>
                <a:gd name="GluePoint1583Y" fmla="*/ 569694 h 1849426"/>
                <a:gd name="GluePoint1584X" fmla="*/ 1231667 w 6386648"/>
                <a:gd name="GluePoint1584Y" fmla="*/ 551669 h 1849426"/>
                <a:gd name="GluePoint1585X" fmla="*/ 1249691 w 6386648"/>
                <a:gd name="GluePoint1585Y" fmla="*/ 533645 h 1849426"/>
                <a:gd name="GluePoint1586X" fmla="*/ 2409261 w 6386648"/>
                <a:gd name="GluePoint1586Y" fmla="*/ 527636 h 1849426"/>
                <a:gd name="GluePoint1587X" fmla="*/ 2427286 w 6386648"/>
                <a:gd name="GluePoint1587Y" fmla="*/ 545661 h 1849426"/>
                <a:gd name="GluePoint1588X" fmla="*/ 2409261 w 6386648"/>
                <a:gd name="GluePoint1588Y" fmla="*/ 563685 h 1849426"/>
                <a:gd name="GluePoint1589X" fmla="*/ 2391237 w 6386648"/>
                <a:gd name="GluePoint1589Y" fmla="*/ 545661 h 1849426"/>
                <a:gd name="GluePoint1590X" fmla="*/ 2409261 w 6386648"/>
                <a:gd name="GluePoint1590Y" fmla="*/ 527636 h 1849426"/>
                <a:gd name="GluePoint1591X" fmla="*/ 5527484 w 6386648"/>
                <a:gd name="GluePoint1591Y" fmla="*/ 521628 h 1849426"/>
                <a:gd name="GluePoint1592X" fmla="*/ 5545509 w 6386648"/>
                <a:gd name="GluePoint1592Y" fmla="*/ 539652 h 1849426"/>
                <a:gd name="GluePoint1593X" fmla="*/ 5527484 w 6386648"/>
                <a:gd name="GluePoint1593Y" fmla="*/ 557677 h 1849426"/>
                <a:gd name="GluePoint1594X" fmla="*/ 5509460 w 6386648"/>
                <a:gd name="GluePoint1594Y" fmla="*/ 539652 h 1849426"/>
                <a:gd name="GluePoint1595X" fmla="*/ 5527484 w 6386648"/>
                <a:gd name="GluePoint1595Y" fmla="*/ 521628 h 1849426"/>
                <a:gd name="GluePoint1596X" fmla="*/ 4830540 w 6386648"/>
                <a:gd name="GluePoint1596Y" fmla="*/ 521628 h 1849426"/>
                <a:gd name="GluePoint1597X" fmla="*/ 4848565 w 6386648"/>
                <a:gd name="GluePoint1597Y" fmla="*/ 539652 h 1849426"/>
                <a:gd name="GluePoint1598X" fmla="*/ 4830540 w 6386648"/>
                <a:gd name="GluePoint1598Y" fmla="*/ 557677 h 1849426"/>
                <a:gd name="GluePoint1599X" fmla="*/ 4812516 w 6386648"/>
                <a:gd name="GluePoint1599Y" fmla="*/ 539652 h 1849426"/>
                <a:gd name="GluePoint1600X" fmla="*/ 4830540 w 6386648"/>
                <a:gd name="GluePoint1600Y" fmla="*/ 521628 h 1849426"/>
                <a:gd name="GluePoint1601X" fmla="*/ 1514049 w 6386648"/>
                <a:gd name="GluePoint1601Y" fmla="*/ 521628 h 1849426"/>
                <a:gd name="GluePoint1602X" fmla="*/ 1532074 w 6386648"/>
                <a:gd name="GluePoint1602Y" fmla="*/ 539652 h 1849426"/>
                <a:gd name="GluePoint1603X" fmla="*/ 1514049 w 6386648"/>
                <a:gd name="GluePoint1603Y" fmla="*/ 557677 h 1849426"/>
                <a:gd name="GluePoint1604X" fmla="*/ 1496025 w 6386648"/>
                <a:gd name="GluePoint1604Y" fmla="*/ 539652 h 1849426"/>
                <a:gd name="GluePoint1605X" fmla="*/ 1514049 w 6386648"/>
                <a:gd name="GluePoint1605Y" fmla="*/ 521628 h 1849426"/>
                <a:gd name="GluePoint1606X" fmla="*/ 6332574 w 6386648"/>
                <a:gd name="GluePoint1606Y" fmla="*/ 515620 h 1849426"/>
                <a:gd name="GluePoint1607X" fmla="*/ 6350598 w 6386648"/>
                <a:gd name="GluePoint1607Y" fmla="*/ 533644 h 1849426"/>
                <a:gd name="GluePoint1608X" fmla="*/ 6332574 w 6386648"/>
                <a:gd name="GluePoint1608Y" fmla="*/ 551669 h 1849426"/>
                <a:gd name="GluePoint1609X" fmla="*/ 6314549 w 6386648"/>
                <a:gd name="GluePoint1609Y" fmla="*/ 533644 h 1849426"/>
                <a:gd name="GluePoint1610X" fmla="*/ 6332574 w 6386648"/>
                <a:gd name="GluePoint1610Y" fmla="*/ 515620 h 1849426"/>
                <a:gd name="GluePoint1611X" fmla="*/ 5893980 w 6386648"/>
                <a:gd name="GluePoint1611Y" fmla="*/ 509612 h 1849426"/>
                <a:gd name="GluePoint1612X" fmla="*/ 5912005 w 6386648"/>
                <a:gd name="GluePoint1612Y" fmla="*/ 527636 h 1849426"/>
                <a:gd name="GluePoint1613X" fmla="*/ 5893980 w 6386648"/>
                <a:gd name="GluePoint1613Y" fmla="*/ 545661 h 1849426"/>
                <a:gd name="GluePoint1614X" fmla="*/ 5875956 w 6386648"/>
                <a:gd name="GluePoint1614Y" fmla="*/ 527636 h 1849426"/>
                <a:gd name="GluePoint1615X" fmla="*/ 5893980 w 6386648"/>
                <a:gd name="GluePoint1615Y" fmla="*/ 509612 h 1849426"/>
                <a:gd name="GluePoint1616X" fmla="*/ 3244392 w 6386648"/>
                <a:gd name="GluePoint1616Y" fmla="*/ 509612 h 1849426"/>
                <a:gd name="GluePoint1617X" fmla="*/ 3262417 w 6386648"/>
                <a:gd name="GluePoint1617Y" fmla="*/ 527636 h 1849426"/>
                <a:gd name="GluePoint1618X" fmla="*/ 3244392 w 6386648"/>
                <a:gd name="GluePoint1618Y" fmla="*/ 545661 h 1849426"/>
                <a:gd name="GluePoint1619X" fmla="*/ 3226368 w 6386648"/>
                <a:gd name="GluePoint1619Y" fmla="*/ 527636 h 1849426"/>
                <a:gd name="GluePoint1620X" fmla="*/ 3244392 w 6386648"/>
                <a:gd name="GluePoint1620Y" fmla="*/ 509612 h 1849426"/>
                <a:gd name="GluePoint1621X" fmla="*/ 1982684 w 6386648"/>
                <a:gd name="GluePoint1621Y" fmla="*/ 509612 h 1849426"/>
                <a:gd name="GluePoint1622X" fmla="*/ 2000709 w 6386648"/>
                <a:gd name="GluePoint1622Y" fmla="*/ 527636 h 1849426"/>
                <a:gd name="GluePoint1623X" fmla="*/ 1982684 w 6386648"/>
                <a:gd name="GluePoint1623Y" fmla="*/ 545661 h 1849426"/>
                <a:gd name="GluePoint1624X" fmla="*/ 1964660 w 6386648"/>
                <a:gd name="GluePoint1624Y" fmla="*/ 527636 h 1849426"/>
                <a:gd name="GluePoint1625X" fmla="*/ 1982684 w 6386648"/>
                <a:gd name="GluePoint1625Y" fmla="*/ 509612 h 1849426"/>
                <a:gd name="GluePoint1626X" fmla="*/ 5040825 w 6386648"/>
                <a:gd name="GluePoint1626Y" fmla="*/ 503604 h 1849426"/>
                <a:gd name="GluePoint1627X" fmla="*/ 5058850 w 6386648"/>
                <a:gd name="GluePoint1627Y" fmla="*/ 521628 h 1849426"/>
                <a:gd name="GluePoint1628X" fmla="*/ 5040825 w 6386648"/>
                <a:gd name="GluePoint1628Y" fmla="*/ 539653 h 1849426"/>
                <a:gd name="GluePoint1629X" fmla="*/ 5022801 w 6386648"/>
                <a:gd name="GluePoint1629Y" fmla="*/ 521628 h 1849426"/>
                <a:gd name="GluePoint1630X" fmla="*/ 5040825 w 6386648"/>
                <a:gd name="GluePoint1630Y" fmla="*/ 503604 h 1849426"/>
                <a:gd name="GluePoint1631X" fmla="*/ 4926670 w 6386648"/>
                <a:gd name="GluePoint1631Y" fmla="*/ 503604 h 1849426"/>
                <a:gd name="GluePoint1632X" fmla="*/ 4944695 w 6386648"/>
                <a:gd name="GluePoint1632Y" fmla="*/ 521628 h 1849426"/>
                <a:gd name="GluePoint1633X" fmla="*/ 4926670 w 6386648"/>
                <a:gd name="GluePoint1633Y" fmla="*/ 539653 h 1849426"/>
                <a:gd name="GluePoint1634X" fmla="*/ 4908646 w 6386648"/>
                <a:gd name="GluePoint1634Y" fmla="*/ 521628 h 1849426"/>
                <a:gd name="GluePoint1635X" fmla="*/ 4926670 w 6386648"/>
                <a:gd name="GluePoint1635Y" fmla="*/ 503604 h 1849426"/>
                <a:gd name="GluePoint1636X" fmla="*/ 5419337 w 6386648"/>
                <a:gd name="GluePoint1636Y" fmla="*/ 497596 h 1849426"/>
                <a:gd name="GluePoint1637X" fmla="*/ 5437362 w 6386648"/>
                <a:gd name="GluePoint1637Y" fmla="*/ 515621 h 1849426"/>
                <a:gd name="GluePoint1638X" fmla="*/ 5419337 w 6386648"/>
                <a:gd name="GluePoint1638Y" fmla="*/ 533645 h 1849426"/>
                <a:gd name="GluePoint1639X" fmla="*/ 5401312 w 6386648"/>
                <a:gd name="GluePoint1639Y" fmla="*/ 515621 h 1849426"/>
                <a:gd name="GluePoint1640X" fmla="*/ 5419337 w 6386648"/>
                <a:gd name="GluePoint1640Y" fmla="*/ 497596 h 1849426"/>
                <a:gd name="GluePoint1641X" fmla="*/ 3610889 w 6386648"/>
                <a:gd name="GluePoint1641Y" fmla="*/ 497596 h 1849426"/>
                <a:gd name="GluePoint1642X" fmla="*/ 3628914 w 6386648"/>
                <a:gd name="GluePoint1642Y" fmla="*/ 515621 h 1849426"/>
                <a:gd name="GluePoint1643X" fmla="*/ 3610889 w 6386648"/>
                <a:gd name="GluePoint1643Y" fmla="*/ 533645 h 1849426"/>
                <a:gd name="GluePoint1644X" fmla="*/ 3592865 w 6386648"/>
                <a:gd name="GluePoint1644Y" fmla="*/ 515621 h 1849426"/>
                <a:gd name="GluePoint1645X" fmla="*/ 3610889 w 6386648"/>
                <a:gd name="GluePoint1645Y" fmla="*/ 497596 h 1849426"/>
                <a:gd name="GluePoint1646X" fmla="*/ 967309 w 6386648"/>
                <a:gd name="GluePoint1646Y" fmla="*/ 497596 h 1849426"/>
                <a:gd name="GluePoint1647X" fmla="*/ 985334 w 6386648"/>
                <a:gd name="GluePoint1647Y" fmla="*/ 515621 h 1849426"/>
                <a:gd name="GluePoint1648X" fmla="*/ 967309 w 6386648"/>
                <a:gd name="GluePoint1648Y" fmla="*/ 533645 h 1849426"/>
                <a:gd name="GluePoint1649X" fmla="*/ 949285 w 6386648"/>
                <a:gd name="GluePoint1649Y" fmla="*/ 515621 h 1849426"/>
                <a:gd name="GluePoint1650X" fmla="*/ 967309 w 6386648"/>
                <a:gd name="GluePoint1650Y" fmla="*/ 497596 h 1849426"/>
                <a:gd name="GluePoint1651X" fmla="*/ 450609 w 6386648"/>
                <a:gd name="GluePoint1651Y" fmla="*/ 497596 h 1849426"/>
                <a:gd name="GluePoint1652X" fmla="*/ 468634 w 6386648"/>
                <a:gd name="GluePoint1652Y" fmla="*/ 515621 h 1849426"/>
                <a:gd name="GluePoint1653X" fmla="*/ 450609 w 6386648"/>
                <a:gd name="GluePoint1653Y" fmla="*/ 533645 h 1849426"/>
                <a:gd name="GluePoint1654X" fmla="*/ 432585 w 6386648"/>
                <a:gd name="GluePoint1654Y" fmla="*/ 515621 h 1849426"/>
                <a:gd name="GluePoint1655X" fmla="*/ 450609 w 6386648"/>
                <a:gd name="GluePoint1655Y" fmla="*/ 497596 h 1849426"/>
                <a:gd name="GluePoint1656X" fmla="*/ 4632272 w 6386648"/>
                <a:gd name="GluePoint1656Y" fmla="*/ 485580 h 1849426"/>
                <a:gd name="GluePoint1657X" fmla="*/ 4650297 w 6386648"/>
                <a:gd name="GluePoint1657Y" fmla="*/ 503604 h 1849426"/>
                <a:gd name="GluePoint1658X" fmla="*/ 4632272 w 6386648"/>
                <a:gd name="GluePoint1658Y" fmla="*/ 521629 h 1849426"/>
                <a:gd name="GluePoint1659X" fmla="*/ 4614248 w 6386648"/>
                <a:gd name="GluePoint1659Y" fmla="*/ 503604 h 1849426"/>
                <a:gd name="GluePoint1660X" fmla="*/ 4632272 w 6386648"/>
                <a:gd name="GluePoint1660Y" fmla="*/ 485580 h 1849426"/>
                <a:gd name="GluePoint1661X" fmla="*/ 4379930 w 6386648"/>
                <a:gd name="GluePoint1661Y" fmla="*/ 485580 h 1849426"/>
                <a:gd name="GluePoint1662X" fmla="*/ 4397955 w 6386648"/>
                <a:gd name="GluePoint1662Y" fmla="*/ 503604 h 1849426"/>
                <a:gd name="GluePoint1663X" fmla="*/ 4379930 w 6386648"/>
                <a:gd name="GluePoint1663Y" fmla="*/ 521629 h 1849426"/>
                <a:gd name="GluePoint1664X" fmla="*/ 4361906 w 6386648"/>
                <a:gd name="GluePoint1664Y" fmla="*/ 503604 h 1849426"/>
                <a:gd name="GluePoint1665X" fmla="*/ 4379930 w 6386648"/>
                <a:gd name="GluePoint1665Y" fmla="*/ 485580 h 1849426"/>
                <a:gd name="GluePoint1666X" fmla="*/ 5160987 w 6386648"/>
                <a:gd name="GluePoint1666Y" fmla="*/ 479571 h 1849426"/>
                <a:gd name="GluePoint1667X" fmla="*/ 5179012 w 6386648"/>
                <a:gd name="GluePoint1667Y" fmla="*/ 497595 h 1849426"/>
                <a:gd name="GluePoint1668X" fmla="*/ 5160987 w 6386648"/>
                <a:gd name="GluePoint1668Y" fmla="*/ 515620 h 1849426"/>
                <a:gd name="GluePoint1669X" fmla="*/ 5142963 w 6386648"/>
                <a:gd name="GluePoint1669Y" fmla="*/ 497595 h 1849426"/>
                <a:gd name="GluePoint1670X" fmla="*/ 5160987 w 6386648"/>
                <a:gd name="GluePoint1670Y" fmla="*/ 479571 h 1849426"/>
                <a:gd name="GluePoint1671X" fmla="*/ 4241743 w 6386648"/>
                <a:gd name="GluePoint1671Y" fmla="*/ 479571 h 1849426"/>
                <a:gd name="GluePoint1672X" fmla="*/ 4259768 w 6386648"/>
                <a:gd name="GluePoint1672Y" fmla="*/ 497595 h 1849426"/>
                <a:gd name="GluePoint1673X" fmla="*/ 4241743 w 6386648"/>
                <a:gd name="GluePoint1673Y" fmla="*/ 515620 h 1849426"/>
                <a:gd name="GluePoint1674X" fmla="*/ 4223719 w 6386648"/>
                <a:gd name="GluePoint1674Y" fmla="*/ 497595 h 1849426"/>
                <a:gd name="GluePoint1675X" fmla="*/ 4241743 w 6386648"/>
                <a:gd name="GluePoint1675Y" fmla="*/ 479571 h 1849426"/>
                <a:gd name="GluePoint1676X" fmla="*/ 3821173 w 6386648"/>
                <a:gd name="GluePoint1676Y" fmla="*/ 479571 h 1849426"/>
                <a:gd name="GluePoint1677X" fmla="*/ 3839198 w 6386648"/>
                <a:gd name="GluePoint1677Y" fmla="*/ 497595 h 1849426"/>
                <a:gd name="GluePoint1678X" fmla="*/ 3821173 w 6386648"/>
                <a:gd name="GluePoint1678Y" fmla="*/ 515620 h 1849426"/>
                <a:gd name="GluePoint1679X" fmla="*/ 3803149 w 6386648"/>
                <a:gd name="GluePoint1679Y" fmla="*/ 497595 h 1849426"/>
                <a:gd name="GluePoint1680X" fmla="*/ 3821173 w 6386648"/>
                <a:gd name="GluePoint1680Y" fmla="*/ 479571 h 1849426"/>
                <a:gd name="GluePoint1681X" fmla="*/ 3364555 w 6386648"/>
                <a:gd name="GluePoint1681Y" fmla="*/ 479571 h 1849426"/>
                <a:gd name="GluePoint1682X" fmla="*/ 3382580 w 6386648"/>
                <a:gd name="GluePoint1682Y" fmla="*/ 497595 h 1849426"/>
                <a:gd name="GluePoint1683X" fmla="*/ 3364555 w 6386648"/>
                <a:gd name="GluePoint1683Y" fmla="*/ 515620 h 1849426"/>
                <a:gd name="GluePoint1684X" fmla="*/ 3346531 w 6386648"/>
                <a:gd name="GluePoint1684Y" fmla="*/ 497595 h 1849426"/>
                <a:gd name="GluePoint1685X" fmla="*/ 3364555 w 6386648"/>
                <a:gd name="GluePoint1685Y" fmla="*/ 479571 h 1849426"/>
                <a:gd name="GluePoint1686X" fmla="*/ 1093480 w 6386648"/>
                <a:gd name="GluePoint1686Y" fmla="*/ 479571 h 1849426"/>
                <a:gd name="GluePoint1687X" fmla="*/ 1111505 w 6386648"/>
                <a:gd name="GluePoint1687Y" fmla="*/ 497595 h 1849426"/>
                <a:gd name="GluePoint1688X" fmla="*/ 1093480 w 6386648"/>
                <a:gd name="GluePoint1688Y" fmla="*/ 515620 h 1849426"/>
                <a:gd name="GluePoint1689X" fmla="*/ 1075456 w 6386648"/>
                <a:gd name="GluePoint1689Y" fmla="*/ 497595 h 1849426"/>
                <a:gd name="GluePoint1690X" fmla="*/ 1093480 w 6386648"/>
                <a:gd name="GluePoint1690Y" fmla="*/ 479571 h 1849426"/>
                <a:gd name="GluePoint1691X" fmla="*/ 5299175 w 6386648"/>
                <a:gd name="GluePoint1691Y" fmla="*/ 473563 h 1849426"/>
                <a:gd name="GluePoint1692X" fmla="*/ 5317200 w 6386648"/>
                <a:gd name="GluePoint1692Y" fmla="*/ 491587 h 1849426"/>
                <a:gd name="GluePoint1693X" fmla="*/ 5299175 w 6386648"/>
                <a:gd name="GluePoint1693Y" fmla="*/ 509612 h 1849426"/>
                <a:gd name="GluePoint1694X" fmla="*/ 5281150 w 6386648"/>
                <a:gd name="GluePoint1694Y" fmla="*/ 491587 h 1849426"/>
                <a:gd name="GluePoint1695X" fmla="*/ 5299175 w 6386648"/>
                <a:gd name="GluePoint1695Y" fmla="*/ 473563 h 1849426"/>
                <a:gd name="GluePoint1696X" fmla="*/ 4506101 w 6386648"/>
                <a:gd name="GluePoint1696Y" fmla="*/ 473563 h 1849426"/>
                <a:gd name="GluePoint1697X" fmla="*/ 4524126 w 6386648"/>
                <a:gd name="GluePoint1697Y" fmla="*/ 491587 h 1849426"/>
                <a:gd name="GluePoint1698X" fmla="*/ 4506101 w 6386648"/>
                <a:gd name="GluePoint1698Y" fmla="*/ 509612 h 1849426"/>
                <a:gd name="GluePoint1699X" fmla="*/ 4488077 w 6386648"/>
                <a:gd name="GluePoint1699Y" fmla="*/ 491587 h 1849426"/>
                <a:gd name="GluePoint1700X" fmla="*/ 4506101 w 6386648"/>
                <a:gd name="GluePoint1700Y" fmla="*/ 473563 h 1849426"/>
                <a:gd name="GluePoint1701X" fmla="*/ 4115572 w 6386648"/>
                <a:gd name="GluePoint1701Y" fmla="*/ 473563 h 1849426"/>
                <a:gd name="GluePoint1702X" fmla="*/ 4133597 w 6386648"/>
                <a:gd name="GluePoint1702Y" fmla="*/ 491587 h 1849426"/>
                <a:gd name="GluePoint1703X" fmla="*/ 4115572 w 6386648"/>
                <a:gd name="GluePoint1703Y" fmla="*/ 509612 h 1849426"/>
                <a:gd name="GluePoint1704X" fmla="*/ 4097548 w 6386648"/>
                <a:gd name="GluePoint1704Y" fmla="*/ 491587 h 1849426"/>
                <a:gd name="GluePoint1705X" fmla="*/ 4115572 w 6386648"/>
                <a:gd name="GluePoint1705Y" fmla="*/ 473563 h 1849426"/>
                <a:gd name="GluePoint1706X" fmla="*/ 2295107 w 6386648"/>
                <a:gd name="GluePoint1706Y" fmla="*/ 473563 h 1849426"/>
                <a:gd name="GluePoint1707X" fmla="*/ 2313132 w 6386648"/>
                <a:gd name="GluePoint1707Y" fmla="*/ 491587 h 1849426"/>
                <a:gd name="GluePoint1708X" fmla="*/ 2295107 w 6386648"/>
                <a:gd name="GluePoint1708Y" fmla="*/ 509612 h 1849426"/>
                <a:gd name="GluePoint1709X" fmla="*/ 2277083 w 6386648"/>
                <a:gd name="GluePoint1709Y" fmla="*/ 491587 h 1849426"/>
                <a:gd name="GluePoint1710X" fmla="*/ 2295107 w 6386648"/>
                <a:gd name="GluePoint1710Y" fmla="*/ 473563 h 1849426"/>
                <a:gd name="GluePoint1711X" fmla="*/ 1838489 w 6386648"/>
                <a:gd name="GluePoint1711Y" fmla="*/ 473563 h 1849426"/>
                <a:gd name="GluePoint1712X" fmla="*/ 1856514 w 6386648"/>
                <a:gd name="GluePoint1712Y" fmla="*/ 491587 h 1849426"/>
                <a:gd name="GluePoint1713X" fmla="*/ 1838489 w 6386648"/>
                <a:gd name="GluePoint1713Y" fmla="*/ 509612 h 1849426"/>
                <a:gd name="GluePoint1714X" fmla="*/ 1820465 w 6386648"/>
                <a:gd name="GluePoint1714Y" fmla="*/ 491587 h 1849426"/>
                <a:gd name="GluePoint1715X" fmla="*/ 1838489 w 6386648"/>
                <a:gd name="GluePoint1715Y" fmla="*/ 473563 h 1849426"/>
                <a:gd name="GluePoint1716X" fmla="*/ 2889912 w 6386648"/>
                <a:gd name="GluePoint1716Y" fmla="*/ 467555 h 1849426"/>
                <a:gd name="GluePoint1717X" fmla="*/ 2907937 w 6386648"/>
                <a:gd name="GluePoint1717Y" fmla="*/ 485580 h 1849426"/>
                <a:gd name="GluePoint1718X" fmla="*/ 2889912 w 6386648"/>
                <a:gd name="GluePoint1718Y" fmla="*/ 503604 h 1849426"/>
                <a:gd name="GluePoint1719X" fmla="*/ 2871888 w 6386648"/>
                <a:gd name="GluePoint1719Y" fmla="*/ 485580 h 1849426"/>
                <a:gd name="GluePoint1720X" fmla="*/ 2889912 w 6386648"/>
                <a:gd name="GluePoint1720Y" fmla="*/ 467555 h 1849426"/>
                <a:gd name="GluePoint1721X" fmla="*/ 2108855 w 6386648"/>
                <a:gd name="GluePoint1721Y" fmla="*/ 467555 h 1849426"/>
                <a:gd name="GluePoint1722X" fmla="*/ 2126880 w 6386648"/>
                <a:gd name="GluePoint1722Y" fmla="*/ 485580 h 1849426"/>
                <a:gd name="GluePoint1723X" fmla="*/ 2108855 w 6386648"/>
                <a:gd name="GluePoint1723Y" fmla="*/ 503604 h 1849426"/>
                <a:gd name="GluePoint1724X" fmla="*/ 2090831 w 6386648"/>
                <a:gd name="GluePoint1724Y" fmla="*/ 485580 h 1849426"/>
                <a:gd name="GluePoint1725X" fmla="*/ 2108855 w 6386648"/>
                <a:gd name="GluePoint1725Y" fmla="*/ 467555 h 1849426"/>
                <a:gd name="GluePoint1726X" fmla="*/ 1616189 w 6386648"/>
                <a:gd name="GluePoint1726Y" fmla="*/ 467555 h 1849426"/>
                <a:gd name="GluePoint1727X" fmla="*/ 1634213 w 6386648"/>
                <a:gd name="GluePoint1727Y" fmla="*/ 485580 h 1849426"/>
                <a:gd name="GluePoint1728X" fmla="*/ 1616189 w 6386648"/>
                <a:gd name="GluePoint1728Y" fmla="*/ 503604 h 1849426"/>
                <a:gd name="GluePoint1729X" fmla="*/ 1598164 w 6386648"/>
                <a:gd name="GluePoint1729Y" fmla="*/ 485580 h 1849426"/>
                <a:gd name="GluePoint1730X" fmla="*/ 1616189 w 6386648"/>
                <a:gd name="GluePoint1730Y" fmla="*/ 467555 h 1849426"/>
                <a:gd name="GluePoint1731X" fmla="*/ 330447 w 6386648"/>
                <a:gd name="GluePoint1731Y" fmla="*/ 467555 h 1849426"/>
                <a:gd name="GluePoint1732X" fmla="*/ 348472 w 6386648"/>
                <a:gd name="GluePoint1732Y" fmla="*/ 485580 h 1849426"/>
                <a:gd name="GluePoint1733X" fmla="*/ 330447 w 6386648"/>
                <a:gd name="GluePoint1733Y" fmla="*/ 503604 h 1849426"/>
                <a:gd name="GluePoint1734X" fmla="*/ 312423 w 6386648"/>
                <a:gd name="GluePoint1734Y" fmla="*/ 485580 h 1849426"/>
                <a:gd name="GluePoint1735X" fmla="*/ 330447 w 6386648"/>
                <a:gd name="GluePoint1735Y" fmla="*/ 467555 h 1849426"/>
                <a:gd name="GluePoint1736X" fmla="*/ 3935328 w 6386648"/>
                <a:gd name="GluePoint1736Y" fmla="*/ 461547 h 1849426"/>
                <a:gd name="GluePoint1737X" fmla="*/ 3953353 w 6386648"/>
                <a:gd name="GluePoint1737Y" fmla="*/ 479571 h 1849426"/>
                <a:gd name="GluePoint1738X" fmla="*/ 3935328 w 6386648"/>
                <a:gd name="GluePoint1738Y" fmla="*/ 497596 h 1849426"/>
                <a:gd name="GluePoint1739X" fmla="*/ 3917304 w 6386648"/>
                <a:gd name="GluePoint1739Y" fmla="*/ 479571 h 1849426"/>
                <a:gd name="GluePoint1740X" fmla="*/ 3935328 w 6386648"/>
                <a:gd name="GluePoint1740Y" fmla="*/ 461547 h 1849426"/>
                <a:gd name="GluePoint1741X" fmla="*/ 6224427 w 6386648"/>
                <a:gd name="GluePoint1741Y" fmla="*/ 455539 h 1849426"/>
                <a:gd name="GluePoint1742X" fmla="*/ 6242452 w 6386648"/>
                <a:gd name="GluePoint1742Y" fmla="*/ 473563 h 1849426"/>
                <a:gd name="GluePoint1743X" fmla="*/ 6224427 w 6386648"/>
                <a:gd name="GluePoint1743Y" fmla="*/ 491588 h 1849426"/>
                <a:gd name="GluePoint1744X" fmla="*/ 6206403 w 6386648"/>
                <a:gd name="GluePoint1744Y" fmla="*/ 473563 h 1849426"/>
                <a:gd name="GluePoint1745X" fmla="*/ 6224427 w 6386648"/>
                <a:gd name="GluePoint1745Y" fmla="*/ 455539 h 1849426"/>
                <a:gd name="GluePoint1746X" fmla="*/ 6110273 w 6386648"/>
                <a:gd name="GluePoint1746Y" fmla="*/ 455539 h 1849426"/>
                <a:gd name="GluePoint1747X" fmla="*/ 6128298 w 6386648"/>
                <a:gd name="GluePoint1747Y" fmla="*/ 473563 h 1849426"/>
                <a:gd name="GluePoint1748X" fmla="*/ 6110273 w 6386648"/>
                <a:gd name="GluePoint1748Y" fmla="*/ 491588 h 1849426"/>
                <a:gd name="GluePoint1749X" fmla="*/ 6092248 w 6386648"/>
                <a:gd name="GluePoint1749Y" fmla="*/ 473563 h 1849426"/>
                <a:gd name="GluePoint1750X" fmla="*/ 6110273 w 6386648"/>
                <a:gd name="GluePoint1750Y" fmla="*/ 455539 h 1849426"/>
                <a:gd name="GluePoint1751X" fmla="*/ 3496734 w 6386648"/>
                <a:gd name="GluePoint1751Y" fmla="*/ 455539 h 1849426"/>
                <a:gd name="GluePoint1752X" fmla="*/ 3514759 w 6386648"/>
                <a:gd name="GluePoint1752Y" fmla="*/ 473563 h 1849426"/>
                <a:gd name="GluePoint1753X" fmla="*/ 3496734 w 6386648"/>
                <a:gd name="GluePoint1753Y" fmla="*/ 491588 h 1849426"/>
                <a:gd name="GluePoint1754X" fmla="*/ 3478709 w 6386648"/>
                <a:gd name="GluePoint1754Y" fmla="*/ 473563 h 1849426"/>
                <a:gd name="GluePoint1755X" fmla="*/ 3496734 w 6386648"/>
                <a:gd name="GluePoint1755Y" fmla="*/ 455539 h 1849426"/>
                <a:gd name="GluePoint1756X" fmla="*/ 1333805 w 6386648"/>
                <a:gd name="GluePoint1756Y" fmla="*/ 455539 h 1849426"/>
                <a:gd name="GluePoint1757X" fmla="*/ 1351830 w 6386648"/>
                <a:gd name="GluePoint1757Y" fmla="*/ 473563 h 1849426"/>
                <a:gd name="GluePoint1758X" fmla="*/ 1333805 w 6386648"/>
                <a:gd name="GluePoint1758Y" fmla="*/ 491588 h 1849426"/>
                <a:gd name="GluePoint1759X" fmla="*/ 1315781 w 6386648"/>
                <a:gd name="GluePoint1759Y" fmla="*/ 473563 h 1849426"/>
                <a:gd name="GluePoint1760X" fmla="*/ 1333805 w 6386648"/>
                <a:gd name="GluePoint1760Y" fmla="*/ 455539 h 1849426"/>
                <a:gd name="GluePoint1761X" fmla="*/ 2727693 w 6386648"/>
                <a:gd name="GluePoint1761Y" fmla="*/ 449531 h 1849426"/>
                <a:gd name="GluePoint1762X" fmla="*/ 2745718 w 6386648"/>
                <a:gd name="GluePoint1762Y" fmla="*/ 467555 h 1849426"/>
                <a:gd name="GluePoint1763X" fmla="*/ 2727693 w 6386648"/>
                <a:gd name="GluePoint1763Y" fmla="*/ 485580 h 1849426"/>
                <a:gd name="GluePoint1764X" fmla="*/ 2709669 w 6386648"/>
                <a:gd name="GluePoint1764Y" fmla="*/ 467555 h 1849426"/>
                <a:gd name="GluePoint1765X" fmla="*/ 2727693 w 6386648"/>
                <a:gd name="GluePoint1765Y" fmla="*/ 449531 h 1849426"/>
                <a:gd name="GluePoint1766X" fmla="*/ 2607530 w 6386648"/>
                <a:gd name="GluePoint1766Y" fmla="*/ 449531 h 1849426"/>
                <a:gd name="GluePoint1767X" fmla="*/ 2625555 w 6386648"/>
                <a:gd name="GluePoint1767Y" fmla="*/ 467555 h 1849426"/>
                <a:gd name="GluePoint1768X" fmla="*/ 2607530 w 6386648"/>
                <a:gd name="GluePoint1768Y" fmla="*/ 485580 h 1849426"/>
                <a:gd name="GluePoint1769X" fmla="*/ 2589506 w 6386648"/>
                <a:gd name="GluePoint1769Y" fmla="*/ 467555 h 1849426"/>
                <a:gd name="GluePoint1770X" fmla="*/ 2607530 w 6386648"/>
                <a:gd name="GluePoint1770Y" fmla="*/ 449531 h 1849426"/>
                <a:gd name="GluePoint1771X" fmla="*/ 5797850 w 6386648"/>
                <a:gd name="GluePoint1771Y" fmla="*/ 443523 h 1849426"/>
                <a:gd name="GluePoint1772X" fmla="*/ 5815875 w 6386648"/>
                <a:gd name="GluePoint1772Y" fmla="*/ 461547 h 1849426"/>
                <a:gd name="GluePoint1773X" fmla="*/ 5797850 w 6386648"/>
                <a:gd name="GluePoint1773Y" fmla="*/ 479572 h 1849426"/>
                <a:gd name="GluePoint1774X" fmla="*/ 5779826 w 6386648"/>
                <a:gd name="GluePoint1774Y" fmla="*/ 461547 h 1849426"/>
                <a:gd name="GluePoint1775X" fmla="*/ 5797850 w 6386648"/>
                <a:gd name="GluePoint1775Y" fmla="*/ 443523 h 1849426"/>
                <a:gd name="GluePoint1776X" fmla="*/ 5653655 w 6386648"/>
                <a:gd name="GluePoint1776Y" fmla="*/ 443523 h 1849426"/>
                <a:gd name="GluePoint1777X" fmla="*/ 5671680 w 6386648"/>
                <a:gd name="GluePoint1777Y" fmla="*/ 461547 h 1849426"/>
                <a:gd name="GluePoint1778X" fmla="*/ 5653655 w 6386648"/>
                <a:gd name="GluePoint1778Y" fmla="*/ 479572 h 1849426"/>
                <a:gd name="GluePoint1779X" fmla="*/ 5635631 w 6386648"/>
                <a:gd name="GluePoint1779Y" fmla="*/ 461547 h 1849426"/>
                <a:gd name="GluePoint1780X" fmla="*/ 5653655 w 6386648"/>
                <a:gd name="GluePoint1780Y" fmla="*/ 443523 h 1849426"/>
                <a:gd name="GluePoint1781X" fmla="*/ 96129 w 6386648"/>
                <a:gd name="GluePoint1781Y" fmla="*/ 437514 h 1849426"/>
                <a:gd name="GluePoint1782X" fmla="*/ 114154 w 6386648"/>
                <a:gd name="GluePoint1782Y" fmla="*/ 455539 h 1849426"/>
                <a:gd name="GluePoint1783X" fmla="*/ 96129 w 6386648"/>
                <a:gd name="GluePoint1783Y" fmla="*/ 473563 h 1849426"/>
                <a:gd name="GluePoint1784X" fmla="*/ 78105 w 6386648"/>
                <a:gd name="GluePoint1784Y" fmla="*/ 455539 h 1849426"/>
                <a:gd name="GluePoint1785X" fmla="*/ 96129 w 6386648"/>
                <a:gd name="GluePoint1785Y" fmla="*/ 437514 h 1849426"/>
                <a:gd name="GluePoint1786X" fmla="*/ 3058140 w 6386648"/>
                <a:gd name="GluePoint1786Y" fmla="*/ 431506 h 1849426"/>
                <a:gd name="GluePoint1787X" fmla="*/ 3076165 w 6386648"/>
                <a:gd name="GluePoint1787Y" fmla="*/ 449530 h 1849426"/>
                <a:gd name="GluePoint1788X" fmla="*/ 3058140 w 6386648"/>
                <a:gd name="GluePoint1788Y" fmla="*/ 467555 h 1849426"/>
                <a:gd name="GluePoint1789X" fmla="*/ 3040116 w 6386648"/>
                <a:gd name="GluePoint1789Y" fmla="*/ 449530 h 1849426"/>
                <a:gd name="GluePoint1790X" fmla="*/ 3058140 w 6386648"/>
                <a:gd name="GluePoint1790Y" fmla="*/ 431506 h 1849426"/>
                <a:gd name="GluePoint1791X" fmla="*/ 2493375 w 6386648"/>
                <a:gd name="GluePoint1791Y" fmla="*/ 431506 h 1849426"/>
                <a:gd name="GluePoint1792X" fmla="*/ 2511400 w 6386648"/>
                <a:gd name="GluePoint1792Y" fmla="*/ 449530 h 1849426"/>
                <a:gd name="GluePoint1793X" fmla="*/ 2493375 w 6386648"/>
                <a:gd name="GluePoint1793Y" fmla="*/ 467555 h 1849426"/>
                <a:gd name="GluePoint1794X" fmla="*/ 2475351 w 6386648"/>
                <a:gd name="GluePoint1794Y" fmla="*/ 449530 h 1849426"/>
                <a:gd name="GluePoint1795X" fmla="*/ 2493375 w 6386648"/>
                <a:gd name="GluePoint1795Y" fmla="*/ 431506 h 1849426"/>
                <a:gd name="GluePoint1796X" fmla="*/ 216292 w 6386648"/>
                <a:gd name="GluePoint1796Y" fmla="*/ 431506 h 1849426"/>
                <a:gd name="GluePoint1797X" fmla="*/ 234317 w 6386648"/>
                <a:gd name="GluePoint1797Y" fmla="*/ 449530 h 1849426"/>
                <a:gd name="GluePoint1798X" fmla="*/ 216292 w 6386648"/>
                <a:gd name="GluePoint1798Y" fmla="*/ 467555 h 1849426"/>
                <a:gd name="GluePoint1799X" fmla="*/ 198268 w 6386648"/>
                <a:gd name="GluePoint1799Y" fmla="*/ 449530 h 1849426"/>
                <a:gd name="GluePoint1800X" fmla="*/ 216292 w 6386648"/>
                <a:gd name="GluePoint1800Y" fmla="*/ 431506 h 1849426"/>
                <a:gd name="GluePoint1801X" fmla="*/ 4758442 w 6386648"/>
                <a:gd name="GluePoint1801Y" fmla="*/ 425498 h 1849426"/>
                <a:gd name="GluePoint1802X" fmla="*/ 4776467 w 6386648"/>
                <a:gd name="GluePoint1802Y" fmla="*/ 443522 h 1849426"/>
                <a:gd name="GluePoint1803X" fmla="*/ 4758442 w 6386648"/>
                <a:gd name="GluePoint1803Y" fmla="*/ 461547 h 1849426"/>
                <a:gd name="GluePoint1804X" fmla="*/ 4740417 w 6386648"/>
                <a:gd name="GluePoint1804Y" fmla="*/ 443522 h 1849426"/>
                <a:gd name="GluePoint1805X" fmla="*/ 4758442 w 6386648"/>
                <a:gd name="GluePoint1805Y" fmla="*/ 425498 h 1849426"/>
                <a:gd name="GluePoint1806X" fmla="*/ 1453968 w 6386648"/>
                <a:gd name="GluePoint1806Y" fmla="*/ 425498 h 1849426"/>
                <a:gd name="GluePoint1807X" fmla="*/ 1471993 w 6386648"/>
                <a:gd name="GluePoint1807Y" fmla="*/ 443522 h 1849426"/>
                <a:gd name="GluePoint1808X" fmla="*/ 1453968 w 6386648"/>
                <a:gd name="GluePoint1808Y" fmla="*/ 461547 h 1849426"/>
                <a:gd name="GluePoint1809X" fmla="*/ 1435944 w 6386648"/>
                <a:gd name="GluePoint1809Y" fmla="*/ 443522 h 1849426"/>
                <a:gd name="GluePoint1810X" fmla="*/ 1453968 w 6386648"/>
                <a:gd name="GluePoint1810Y" fmla="*/ 425498 h 1849426"/>
                <a:gd name="GluePoint1811X" fmla="*/ 552748 w 6386648"/>
                <a:gd name="GluePoint1811Y" fmla="*/ 425498 h 1849426"/>
                <a:gd name="GluePoint1812X" fmla="*/ 570773 w 6386648"/>
                <a:gd name="GluePoint1812Y" fmla="*/ 443522 h 1849426"/>
                <a:gd name="GluePoint1813X" fmla="*/ 552748 w 6386648"/>
                <a:gd name="GluePoint1813Y" fmla="*/ 461547 h 1849426"/>
                <a:gd name="GluePoint1814X" fmla="*/ 534724 w 6386648"/>
                <a:gd name="GluePoint1814Y" fmla="*/ 443522 h 1849426"/>
                <a:gd name="GluePoint1815X" fmla="*/ 552748 w 6386648"/>
                <a:gd name="GluePoint1815Y" fmla="*/ 425498 h 1849426"/>
                <a:gd name="GluePoint1816X" fmla="*/ 1742358 w 6386648"/>
                <a:gd name="GluePoint1816Y" fmla="*/ 419490 h 1849426"/>
                <a:gd name="GluePoint1817X" fmla="*/ 1760383 w 6386648"/>
                <a:gd name="GluePoint1817Y" fmla="*/ 437514 h 1849426"/>
                <a:gd name="GluePoint1818X" fmla="*/ 1742358 w 6386648"/>
                <a:gd name="GluePoint1818Y" fmla="*/ 455539 h 1849426"/>
                <a:gd name="GluePoint1819X" fmla="*/ 1724334 w 6386648"/>
                <a:gd name="GluePoint1819Y" fmla="*/ 437514 h 1849426"/>
                <a:gd name="GluePoint1820X" fmla="*/ 1742358 w 6386648"/>
                <a:gd name="GluePoint1820Y" fmla="*/ 419490 h 1849426"/>
                <a:gd name="GluePoint1821X" fmla="*/ 1183602 w 6386648"/>
                <a:gd name="GluePoint1821Y" fmla="*/ 413482 h 1849426"/>
                <a:gd name="GluePoint1822X" fmla="*/ 1201627 w 6386648"/>
                <a:gd name="GluePoint1822Y" fmla="*/ 431506 h 1849426"/>
                <a:gd name="GluePoint1823X" fmla="*/ 1183602 w 6386648"/>
                <a:gd name="GluePoint1823Y" fmla="*/ 449531 h 1849426"/>
                <a:gd name="GluePoint1824X" fmla="*/ 1165578 w 6386648"/>
                <a:gd name="GluePoint1824Y" fmla="*/ 431506 h 1849426"/>
                <a:gd name="GluePoint1825X" fmla="*/ 1183602 w 6386648"/>
                <a:gd name="GluePoint1825Y" fmla="*/ 413482 h 1849426"/>
                <a:gd name="GluePoint1826X" fmla="*/ 895212 w 6386648"/>
                <a:gd name="GluePoint1826Y" fmla="*/ 413482 h 1849426"/>
                <a:gd name="GluePoint1827X" fmla="*/ 913236 w 6386648"/>
                <a:gd name="GluePoint1827Y" fmla="*/ 431506 h 1849426"/>
                <a:gd name="GluePoint1828X" fmla="*/ 895212 w 6386648"/>
                <a:gd name="GluePoint1828Y" fmla="*/ 449531 h 1849426"/>
                <a:gd name="GluePoint1829X" fmla="*/ 877187 w 6386648"/>
                <a:gd name="GluePoint1829Y" fmla="*/ 431506 h 1849426"/>
                <a:gd name="GluePoint1830X" fmla="*/ 895212 w 6386648"/>
                <a:gd name="GluePoint1830Y" fmla="*/ 413482 h 1849426"/>
                <a:gd name="GluePoint1831X" fmla="*/ 672910 w 6386648"/>
                <a:gd name="GluePoint1831Y" fmla="*/ 413482 h 1849426"/>
                <a:gd name="GluePoint1832X" fmla="*/ 690935 w 6386648"/>
                <a:gd name="GluePoint1832Y" fmla="*/ 431506 h 1849426"/>
                <a:gd name="GluePoint1833X" fmla="*/ 672910 w 6386648"/>
                <a:gd name="GluePoint1833Y" fmla="*/ 449531 h 1849426"/>
                <a:gd name="GluePoint1834X" fmla="*/ 654886 w 6386648"/>
                <a:gd name="GluePoint1834Y" fmla="*/ 431506 h 1849426"/>
                <a:gd name="GluePoint1835X" fmla="*/ 672910 w 6386648"/>
                <a:gd name="GluePoint1835Y" fmla="*/ 413482 h 1849426"/>
                <a:gd name="GluePoint1836X" fmla="*/ 3719035 w 6386648"/>
                <a:gd name="GluePoint1836Y" fmla="*/ 407474 h 1849426"/>
                <a:gd name="GluePoint1837X" fmla="*/ 3737060 w 6386648"/>
                <a:gd name="GluePoint1837Y" fmla="*/ 425499 h 1849426"/>
                <a:gd name="GluePoint1838X" fmla="*/ 3719035 w 6386648"/>
                <a:gd name="GluePoint1838Y" fmla="*/ 443523 h 1849426"/>
                <a:gd name="GluePoint1839X" fmla="*/ 3701011 w 6386648"/>
                <a:gd name="GluePoint1839Y" fmla="*/ 425499 h 1849426"/>
                <a:gd name="GluePoint1840X" fmla="*/ 3719035 w 6386648"/>
                <a:gd name="GluePoint1840Y" fmla="*/ 407474 h 1849426"/>
                <a:gd name="GluePoint1841X" fmla="*/ 6002126 w 6386648"/>
                <a:gd name="GluePoint1841Y" fmla="*/ 401466 h 1849426"/>
                <a:gd name="GluePoint1842X" fmla="*/ 6020151 w 6386648"/>
                <a:gd name="GluePoint1842Y" fmla="*/ 419490 h 1849426"/>
                <a:gd name="GluePoint1843X" fmla="*/ 6002126 w 6386648"/>
                <a:gd name="GluePoint1843Y" fmla="*/ 437515 h 1849426"/>
                <a:gd name="GluePoint1844X" fmla="*/ 5984102 w 6386648"/>
                <a:gd name="GluePoint1844Y" fmla="*/ 419490 h 1849426"/>
                <a:gd name="GluePoint1845X" fmla="*/ 6002126 w 6386648"/>
                <a:gd name="GluePoint1845Y" fmla="*/ 401466 h 1849426"/>
                <a:gd name="GluePoint1846X" fmla="*/ 1970668 w 6386648"/>
                <a:gd name="GluePoint1846Y" fmla="*/ 401466 h 1849426"/>
                <a:gd name="GluePoint1847X" fmla="*/ 1988693 w 6386648"/>
                <a:gd name="GluePoint1847Y" fmla="*/ 419490 h 1849426"/>
                <a:gd name="GluePoint1848X" fmla="*/ 1970668 w 6386648"/>
                <a:gd name="GluePoint1848Y" fmla="*/ 437515 h 1849426"/>
                <a:gd name="GluePoint1849X" fmla="*/ 1952644 w 6386648"/>
                <a:gd name="GluePoint1849Y" fmla="*/ 419490 h 1849426"/>
                <a:gd name="GluePoint1850X" fmla="*/ 1970668 w 6386648"/>
                <a:gd name="GluePoint1850Y" fmla="*/ 401466 h 1849426"/>
                <a:gd name="GluePoint1851X" fmla="*/ 5533492 w 6386648"/>
                <a:gd name="GluePoint1851Y" fmla="*/ 395457 h 1849426"/>
                <a:gd name="GluePoint1852X" fmla="*/ 5551517 w 6386648"/>
                <a:gd name="GluePoint1852Y" fmla="*/ 413481 h 1849426"/>
                <a:gd name="GluePoint1853X" fmla="*/ 5533492 w 6386648"/>
                <a:gd name="GluePoint1853Y" fmla="*/ 431506 h 1849426"/>
                <a:gd name="GluePoint1854X" fmla="*/ 5515468 w 6386648"/>
                <a:gd name="GluePoint1854Y" fmla="*/ 413481 h 1849426"/>
                <a:gd name="GluePoint1855X" fmla="*/ 5533492 w 6386648"/>
                <a:gd name="GluePoint1855Y" fmla="*/ 395457 h 1849426"/>
                <a:gd name="GluePoint1856X" fmla="*/ 3166287 w 6386648"/>
                <a:gd name="GluePoint1856Y" fmla="*/ 395457 h 1849426"/>
                <a:gd name="GluePoint1857X" fmla="*/ 3184312 w 6386648"/>
                <a:gd name="GluePoint1857Y" fmla="*/ 413481 h 1849426"/>
                <a:gd name="GluePoint1858X" fmla="*/ 3166287 w 6386648"/>
                <a:gd name="GluePoint1858Y" fmla="*/ 431506 h 1849426"/>
                <a:gd name="GluePoint1859X" fmla="*/ 3148262 w 6386648"/>
                <a:gd name="GluePoint1859Y" fmla="*/ 413481 h 1849426"/>
                <a:gd name="GluePoint1860X" fmla="*/ 3166287 w 6386648"/>
                <a:gd name="GluePoint1860Y" fmla="*/ 395457 h 1849426"/>
                <a:gd name="GluePoint1861X" fmla="*/ 2373213 w 6386648"/>
                <a:gd name="GluePoint1861Y" fmla="*/ 395457 h 1849426"/>
                <a:gd name="GluePoint1862X" fmla="*/ 2391238 w 6386648"/>
                <a:gd name="GluePoint1862Y" fmla="*/ 413481 h 1849426"/>
                <a:gd name="GluePoint1863X" fmla="*/ 2373213 w 6386648"/>
                <a:gd name="GluePoint1863Y" fmla="*/ 431506 h 1849426"/>
                <a:gd name="GluePoint1864X" fmla="*/ 2355189 w 6386648"/>
                <a:gd name="GluePoint1864Y" fmla="*/ 413481 h 1849426"/>
                <a:gd name="GluePoint1865X" fmla="*/ 2373213 w 6386648"/>
                <a:gd name="GluePoint1865Y" fmla="*/ 395457 h 1849426"/>
                <a:gd name="GluePoint1866X" fmla="*/ 787065 w 6386648"/>
                <a:gd name="GluePoint1866Y" fmla="*/ 395457 h 1849426"/>
                <a:gd name="GluePoint1867X" fmla="*/ 805090 w 6386648"/>
                <a:gd name="GluePoint1867Y" fmla="*/ 413481 h 1849426"/>
                <a:gd name="GluePoint1868X" fmla="*/ 787065 w 6386648"/>
                <a:gd name="GluePoint1868Y" fmla="*/ 431506 h 1849426"/>
                <a:gd name="GluePoint1869X" fmla="*/ 769041 w 6386648"/>
                <a:gd name="GluePoint1869Y" fmla="*/ 413481 h 1849426"/>
                <a:gd name="GluePoint1870X" fmla="*/ 787065 w 6386648"/>
                <a:gd name="GluePoint1870Y" fmla="*/ 395457 h 1849426"/>
                <a:gd name="GluePoint1871X" fmla="*/ 6344591 w 6386648"/>
                <a:gd name="GluePoint1871Y" fmla="*/ 389449 h 1849426"/>
                <a:gd name="GluePoint1872X" fmla="*/ 6362615 w 6386648"/>
                <a:gd name="GluePoint1872Y" fmla="*/ 407473 h 1849426"/>
                <a:gd name="GluePoint1873X" fmla="*/ 6344591 w 6386648"/>
                <a:gd name="GluePoint1873Y" fmla="*/ 425498 h 1849426"/>
                <a:gd name="GluePoint1874X" fmla="*/ 6326566 w 6386648"/>
                <a:gd name="GluePoint1874Y" fmla="*/ 407473 h 1849426"/>
                <a:gd name="GluePoint1875X" fmla="*/ 6344591 w 6386648"/>
                <a:gd name="GluePoint1875Y" fmla="*/ 389449 h 1849426"/>
                <a:gd name="GluePoint1876X" fmla="*/ 5407321 w 6386648"/>
                <a:gd name="GluePoint1876Y" fmla="*/ 383441 h 1849426"/>
                <a:gd name="GluePoint1877X" fmla="*/ 5425346 w 6386648"/>
                <a:gd name="GluePoint1877Y" fmla="*/ 401465 h 1849426"/>
                <a:gd name="GluePoint1878X" fmla="*/ 5407321 w 6386648"/>
                <a:gd name="GluePoint1878Y" fmla="*/ 419490 h 1849426"/>
                <a:gd name="GluePoint1879X" fmla="*/ 5389297 w 6386648"/>
                <a:gd name="GluePoint1879Y" fmla="*/ 401465 h 1849426"/>
                <a:gd name="GluePoint1880X" fmla="*/ 5407321 w 6386648"/>
                <a:gd name="GluePoint1880Y" fmla="*/ 383441 h 1849426"/>
                <a:gd name="GluePoint1881X" fmla="*/ 5233085 w 6386648"/>
                <a:gd name="GluePoint1881Y" fmla="*/ 383441 h 1849426"/>
                <a:gd name="GluePoint1882X" fmla="*/ 5251110 w 6386648"/>
                <a:gd name="GluePoint1882Y" fmla="*/ 401465 h 1849426"/>
                <a:gd name="GluePoint1883X" fmla="*/ 5233085 w 6386648"/>
                <a:gd name="GluePoint1883Y" fmla="*/ 419490 h 1849426"/>
                <a:gd name="GluePoint1884X" fmla="*/ 5215061 w 6386648"/>
                <a:gd name="GluePoint1884Y" fmla="*/ 401465 h 1849426"/>
                <a:gd name="GluePoint1885X" fmla="*/ 5233085 w 6386648"/>
                <a:gd name="GluePoint1885Y" fmla="*/ 383441 h 1849426"/>
                <a:gd name="GluePoint1886X" fmla="*/ 4956711 w 6386648"/>
                <a:gd name="GluePoint1886Y" fmla="*/ 383441 h 1849426"/>
                <a:gd name="GluePoint1887X" fmla="*/ 4974736 w 6386648"/>
                <a:gd name="GluePoint1887Y" fmla="*/ 401465 h 1849426"/>
                <a:gd name="GluePoint1888X" fmla="*/ 4956711 w 6386648"/>
                <a:gd name="GluePoint1888Y" fmla="*/ 419490 h 1849426"/>
                <a:gd name="GluePoint1889X" fmla="*/ 4938687 w 6386648"/>
                <a:gd name="GluePoint1889Y" fmla="*/ 401465 h 1849426"/>
                <a:gd name="GluePoint1890X" fmla="*/ 4956711 w 6386648"/>
                <a:gd name="GluePoint1890Y" fmla="*/ 383441 h 1849426"/>
                <a:gd name="GluePoint1891X" fmla="*/ 3604880 w 6386648"/>
                <a:gd name="GluePoint1891Y" fmla="*/ 377433 h 1849426"/>
                <a:gd name="GluePoint1892X" fmla="*/ 3622905 w 6386648"/>
                <a:gd name="GluePoint1892Y" fmla="*/ 395458 h 1849426"/>
                <a:gd name="GluePoint1893X" fmla="*/ 3604880 w 6386648"/>
                <a:gd name="GluePoint1893Y" fmla="*/ 413482 h 1849426"/>
                <a:gd name="GluePoint1894X" fmla="*/ 3586856 w 6386648"/>
                <a:gd name="GluePoint1894Y" fmla="*/ 395458 h 1849426"/>
                <a:gd name="GluePoint1895X" fmla="*/ 3604880 w 6386648"/>
                <a:gd name="GluePoint1895Y" fmla="*/ 377433 h 1849426"/>
                <a:gd name="GluePoint1896X" fmla="*/ 5082882 w 6386648"/>
                <a:gd name="GluePoint1896Y" fmla="*/ 371425 h 1849426"/>
                <a:gd name="GluePoint1897X" fmla="*/ 5100907 w 6386648"/>
                <a:gd name="GluePoint1897Y" fmla="*/ 389449 h 1849426"/>
                <a:gd name="GluePoint1898X" fmla="*/ 5082882 w 6386648"/>
                <a:gd name="GluePoint1898Y" fmla="*/ 407474 h 1849426"/>
                <a:gd name="GluePoint1899X" fmla="*/ 5064858 w 6386648"/>
                <a:gd name="GluePoint1899Y" fmla="*/ 389449 h 1849426"/>
                <a:gd name="GluePoint1900X" fmla="*/ 5082882 w 6386648"/>
                <a:gd name="GluePoint1900Y" fmla="*/ 371425 h 1849426"/>
                <a:gd name="GluePoint1901X" fmla="*/ 4638280 w 6386648"/>
                <a:gd name="GluePoint1901Y" fmla="*/ 371425 h 1849426"/>
                <a:gd name="GluePoint1902X" fmla="*/ 4656305 w 6386648"/>
                <a:gd name="GluePoint1902Y" fmla="*/ 389449 h 1849426"/>
                <a:gd name="GluePoint1903X" fmla="*/ 4638280 w 6386648"/>
                <a:gd name="GluePoint1903Y" fmla="*/ 407474 h 1849426"/>
                <a:gd name="GluePoint1904X" fmla="*/ 4620255 w 6386648"/>
                <a:gd name="GluePoint1904Y" fmla="*/ 389449 h 1849426"/>
                <a:gd name="GluePoint1905X" fmla="*/ 4638280 w 6386648"/>
                <a:gd name="GluePoint1905Y" fmla="*/ 371425 h 1849426"/>
                <a:gd name="GluePoint1906X" fmla="*/ 4289808 w 6386648"/>
                <a:gd name="GluePoint1906Y" fmla="*/ 371425 h 1849426"/>
                <a:gd name="GluePoint1907X" fmla="*/ 4307833 w 6386648"/>
                <a:gd name="GluePoint1907Y" fmla="*/ 389449 h 1849426"/>
                <a:gd name="GluePoint1908X" fmla="*/ 4289808 w 6386648"/>
                <a:gd name="GluePoint1908Y" fmla="*/ 407474 h 1849426"/>
                <a:gd name="GluePoint1909X" fmla="*/ 4271784 w 6386648"/>
                <a:gd name="GluePoint1909Y" fmla="*/ 389449 h 1849426"/>
                <a:gd name="GluePoint1910X" fmla="*/ 4289808 w 6386648"/>
                <a:gd name="GluePoint1910Y" fmla="*/ 371425 h 1849426"/>
                <a:gd name="GluePoint1911X" fmla="*/ 3412620 w 6386648"/>
                <a:gd name="GluePoint1911Y" fmla="*/ 371425 h 1849426"/>
                <a:gd name="GluePoint1912X" fmla="*/ 3430645 w 6386648"/>
                <a:gd name="GluePoint1912Y" fmla="*/ 389449 h 1849426"/>
                <a:gd name="GluePoint1913X" fmla="*/ 3412620 w 6386648"/>
                <a:gd name="GluePoint1913Y" fmla="*/ 407474 h 1849426"/>
                <a:gd name="GluePoint1914X" fmla="*/ 3394596 w 6386648"/>
                <a:gd name="GluePoint1914Y" fmla="*/ 389449 h 1849426"/>
                <a:gd name="GluePoint1915X" fmla="*/ 3412620 w 6386648"/>
                <a:gd name="GluePoint1915Y" fmla="*/ 371425 h 1849426"/>
                <a:gd name="GluePoint1916X" fmla="*/ 3286449 w 6386648"/>
                <a:gd name="GluePoint1916Y" fmla="*/ 371425 h 1849426"/>
                <a:gd name="GluePoint1917X" fmla="*/ 3304474 w 6386648"/>
                <a:gd name="GluePoint1917Y" fmla="*/ 389449 h 1849426"/>
                <a:gd name="GluePoint1918X" fmla="*/ 3286449 w 6386648"/>
                <a:gd name="GluePoint1918Y" fmla="*/ 407474 h 1849426"/>
                <a:gd name="GluePoint1919X" fmla="*/ 3268424 w 6386648"/>
                <a:gd name="GluePoint1919Y" fmla="*/ 389449 h 1849426"/>
                <a:gd name="GluePoint1920X" fmla="*/ 3286449 w 6386648"/>
                <a:gd name="GluePoint1920Y" fmla="*/ 371425 h 1849426"/>
                <a:gd name="GluePoint1921X" fmla="*/ 2204985 w 6386648"/>
                <a:gd name="GluePoint1921Y" fmla="*/ 371425 h 1849426"/>
                <a:gd name="GluePoint1922X" fmla="*/ 2223010 w 6386648"/>
                <a:gd name="GluePoint1922Y" fmla="*/ 389449 h 1849426"/>
                <a:gd name="GluePoint1923X" fmla="*/ 2204985 w 6386648"/>
                <a:gd name="GluePoint1923Y" fmla="*/ 407474 h 1849426"/>
                <a:gd name="GluePoint1924X" fmla="*/ 2186961 w 6386648"/>
                <a:gd name="GluePoint1924Y" fmla="*/ 389449 h 1849426"/>
                <a:gd name="GluePoint1925X" fmla="*/ 2204985 w 6386648"/>
                <a:gd name="GluePoint1925Y" fmla="*/ 371425 h 1849426"/>
                <a:gd name="GluePoint1926X" fmla="*/ 1033398 w 6386648"/>
                <a:gd name="GluePoint1926Y" fmla="*/ 371425 h 1849426"/>
                <a:gd name="GluePoint1927X" fmla="*/ 1051423 w 6386648"/>
                <a:gd name="GluePoint1927Y" fmla="*/ 389449 h 1849426"/>
                <a:gd name="GluePoint1928X" fmla="*/ 1033398 w 6386648"/>
                <a:gd name="GluePoint1928Y" fmla="*/ 407474 h 1849426"/>
                <a:gd name="GluePoint1929X" fmla="*/ 1015374 w 6386648"/>
                <a:gd name="GluePoint1929Y" fmla="*/ 389449 h 1849426"/>
                <a:gd name="GluePoint1930X" fmla="*/ 1033398 w 6386648"/>
                <a:gd name="GluePoint1930Y" fmla="*/ 371425 h 1849426"/>
                <a:gd name="GluePoint1931X" fmla="*/ 432585 w 6386648"/>
                <a:gd name="GluePoint1931Y" fmla="*/ 371425 h 1849426"/>
                <a:gd name="GluePoint1932X" fmla="*/ 450610 w 6386648"/>
                <a:gd name="GluePoint1932Y" fmla="*/ 389449 h 1849426"/>
                <a:gd name="GluePoint1933X" fmla="*/ 432585 w 6386648"/>
                <a:gd name="GluePoint1933Y" fmla="*/ 407474 h 1849426"/>
                <a:gd name="GluePoint1934X" fmla="*/ 414561 w 6386648"/>
                <a:gd name="GluePoint1934Y" fmla="*/ 389449 h 1849426"/>
                <a:gd name="GluePoint1935X" fmla="*/ 432585 w 6386648"/>
                <a:gd name="GluePoint1935Y" fmla="*/ 371425 h 1849426"/>
                <a:gd name="GluePoint1936X" fmla="*/ 4037466 w 6386648"/>
                <a:gd name="GluePoint1936Y" fmla="*/ 365417 h 1849426"/>
                <a:gd name="GluePoint1937X" fmla="*/ 4055491 w 6386648"/>
                <a:gd name="GluePoint1937Y" fmla="*/ 383441 h 1849426"/>
                <a:gd name="GluePoint1938X" fmla="*/ 4037466 w 6386648"/>
                <a:gd name="GluePoint1938Y" fmla="*/ 401466 h 1849426"/>
                <a:gd name="GluePoint1939X" fmla="*/ 4019441 w 6386648"/>
                <a:gd name="GluePoint1939Y" fmla="*/ 383441 h 1849426"/>
                <a:gd name="GluePoint1940X" fmla="*/ 4037466 w 6386648"/>
                <a:gd name="GluePoint1940Y" fmla="*/ 365417 h 1849426"/>
                <a:gd name="GluePoint1941X" fmla="*/ 2943986 w 6386648"/>
                <a:gd name="GluePoint1941Y" fmla="*/ 365417 h 1849426"/>
                <a:gd name="GluePoint1942X" fmla="*/ 2962011 w 6386648"/>
                <a:gd name="GluePoint1942Y" fmla="*/ 383441 h 1849426"/>
                <a:gd name="GluePoint1943X" fmla="*/ 2943986 w 6386648"/>
                <a:gd name="GluePoint1943Y" fmla="*/ 401466 h 1849426"/>
                <a:gd name="GluePoint1944X" fmla="*/ 2925962 w 6386648"/>
                <a:gd name="GluePoint1944Y" fmla="*/ 383441 h 1849426"/>
                <a:gd name="GluePoint1945X" fmla="*/ 2943986 w 6386648"/>
                <a:gd name="GluePoint1945Y" fmla="*/ 365417 h 1849426"/>
                <a:gd name="GluePoint1946X" fmla="*/ 2811807 w 6386648"/>
                <a:gd name="GluePoint1946Y" fmla="*/ 365417 h 1849426"/>
                <a:gd name="GluePoint1947X" fmla="*/ 2829832 w 6386648"/>
                <a:gd name="GluePoint1947Y" fmla="*/ 383441 h 1849426"/>
                <a:gd name="GluePoint1948X" fmla="*/ 2811807 w 6386648"/>
                <a:gd name="GluePoint1948Y" fmla="*/ 401466 h 1849426"/>
                <a:gd name="GluePoint1949X" fmla="*/ 2793783 w 6386648"/>
                <a:gd name="GluePoint1949Y" fmla="*/ 383441 h 1849426"/>
                <a:gd name="GluePoint1950X" fmla="*/ 2811807 w 6386648"/>
                <a:gd name="GluePoint1950Y" fmla="*/ 365417 h 1849426"/>
                <a:gd name="GluePoint1951X" fmla="*/ 5899988 w 6386648"/>
                <a:gd name="GluePoint1951Y" fmla="*/ 353401 h 1849426"/>
                <a:gd name="GluePoint1952X" fmla="*/ 5918013 w 6386648"/>
                <a:gd name="GluePoint1952Y" fmla="*/ 371425 h 1849426"/>
                <a:gd name="GluePoint1953X" fmla="*/ 5899988 w 6386648"/>
                <a:gd name="GluePoint1953Y" fmla="*/ 389450 h 1849426"/>
                <a:gd name="GluePoint1954X" fmla="*/ 5881963 w 6386648"/>
                <a:gd name="GluePoint1954Y" fmla="*/ 371425 h 1849426"/>
                <a:gd name="GluePoint1955X" fmla="*/ 5899988 w 6386648"/>
                <a:gd name="GluePoint1955Y" fmla="*/ 353401 h 1849426"/>
                <a:gd name="GluePoint1956X" fmla="*/ 4842556 w 6386648"/>
                <a:gd name="GluePoint1956Y" fmla="*/ 353401 h 1849426"/>
                <a:gd name="GluePoint1957X" fmla="*/ 4860581 w 6386648"/>
                <a:gd name="GluePoint1957Y" fmla="*/ 371425 h 1849426"/>
                <a:gd name="GluePoint1958X" fmla="*/ 4842556 w 6386648"/>
                <a:gd name="GluePoint1958Y" fmla="*/ 389450 h 1849426"/>
                <a:gd name="GluePoint1959X" fmla="*/ 4824532 w 6386648"/>
                <a:gd name="GluePoint1959Y" fmla="*/ 371425 h 1849426"/>
                <a:gd name="GluePoint1960X" fmla="*/ 4842556 w 6386648"/>
                <a:gd name="GluePoint1960Y" fmla="*/ 353401 h 1849426"/>
                <a:gd name="GluePoint1961X" fmla="*/ 4518117 w 6386648"/>
                <a:gd name="GluePoint1961Y" fmla="*/ 353401 h 1849426"/>
                <a:gd name="GluePoint1962X" fmla="*/ 4536142 w 6386648"/>
                <a:gd name="GluePoint1962Y" fmla="*/ 371425 h 1849426"/>
                <a:gd name="GluePoint1963X" fmla="*/ 4518117 w 6386648"/>
                <a:gd name="GluePoint1963Y" fmla="*/ 389450 h 1849426"/>
                <a:gd name="GluePoint1964X" fmla="*/ 4500092 w 6386648"/>
                <a:gd name="GluePoint1964Y" fmla="*/ 371425 h 1849426"/>
                <a:gd name="GluePoint1965X" fmla="*/ 4518117 w 6386648"/>
                <a:gd name="GluePoint1965Y" fmla="*/ 353401 h 1849426"/>
                <a:gd name="GluePoint1966X" fmla="*/ 4403962 w 6386648"/>
                <a:gd name="GluePoint1966Y" fmla="*/ 353401 h 1849426"/>
                <a:gd name="GluePoint1967X" fmla="*/ 4421987 w 6386648"/>
                <a:gd name="GluePoint1967Y" fmla="*/ 371425 h 1849426"/>
                <a:gd name="GluePoint1968X" fmla="*/ 4403962 w 6386648"/>
                <a:gd name="GluePoint1968Y" fmla="*/ 389450 h 1849426"/>
                <a:gd name="GluePoint1969X" fmla="*/ 4385938 w 6386648"/>
                <a:gd name="GluePoint1969Y" fmla="*/ 371425 h 1849426"/>
                <a:gd name="GluePoint1970X" fmla="*/ 4403962 w 6386648"/>
                <a:gd name="GluePoint1970Y" fmla="*/ 353401 h 1849426"/>
                <a:gd name="GluePoint1971X" fmla="*/ 4151621 w 6386648"/>
                <a:gd name="GluePoint1971Y" fmla="*/ 353401 h 1849426"/>
                <a:gd name="GluePoint1972X" fmla="*/ 4169646 w 6386648"/>
                <a:gd name="GluePoint1972Y" fmla="*/ 371425 h 1849426"/>
                <a:gd name="GluePoint1973X" fmla="*/ 4151621 w 6386648"/>
                <a:gd name="GluePoint1973Y" fmla="*/ 389450 h 1849426"/>
                <a:gd name="GluePoint1974X" fmla="*/ 4133597 w 6386648"/>
                <a:gd name="GluePoint1974Y" fmla="*/ 371425 h 1849426"/>
                <a:gd name="GluePoint1975X" fmla="*/ 4151621 w 6386648"/>
                <a:gd name="GluePoint1975Y" fmla="*/ 353401 h 1849426"/>
                <a:gd name="GluePoint1976X" fmla="*/ 3911295 w 6386648"/>
                <a:gd name="GluePoint1976Y" fmla="*/ 347392 h 1849426"/>
                <a:gd name="GluePoint1977X" fmla="*/ 3929320 w 6386648"/>
                <a:gd name="GluePoint1977Y" fmla="*/ 365417 h 1849426"/>
                <a:gd name="GluePoint1978X" fmla="*/ 3911295 w 6386648"/>
                <a:gd name="GluePoint1978Y" fmla="*/ 383441 h 1849426"/>
                <a:gd name="GluePoint1979X" fmla="*/ 3893271 w 6386648"/>
                <a:gd name="GluePoint1979Y" fmla="*/ 365417 h 1849426"/>
                <a:gd name="GluePoint1980X" fmla="*/ 3911295 w 6386648"/>
                <a:gd name="GluePoint1980Y" fmla="*/ 347392 h 1849426"/>
                <a:gd name="GluePoint1981X" fmla="*/ 2078814 w 6386648"/>
                <a:gd name="GluePoint1981Y" fmla="*/ 347392 h 1849426"/>
                <a:gd name="GluePoint1982X" fmla="*/ 2096839 w 6386648"/>
                <a:gd name="GluePoint1982Y" fmla="*/ 365417 h 1849426"/>
                <a:gd name="GluePoint1983X" fmla="*/ 2078814 w 6386648"/>
                <a:gd name="GluePoint1983Y" fmla="*/ 383441 h 1849426"/>
                <a:gd name="GluePoint1984X" fmla="*/ 2060790 w 6386648"/>
                <a:gd name="GluePoint1984Y" fmla="*/ 365417 h 1849426"/>
                <a:gd name="GluePoint1985X" fmla="*/ 2078814 w 6386648"/>
                <a:gd name="GluePoint1985Y" fmla="*/ 347392 h 1849426"/>
                <a:gd name="GluePoint1986X" fmla="*/ 1345823 w 6386648"/>
                <a:gd name="GluePoint1986Y" fmla="*/ 347392 h 1849426"/>
                <a:gd name="GluePoint1987X" fmla="*/ 1363847 w 6386648"/>
                <a:gd name="GluePoint1987Y" fmla="*/ 365417 h 1849426"/>
                <a:gd name="GluePoint1988X" fmla="*/ 1345823 w 6386648"/>
                <a:gd name="GluePoint1988Y" fmla="*/ 383441 h 1849426"/>
                <a:gd name="GluePoint1989X" fmla="*/ 1327798 w 6386648"/>
                <a:gd name="GluePoint1989Y" fmla="*/ 365417 h 1849426"/>
                <a:gd name="GluePoint1990X" fmla="*/ 1345823 w 6386648"/>
                <a:gd name="GluePoint1990Y" fmla="*/ 347392 h 1849426"/>
                <a:gd name="GluePoint1991X" fmla="*/ 1556107 w 6386648"/>
                <a:gd name="GluePoint1991Y" fmla="*/ 341384 h 1849426"/>
                <a:gd name="GluePoint1992X" fmla="*/ 1574131 w 6386648"/>
                <a:gd name="GluePoint1992Y" fmla="*/ 359408 h 1849426"/>
                <a:gd name="GluePoint1993X" fmla="*/ 1556107 w 6386648"/>
                <a:gd name="GluePoint1993Y" fmla="*/ 377433 h 1849426"/>
                <a:gd name="GluePoint1994X" fmla="*/ 1538082 w 6386648"/>
                <a:gd name="GluePoint1994Y" fmla="*/ 359408 h 1849426"/>
                <a:gd name="GluePoint1995X" fmla="*/ 1556107 w 6386648"/>
                <a:gd name="GluePoint1995Y" fmla="*/ 341384 h 1849426"/>
                <a:gd name="GluePoint1996X" fmla="*/ 306414 w 6386648"/>
                <a:gd name="GluePoint1996Y" fmla="*/ 341384 h 1849426"/>
                <a:gd name="GluePoint1997X" fmla="*/ 324439 w 6386648"/>
                <a:gd name="GluePoint1997Y" fmla="*/ 359408 h 1849426"/>
                <a:gd name="GluePoint1998X" fmla="*/ 306414 w 6386648"/>
                <a:gd name="GluePoint1998Y" fmla="*/ 377433 h 1849426"/>
                <a:gd name="GluePoint1999X" fmla="*/ 288390 w 6386648"/>
                <a:gd name="GluePoint1999Y" fmla="*/ 359408 h 1849426"/>
                <a:gd name="GluePoint2000X" fmla="*/ 306414 w 6386648"/>
                <a:gd name="GluePoint2000Y" fmla="*/ 341384 h 1849426"/>
                <a:gd name="GluePoint2001X" fmla="*/ 6206403 w 6386648"/>
                <a:gd name="GluePoint2001Y" fmla="*/ 335376 h 1849426"/>
                <a:gd name="GluePoint2002X" fmla="*/ 6224428 w 6386648"/>
                <a:gd name="GluePoint2002Y" fmla="*/ 353400 h 1849426"/>
                <a:gd name="GluePoint2003X" fmla="*/ 6206403 w 6386648"/>
                <a:gd name="GluePoint2003Y" fmla="*/ 371425 h 1849426"/>
                <a:gd name="GluePoint2004X" fmla="*/ 6188379 w 6386648"/>
                <a:gd name="GluePoint2004Y" fmla="*/ 353400 h 1849426"/>
                <a:gd name="GluePoint2005X" fmla="*/ 6206403 w 6386648"/>
                <a:gd name="GluePoint2005Y" fmla="*/ 335376 h 1849426"/>
                <a:gd name="GluePoint2006X" fmla="*/ 1670261 w 6386648"/>
                <a:gd name="GluePoint2006Y" fmla="*/ 335376 h 1849426"/>
                <a:gd name="GluePoint2007X" fmla="*/ 1688286 w 6386648"/>
                <a:gd name="GluePoint2007Y" fmla="*/ 353400 h 1849426"/>
                <a:gd name="GluePoint2008X" fmla="*/ 1670261 w 6386648"/>
                <a:gd name="GluePoint2008Y" fmla="*/ 371425 h 1849426"/>
                <a:gd name="GluePoint2009X" fmla="*/ 1652237 w 6386648"/>
                <a:gd name="GluePoint2009Y" fmla="*/ 353400 h 1849426"/>
                <a:gd name="GluePoint2010X" fmla="*/ 1670261 w 6386648"/>
                <a:gd name="GluePoint2010Y" fmla="*/ 335376 h 1849426"/>
                <a:gd name="GluePoint2011X" fmla="*/ 5767809 w 6386648"/>
                <a:gd name="GluePoint2011Y" fmla="*/ 329368 h 1849426"/>
                <a:gd name="GluePoint2012X" fmla="*/ 5785834 w 6386648"/>
                <a:gd name="GluePoint2012Y" fmla="*/ 347392 h 1849426"/>
                <a:gd name="GluePoint2013X" fmla="*/ 5767809 w 6386648"/>
                <a:gd name="GluePoint2013Y" fmla="*/ 365417 h 1849426"/>
                <a:gd name="GluePoint2014X" fmla="*/ 5749785 w 6386648"/>
                <a:gd name="GluePoint2014Y" fmla="*/ 347392 h 1849426"/>
                <a:gd name="GluePoint2015X" fmla="*/ 5767809 w 6386648"/>
                <a:gd name="GluePoint2015Y" fmla="*/ 329368 h 1849426"/>
                <a:gd name="GluePoint2016X" fmla="*/ 3797141 w 6386648"/>
                <a:gd name="GluePoint2016Y" fmla="*/ 329368 h 1849426"/>
                <a:gd name="GluePoint2017X" fmla="*/ 3815166 w 6386648"/>
                <a:gd name="GluePoint2017Y" fmla="*/ 347392 h 1849426"/>
                <a:gd name="GluePoint2018X" fmla="*/ 3797141 w 6386648"/>
                <a:gd name="GluePoint2018Y" fmla="*/ 365417 h 1849426"/>
                <a:gd name="GluePoint2019X" fmla="*/ 3779116 w 6386648"/>
                <a:gd name="GluePoint2019Y" fmla="*/ 347392 h 1849426"/>
                <a:gd name="GluePoint2020X" fmla="*/ 3797141 w 6386648"/>
                <a:gd name="GluePoint2020Y" fmla="*/ 329368 h 1849426"/>
                <a:gd name="GluePoint2021X" fmla="*/ 2673619 w 6386648"/>
                <a:gd name="GluePoint2021Y" fmla="*/ 329368 h 1849426"/>
                <a:gd name="GluePoint2022X" fmla="*/ 2691644 w 6386648"/>
                <a:gd name="GluePoint2022Y" fmla="*/ 347392 h 1849426"/>
                <a:gd name="GluePoint2023X" fmla="*/ 2673619 w 6386648"/>
                <a:gd name="GluePoint2023Y" fmla="*/ 365417 h 1849426"/>
                <a:gd name="GluePoint2024X" fmla="*/ 2655595 w 6386648"/>
                <a:gd name="GluePoint2024Y" fmla="*/ 347392 h 1849426"/>
                <a:gd name="GluePoint2025X" fmla="*/ 2673619 w 6386648"/>
                <a:gd name="GluePoint2025Y" fmla="*/ 329368 h 1849426"/>
                <a:gd name="GluePoint2026X" fmla="*/ 1898570 w 6386648"/>
                <a:gd name="GluePoint2026Y" fmla="*/ 329368 h 1849426"/>
                <a:gd name="GluePoint2027X" fmla="*/ 1916595 w 6386648"/>
                <a:gd name="GluePoint2027Y" fmla="*/ 347392 h 1849426"/>
                <a:gd name="GluePoint2028X" fmla="*/ 1898570 w 6386648"/>
                <a:gd name="GluePoint2028Y" fmla="*/ 365417 h 1849426"/>
                <a:gd name="GluePoint2029X" fmla="*/ 1880546 w 6386648"/>
                <a:gd name="GluePoint2029Y" fmla="*/ 347392 h 1849426"/>
                <a:gd name="GluePoint2030X" fmla="*/ 1898570 w 6386648"/>
                <a:gd name="GluePoint2030Y" fmla="*/ 329368 h 1849426"/>
                <a:gd name="GluePoint2031X" fmla="*/ 66089 w 6386648"/>
                <a:gd name="GluePoint2031Y" fmla="*/ 323360 h 1849426"/>
                <a:gd name="GluePoint2032X" fmla="*/ 84114 w 6386648"/>
                <a:gd name="GluePoint2032Y" fmla="*/ 341384 h 1849426"/>
                <a:gd name="GluePoint2033X" fmla="*/ 66089 w 6386648"/>
                <a:gd name="GluePoint2033Y" fmla="*/ 359409 h 1849426"/>
                <a:gd name="GluePoint2034X" fmla="*/ 48065 w 6386648"/>
                <a:gd name="GluePoint2034Y" fmla="*/ 341384 h 1849426"/>
                <a:gd name="GluePoint2035X" fmla="*/ 66089 w 6386648"/>
                <a:gd name="GluePoint2035Y" fmla="*/ 323360 h 1849426"/>
                <a:gd name="GluePoint2036X" fmla="*/ 5647646 w 6386648"/>
                <a:gd name="GluePoint2036Y" fmla="*/ 317352 h 1849426"/>
                <a:gd name="GluePoint2037X" fmla="*/ 5665671 w 6386648"/>
                <a:gd name="GluePoint2037Y" fmla="*/ 335377 h 1849426"/>
                <a:gd name="GluePoint2038X" fmla="*/ 5647646 w 6386648"/>
                <a:gd name="GluePoint2038Y" fmla="*/ 353401 h 1849426"/>
                <a:gd name="GluePoint2039X" fmla="*/ 5629622 w 6386648"/>
                <a:gd name="GluePoint2039Y" fmla="*/ 335377 h 1849426"/>
                <a:gd name="GluePoint2040X" fmla="*/ 5647646 w 6386648"/>
                <a:gd name="GluePoint2040Y" fmla="*/ 317352 h 1849426"/>
                <a:gd name="GluePoint2041X" fmla="*/ 3064148 w 6386648"/>
                <a:gd name="GluePoint2041Y" fmla="*/ 311344 h 1849426"/>
                <a:gd name="GluePoint2042X" fmla="*/ 3082173 w 6386648"/>
                <a:gd name="GluePoint2042Y" fmla="*/ 329368 h 1849426"/>
                <a:gd name="GluePoint2043X" fmla="*/ 3064148 w 6386648"/>
                <a:gd name="GluePoint2043Y" fmla="*/ 347393 h 1849426"/>
                <a:gd name="GluePoint2044X" fmla="*/ 3046124 w 6386648"/>
                <a:gd name="GluePoint2044Y" fmla="*/ 329368 h 1849426"/>
                <a:gd name="GluePoint2045X" fmla="*/ 3064148 w 6386648"/>
                <a:gd name="GluePoint2045Y" fmla="*/ 311344 h 1849426"/>
                <a:gd name="GluePoint2046X" fmla="*/ 2553457 w 6386648"/>
                <a:gd name="GluePoint2046Y" fmla="*/ 311344 h 1849426"/>
                <a:gd name="GluePoint2047X" fmla="*/ 2571482 w 6386648"/>
                <a:gd name="GluePoint2047Y" fmla="*/ 329368 h 1849426"/>
                <a:gd name="GluePoint2048X" fmla="*/ 2553457 w 6386648"/>
                <a:gd name="GluePoint2048Y" fmla="*/ 347393 h 1849426"/>
                <a:gd name="GluePoint2049X" fmla="*/ 2535433 w 6386648"/>
                <a:gd name="GluePoint2049Y" fmla="*/ 329368 h 1849426"/>
                <a:gd name="GluePoint2050X" fmla="*/ 2553457 w 6386648"/>
                <a:gd name="GluePoint2050Y" fmla="*/ 311344 h 1849426"/>
                <a:gd name="GluePoint2051X" fmla="*/ 6098257 w 6386648"/>
                <a:gd name="GluePoint2051Y" fmla="*/ 305335 h 1849426"/>
                <a:gd name="GluePoint2052X" fmla="*/ 6116282 w 6386648"/>
                <a:gd name="GluePoint2052Y" fmla="*/ 323359 h 1849426"/>
                <a:gd name="GluePoint2053X" fmla="*/ 6098257 w 6386648"/>
                <a:gd name="GluePoint2053Y" fmla="*/ 341384 h 1849426"/>
                <a:gd name="GluePoint2054X" fmla="*/ 6080233 w 6386648"/>
                <a:gd name="GluePoint2054Y" fmla="*/ 323359 h 1849426"/>
                <a:gd name="GluePoint2055X" fmla="*/ 6098257 w 6386648"/>
                <a:gd name="GluePoint2055Y" fmla="*/ 305335 h 1849426"/>
                <a:gd name="GluePoint2056X" fmla="*/ 1231667 w 6386648"/>
                <a:gd name="GluePoint2056Y" fmla="*/ 305335 h 1849426"/>
                <a:gd name="GluePoint2057X" fmla="*/ 1249692 w 6386648"/>
                <a:gd name="GluePoint2057Y" fmla="*/ 323359 h 1849426"/>
                <a:gd name="GluePoint2058X" fmla="*/ 1231667 w 6386648"/>
                <a:gd name="GluePoint2058Y" fmla="*/ 341384 h 1849426"/>
                <a:gd name="GluePoint2059X" fmla="*/ 1213643 w 6386648"/>
                <a:gd name="GluePoint2059Y" fmla="*/ 323359 h 1849426"/>
                <a:gd name="GluePoint2060X" fmla="*/ 1231667 w 6386648"/>
                <a:gd name="GluePoint2060Y" fmla="*/ 305335 h 1849426"/>
                <a:gd name="GluePoint2061X" fmla="*/ 174235 w 6386648"/>
                <a:gd name="GluePoint2061Y" fmla="*/ 305335 h 1849426"/>
                <a:gd name="GluePoint2062X" fmla="*/ 192260 w 6386648"/>
                <a:gd name="GluePoint2062Y" fmla="*/ 323359 h 1849426"/>
                <a:gd name="GluePoint2063X" fmla="*/ 174235 w 6386648"/>
                <a:gd name="GluePoint2063Y" fmla="*/ 341384 h 1849426"/>
                <a:gd name="GluePoint2064X" fmla="*/ 156211 w 6386648"/>
                <a:gd name="GluePoint2064Y" fmla="*/ 323359 h 1849426"/>
                <a:gd name="GluePoint2065X" fmla="*/ 174235 w 6386648"/>
                <a:gd name="GluePoint2065Y" fmla="*/ 305335 h 1849426"/>
                <a:gd name="GluePoint2066X" fmla="*/ 3520767 w 6386648"/>
                <a:gd name="GluePoint2066Y" fmla="*/ 299327 h 1849426"/>
                <a:gd name="GluePoint2067X" fmla="*/ 3538792 w 6386648"/>
                <a:gd name="GluePoint2067Y" fmla="*/ 317351 h 1849426"/>
                <a:gd name="GluePoint2068X" fmla="*/ 3520767 w 6386648"/>
                <a:gd name="GluePoint2068Y" fmla="*/ 335376 h 1849426"/>
                <a:gd name="GluePoint2069X" fmla="*/ 3502743 w 6386648"/>
                <a:gd name="GluePoint2069Y" fmla="*/ 317351 h 1849426"/>
                <a:gd name="GluePoint2070X" fmla="*/ 3520767 w 6386648"/>
                <a:gd name="GluePoint2070Y" fmla="*/ 299327 h 1849426"/>
                <a:gd name="GluePoint2071X" fmla="*/ 5347240 w 6386648"/>
                <a:gd name="GluePoint2071Y" fmla="*/ 293319 h 1849426"/>
                <a:gd name="GluePoint2072X" fmla="*/ 5365265 w 6386648"/>
                <a:gd name="GluePoint2072Y" fmla="*/ 311343 h 1849426"/>
                <a:gd name="GluePoint2073X" fmla="*/ 5347240 w 6386648"/>
                <a:gd name="GluePoint2073Y" fmla="*/ 329368 h 1849426"/>
                <a:gd name="GluePoint2074X" fmla="*/ 5329216 w 6386648"/>
                <a:gd name="GluePoint2074Y" fmla="*/ 311343 h 1849426"/>
                <a:gd name="GluePoint2075X" fmla="*/ 5347240 w 6386648"/>
                <a:gd name="GluePoint2075Y" fmla="*/ 293319 h 1849426"/>
                <a:gd name="GluePoint2076X" fmla="*/ 2439302 w 6386648"/>
                <a:gd name="GluePoint2076Y" fmla="*/ 293319 h 1849426"/>
                <a:gd name="GluePoint2077X" fmla="*/ 2457327 w 6386648"/>
                <a:gd name="GluePoint2077Y" fmla="*/ 311343 h 1849426"/>
                <a:gd name="GluePoint2078X" fmla="*/ 2439302 w 6386648"/>
                <a:gd name="GluePoint2078Y" fmla="*/ 329368 h 1849426"/>
                <a:gd name="GluePoint2079X" fmla="*/ 2421278 w 6386648"/>
                <a:gd name="GluePoint2079Y" fmla="*/ 311343 h 1849426"/>
                <a:gd name="GluePoint2080X" fmla="*/ 2439302 w 6386648"/>
                <a:gd name="GluePoint2080Y" fmla="*/ 293319 h 1849426"/>
                <a:gd name="GluePoint2081X" fmla="*/ 2301115 w 6386648"/>
                <a:gd name="GluePoint2081Y" fmla="*/ 293319 h 1849426"/>
                <a:gd name="GluePoint2082X" fmla="*/ 2319140 w 6386648"/>
                <a:gd name="GluePoint2082Y" fmla="*/ 311343 h 1849426"/>
                <a:gd name="GluePoint2083X" fmla="*/ 2301115 w 6386648"/>
                <a:gd name="GluePoint2083Y" fmla="*/ 329368 h 1849426"/>
                <a:gd name="GluePoint2084X" fmla="*/ 2283091 w 6386648"/>
                <a:gd name="GluePoint2084Y" fmla="*/ 311343 h 1849426"/>
                <a:gd name="GluePoint2085X" fmla="*/ 2301115 w 6386648"/>
                <a:gd name="GluePoint2085Y" fmla="*/ 293319 h 1849426"/>
                <a:gd name="GluePoint2086X" fmla="*/ 1447960 w 6386648"/>
                <a:gd name="GluePoint2086Y" fmla="*/ 293319 h 1849426"/>
                <a:gd name="GluePoint2087X" fmla="*/ 1465985 w 6386648"/>
                <a:gd name="GluePoint2087Y" fmla="*/ 311343 h 1849426"/>
                <a:gd name="GluePoint2088X" fmla="*/ 1447960 w 6386648"/>
                <a:gd name="GluePoint2088Y" fmla="*/ 329368 h 1849426"/>
                <a:gd name="GluePoint2089X" fmla="*/ 1429936 w 6386648"/>
                <a:gd name="GluePoint2089Y" fmla="*/ 311343 h 1849426"/>
                <a:gd name="GluePoint2090X" fmla="*/ 1447960 w 6386648"/>
                <a:gd name="GluePoint2090Y" fmla="*/ 293319 h 1849426"/>
                <a:gd name="GluePoint2091X" fmla="*/ 901219 w 6386648"/>
                <a:gd name="GluePoint2091Y" fmla="*/ 293319 h 1849426"/>
                <a:gd name="GluePoint2092X" fmla="*/ 919244 w 6386648"/>
                <a:gd name="GluePoint2092Y" fmla="*/ 311343 h 1849426"/>
                <a:gd name="GluePoint2093X" fmla="*/ 901219 w 6386648"/>
                <a:gd name="GluePoint2093Y" fmla="*/ 329368 h 1849426"/>
                <a:gd name="GluePoint2094X" fmla="*/ 883195 w 6386648"/>
                <a:gd name="GluePoint2094Y" fmla="*/ 311343 h 1849426"/>
                <a:gd name="GluePoint2095X" fmla="*/ 901219 w 6386648"/>
                <a:gd name="GluePoint2095Y" fmla="*/ 293319 h 1849426"/>
                <a:gd name="GluePoint2096X" fmla="*/ 552748 w 6386648"/>
                <a:gd name="GluePoint2096Y" fmla="*/ 293319 h 1849426"/>
                <a:gd name="GluePoint2097X" fmla="*/ 570773 w 6386648"/>
                <a:gd name="GluePoint2097Y" fmla="*/ 311343 h 1849426"/>
                <a:gd name="GluePoint2098X" fmla="*/ 552748 w 6386648"/>
                <a:gd name="GluePoint2098Y" fmla="*/ 329368 h 1849426"/>
                <a:gd name="GluePoint2099X" fmla="*/ 534724 w 6386648"/>
                <a:gd name="GluePoint2099Y" fmla="*/ 311343 h 1849426"/>
                <a:gd name="GluePoint2100X" fmla="*/ 552748 w 6386648"/>
                <a:gd name="GluePoint2100Y" fmla="*/ 293319 h 1849426"/>
                <a:gd name="GluePoint2101X" fmla="*/ 6326566 w 6386648"/>
                <a:gd name="GluePoint2101Y" fmla="*/ 287311 h 1849426"/>
                <a:gd name="GluePoint2102X" fmla="*/ 6344591 w 6386648"/>
                <a:gd name="GluePoint2102Y" fmla="*/ 305336 h 1849426"/>
                <a:gd name="GluePoint2103X" fmla="*/ 6326566 w 6386648"/>
                <a:gd name="GluePoint2103Y" fmla="*/ 323360 h 1849426"/>
                <a:gd name="GluePoint2104X" fmla="*/ 6308542 w 6386648"/>
                <a:gd name="GluePoint2104Y" fmla="*/ 305336 h 1849426"/>
                <a:gd name="GluePoint2105X" fmla="*/ 6326566 w 6386648"/>
                <a:gd name="GluePoint2105Y" fmla="*/ 287311 h 1849426"/>
                <a:gd name="GluePoint2106X" fmla="*/ 5503451 w 6386648"/>
                <a:gd name="GluePoint2106Y" fmla="*/ 287311 h 1849426"/>
                <a:gd name="GluePoint2107X" fmla="*/ 5521476 w 6386648"/>
                <a:gd name="GluePoint2107Y" fmla="*/ 305336 h 1849426"/>
                <a:gd name="GluePoint2108X" fmla="*/ 5503451 w 6386648"/>
                <a:gd name="GluePoint2108Y" fmla="*/ 323360 h 1849426"/>
                <a:gd name="GluePoint2109X" fmla="*/ 5485427 w 6386648"/>
                <a:gd name="GluePoint2109Y" fmla="*/ 305336 h 1849426"/>
                <a:gd name="GluePoint2110X" fmla="*/ 5503451 w 6386648"/>
                <a:gd name="GluePoint2110Y" fmla="*/ 287311 h 1849426"/>
                <a:gd name="GluePoint2111X" fmla="*/ 1808448 w 6386648"/>
                <a:gd name="GluePoint2111Y" fmla="*/ 287311 h 1849426"/>
                <a:gd name="GluePoint2112X" fmla="*/ 1826473 w 6386648"/>
                <a:gd name="GluePoint2112Y" fmla="*/ 305336 h 1849426"/>
                <a:gd name="GluePoint2113X" fmla="*/ 1808448 w 6386648"/>
                <a:gd name="GluePoint2113Y" fmla="*/ 323360 h 1849426"/>
                <a:gd name="GluePoint2114X" fmla="*/ 1790424 w 6386648"/>
                <a:gd name="GluePoint2114Y" fmla="*/ 305336 h 1849426"/>
                <a:gd name="GluePoint2115X" fmla="*/ 1808448 w 6386648"/>
                <a:gd name="GluePoint2115Y" fmla="*/ 287311 h 1849426"/>
                <a:gd name="GluePoint2116X" fmla="*/ 672910 w 6386648"/>
                <a:gd name="GluePoint2116Y" fmla="*/ 287311 h 1849426"/>
                <a:gd name="GluePoint2117X" fmla="*/ 690935 w 6386648"/>
                <a:gd name="GluePoint2117Y" fmla="*/ 305336 h 1849426"/>
                <a:gd name="GluePoint2118X" fmla="*/ 672910 w 6386648"/>
                <a:gd name="GluePoint2118Y" fmla="*/ 323360 h 1849426"/>
                <a:gd name="GluePoint2119X" fmla="*/ 654886 w 6386648"/>
                <a:gd name="GluePoint2119Y" fmla="*/ 305336 h 1849426"/>
                <a:gd name="GluePoint2120X" fmla="*/ 672910 w 6386648"/>
                <a:gd name="GluePoint2120Y" fmla="*/ 287311 h 1849426"/>
                <a:gd name="GluePoint2121X" fmla="*/ 4710377 w 6386648"/>
                <a:gd name="GluePoint2121Y" fmla="*/ 275295 h 1849426"/>
                <a:gd name="GluePoint2122X" fmla="*/ 4728402 w 6386648"/>
                <a:gd name="GluePoint2122Y" fmla="*/ 293319 h 1849426"/>
                <a:gd name="GluePoint2123X" fmla="*/ 4710377 w 6386648"/>
                <a:gd name="GluePoint2123Y" fmla="*/ 311344 h 1849426"/>
                <a:gd name="GluePoint2124X" fmla="*/ 4692353 w 6386648"/>
                <a:gd name="GluePoint2124Y" fmla="*/ 293319 h 1849426"/>
                <a:gd name="GluePoint2125X" fmla="*/ 4710377 w 6386648"/>
                <a:gd name="GluePoint2125Y" fmla="*/ 275295 h 1849426"/>
                <a:gd name="GluePoint2126X" fmla="*/ 4962719 w 6386648"/>
                <a:gd name="GluePoint2126Y" fmla="*/ 269287 h 1849426"/>
                <a:gd name="GluePoint2127X" fmla="*/ 4980744 w 6386648"/>
                <a:gd name="GluePoint2127Y" fmla="*/ 287311 h 1849426"/>
                <a:gd name="GluePoint2128X" fmla="*/ 4962719 w 6386648"/>
                <a:gd name="GluePoint2128Y" fmla="*/ 305336 h 1849426"/>
                <a:gd name="GluePoint2129X" fmla="*/ 4944695 w 6386648"/>
                <a:gd name="GluePoint2129Y" fmla="*/ 287311 h 1849426"/>
                <a:gd name="GluePoint2130X" fmla="*/ 4962719 w 6386648"/>
                <a:gd name="GluePoint2130Y" fmla="*/ 269287 h 1849426"/>
                <a:gd name="GluePoint2131X" fmla="*/ 3652945 w 6386648"/>
                <a:gd name="GluePoint2131Y" fmla="*/ 269287 h 1849426"/>
                <a:gd name="GluePoint2132X" fmla="*/ 3670970 w 6386648"/>
                <a:gd name="GluePoint2132Y" fmla="*/ 287311 h 1849426"/>
                <a:gd name="GluePoint2133X" fmla="*/ 3652945 w 6386648"/>
                <a:gd name="GluePoint2133Y" fmla="*/ 305336 h 1849426"/>
                <a:gd name="GluePoint2134X" fmla="*/ 3634921 w 6386648"/>
                <a:gd name="GluePoint2134Y" fmla="*/ 287311 h 1849426"/>
                <a:gd name="GluePoint2135X" fmla="*/ 3652945 w 6386648"/>
                <a:gd name="GluePoint2135Y" fmla="*/ 269287 h 1849426"/>
                <a:gd name="GluePoint2136X" fmla="*/ 1123520 w 6386648"/>
                <a:gd name="GluePoint2136Y" fmla="*/ 269287 h 1849426"/>
                <a:gd name="GluePoint2137X" fmla="*/ 1141545 w 6386648"/>
                <a:gd name="GluePoint2137Y" fmla="*/ 287311 h 1849426"/>
                <a:gd name="GluePoint2138X" fmla="*/ 1123520 w 6386648"/>
                <a:gd name="GluePoint2138Y" fmla="*/ 305336 h 1849426"/>
                <a:gd name="GluePoint2139X" fmla="*/ 1105496 w 6386648"/>
                <a:gd name="GluePoint2139Y" fmla="*/ 287311 h 1849426"/>
                <a:gd name="GluePoint2140X" fmla="*/ 1123520 w 6386648"/>
                <a:gd name="GluePoint2140Y" fmla="*/ 269287 h 1849426"/>
                <a:gd name="GluePoint2141X" fmla="*/ 5112922 w 6386648"/>
                <a:gd name="GluePoint2141Y" fmla="*/ 263279 h 1849426"/>
                <a:gd name="GluePoint2142X" fmla="*/ 5130947 w 6386648"/>
                <a:gd name="GluePoint2142Y" fmla="*/ 281303 h 1849426"/>
                <a:gd name="GluePoint2143X" fmla="*/ 5112922 w 6386648"/>
                <a:gd name="GluePoint2143Y" fmla="*/ 299328 h 1849426"/>
                <a:gd name="GluePoint2144X" fmla="*/ 5094898 w 6386648"/>
                <a:gd name="GluePoint2144Y" fmla="*/ 281303 h 1849426"/>
                <a:gd name="GluePoint2145X" fmla="*/ 5112922 w 6386648"/>
                <a:gd name="GluePoint2145Y" fmla="*/ 263279 h 1849426"/>
                <a:gd name="GluePoint2146X" fmla="*/ 4217710 w 6386648"/>
                <a:gd name="GluePoint2146Y" fmla="*/ 263279 h 1849426"/>
                <a:gd name="GluePoint2147X" fmla="*/ 4235735 w 6386648"/>
                <a:gd name="GluePoint2147Y" fmla="*/ 281303 h 1849426"/>
                <a:gd name="GluePoint2148X" fmla="*/ 4217710 w 6386648"/>
                <a:gd name="GluePoint2148Y" fmla="*/ 299328 h 1849426"/>
                <a:gd name="GluePoint2149X" fmla="*/ 4199685 w 6386648"/>
                <a:gd name="GluePoint2149Y" fmla="*/ 281303 h 1849426"/>
                <a:gd name="GluePoint2150X" fmla="*/ 4217710 w 6386648"/>
                <a:gd name="GluePoint2150Y" fmla="*/ 263279 h 1849426"/>
                <a:gd name="GluePoint2151X" fmla="*/ 3190319 w 6386648"/>
                <a:gd name="GluePoint2151Y" fmla="*/ 263279 h 1849426"/>
                <a:gd name="GluePoint2152X" fmla="*/ 3208344 w 6386648"/>
                <a:gd name="GluePoint2152Y" fmla="*/ 281303 h 1849426"/>
                <a:gd name="GluePoint2153X" fmla="*/ 3190319 w 6386648"/>
                <a:gd name="GluePoint2153Y" fmla="*/ 299328 h 1849426"/>
                <a:gd name="GluePoint2154X" fmla="*/ 3172295 w 6386648"/>
                <a:gd name="GluePoint2154Y" fmla="*/ 281303 h 1849426"/>
                <a:gd name="GluePoint2155X" fmla="*/ 3190319 w 6386648"/>
                <a:gd name="GluePoint2155Y" fmla="*/ 263279 h 1849426"/>
                <a:gd name="GluePoint2156X" fmla="*/ 5996118 w 6386648"/>
                <a:gd name="GluePoint2156Y" fmla="*/ 257270 h 1849426"/>
                <a:gd name="GluePoint2157X" fmla="*/ 6014143 w 6386648"/>
                <a:gd name="GluePoint2157Y" fmla="*/ 275295 h 1849426"/>
                <a:gd name="GluePoint2158X" fmla="*/ 5996118 w 6386648"/>
                <a:gd name="GluePoint2158Y" fmla="*/ 293319 h 1849426"/>
                <a:gd name="GluePoint2159X" fmla="*/ 5978094 w 6386648"/>
                <a:gd name="GluePoint2159Y" fmla="*/ 275295 h 1849426"/>
                <a:gd name="GluePoint2160X" fmla="*/ 5996118 w 6386648"/>
                <a:gd name="GluePoint2160Y" fmla="*/ 257270 h 1849426"/>
                <a:gd name="GluePoint2161X" fmla="*/ 5233085 w 6386648"/>
                <a:gd name="GluePoint2161Y" fmla="*/ 257270 h 1849426"/>
                <a:gd name="GluePoint2162X" fmla="*/ 5251110 w 6386648"/>
                <a:gd name="GluePoint2162Y" fmla="*/ 275295 h 1849426"/>
                <a:gd name="GluePoint2163X" fmla="*/ 5233085 w 6386648"/>
                <a:gd name="GluePoint2163Y" fmla="*/ 293319 h 1849426"/>
                <a:gd name="GluePoint2164X" fmla="*/ 5215061 w 6386648"/>
                <a:gd name="GluePoint2164Y" fmla="*/ 275295 h 1849426"/>
                <a:gd name="GluePoint2165X" fmla="*/ 5233085 w 6386648"/>
                <a:gd name="GluePoint2165Y" fmla="*/ 257270 h 1849426"/>
                <a:gd name="GluePoint2166X" fmla="*/ 4584206 w 6386648"/>
                <a:gd name="GluePoint2166Y" fmla="*/ 257270 h 1849426"/>
                <a:gd name="GluePoint2167X" fmla="*/ 4602231 w 6386648"/>
                <a:gd name="GluePoint2167Y" fmla="*/ 275295 h 1849426"/>
                <a:gd name="GluePoint2168X" fmla="*/ 4584206 w 6386648"/>
                <a:gd name="GluePoint2168Y" fmla="*/ 293319 h 1849426"/>
                <a:gd name="GluePoint2169X" fmla="*/ 4566182 w 6386648"/>
                <a:gd name="GluePoint2169Y" fmla="*/ 275295 h 1849426"/>
                <a:gd name="GluePoint2170X" fmla="*/ 4584206 w 6386648"/>
                <a:gd name="GluePoint2170Y" fmla="*/ 257270 h 1849426"/>
                <a:gd name="GluePoint2171X" fmla="*/ 2156921 w 6386648"/>
                <a:gd name="GluePoint2171Y" fmla="*/ 257270 h 1849426"/>
                <a:gd name="GluePoint2172X" fmla="*/ 2174945 w 6386648"/>
                <a:gd name="GluePoint2172Y" fmla="*/ 275295 h 1849426"/>
                <a:gd name="GluePoint2173X" fmla="*/ 2156921 w 6386648"/>
                <a:gd name="GluePoint2173Y" fmla="*/ 293319 h 1849426"/>
                <a:gd name="GluePoint2174X" fmla="*/ 2138896 w 6386648"/>
                <a:gd name="GluePoint2174Y" fmla="*/ 275295 h 1849426"/>
                <a:gd name="GluePoint2175X" fmla="*/ 2156921 w 6386648"/>
                <a:gd name="GluePoint2175Y" fmla="*/ 257270 h 1849426"/>
                <a:gd name="GluePoint2176X" fmla="*/ 781057 w 6386648"/>
                <a:gd name="GluePoint2176Y" fmla="*/ 257270 h 1849426"/>
                <a:gd name="GluePoint2177X" fmla="*/ 799082 w 6386648"/>
                <a:gd name="GluePoint2177Y" fmla="*/ 275295 h 1849426"/>
                <a:gd name="GluePoint2178X" fmla="*/ 781057 w 6386648"/>
                <a:gd name="GluePoint2178Y" fmla="*/ 293319 h 1849426"/>
                <a:gd name="GluePoint2179X" fmla="*/ 763033 w 6386648"/>
                <a:gd name="GluePoint2179Y" fmla="*/ 275295 h 1849426"/>
                <a:gd name="GluePoint2180X" fmla="*/ 781057 w 6386648"/>
                <a:gd name="GluePoint2180Y" fmla="*/ 257270 h 1849426"/>
                <a:gd name="GluePoint2181X" fmla="*/ 420569 w 6386648"/>
                <a:gd name="GluePoint2181Y" fmla="*/ 257270 h 1849426"/>
                <a:gd name="GluePoint2182X" fmla="*/ 438594 w 6386648"/>
                <a:gd name="GluePoint2182Y" fmla="*/ 275295 h 1849426"/>
                <a:gd name="GluePoint2183X" fmla="*/ 420569 w 6386648"/>
                <a:gd name="GluePoint2183Y" fmla="*/ 293319 h 1849426"/>
                <a:gd name="GluePoint2184X" fmla="*/ 402545 w 6386648"/>
                <a:gd name="GluePoint2184Y" fmla="*/ 275295 h 1849426"/>
                <a:gd name="GluePoint2185X" fmla="*/ 420569 w 6386648"/>
                <a:gd name="GluePoint2185Y" fmla="*/ 257270 h 1849426"/>
                <a:gd name="GluePoint2186X" fmla="*/ 5845915 w 6386648"/>
                <a:gd name="GluePoint2186Y" fmla="*/ 245254 h 1849426"/>
                <a:gd name="GluePoint2187X" fmla="*/ 5863940 w 6386648"/>
                <a:gd name="GluePoint2187Y" fmla="*/ 263278 h 1849426"/>
                <a:gd name="GluePoint2188X" fmla="*/ 5845915 w 6386648"/>
                <a:gd name="GluePoint2188Y" fmla="*/ 281303 h 1849426"/>
                <a:gd name="GluePoint2189X" fmla="*/ 5827891 w 6386648"/>
                <a:gd name="GluePoint2189Y" fmla="*/ 263278 h 1849426"/>
                <a:gd name="GluePoint2190X" fmla="*/ 5845915 w 6386648"/>
                <a:gd name="GluePoint2190Y" fmla="*/ 245254 h 1849426"/>
                <a:gd name="GluePoint2191X" fmla="*/ 4013434 w 6386648"/>
                <a:gd name="GluePoint2191Y" fmla="*/ 245254 h 1849426"/>
                <a:gd name="GluePoint2192X" fmla="*/ 4031459 w 6386648"/>
                <a:gd name="GluePoint2192Y" fmla="*/ 263278 h 1849426"/>
                <a:gd name="GluePoint2193X" fmla="*/ 4013434 w 6386648"/>
                <a:gd name="GluePoint2193Y" fmla="*/ 281303 h 1849426"/>
                <a:gd name="GluePoint2194X" fmla="*/ 3995410 w 6386648"/>
                <a:gd name="GluePoint2194Y" fmla="*/ 263278 h 1849426"/>
                <a:gd name="GluePoint2195X" fmla="*/ 4013434 w 6386648"/>
                <a:gd name="GluePoint2195Y" fmla="*/ 245254 h 1849426"/>
                <a:gd name="GluePoint2196X" fmla="*/ 2841847 w 6386648"/>
                <a:gd name="GluePoint2196Y" fmla="*/ 245254 h 1849426"/>
                <a:gd name="GluePoint2197X" fmla="*/ 2859872 w 6386648"/>
                <a:gd name="GluePoint2197Y" fmla="*/ 263278 h 1849426"/>
                <a:gd name="GluePoint2198X" fmla="*/ 2841847 w 6386648"/>
                <a:gd name="GluePoint2198Y" fmla="*/ 281303 h 1849426"/>
                <a:gd name="GluePoint2199X" fmla="*/ 2823823 w 6386648"/>
                <a:gd name="GluePoint2199Y" fmla="*/ 263278 h 1849426"/>
                <a:gd name="GluePoint2200X" fmla="*/ 2841847 w 6386648"/>
                <a:gd name="GluePoint2200Y" fmla="*/ 245254 h 1849426"/>
                <a:gd name="GluePoint2201X" fmla="*/ 2006717 w 6386648"/>
                <a:gd name="GluePoint2201Y" fmla="*/ 245254 h 1849426"/>
                <a:gd name="GluePoint2202X" fmla="*/ 2024741 w 6386648"/>
                <a:gd name="GluePoint2202Y" fmla="*/ 263278 h 1849426"/>
                <a:gd name="GluePoint2203X" fmla="*/ 2006717 w 6386648"/>
                <a:gd name="GluePoint2203Y" fmla="*/ 281303 h 1849426"/>
                <a:gd name="GluePoint2204X" fmla="*/ 1988692 w 6386648"/>
                <a:gd name="GluePoint2204Y" fmla="*/ 263278 h 1849426"/>
                <a:gd name="GluePoint2205X" fmla="*/ 2006717 w 6386648"/>
                <a:gd name="GluePoint2205Y" fmla="*/ 245254 h 1849426"/>
                <a:gd name="GluePoint2206X" fmla="*/ 1009366 w 6386648"/>
                <a:gd name="GluePoint2206Y" fmla="*/ 245254 h 1849426"/>
                <a:gd name="GluePoint2207X" fmla="*/ 1027391 w 6386648"/>
                <a:gd name="GluePoint2207Y" fmla="*/ 263278 h 1849426"/>
                <a:gd name="GluePoint2208X" fmla="*/ 1009366 w 6386648"/>
                <a:gd name="GluePoint2208Y" fmla="*/ 281303 h 1849426"/>
                <a:gd name="GluePoint2209X" fmla="*/ 991342 w 6386648"/>
                <a:gd name="GluePoint2209Y" fmla="*/ 263278 h 1849426"/>
                <a:gd name="GluePoint2210X" fmla="*/ 1009366 w 6386648"/>
                <a:gd name="GluePoint2210Y" fmla="*/ 245254 h 1849426"/>
                <a:gd name="GluePoint2211X" fmla="*/ 4337873 w 6386648"/>
                <a:gd name="GluePoint2211Y" fmla="*/ 239246 h 1849426"/>
                <a:gd name="GluePoint2212X" fmla="*/ 4355898 w 6386648"/>
                <a:gd name="GluePoint2212Y" fmla="*/ 257270 h 1849426"/>
                <a:gd name="GluePoint2213X" fmla="*/ 4337873 w 6386648"/>
                <a:gd name="GluePoint2213Y" fmla="*/ 275295 h 1849426"/>
                <a:gd name="GluePoint2214X" fmla="*/ 4319848 w 6386648"/>
                <a:gd name="GluePoint2214Y" fmla="*/ 257270 h 1849426"/>
                <a:gd name="GluePoint2215X" fmla="*/ 4337873 w 6386648"/>
                <a:gd name="GluePoint2215Y" fmla="*/ 239246 h 1849426"/>
                <a:gd name="GluePoint2216X" fmla="*/ 3310482 w 6386648"/>
                <a:gd name="GluePoint2216Y" fmla="*/ 239246 h 1849426"/>
                <a:gd name="GluePoint2217X" fmla="*/ 3328507 w 6386648"/>
                <a:gd name="GluePoint2217Y" fmla="*/ 257270 h 1849426"/>
                <a:gd name="GluePoint2218X" fmla="*/ 3310482 w 6386648"/>
                <a:gd name="GluePoint2218Y" fmla="*/ 275295 h 1849426"/>
                <a:gd name="GluePoint2219X" fmla="*/ 3292458 w 6386648"/>
                <a:gd name="GluePoint2219Y" fmla="*/ 257270 h 1849426"/>
                <a:gd name="GluePoint2220X" fmla="*/ 3310482 w 6386648"/>
                <a:gd name="GluePoint2220Y" fmla="*/ 239246 h 1849426"/>
                <a:gd name="GluePoint2221X" fmla="*/ 3418628 w 6386648"/>
                <a:gd name="GluePoint2221Y" fmla="*/ 233238 h 1849426"/>
                <a:gd name="GluePoint2222X" fmla="*/ 3436653 w 6386648"/>
                <a:gd name="GluePoint2222Y" fmla="*/ 251262 h 1849426"/>
                <a:gd name="GluePoint2223X" fmla="*/ 3418628 w 6386648"/>
                <a:gd name="GluePoint2223Y" fmla="*/ 269287 h 1849426"/>
                <a:gd name="GluePoint2224X" fmla="*/ 3400604 w 6386648"/>
                <a:gd name="GluePoint2224Y" fmla="*/ 251262 h 1849426"/>
                <a:gd name="GluePoint2225X" fmla="*/ 3418628 w 6386648"/>
                <a:gd name="GluePoint2225Y" fmla="*/ 233238 h 1849426"/>
                <a:gd name="GluePoint2226X" fmla="*/ 4836548 w 6386648"/>
                <a:gd name="GluePoint2226Y" fmla="*/ 227230 h 1849426"/>
                <a:gd name="GluePoint2227X" fmla="*/ 4854573 w 6386648"/>
                <a:gd name="GluePoint2227Y" fmla="*/ 245255 h 1849426"/>
                <a:gd name="GluePoint2228X" fmla="*/ 4836548 w 6386648"/>
                <a:gd name="GluePoint2228Y" fmla="*/ 263279 h 1849426"/>
                <a:gd name="GluePoint2229X" fmla="*/ 4818524 w 6386648"/>
                <a:gd name="GluePoint2229Y" fmla="*/ 245255 h 1849426"/>
                <a:gd name="GluePoint2230X" fmla="*/ 4836548 w 6386648"/>
                <a:gd name="GluePoint2230Y" fmla="*/ 227230 h 1849426"/>
                <a:gd name="GluePoint2231X" fmla="*/ 2949994 w 6386648"/>
                <a:gd name="GluePoint2231Y" fmla="*/ 227230 h 1849426"/>
                <a:gd name="GluePoint2232X" fmla="*/ 2968019 w 6386648"/>
                <a:gd name="GluePoint2232Y" fmla="*/ 245255 h 1849426"/>
                <a:gd name="GluePoint2233X" fmla="*/ 2949994 w 6386648"/>
                <a:gd name="GluePoint2233Y" fmla="*/ 263279 h 1849426"/>
                <a:gd name="GluePoint2234X" fmla="*/ 2931970 w 6386648"/>
                <a:gd name="GluePoint2234Y" fmla="*/ 245255 h 1849426"/>
                <a:gd name="GluePoint2235X" fmla="*/ 2949994 w 6386648"/>
                <a:gd name="GluePoint2235Y" fmla="*/ 227230 h 1849426"/>
                <a:gd name="GluePoint2236X" fmla="*/ 2727693 w 6386648"/>
                <a:gd name="GluePoint2236Y" fmla="*/ 227230 h 1849426"/>
                <a:gd name="GluePoint2237X" fmla="*/ 2745718 w 6386648"/>
                <a:gd name="GluePoint2237Y" fmla="*/ 245255 h 1849426"/>
                <a:gd name="GluePoint2238X" fmla="*/ 2727693 w 6386648"/>
                <a:gd name="GluePoint2238Y" fmla="*/ 263279 h 1849426"/>
                <a:gd name="GluePoint2239X" fmla="*/ 2709669 w 6386648"/>
                <a:gd name="GluePoint2239Y" fmla="*/ 245255 h 1849426"/>
                <a:gd name="GluePoint2240X" fmla="*/ 2727693 w 6386648"/>
                <a:gd name="GluePoint2240Y" fmla="*/ 227230 h 1849426"/>
                <a:gd name="GluePoint2241X" fmla="*/ 270365 w 6386648"/>
                <a:gd name="GluePoint2241Y" fmla="*/ 227230 h 1849426"/>
                <a:gd name="GluePoint2242X" fmla="*/ 288390 w 6386648"/>
                <a:gd name="GluePoint2242Y" fmla="*/ 245255 h 1849426"/>
                <a:gd name="GluePoint2243X" fmla="*/ 270365 w 6386648"/>
                <a:gd name="GluePoint2243Y" fmla="*/ 263279 h 1849426"/>
                <a:gd name="GluePoint2244X" fmla="*/ 252341 w 6386648"/>
                <a:gd name="GluePoint2244Y" fmla="*/ 245255 h 1849426"/>
                <a:gd name="GluePoint2245X" fmla="*/ 270365 w 6386648"/>
                <a:gd name="GluePoint2245Y" fmla="*/ 227230 h 1849426"/>
                <a:gd name="GluePoint2246X" fmla="*/ 3893271 w 6386648"/>
                <a:gd name="GluePoint2246Y" fmla="*/ 221222 h 1849426"/>
                <a:gd name="GluePoint2247X" fmla="*/ 3911296 w 6386648"/>
                <a:gd name="GluePoint2247Y" fmla="*/ 239246 h 1849426"/>
                <a:gd name="GluePoint2248X" fmla="*/ 3893271 w 6386648"/>
                <a:gd name="GluePoint2248Y" fmla="*/ 257271 h 1849426"/>
                <a:gd name="GluePoint2249X" fmla="*/ 3875247 w 6386648"/>
                <a:gd name="GluePoint2249Y" fmla="*/ 239246 h 1849426"/>
                <a:gd name="GluePoint2250X" fmla="*/ 3893271 w 6386648"/>
                <a:gd name="GluePoint2250Y" fmla="*/ 221222 h 1849426"/>
                <a:gd name="GluePoint2251X" fmla="*/ 1682277 w 6386648"/>
                <a:gd name="GluePoint2251Y" fmla="*/ 221222 h 1849426"/>
                <a:gd name="GluePoint2252X" fmla="*/ 1700302 w 6386648"/>
                <a:gd name="GluePoint2252Y" fmla="*/ 239246 h 1849426"/>
                <a:gd name="GluePoint2253X" fmla="*/ 1682277 w 6386648"/>
                <a:gd name="GluePoint2253Y" fmla="*/ 257271 h 1849426"/>
                <a:gd name="GluePoint2254X" fmla="*/ 1664253 w 6386648"/>
                <a:gd name="GluePoint2254Y" fmla="*/ 239246 h 1849426"/>
                <a:gd name="GluePoint2255X" fmla="*/ 1682277 w 6386648"/>
                <a:gd name="GluePoint2255Y" fmla="*/ 221222 h 1849426"/>
                <a:gd name="GluePoint2256X" fmla="*/ 4458036 w 6386648"/>
                <a:gd name="GluePoint2256Y" fmla="*/ 215213 h 1849426"/>
                <a:gd name="GluePoint2257X" fmla="*/ 4476061 w 6386648"/>
                <a:gd name="GluePoint2257Y" fmla="*/ 233237 h 1849426"/>
                <a:gd name="GluePoint2258X" fmla="*/ 4458036 w 6386648"/>
                <a:gd name="GluePoint2258Y" fmla="*/ 251262 h 1849426"/>
                <a:gd name="GluePoint2259X" fmla="*/ 4440011 w 6386648"/>
                <a:gd name="GluePoint2259Y" fmla="*/ 233237 h 1849426"/>
                <a:gd name="GluePoint2260X" fmla="*/ 4458036 w 6386648"/>
                <a:gd name="GluePoint2260Y" fmla="*/ 215213 h 1849426"/>
                <a:gd name="GluePoint2261X" fmla="*/ 3767100 w 6386648"/>
                <a:gd name="GluePoint2261Y" fmla="*/ 215213 h 1849426"/>
                <a:gd name="GluePoint2262X" fmla="*/ 3785125 w 6386648"/>
                <a:gd name="GluePoint2262Y" fmla="*/ 233237 h 1849426"/>
                <a:gd name="GluePoint2263X" fmla="*/ 3767100 w 6386648"/>
                <a:gd name="GluePoint2263Y" fmla="*/ 251262 h 1849426"/>
                <a:gd name="GluePoint2264X" fmla="*/ 3749075 w 6386648"/>
                <a:gd name="GluePoint2264Y" fmla="*/ 233237 h 1849426"/>
                <a:gd name="GluePoint2265X" fmla="*/ 3767100 w 6386648"/>
                <a:gd name="GluePoint2265Y" fmla="*/ 215213 h 1849426"/>
                <a:gd name="GluePoint2266X" fmla="*/ 6224427 w 6386648"/>
                <a:gd name="GluePoint2266Y" fmla="*/ 209205 h 1849426"/>
                <a:gd name="GluePoint2267X" fmla="*/ 6242452 w 6386648"/>
                <a:gd name="GluePoint2267Y" fmla="*/ 227229 h 1849426"/>
                <a:gd name="GluePoint2268X" fmla="*/ 6224427 w 6386648"/>
                <a:gd name="GluePoint2268Y" fmla="*/ 245254 h 1849426"/>
                <a:gd name="GluePoint2269X" fmla="*/ 6206403 w 6386648"/>
                <a:gd name="GluePoint2269Y" fmla="*/ 227229 h 1849426"/>
                <a:gd name="GluePoint2270X" fmla="*/ 6224427 w 6386648"/>
                <a:gd name="GluePoint2270Y" fmla="*/ 209205 h 1849426"/>
                <a:gd name="GluePoint2271X" fmla="*/ 1315782 w 6386648"/>
                <a:gd name="GluePoint2271Y" fmla="*/ 209205 h 1849426"/>
                <a:gd name="GluePoint2272X" fmla="*/ 1333806 w 6386648"/>
                <a:gd name="GluePoint2272Y" fmla="*/ 227229 h 1849426"/>
                <a:gd name="GluePoint2273X" fmla="*/ 1315782 w 6386648"/>
                <a:gd name="GluePoint2273Y" fmla="*/ 245254 h 1849426"/>
                <a:gd name="GluePoint2274X" fmla="*/ 1297757 w 6386648"/>
                <a:gd name="GluePoint2274Y" fmla="*/ 227229 h 1849426"/>
                <a:gd name="GluePoint2275X" fmla="*/ 1315782 w 6386648"/>
                <a:gd name="GluePoint2275Y" fmla="*/ 209205 h 1849426"/>
                <a:gd name="GluePoint2276X" fmla="*/ 5713736 w 6386648"/>
                <a:gd name="GluePoint2276Y" fmla="*/ 203197 h 1849426"/>
                <a:gd name="GluePoint2277X" fmla="*/ 5731761 w 6386648"/>
                <a:gd name="GluePoint2277Y" fmla="*/ 221221 h 1849426"/>
                <a:gd name="GluePoint2278X" fmla="*/ 5713736 w 6386648"/>
                <a:gd name="GluePoint2278Y" fmla="*/ 239246 h 1849426"/>
                <a:gd name="GluePoint2279X" fmla="*/ 5695712 w 6386648"/>
                <a:gd name="GluePoint2279Y" fmla="*/ 221221 h 1849426"/>
                <a:gd name="GluePoint2280X" fmla="*/ 5713736 w 6386648"/>
                <a:gd name="GluePoint2280Y" fmla="*/ 203197 h 1849426"/>
                <a:gd name="GluePoint2281X" fmla="*/ 1550098 w 6386648"/>
                <a:gd name="GluePoint2281Y" fmla="*/ 203197 h 1849426"/>
                <a:gd name="GluePoint2282X" fmla="*/ 1568123 w 6386648"/>
                <a:gd name="GluePoint2282Y" fmla="*/ 221221 h 1849426"/>
                <a:gd name="GluePoint2283X" fmla="*/ 1550098 w 6386648"/>
                <a:gd name="GluePoint2283Y" fmla="*/ 239246 h 1849426"/>
                <a:gd name="GluePoint2284X" fmla="*/ 1532074 w 6386648"/>
                <a:gd name="GluePoint2284Y" fmla="*/ 221221 h 1849426"/>
                <a:gd name="GluePoint2285X" fmla="*/ 1550098 w 6386648"/>
                <a:gd name="GluePoint2285Y" fmla="*/ 203197 h 1849426"/>
                <a:gd name="GluePoint2286X" fmla="*/ 5587565 w 6386648"/>
                <a:gd name="GluePoint2286Y" fmla="*/ 197189 h 1849426"/>
                <a:gd name="GluePoint2287X" fmla="*/ 5605590 w 6386648"/>
                <a:gd name="GluePoint2287Y" fmla="*/ 215214 h 1849426"/>
                <a:gd name="GluePoint2288X" fmla="*/ 5587565 w 6386648"/>
                <a:gd name="GluePoint2288Y" fmla="*/ 233238 h 1849426"/>
                <a:gd name="GluePoint2289X" fmla="*/ 5569541 w 6386648"/>
                <a:gd name="GluePoint2289Y" fmla="*/ 215214 h 1849426"/>
                <a:gd name="GluePoint2290X" fmla="*/ 5587565 w 6386648"/>
                <a:gd name="GluePoint2290Y" fmla="*/ 197189 h 1849426"/>
                <a:gd name="GluePoint2291X" fmla="*/ 4121580 w 6386648"/>
                <a:gd name="GluePoint2291Y" fmla="*/ 197189 h 1849426"/>
                <a:gd name="GluePoint2292X" fmla="*/ 4139605 w 6386648"/>
                <a:gd name="GluePoint2292Y" fmla="*/ 215214 h 1849426"/>
                <a:gd name="GluePoint2293X" fmla="*/ 4121580 w 6386648"/>
                <a:gd name="GluePoint2293Y" fmla="*/ 233238 h 1849426"/>
                <a:gd name="GluePoint2294X" fmla="*/ 4103556 w 6386648"/>
                <a:gd name="GluePoint2294Y" fmla="*/ 215214 h 1849426"/>
                <a:gd name="GluePoint2295X" fmla="*/ 4121580 w 6386648"/>
                <a:gd name="GluePoint2295Y" fmla="*/ 197189 h 1849426"/>
                <a:gd name="GluePoint2296X" fmla="*/ 3076164 w 6386648"/>
                <a:gd name="GluePoint2296Y" fmla="*/ 197189 h 1849426"/>
                <a:gd name="GluePoint2297X" fmla="*/ 3094189 w 6386648"/>
                <a:gd name="GluePoint2297Y" fmla="*/ 215214 h 1849426"/>
                <a:gd name="GluePoint2298X" fmla="*/ 3076164 w 6386648"/>
                <a:gd name="GluePoint2298Y" fmla="*/ 233238 h 1849426"/>
                <a:gd name="GluePoint2299X" fmla="*/ 3058139 w 6386648"/>
                <a:gd name="GluePoint2299Y" fmla="*/ 215214 h 1849426"/>
                <a:gd name="GluePoint2300X" fmla="*/ 3076164 w 6386648"/>
                <a:gd name="GluePoint2300Y" fmla="*/ 197189 h 1849426"/>
                <a:gd name="GluePoint2301X" fmla="*/ 5449378 w 6386648"/>
                <a:gd name="GluePoint2301Y" fmla="*/ 191181 h 1849426"/>
                <a:gd name="GluePoint2302X" fmla="*/ 5467403 w 6386648"/>
                <a:gd name="GluePoint2302Y" fmla="*/ 209205 h 1849426"/>
                <a:gd name="GluePoint2303X" fmla="*/ 5449378 w 6386648"/>
                <a:gd name="GluePoint2303Y" fmla="*/ 227230 h 1849426"/>
                <a:gd name="GluePoint2304X" fmla="*/ 5431353 w 6386648"/>
                <a:gd name="GluePoint2304Y" fmla="*/ 209205 h 1849426"/>
                <a:gd name="GluePoint2305X" fmla="*/ 5449378 w 6386648"/>
                <a:gd name="GluePoint2305Y" fmla="*/ 191181 h 1849426"/>
                <a:gd name="GluePoint2306X" fmla="*/ 2607530 w 6386648"/>
                <a:gd name="GluePoint2306Y" fmla="*/ 191181 h 1849426"/>
                <a:gd name="GluePoint2307X" fmla="*/ 2625555 w 6386648"/>
                <a:gd name="GluePoint2307Y" fmla="*/ 209205 h 1849426"/>
                <a:gd name="GluePoint2308X" fmla="*/ 2607530 w 6386648"/>
                <a:gd name="GluePoint2308Y" fmla="*/ 227230 h 1849426"/>
                <a:gd name="GluePoint2309X" fmla="*/ 2589506 w 6386648"/>
                <a:gd name="GluePoint2309Y" fmla="*/ 209205 h 1849426"/>
                <a:gd name="GluePoint2310X" fmla="*/ 2607530 w 6386648"/>
                <a:gd name="GluePoint2310Y" fmla="*/ 191181 h 1849426"/>
                <a:gd name="GluePoint2311X" fmla="*/ 30040 w 6386648"/>
                <a:gd name="GluePoint2311Y" fmla="*/ 191181 h 1849426"/>
                <a:gd name="GluePoint2312X" fmla="*/ 48065 w 6386648"/>
                <a:gd name="GluePoint2312Y" fmla="*/ 209205 h 1849426"/>
                <a:gd name="GluePoint2313X" fmla="*/ 30040 w 6386648"/>
                <a:gd name="GluePoint2313Y" fmla="*/ 227230 h 1849426"/>
                <a:gd name="GluePoint2314X" fmla="*/ 12016 w 6386648"/>
                <a:gd name="GluePoint2314Y" fmla="*/ 209205 h 1849426"/>
                <a:gd name="GluePoint2315X" fmla="*/ 30040 w 6386648"/>
                <a:gd name="GluePoint2315Y" fmla="*/ 191181 h 1849426"/>
                <a:gd name="GluePoint2316X" fmla="*/ 6368623 w 6386648"/>
                <a:gd name="GluePoint2316Y" fmla="*/ 185173 h 1849426"/>
                <a:gd name="GluePoint2317X" fmla="*/ 6386648 w 6386648"/>
                <a:gd name="GluePoint2317Y" fmla="*/ 203197 h 1849426"/>
                <a:gd name="GluePoint2318X" fmla="*/ 6368623 w 6386648"/>
                <a:gd name="GluePoint2318Y" fmla="*/ 221222 h 1849426"/>
                <a:gd name="GluePoint2319X" fmla="*/ 6350599 w 6386648"/>
                <a:gd name="GluePoint2319Y" fmla="*/ 203197 h 1849426"/>
                <a:gd name="GluePoint2320X" fmla="*/ 6368623 w 6386648"/>
                <a:gd name="GluePoint2320Y" fmla="*/ 185173 h 1849426"/>
                <a:gd name="GluePoint2321X" fmla="*/ 2379221 w 6386648"/>
                <a:gd name="GluePoint2321Y" fmla="*/ 179165 h 1849426"/>
                <a:gd name="GluePoint2322X" fmla="*/ 2397246 w 6386648"/>
                <a:gd name="GluePoint2322Y" fmla="*/ 197189 h 1849426"/>
                <a:gd name="GluePoint2323X" fmla="*/ 2379221 w 6386648"/>
                <a:gd name="GluePoint2323Y" fmla="*/ 215214 h 1849426"/>
                <a:gd name="GluePoint2324X" fmla="*/ 2361197 w 6386648"/>
                <a:gd name="GluePoint2324Y" fmla="*/ 197189 h 1849426"/>
                <a:gd name="GluePoint2325X" fmla="*/ 2379221 w 6386648"/>
                <a:gd name="GluePoint2325Y" fmla="*/ 179165 h 1849426"/>
                <a:gd name="GluePoint2326X" fmla="*/ 2253050 w 6386648"/>
                <a:gd name="GluePoint2326Y" fmla="*/ 179165 h 1849426"/>
                <a:gd name="GluePoint2327X" fmla="*/ 2271075 w 6386648"/>
                <a:gd name="GluePoint2327Y" fmla="*/ 197189 h 1849426"/>
                <a:gd name="GluePoint2328X" fmla="*/ 2253050 w 6386648"/>
                <a:gd name="GluePoint2328Y" fmla="*/ 215214 h 1849426"/>
                <a:gd name="GluePoint2329X" fmla="*/ 2235026 w 6386648"/>
                <a:gd name="GluePoint2329Y" fmla="*/ 197189 h 1849426"/>
                <a:gd name="GluePoint2330X" fmla="*/ 2253050 w 6386648"/>
                <a:gd name="GluePoint2330Y" fmla="*/ 179165 h 1849426"/>
                <a:gd name="GluePoint2331X" fmla="*/ 624846 w 6386648"/>
                <a:gd name="GluePoint2331Y" fmla="*/ 179165 h 1849426"/>
                <a:gd name="GluePoint2332X" fmla="*/ 642870 w 6386648"/>
                <a:gd name="GluePoint2332Y" fmla="*/ 197189 h 1849426"/>
                <a:gd name="GluePoint2333X" fmla="*/ 624846 w 6386648"/>
                <a:gd name="GluePoint2333Y" fmla="*/ 215214 h 1849426"/>
                <a:gd name="GluePoint2334X" fmla="*/ 606821 w 6386648"/>
                <a:gd name="GluePoint2334Y" fmla="*/ 197189 h 1849426"/>
                <a:gd name="GluePoint2335X" fmla="*/ 624846 w 6386648"/>
                <a:gd name="GluePoint2335Y" fmla="*/ 179165 h 1849426"/>
                <a:gd name="GluePoint2336X" fmla="*/ 6116281 w 6386648"/>
                <a:gd name="GluePoint2336Y" fmla="*/ 167148 h 1849426"/>
                <a:gd name="GluePoint2337X" fmla="*/ 6134306 w 6386648"/>
                <a:gd name="GluePoint2337Y" fmla="*/ 185173 h 1849426"/>
                <a:gd name="GluePoint2338X" fmla="*/ 6116281 w 6386648"/>
                <a:gd name="GluePoint2338Y" fmla="*/ 203197 h 1849426"/>
                <a:gd name="GluePoint2339X" fmla="*/ 6098257 w 6386648"/>
                <a:gd name="GluePoint2339Y" fmla="*/ 185173 h 1849426"/>
                <a:gd name="GluePoint2340X" fmla="*/ 6116281 w 6386648"/>
                <a:gd name="GluePoint2340Y" fmla="*/ 167148 h 1849426"/>
                <a:gd name="GluePoint2341X" fmla="*/ 5311191 w 6386648"/>
                <a:gd name="GluePoint2341Y" fmla="*/ 167148 h 1849426"/>
                <a:gd name="GluePoint2342X" fmla="*/ 5329216 w 6386648"/>
                <a:gd name="GluePoint2342Y" fmla="*/ 185173 h 1849426"/>
                <a:gd name="GluePoint2343X" fmla="*/ 5311191 w 6386648"/>
                <a:gd name="GluePoint2343Y" fmla="*/ 203197 h 1849426"/>
                <a:gd name="GluePoint2344X" fmla="*/ 5293167 w 6386648"/>
                <a:gd name="GluePoint2344Y" fmla="*/ 185173 h 1849426"/>
                <a:gd name="GluePoint2345X" fmla="*/ 5311191 w 6386648"/>
                <a:gd name="GluePoint2345Y" fmla="*/ 167148 h 1849426"/>
                <a:gd name="GluePoint2346X" fmla="*/ 3508750 w 6386648"/>
                <a:gd name="GluePoint2346Y" fmla="*/ 167148 h 1849426"/>
                <a:gd name="GluePoint2347X" fmla="*/ 3526775 w 6386648"/>
                <a:gd name="GluePoint2347Y" fmla="*/ 185173 h 1849426"/>
                <a:gd name="GluePoint2348X" fmla="*/ 3508750 w 6386648"/>
                <a:gd name="GluePoint2348Y" fmla="*/ 203197 h 1849426"/>
                <a:gd name="GluePoint2349X" fmla="*/ 3490726 w 6386648"/>
                <a:gd name="GluePoint2349Y" fmla="*/ 185173 h 1849426"/>
                <a:gd name="GluePoint2350X" fmla="*/ 3508750 w 6386648"/>
                <a:gd name="GluePoint2350Y" fmla="*/ 167148 h 1849426"/>
                <a:gd name="GluePoint2351X" fmla="*/ 1820464 w 6386648"/>
                <a:gd name="GluePoint2351Y" fmla="*/ 167148 h 1849426"/>
                <a:gd name="GluePoint2352X" fmla="*/ 1838489 w 6386648"/>
                <a:gd name="GluePoint2352Y" fmla="*/ 185173 h 1849426"/>
                <a:gd name="GluePoint2353X" fmla="*/ 1820464 w 6386648"/>
                <a:gd name="GluePoint2353Y" fmla="*/ 203197 h 1849426"/>
                <a:gd name="GluePoint2354X" fmla="*/ 1802440 w 6386648"/>
                <a:gd name="GluePoint2354Y" fmla="*/ 185173 h 1849426"/>
                <a:gd name="GluePoint2355X" fmla="*/ 1820464 w 6386648"/>
                <a:gd name="GluePoint2355Y" fmla="*/ 167148 h 1849426"/>
                <a:gd name="GluePoint2356X" fmla="*/ 1423927 w 6386648"/>
                <a:gd name="GluePoint2356Y" fmla="*/ 167148 h 1849426"/>
                <a:gd name="GluePoint2357X" fmla="*/ 1441952 w 6386648"/>
                <a:gd name="GluePoint2357Y" fmla="*/ 185173 h 1849426"/>
                <a:gd name="GluePoint2358X" fmla="*/ 1423927 w 6386648"/>
                <a:gd name="GluePoint2358Y" fmla="*/ 203197 h 1849426"/>
                <a:gd name="GluePoint2359X" fmla="*/ 1405903 w 6386648"/>
                <a:gd name="GluePoint2359Y" fmla="*/ 185173 h 1849426"/>
                <a:gd name="GluePoint2360X" fmla="*/ 1423927 w 6386648"/>
                <a:gd name="GluePoint2360Y" fmla="*/ 167148 h 1849426"/>
                <a:gd name="GluePoint2361X" fmla="*/ 5100906 w 6386648"/>
                <a:gd name="GluePoint2361Y" fmla="*/ 161140 h 1849426"/>
                <a:gd name="GluePoint2362X" fmla="*/ 5118931 w 6386648"/>
                <a:gd name="GluePoint2362Y" fmla="*/ 179164 h 1849426"/>
                <a:gd name="GluePoint2363X" fmla="*/ 5100906 w 6386648"/>
                <a:gd name="GluePoint2363Y" fmla="*/ 197189 h 1849426"/>
                <a:gd name="GluePoint2364X" fmla="*/ 5082882 w 6386648"/>
                <a:gd name="GluePoint2364Y" fmla="*/ 179164 h 1849426"/>
                <a:gd name="GluePoint2365X" fmla="*/ 5100906 w 6386648"/>
                <a:gd name="GluePoint2365Y" fmla="*/ 161140 h 1849426"/>
                <a:gd name="GluePoint2366X" fmla="*/ 1189610 w 6386648"/>
                <a:gd name="GluePoint2366Y" fmla="*/ 161140 h 1849426"/>
                <a:gd name="GluePoint2367X" fmla="*/ 1207635 w 6386648"/>
                <a:gd name="GluePoint2367Y" fmla="*/ 179164 h 1849426"/>
                <a:gd name="GluePoint2368X" fmla="*/ 1189610 w 6386648"/>
                <a:gd name="GluePoint2368Y" fmla="*/ 197189 h 1849426"/>
                <a:gd name="GluePoint2369X" fmla="*/ 1171586 w 6386648"/>
                <a:gd name="GluePoint2369Y" fmla="*/ 179164 h 1849426"/>
                <a:gd name="GluePoint2370X" fmla="*/ 1189610 w 6386648"/>
                <a:gd name="GluePoint2370Y" fmla="*/ 161140 h 1849426"/>
                <a:gd name="GluePoint2371X" fmla="*/ 492666 w 6386648"/>
                <a:gd name="GluePoint2371Y" fmla="*/ 161140 h 1849426"/>
                <a:gd name="GluePoint2372X" fmla="*/ 510691 w 6386648"/>
                <a:gd name="GluePoint2372Y" fmla="*/ 179164 h 1849426"/>
                <a:gd name="GluePoint2373X" fmla="*/ 492666 w 6386648"/>
                <a:gd name="GluePoint2373Y" fmla="*/ 197189 h 1849426"/>
                <a:gd name="GluePoint2374X" fmla="*/ 474642 w 6386648"/>
                <a:gd name="GluePoint2374Y" fmla="*/ 179164 h 1849426"/>
                <a:gd name="GluePoint2375X" fmla="*/ 492666 w 6386648"/>
                <a:gd name="GluePoint2375Y" fmla="*/ 161140 h 1849426"/>
                <a:gd name="GluePoint2376X" fmla="*/ 132178 w 6386648"/>
                <a:gd name="GluePoint2376Y" fmla="*/ 161140 h 1849426"/>
                <a:gd name="GluePoint2377X" fmla="*/ 150203 w 6386648"/>
                <a:gd name="GluePoint2377Y" fmla="*/ 179164 h 1849426"/>
                <a:gd name="GluePoint2378X" fmla="*/ 132178 w 6386648"/>
                <a:gd name="GluePoint2378Y" fmla="*/ 197189 h 1849426"/>
                <a:gd name="GluePoint2379X" fmla="*/ 114154 w 6386648"/>
                <a:gd name="GluePoint2379Y" fmla="*/ 179164 h 1849426"/>
                <a:gd name="GluePoint2380X" fmla="*/ 132178 w 6386648"/>
                <a:gd name="GluePoint2380Y" fmla="*/ 161140 h 1849426"/>
                <a:gd name="GluePoint2381X" fmla="*/ 4968727 w 6386648"/>
                <a:gd name="GluePoint2381Y" fmla="*/ 155132 h 1849426"/>
                <a:gd name="GluePoint2382X" fmla="*/ 4986752 w 6386648"/>
                <a:gd name="GluePoint2382Y" fmla="*/ 173156 h 1849426"/>
                <a:gd name="GluePoint2383X" fmla="*/ 4968727 w 6386648"/>
                <a:gd name="GluePoint2383Y" fmla="*/ 191181 h 1849426"/>
                <a:gd name="GluePoint2384X" fmla="*/ 4950702 w 6386648"/>
                <a:gd name="GluePoint2384Y" fmla="*/ 173156 h 1849426"/>
                <a:gd name="GluePoint2385X" fmla="*/ 4968727 w 6386648"/>
                <a:gd name="GluePoint2385Y" fmla="*/ 155132 h 1849426"/>
                <a:gd name="GluePoint2386X" fmla="*/ 3634921 w 6386648"/>
                <a:gd name="GluePoint2386Y" fmla="*/ 155132 h 1849426"/>
                <a:gd name="GluePoint2387X" fmla="*/ 3652946 w 6386648"/>
                <a:gd name="GluePoint2387Y" fmla="*/ 173156 h 1849426"/>
                <a:gd name="GluePoint2388X" fmla="*/ 3634921 w 6386648"/>
                <a:gd name="GluePoint2388Y" fmla="*/ 191181 h 1849426"/>
                <a:gd name="GluePoint2389X" fmla="*/ 3616897 w 6386648"/>
                <a:gd name="GluePoint2389Y" fmla="*/ 173156 h 1849426"/>
                <a:gd name="GluePoint2390X" fmla="*/ 3634921 w 6386648"/>
                <a:gd name="GluePoint2390Y" fmla="*/ 155132 h 1849426"/>
                <a:gd name="GluePoint2391X" fmla="*/ 2493375 w 6386648"/>
                <a:gd name="GluePoint2391Y" fmla="*/ 155132 h 1849426"/>
                <a:gd name="GluePoint2392X" fmla="*/ 2511400 w 6386648"/>
                <a:gd name="GluePoint2392Y" fmla="*/ 173156 h 1849426"/>
                <a:gd name="GluePoint2393X" fmla="*/ 2493375 w 6386648"/>
                <a:gd name="GluePoint2393Y" fmla="*/ 191181 h 1849426"/>
                <a:gd name="GluePoint2394X" fmla="*/ 2475351 w 6386648"/>
                <a:gd name="GluePoint2394Y" fmla="*/ 173156 h 1849426"/>
                <a:gd name="GluePoint2395X" fmla="*/ 2493375 w 6386648"/>
                <a:gd name="GluePoint2395Y" fmla="*/ 155132 h 1849426"/>
                <a:gd name="GluePoint2396X" fmla="*/ 1922603 w 6386648"/>
                <a:gd name="GluePoint2396Y" fmla="*/ 155132 h 1849426"/>
                <a:gd name="GluePoint2397X" fmla="*/ 1940628 w 6386648"/>
                <a:gd name="GluePoint2397Y" fmla="*/ 173156 h 1849426"/>
                <a:gd name="GluePoint2398X" fmla="*/ 1922603 w 6386648"/>
                <a:gd name="GluePoint2398Y" fmla="*/ 191181 h 1849426"/>
                <a:gd name="GluePoint2399X" fmla="*/ 1904579 w 6386648"/>
                <a:gd name="GluePoint2399Y" fmla="*/ 173156 h 1849426"/>
                <a:gd name="GluePoint2400X" fmla="*/ 1922603 w 6386648"/>
                <a:gd name="GluePoint2400Y" fmla="*/ 155132 h 1849426"/>
                <a:gd name="GluePoint2401X" fmla="*/ 919244 w 6386648"/>
                <a:gd name="GluePoint2401Y" fmla="*/ 155132 h 1849426"/>
                <a:gd name="GluePoint2402X" fmla="*/ 937269 w 6386648"/>
                <a:gd name="GluePoint2402Y" fmla="*/ 173156 h 1849426"/>
                <a:gd name="GluePoint2403X" fmla="*/ 919244 w 6386648"/>
                <a:gd name="GluePoint2403Y" fmla="*/ 191181 h 1849426"/>
                <a:gd name="GluePoint2404X" fmla="*/ 901220 w 6386648"/>
                <a:gd name="GluePoint2404Y" fmla="*/ 173156 h 1849426"/>
                <a:gd name="GluePoint2405X" fmla="*/ 919244 w 6386648"/>
                <a:gd name="GluePoint2405Y" fmla="*/ 155132 h 1849426"/>
                <a:gd name="GluePoint2406X" fmla="*/ 5905996 w 6386648"/>
                <a:gd name="GluePoint2406Y" fmla="*/ 149124 h 1849426"/>
                <a:gd name="GluePoint2407X" fmla="*/ 5924021 w 6386648"/>
                <a:gd name="GluePoint2407Y" fmla="*/ 167148 h 1849426"/>
                <a:gd name="GluePoint2408X" fmla="*/ 5905996 w 6386648"/>
                <a:gd name="GluePoint2408Y" fmla="*/ 185173 h 1849426"/>
                <a:gd name="GluePoint2409X" fmla="*/ 5887972 w 6386648"/>
                <a:gd name="GluePoint2409Y" fmla="*/ 167148 h 1849426"/>
                <a:gd name="GluePoint2410X" fmla="*/ 5905996 w 6386648"/>
                <a:gd name="GluePoint2410Y" fmla="*/ 149124 h 1849426"/>
                <a:gd name="GluePoint2411X" fmla="*/ 4644288 w 6386648"/>
                <a:gd name="GluePoint2411Y" fmla="*/ 149124 h 1849426"/>
                <a:gd name="GluePoint2412X" fmla="*/ 4662313 w 6386648"/>
                <a:gd name="GluePoint2412Y" fmla="*/ 167148 h 1849426"/>
                <a:gd name="GluePoint2413X" fmla="*/ 4644288 w 6386648"/>
                <a:gd name="GluePoint2413Y" fmla="*/ 185173 h 1849426"/>
                <a:gd name="GluePoint2414X" fmla="*/ 4626264 w 6386648"/>
                <a:gd name="GluePoint2414Y" fmla="*/ 167148 h 1849426"/>
                <a:gd name="GluePoint2415X" fmla="*/ 4644288 w 6386648"/>
                <a:gd name="GluePoint2415Y" fmla="*/ 149124 h 1849426"/>
                <a:gd name="GluePoint2416X" fmla="*/ 2126880 w 6386648"/>
                <a:gd name="GluePoint2416Y" fmla="*/ 149124 h 1849426"/>
                <a:gd name="GluePoint2417X" fmla="*/ 2144904 w 6386648"/>
                <a:gd name="GluePoint2417Y" fmla="*/ 167148 h 1849426"/>
                <a:gd name="GluePoint2418X" fmla="*/ 2126880 w 6386648"/>
                <a:gd name="GluePoint2418Y" fmla="*/ 185173 h 1849426"/>
                <a:gd name="GluePoint2419X" fmla="*/ 2108855 w 6386648"/>
                <a:gd name="GluePoint2419Y" fmla="*/ 167148 h 1849426"/>
                <a:gd name="GluePoint2420X" fmla="*/ 2126880 w 6386648"/>
                <a:gd name="GluePoint2420Y" fmla="*/ 149124 h 1849426"/>
                <a:gd name="GluePoint2421X" fmla="*/ 799081 w 6386648"/>
                <a:gd name="GluePoint2421Y" fmla="*/ 149124 h 1849426"/>
                <a:gd name="GluePoint2422X" fmla="*/ 817106 w 6386648"/>
                <a:gd name="GluePoint2422Y" fmla="*/ 167148 h 1849426"/>
                <a:gd name="GluePoint2423X" fmla="*/ 799081 w 6386648"/>
                <a:gd name="GluePoint2423Y" fmla="*/ 185173 h 1849426"/>
                <a:gd name="GluePoint2424X" fmla="*/ 781057 w 6386648"/>
                <a:gd name="GluePoint2424Y" fmla="*/ 167148 h 1849426"/>
                <a:gd name="GluePoint2425X" fmla="*/ 799081 w 6386648"/>
                <a:gd name="GluePoint2425Y" fmla="*/ 149124 h 1849426"/>
                <a:gd name="GluePoint2426X" fmla="*/ 366495 w 6386648"/>
                <a:gd name="GluePoint2426Y" fmla="*/ 149124 h 1849426"/>
                <a:gd name="GluePoint2427X" fmla="*/ 384520 w 6386648"/>
                <a:gd name="GluePoint2427Y" fmla="*/ 167148 h 1849426"/>
                <a:gd name="GluePoint2428X" fmla="*/ 366495 w 6386648"/>
                <a:gd name="GluePoint2428Y" fmla="*/ 185173 h 1849426"/>
                <a:gd name="GluePoint2429X" fmla="*/ 348471 w 6386648"/>
                <a:gd name="GluePoint2429Y" fmla="*/ 167148 h 1849426"/>
                <a:gd name="GluePoint2430X" fmla="*/ 366495 w 6386648"/>
                <a:gd name="GluePoint2430Y" fmla="*/ 149124 h 1849426"/>
                <a:gd name="GluePoint2431X" fmla="*/ 4758442 w 6386648"/>
                <a:gd name="GluePoint2431Y" fmla="*/ 143116 h 1849426"/>
                <a:gd name="GluePoint2432X" fmla="*/ 4776467 w 6386648"/>
                <a:gd name="GluePoint2432Y" fmla="*/ 161140 h 1849426"/>
                <a:gd name="GluePoint2433X" fmla="*/ 4758442 w 6386648"/>
                <a:gd name="GluePoint2433Y" fmla="*/ 179165 h 1849426"/>
                <a:gd name="GluePoint2434X" fmla="*/ 4740417 w 6386648"/>
                <a:gd name="GluePoint2434Y" fmla="*/ 161140 h 1849426"/>
                <a:gd name="GluePoint2435X" fmla="*/ 4758442 w 6386648"/>
                <a:gd name="GluePoint2435Y" fmla="*/ 143116 h 1849426"/>
                <a:gd name="GluePoint2436X" fmla="*/ 3226368 w 6386648"/>
                <a:gd name="GluePoint2436Y" fmla="*/ 143116 h 1849426"/>
                <a:gd name="GluePoint2437X" fmla="*/ 3244393 w 6386648"/>
                <a:gd name="GluePoint2437Y" fmla="*/ 161140 h 1849426"/>
                <a:gd name="GluePoint2438X" fmla="*/ 3226368 w 6386648"/>
                <a:gd name="GluePoint2438Y" fmla="*/ 179165 h 1849426"/>
                <a:gd name="GluePoint2439X" fmla="*/ 3208343 w 6386648"/>
                <a:gd name="GluePoint2439Y" fmla="*/ 161140 h 1849426"/>
                <a:gd name="GluePoint2440X" fmla="*/ 3226368 w 6386648"/>
                <a:gd name="GluePoint2440Y" fmla="*/ 143116 h 1849426"/>
                <a:gd name="GluePoint2441X" fmla="*/ 4235735 w 6386648"/>
                <a:gd name="GluePoint2441Y" fmla="*/ 131100 h 1849426"/>
                <a:gd name="GluePoint2442X" fmla="*/ 4253760 w 6386648"/>
                <a:gd name="GluePoint2442Y" fmla="*/ 149124 h 1849426"/>
                <a:gd name="GluePoint2443X" fmla="*/ 4235735 w 6386648"/>
                <a:gd name="GluePoint2443Y" fmla="*/ 167149 h 1849426"/>
                <a:gd name="GluePoint2444X" fmla="*/ 4217711 w 6386648"/>
                <a:gd name="GluePoint2444Y" fmla="*/ 149124 h 1849426"/>
                <a:gd name="GluePoint2445X" fmla="*/ 4235735 w 6386648"/>
                <a:gd name="GluePoint2445Y" fmla="*/ 131100 h 1849426"/>
                <a:gd name="GluePoint2446X" fmla="*/ 1057431 w 6386648"/>
                <a:gd name="GluePoint2446Y" fmla="*/ 131100 h 1849426"/>
                <a:gd name="GluePoint2447X" fmla="*/ 1075456 w 6386648"/>
                <a:gd name="GluePoint2447Y" fmla="*/ 149124 h 1849426"/>
                <a:gd name="GluePoint2448X" fmla="*/ 1057431 w 6386648"/>
                <a:gd name="GluePoint2448Y" fmla="*/ 167149 h 1849426"/>
                <a:gd name="GluePoint2449X" fmla="*/ 1039407 w 6386648"/>
                <a:gd name="GluePoint2449Y" fmla="*/ 149124 h 1849426"/>
                <a:gd name="GluePoint2450X" fmla="*/ 1057431 w 6386648"/>
                <a:gd name="GluePoint2450Y" fmla="*/ 131100 h 1849426"/>
                <a:gd name="GluePoint2451X" fmla="*/ 4536141 w 6386648"/>
                <a:gd name="GluePoint2451Y" fmla="*/ 119083 h 1849426"/>
                <a:gd name="GluePoint2452X" fmla="*/ 4554166 w 6386648"/>
                <a:gd name="GluePoint2452Y" fmla="*/ 137107 h 1849426"/>
                <a:gd name="GluePoint2453X" fmla="*/ 4536141 w 6386648"/>
                <a:gd name="GluePoint2453Y" fmla="*/ 155132 h 1849426"/>
                <a:gd name="GluePoint2454X" fmla="*/ 4518117 w 6386648"/>
                <a:gd name="GluePoint2454Y" fmla="*/ 137107 h 1849426"/>
                <a:gd name="GluePoint2455X" fmla="*/ 4536141 w 6386648"/>
                <a:gd name="GluePoint2455Y" fmla="*/ 119083 h 1849426"/>
                <a:gd name="GluePoint2456X" fmla="*/ 4361905 w 6386648"/>
                <a:gd name="GluePoint2456Y" fmla="*/ 119083 h 1849426"/>
                <a:gd name="GluePoint2457X" fmla="*/ 4379930 w 6386648"/>
                <a:gd name="GluePoint2457Y" fmla="*/ 137107 h 1849426"/>
                <a:gd name="GluePoint2458X" fmla="*/ 4361905 w 6386648"/>
                <a:gd name="GluePoint2458Y" fmla="*/ 155132 h 1849426"/>
                <a:gd name="GluePoint2459X" fmla="*/ 4343881 w 6386648"/>
                <a:gd name="GluePoint2459Y" fmla="*/ 137107 h 1849426"/>
                <a:gd name="GluePoint2460X" fmla="*/ 4361905 w 6386648"/>
                <a:gd name="GluePoint2460Y" fmla="*/ 119083 h 1849426"/>
                <a:gd name="GluePoint2461X" fmla="*/ 6020151 w 6386648"/>
                <a:gd name="GluePoint2461Y" fmla="*/ 113075 h 1849426"/>
                <a:gd name="GluePoint2462X" fmla="*/ 6038176 w 6386648"/>
                <a:gd name="GluePoint2462Y" fmla="*/ 131099 h 1849426"/>
                <a:gd name="GluePoint2463X" fmla="*/ 6020151 w 6386648"/>
                <a:gd name="GluePoint2463Y" fmla="*/ 149124 h 1849426"/>
                <a:gd name="GluePoint2464X" fmla="*/ 6002126 w 6386648"/>
                <a:gd name="GluePoint2464Y" fmla="*/ 131099 h 1849426"/>
                <a:gd name="GluePoint2465X" fmla="*/ 6020151 w 6386648"/>
                <a:gd name="GluePoint2465Y" fmla="*/ 113075 h 1849426"/>
                <a:gd name="GluePoint2466X" fmla="*/ 5209053 w 6386648"/>
                <a:gd name="GluePoint2466Y" fmla="*/ 113075 h 1849426"/>
                <a:gd name="GluePoint2467X" fmla="*/ 5227078 w 6386648"/>
                <a:gd name="GluePoint2467Y" fmla="*/ 131099 h 1849426"/>
                <a:gd name="GluePoint2468X" fmla="*/ 5209053 w 6386648"/>
                <a:gd name="GluePoint2468Y" fmla="*/ 149124 h 1849426"/>
                <a:gd name="GluePoint2469X" fmla="*/ 5191028 w 6386648"/>
                <a:gd name="GluePoint2469Y" fmla="*/ 131099 h 1849426"/>
                <a:gd name="GluePoint2470X" fmla="*/ 5209053 w 6386648"/>
                <a:gd name="GluePoint2470Y" fmla="*/ 113075 h 1849426"/>
                <a:gd name="GluePoint2471X" fmla="*/ 2865880 w 6386648"/>
                <a:gd name="GluePoint2471Y" fmla="*/ 113075 h 1849426"/>
                <a:gd name="GluePoint2472X" fmla="*/ 2883905 w 6386648"/>
                <a:gd name="GluePoint2472Y" fmla="*/ 131099 h 1849426"/>
                <a:gd name="GluePoint2473X" fmla="*/ 2865880 w 6386648"/>
                <a:gd name="GluePoint2473Y" fmla="*/ 149124 h 1849426"/>
                <a:gd name="GluePoint2474X" fmla="*/ 2847855 w 6386648"/>
                <a:gd name="GluePoint2474Y" fmla="*/ 131099 h 1849426"/>
                <a:gd name="GluePoint2475X" fmla="*/ 2865880 w 6386648"/>
                <a:gd name="GluePoint2475Y" fmla="*/ 113075 h 1849426"/>
                <a:gd name="GluePoint2476X" fmla="*/ 2751725 w 6386648"/>
                <a:gd name="GluePoint2476Y" fmla="*/ 113075 h 1849426"/>
                <a:gd name="GluePoint2477X" fmla="*/ 2769750 w 6386648"/>
                <a:gd name="GluePoint2477Y" fmla="*/ 131099 h 1849426"/>
                <a:gd name="GluePoint2478X" fmla="*/ 2751725 w 6386648"/>
                <a:gd name="GluePoint2478Y" fmla="*/ 149124 h 1849426"/>
                <a:gd name="GluePoint2479X" fmla="*/ 2733701 w 6386648"/>
                <a:gd name="GluePoint2479Y" fmla="*/ 131099 h 1849426"/>
                <a:gd name="GluePoint2480X" fmla="*/ 2751725 w 6386648"/>
                <a:gd name="GluePoint2480Y" fmla="*/ 113075 h 1849426"/>
                <a:gd name="GluePoint2481X" fmla="*/ 5797850 w 6386648"/>
                <a:gd name="GluePoint2481Y" fmla="*/ 107067 h 1849426"/>
                <a:gd name="GluePoint2482X" fmla="*/ 5815875 w 6386648"/>
                <a:gd name="GluePoint2482Y" fmla="*/ 125092 h 1849426"/>
                <a:gd name="GluePoint2483X" fmla="*/ 5797850 w 6386648"/>
                <a:gd name="GluePoint2483Y" fmla="*/ 143116 h 1849426"/>
                <a:gd name="GluePoint2484X" fmla="*/ 5779826 w 6386648"/>
                <a:gd name="GluePoint2484Y" fmla="*/ 125092 h 1849426"/>
                <a:gd name="GluePoint2485X" fmla="*/ 5797850 w 6386648"/>
                <a:gd name="GluePoint2485Y" fmla="*/ 107067 h 1849426"/>
                <a:gd name="GluePoint2486X" fmla="*/ 4055491 w 6386648"/>
                <a:gd name="GluePoint2486Y" fmla="*/ 107067 h 1849426"/>
                <a:gd name="GluePoint2487X" fmla="*/ 4073516 w 6386648"/>
                <a:gd name="GluePoint2487Y" fmla="*/ 125092 h 1849426"/>
                <a:gd name="GluePoint2488X" fmla="*/ 4055491 w 6386648"/>
                <a:gd name="GluePoint2488Y" fmla="*/ 143116 h 1849426"/>
                <a:gd name="GluePoint2489X" fmla="*/ 4037467 w 6386648"/>
                <a:gd name="GluePoint2489Y" fmla="*/ 125092 h 1849426"/>
                <a:gd name="GluePoint2490X" fmla="*/ 4055491 w 6386648"/>
                <a:gd name="GluePoint2490Y" fmla="*/ 107067 h 1849426"/>
                <a:gd name="GluePoint2491X" fmla="*/ 3917303 w 6386648"/>
                <a:gd name="GluePoint2491Y" fmla="*/ 107067 h 1849426"/>
                <a:gd name="GluePoint2492X" fmla="*/ 3935328 w 6386648"/>
                <a:gd name="GluePoint2492Y" fmla="*/ 125092 h 1849426"/>
                <a:gd name="GluePoint2493X" fmla="*/ 3917303 w 6386648"/>
                <a:gd name="GluePoint2493Y" fmla="*/ 143116 h 1849426"/>
                <a:gd name="GluePoint2494X" fmla="*/ 3899278 w 6386648"/>
                <a:gd name="GluePoint2494Y" fmla="*/ 125092 h 1849426"/>
                <a:gd name="GluePoint2495X" fmla="*/ 3917303 w 6386648"/>
                <a:gd name="GluePoint2495Y" fmla="*/ 107067 h 1849426"/>
                <a:gd name="GluePoint2496X" fmla="*/ 3346531 w 6386648"/>
                <a:gd name="GluePoint2496Y" fmla="*/ 107067 h 1849426"/>
                <a:gd name="GluePoint2497X" fmla="*/ 3364556 w 6386648"/>
                <a:gd name="GluePoint2497Y" fmla="*/ 125092 h 1849426"/>
                <a:gd name="GluePoint2498X" fmla="*/ 3346531 w 6386648"/>
                <a:gd name="GluePoint2498Y" fmla="*/ 143116 h 1849426"/>
                <a:gd name="GluePoint2499X" fmla="*/ 3328506 w 6386648"/>
                <a:gd name="GluePoint2499Y" fmla="*/ 125092 h 1849426"/>
                <a:gd name="GluePoint2500X" fmla="*/ 3346531 w 6386648"/>
                <a:gd name="GluePoint2500Y" fmla="*/ 107067 h 1849426"/>
                <a:gd name="GluePoint2501X" fmla="*/ 2024741 w 6386648"/>
                <a:gd name="GluePoint2501Y" fmla="*/ 107067 h 1849426"/>
                <a:gd name="GluePoint2502X" fmla="*/ 2042766 w 6386648"/>
                <a:gd name="GluePoint2502Y" fmla="*/ 125092 h 1849426"/>
                <a:gd name="GluePoint2503X" fmla="*/ 2024741 w 6386648"/>
                <a:gd name="GluePoint2503Y" fmla="*/ 143116 h 1849426"/>
                <a:gd name="GluePoint2504X" fmla="*/ 2006717 w 6386648"/>
                <a:gd name="GluePoint2504Y" fmla="*/ 125092 h 1849426"/>
                <a:gd name="GluePoint2505X" fmla="*/ 2024741 w 6386648"/>
                <a:gd name="GluePoint2505Y" fmla="*/ 107067 h 1849426"/>
                <a:gd name="GluePoint2506X" fmla="*/ 240325 w 6386648"/>
                <a:gd name="GluePoint2506Y" fmla="*/ 107067 h 1849426"/>
                <a:gd name="GluePoint2507X" fmla="*/ 258350 w 6386648"/>
                <a:gd name="GluePoint2507Y" fmla="*/ 125092 h 1849426"/>
                <a:gd name="GluePoint2508X" fmla="*/ 240325 w 6386648"/>
                <a:gd name="GluePoint2508Y" fmla="*/ 143116 h 1849426"/>
                <a:gd name="GluePoint2509X" fmla="*/ 222301 w 6386648"/>
                <a:gd name="GluePoint2509Y" fmla="*/ 125092 h 1849426"/>
                <a:gd name="GluePoint2510X" fmla="*/ 240325 w 6386648"/>
                <a:gd name="GluePoint2510Y" fmla="*/ 107067 h 1849426"/>
                <a:gd name="GluePoint2511X" fmla="*/ 3761092 w 6386648"/>
                <a:gd name="GluePoint2511Y" fmla="*/ 101059 h 1849426"/>
                <a:gd name="GluePoint2512X" fmla="*/ 3779117 w 6386648"/>
                <a:gd name="GluePoint2512Y" fmla="*/ 119083 h 1849426"/>
                <a:gd name="GluePoint2513X" fmla="*/ 3761092 w 6386648"/>
                <a:gd name="GluePoint2513Y" fmla="*/ 137108 h 1849426"/>
                <a:gd name="GluePoint2514X" fmla="*/ 3743068 w 6386648"/>
                <a:gd name="GluePoint2514Y" fmla="*/ 119083 h 1849426"/>
                <a:gd name="GluePoint2515X" fmla="*/ 3761092 w 6386648"/>
                <a:gd name="GluePoint2515Y" fmla="*/ 101059 h 1849426"/>
                <a:gd name="GluePoint2516X" fmla="*/ 1706311 w 6386648"/>
                <a:gd name="GluePoint2516Y" fmla="*/ 101059 h 1849426"/>
                <a:gd name="GluePoint2517X" fmla="*/ 1724335 w 6386648"/>
                <a:gd name="GluePoint2517Y" fmla="*/ 119083 h 1849426"/>
                <a:gd name="GluePoint2518X" fmla="*/ 1706311 w 6386648"/>
                <a:gd name="GluePoint2518Y" fmla="*/ 137108 h 1849426"/>
                <a:gd name="GluePoint2519X" fmla="*/ 1688286 w 6386648"/>
                <a:gd name="GluePoint2519Y" fmla="*/ 119083 h 1849426"/>
                <a:gd name="GluePoint2520X" fmla="*/ 1706311 w 6386648"/>
                <a:gd name="GluePoint2520Y" fmla="*/ 101059 h 1849426"/>
                <a:gd name="GluePoint2521X" fmla="*/ 1574131 w 6386648"/>
                <a:gd name="GluePoint2521Y" fmla="*/ 101059 h 1849426"/>
                <a:gd name="GluePoint2522X" fmla="*/ 1592156 w 6386648"/>
                <a:gd name="GluePoint2522Y" fmla="*/ 119083 h 1849426"/>
                <a:gd name="GluePoint2523X" fmla="*/ 1574131 w 6386648"/>
                <a:gd name="GluePoint2523Y" fmla="*/ 137108 h 1849426"/>
                <a:gd name="GluePoint2524X" fmla="*/ 1556107 w 6386648"/>
                <a:gd name="GluePoint2524Y" fmla="*/ 119083 h 1849426"/>
                <a:gd name="GluePoint2525X" fmla="*/ 1574131 w 6386648"/>
                <a:gd name="GluePoint2525Y" fmla="*/ 101059 h 1849426"/>
                <a:gd name="GluePoint2526X" fmla="*/ 5611598 w 6386648"/>
                <a:gd name="GluePoint2526Y" fmla="*/ 89043 h 1849426"/>
                <a:gd name="GluePoint2527X" fmla="*/ 5629623 w 6386648"/>
                <a:gd name="GluePoint2527Y" fmla="*/ 107067 h 1849426"/>
                <a:gd name="GluePoint2528X" fmla="*/ 5611598 w 6386648"/>
                <a:gd name="GluePoint2528Y" fmla="*/ 125092 h 1849426"/>
                <a:gd name="GluePoint2529X" fmla="*/ 5593574 w 6386648"/>
                <a:gd name="GluePoint2529Y" fmla="*/ 107067 h 1849426"/>
                <a:gd name="GluePoint2530X" fmla="*/ 5611598 w 6386648"/>
                <a:gd name="GluePoint2530Y" fmla="*/ 89043 h 1849426"/>
                <a:gd name="GluePoint2531X" fmla="*/ 5419337 w 6386648"/>
                <a:gd name="GluePoint2531Y" fmla="*/ 89043 h 1849426"/>
                <a:gd name="GluePoint2532X" fmla="*/ 5437362 w 6386648"/>
                <a:gd name="GluePoint2532Y" fmla="*/ 107067 h 1849426"/>
                <a:gd name="GluePoint2533X" fmla="*/ 5419337 w 6386648"/>
                <a:gd name="GluePoint2533Y" fmla="*/ 125092 h 1849426"/>
                <a:gd name="GluePoint2534X" fmla="*/ 5401312 w 6386648"/>
                <a:gd name="GluePoint2534Y" fmla="*/ 107067 h 1849426"/>
                <a:gd name="GluePoint2535X" fmla="*/ 5419337 w 6386648"/>
                <a:gd name="GluePoint2535Y" fmla="*/ 89043 h 1849426"/>
                <a:gd name="GluePoint2536X" fmla="*/ 2992051 w 6386648"/>
                <a:gd name="GluePoint2536Y" fmla="*/ 89043 h 1849426"/>
                <a:gd name="GluePoint2537X" fmla="*/ 3010076 w 6386648"/>
                <a:gd name="GluePoint2537Y" fmla="*/ 107067 h 1849426"/>
                <a:gd name="GluePoint2538X" fmla="*/ 2992051 w 6386648"/>
                <a:gd name="GluePoint2538Y" fmla="*/ 125092 h 1849426"/>
                <a:gd name="GluePoint2539X" fmla="*/ 2974027 w 6386648"/>
                <a:gd name="GluePoint2539Y" fmla="*/ 107067 h 1849426"/>
                <a:gd name="GluePoint2540X" fmla="*/ 2992051 w 6386648"/>
                <a:gd name="GluePoint2540Y" fmla="*/ 89043 h 1849426"/>
                <a:gd name="GluePoint2541X" fmla="*/ 6368623 w 6386648"/>
                <a:gd name="GluePoint2541Y" fmla="*/ 83034 h 1849426"/>
                <a:gd name="GluePoint2542X" fmla="*/ 6386648 w 6386648"/>
                <a:gd name="GluePoint2542Y" fmla="*/ 101058 h 1849426"/>
                <a:gd name="GluePoint2543X" fmla="*/ 6368623 w 6386648"/>
                <a:gd name="GluePoint2543Y" fmla="*/ 119083 h 1849426"/>
                <a:gd name="GluePoint2544X" fmla="*/ 6350599 w 6386648"/>
                <a:gd name="GluePoint2544Y" fmla="*/ 101058 h 1849426"/>
                <a:gd name="GluePoint2545X" fmla="*/ 6368623 w 6386648"/>
                <a:gd name="GluePoint2545Y" fmla="*/ 83034 h 1849426"/>
                <a:gd name="GluePoint2546X" fmla="*/ 6242452 w 6386648"/>
                <a:gd name="GluePoint2546Y" fmla="*/ 83034 h 1849426"/>
                <a:gd name="GluePoint2547X" fmla="*/ 6260477 w 6386648"/>
                <a:gd name="GluePoint2547Y" fmla="*/ 101058 h 1849426"/>
                <a:gd name="GluePoint2548X" fmla="*/ 6242452 w 6386648"/>
                <a:gd name="GluePoint2548Y" fmla="*/ 119083 h 1849426"/>
                <a:gd name="GluePoint2549X" fmla="*/ 6224428 w 6386648"/>
                <a:gd name="GluePoint2549Y" fmla="*/ 101058 h 1849426"/>
                <a:gd name="GluePoint2550X" fmla="*/ 6242452 w 6386648"/>
                <a:gd name="GluePoint2550Y" fmla="*/ 83034 h 1849426"/>
                <a:gd name="GluePoint2551X" fmla="*/ 4884613 w 6386648"/>
                <a:gd name="GluePoint2551Y" fmla="*/ 83034 h 1849426"/>
                <a:gd name="GluePoint2552X" fmla="*/ 4902638 w 6386648"/>
                <a:gd name="GluePoint2552Y" fmla="*/ 101058 h 1849426"/>
                <a:gd name="GluePoint2553X" fmla="*/ 4884613 w 6386648"/>
                <a:gd name="GluePoint2553Y" fmla="*/ 119083 h 1849426"/>
                <a:gd name="GluePoint2554X" fmla="*/ 4866589 w 6386648"/>
                <a:gd name="GluePoint2554Y" fmla="*/ 101058 h 1849426"/>
                <a:gd name="GluePoint2555X" fmla="*/ 4884613 w 6386648"/>
                <a:gd name="GluePoint2555Y" fmla="*/ 83034 h 1849426"/>
                <a:gd name="GluePoint2556X" fmla="*/ 3118221 w 6386648"/>
                <a:gd name="GluePoint2556Y" fmla="*/ 83034 h 1849426"/>
                <a:gd name="GluePoint2557X" fmla="*/ 3136246 w 6386648"/>
                <a:gd name="GluePoint2557Y" fmla="*/ 101058 h 1849426"/>
                <a:gd name="GluePoint2558X" fmla="*/ 3118221 w 6386648"/>
                <a:gd name="GluePoint2558Y" fmla="*/ 119083 h 1849426"/>
                <a:gd name="GluePoint2559X" fmla="*/ 3100197 w 6386648"/>
                <a:gd name="GluePoint2559Y" fmla="*/ 101058 h 1849426"/>
                <a:gd name="GluePoint2560X" fmla="*/ 3118221 w 6386648"/>
                <a:gd name="GluePoint2560Y" fmla="*/ 83034 h 1849426"/>
                <a:gd name="GluePoint2561X" fmla="*/ 2619546 w 6386648"/>
                <a:gd name="GluePoint2561Y" fmla="*/ 83034 h 1849426"/>
                <a:gd name="GluePoint2562X" fmla="*/ 2637571 w 6386648"/>
                <a:gd name="GluePoint2562Y" fmla="*/ 101058 h 1849426"/>
                <a:gd name="GluePoint2563X" fmla="*/ 2619546 w 6386648"/>
                <a:gd name="GluePoint2563Y" fmla="*/ 119083 h 1849426"/>
                <a:gd name="GluePoint2564X" fmla="*/ 2601522 w 6386648"/>
                <a:gd name="GluePoint2564Y" fmla="*/ 101058 h 1849426"/>
                <a:gd name="GluePoint2565X" fmla="*/ 2619546 w 6386648"/>
                <a:gd name="GluePoint2565Y" fmla="*/ 83034 h 1849426"/>
                <a:gd name="GluePoint2566X" fmla="*/ 1291748 w 6386648"/>
                <a:gd name="GluePoint2566Y" fmla="*/ 83034 h 1849426"/>
                <a:gd name="GluePoint2567X" fmla="*/ 1309773 w 6386648"/>
                <a:gd name="GluePoint2567Y" fmla="*/ 101058 h 1849426"/>
                <a:gd name="GluePoint2568X" fmla="*/ 1291748 w 6386648"/>
                <a:gd name="GluePoint2568Y" fmla="*/ 119083 h 1849426"/>
                <a:gd name="GluePoint2569X" fmla="*/ 1273724 w 6386648"/>
                <a:gd name="GluePoint2569Y" fmla="*/ 101058 h 1849426"/>
                <a:gd name="GluePoint2570X" fmla="*/ 1291748 w 6386648"/>
                <a:gd name="GluePoint2570Y" fmla="*/ 83034 h 1849426"/>
                <a:gd name="GluePoint2571X" fmla="*/ 702951 w 6386648"/>
                <a:gd name="GluePoint2571Y" fmla="*/ 83034 h 1849426"/>
                <a:gd name="GluePoint2572X" fmla="*/ 720976 w 6386648"/>
                <a:gd name="GluePoint2572Y" fmla="*/ 101058 h 1849426"/>
                <a:gd name="GluePoint2573X" fmla="*/ 702951 w 6386648"/>
                <a:gd name="GluePoint2573Y" fmla="*/ 119083 h 1849426"/>
                <a:gd name="GluePoint2574X" fmla="*/ 684927 w 6386648"/>
                <a:gd name="GluePoint2574Y" fmla="*/ 101058 h 1849426"/>
                <a:gd name="GluePoint2575X" fmla="*/ 702951 w 6386648"/>
                <a:gd name="GluePoint2575Y" fmla="*/ 83034 h 1849426"/>
                <a:gd name="GluePoint2576X" fmla="*/ 2319139 w 6386648"/>
                <a:gd name="GluePoint2576Y" fmla="*/ 65010 h 1849426"/>
                <a:gd name="GluePoint2577X" fmla="*/ 2337164 w 6386648"/>
                <a:gd name="GluePoint2577Y" fmla="*/ 83034 h 1849426"/>
                <a:gd name="GluePoint2578X" fmla="*/ 2319139 w 6386648"/>
                <a:gd name="GluePoint2578Y" fmla="*/ 101059 h 1849426"/>
                <a:gd name="GluePoint2579X" fmla="*/ 2301115 w 6386648"/>
                <a:gd name="GluePoint2579Y" fmla="*/ 83034 h 1849426"/>
                <a:gd name="GluePoint2580X" fmla="*/ 2319139 w 6386648"/>
                <a:gd name="GluePoint2580Y" fmla="*/ 65010 h 1849426"/>
                <a:gd name="GluePoint2581X" fmla="*/ 564765 w 6386648"/>
                <a:gd name="GluePoint2581Y" fmla="*/ 65010 h 1849426"/>
                <a:gd name="GluePoint2582X" fmla="*/ 582789 w 6386648"/>
                <a:gd name="GluePoint2582Y" fmla="*/ 83034 h 1849426"/>
                <a:gd name="GluePoint2583X" fmla="*/ 564765 w 6386648"/>
                <a:gd name="GluePoint2583Y" fmla="*/ 101059 h 1849426"/>
                <a:gd name="GluePoint2584X" fmla="*/ 546740 w 6386648"/>
                <a:gd name="GluePoint2584Y" fmla="*/ 83034 h 1849426"/>
                <a:gd name="GluePoint2585X" fmla="*/ 564765 w 6386648"/>
                <a:gd name="GluePoint2585Y" fmla="*/ 65010 h 1849426"/>
                <a:gd name="GluePoint2586X" fmla="*/ 18024 w 6386648"/>
                <a:gd name="GluePoint2586Y" fmla="*/ 65010 h 1849426"/>
                <a:gd name="GluePoint2587X" fmla="*/ 36049 w 6386648"/>
                <a:gd name="GluePoint2587Y" fmla="*/ 83034 h 1849426"/>
                <a:gd name="GluePoint2588X" fmla="*/ 18024 w 6386648"/>
                <a:gd name="GluePoint2588Y" fmla="*/ 101059 h 1849426"/>
                <a:gd name="GluePoint2589X" fmla="*/ 0 w 6386648"/>
                <a:gd name="GluePoint2589Y" fmla="*/ 83034 h 1849426"/>
                <a:gd name="GluePoint2590X" fmla="*/ 18024 w 6386648"/>
                <a:gd name="GluePoint2590Y" fmla="*/ 65010 h 1849426"/>
                <a:gd name="GluePoint2591X" fmla="*/ 5052841 w 6386648"/>
                <a:gd name="GluePoint2591Y" fmla="*/ 59002 h 1849426"/>
                <a:gd name="GluePoint2592X" fmla="*/ 5070866 w 6386648"/>
                <a:gd name="GluePoint2592Y" fmla="*/ 77026 h 1849426"/>
                <a:gd name="GluePoint2593X" fmla="*/ 5052841 w 6386648"/>
                <a:gd name="GluePoint2593Y" fmla="*/ 95051 h 1849426"/>
                <a:gd name="GluePoint2594X" fmla="*/ 5034817 w 6386648"/>
                <a:gd name="GluePoint2594Y" fmla="*/ 77026 h 1849426"/>
                <a:gd name="GluePoint2595X" fmla="*/ 5052841 w 6386648"/>
                <a:gd name="GluePoint2595Y" fmla="*/ 59002 h 1849426"/>
                <a:gd name="GluePoint2596X" fmla="*/ 3490726 w 6386648"/>
                <a:gd name="GluePoint2596Y" fmla="*/ 59002 h 1849426"/>
                <a:gd name="GluePoint2597X" fmla="*/ 3508751 w 6386648"/>
                <a:gd name="GluePoint2597Y" fmla="*/ 77026 h 1849426"/>
                <a:gd name="GluePoint2598X" fmla="*/ 3490726 w 6386648"/>
                <a:gd name="GluePoint2598Y" fmla="*/ 95051 h 1849426"/>
                <a:gd name="GluePoint2599X" fmla="*/ 3472702 w 6386648"/>
                <a:gd name="GluePoint2599Y" fmla="*/ 77026 h 1849426"/>
                <a:gd name="GluePoint2600X" fmla="*/ 3490726 w 6386648"/>
                <a:gd name="GluePoint2600Y" fmla="*/ 59002 h 1849426"/>
                <a:gd name="GluePoint2601X" fmla="*/ 1447960 w 6386648"/>
                <a:gd name="GluePoint2601Y" fmla="*/ 59002 h 1849426"/>
                <a:gd name="GluePoint2602X" fmla="*/ 1465985 w 6386648"/>
                <a:gd name="GluePoint2602Y" fmla="*/ 77026 h 1849426"/>
                <a:gd name="GluePoint2603X" fmla="*/ 1447960 w 6386648"/>
                <a:gd name="GluePoint2603Y" fmla="*/ 95051 h 1849426"/>
                <a:gd name="GluePoint2604X" fmla="*/ 1429936 w 6386648"/>
                <a:gd name="GluePoint2604Y" fmla="*/ 77026 h 1849426"/>
                <a:gd name="GluePoint2605X" fmla="*/ 1447960 w 6386648"/>
                <a:gd name="GluePoint2605Y" fmla="*/ 59002 h 1849426"/>
                <a:gd name="GluePoint2606X" fmla="*/ 2192969 w 6386648"/>
                <a:gd name="GluePoint2606Y" fmla="*/ 46987 h 1849426"/>
                <a:gd name="GluePoint2607X" fmla="*/ 2210994 w 6386648"/>
                <a:gd name="GluePoint2607Y" fmla="*/ 65012 h 1849426"/>
                <a:gd name="GluePoint2608X" fmla="*/ 2192969 w 6386648"/>
                <a:gd name="GluePoint2608Y" fmla="*/ 83036 h 1849426"/>
                <a:gd name="GluePoint2609X" fmla="*/ 2174945 w 6386648"/>
                <a:gd name="GluePoint2609Y" fmla="*/ 65012 h 1849426"/>
                <a:gd name="GluePoint2610X" fmla="*/ 2192969 w 6386648"/>
                <a:gd name="GluePoint2610Y" fmla="*/ 46987 h 1849426"/>
                <a:gd name="GluePoint2611X" fmla="*/ 4434003 w 6386648"/>
                <a:gd name="GluePoint2611Y" fmla="*/ 40979 h 1849426"/>
                <a:gd name="GluePoint2612X" fmla="*/ 4452028 w 6386648"/>
                <a:gd name="GluePoint2612Y" fmla="*/ 59003 h 1849426"/>
                <a:gd name="GluePoint2613X" fmla="*/ 4434003 w 6386648"/>
                <a:gd name="GluePoint2613Y" fmla="*/ 77028 h 1849426"/>
                <a:gd name="GluePoint2614X" fmla="*/ 4415979 w 6386648"/>
                <a:gd name="GluePoint2614Y" fmla="*/ 59003 h 1849426"/>
                <a:gd name="GluePoint2615X" fmla="*/ 4434003 w 6386648"/>
                <a:gd name="GluePoint2615Y" fmla="*/ 40979 h 1849426"/>
                <a:gd name="GluePoint2616X" fmla="*/ 3616897 w 6386648"/>
                <a:gd name="GluePoint2616Y" fmla="*/ 40979 h 1849426"/>
                <a:gd name="GluePoint2617X" fmla="*/ 3634922 w 6386648"/>
                <a:gd name="GluePoint2617Y" fmla="*/ 59003 h 1849426"/>
                <a:gd name="GluePoint2618X" fmla="*/ 3616897 w 6386648"/>
                <a:gd name="GluePoint2618Y" fmla="*/ 77028 h 1849426"/>
                <a:gd name="GluePoint2619X" fmla="*/ 3598872 w 6386648"/>
                <a:gd name="GluePoint2619Y" fmla="*/ 59003 h 1849426"/>
                <a:gd name="GluePoint2620X" fmla="*/ 3616897 w 6386648"/>
                <a:gd name="GluePoint2620Y" fmla="*/ 40979 h 1849426"/>
                <a:gd name="GluePoint2621X" fmla="*/ 1826473 w 6386648"/>
                <a:gd name="GluePoint2621Y" fmla="*/ 40979 h 1849426"/>
                <a:gd name="GluePoint2622X" fmla="*/ 1844497 w 6386648"/>
                <a:gd name="GluePoint2622Y" fmla="*/ 59003 h 1849426"/>
                <a:gd name="GluePoint2623X" fmla="*/ 1826473 w 6386648"/>
                <a:gd name="GluePoint2623Y" fmla="*/ 77028 h 1849426"/>
                <a:gd name="GluePoint2624X" fmla="*/ 1808448 w 6386648"/>
                <a:gd name="GluePoint2624Y" fmla="*/ 59003 h 1849426"/>
                <a:gd name="GluePoint2625X" fmla="*/ 1826473 w 6386648"/>
                <a:gd name="GluePoint2625Y" fmla="*/ 40979 h 1849426"/>
                <a:gd name="GluePoint2626X" fmla="*/ 5942045 w 6386648"/>
                <a:gd name="GluePoint2626Y" fmla="*/ 34970 h 1849426"/>
                <a:gd name="GluePoint2627X" fmla="*/ 5960070 w 6386648"/>
                <a:gd name="GluePoint2627Y" fmla="*/ 52994 h 1849426"/>
                <a:gd name="GluePoint2628X" fmla="*/ 5942045 w 6386648"/>
                <a:gd name="GluePoint2628Y" fmla="*/ 71019 h 1849426"/>
                <a:gd name="GluePoint2629X" fmla="*/ 5924021 w 6386648"/>
                <a:gd name="GluePoint2629Y" fmla="*/ 52994 h 1849426"/>
                <a:gd name="GluePoint2630X" fmla="*/ 5942045 w 6386648"/>
                <a:gd name="GluePoint2630Y" fmla="*/ 34970 h 1849426"/>
                <a:gd name="GluePoint2631X" fmla="*/ 5719744 w 6386648"/>
                <a:gd name="GluePoint2631Y" fmla="*/ 34970 h 1849426"/>
                <a:gd name="GluePoint2632X" fmla="*/ 5737769 w 6386648"/>
                <a:gd name="GluePoint2632Y" fmla="*/ 52994 h 1849426"/>
                <a:gd name="GluePoint2633X" fmla="*/ 5719744 w 6386648"/>
                <a:gd name="GluePoint2633Y" fmla="*/ 71019 h 1849426"/>
                <a:gd name="GluePoint2634X" fmla="*/ 5701719 w 6386648"/>
                <a:gd name="GluePoint2634Y" fmla="*/ 52994 h 1849426"/>
                <a:gd name="GluePoint2635X" fmla="*/ 5719744 w 6386648"/>
                <a:gd name="GluePoint2635Y" fmla="*/ 34970 h 1849426"/>
                <a:gd name="GluePoint2636X" fmla="*/ 1171586 w 6386648"/>
                <a:gd name="GluePoint2636Y" fmla="*/ 34970 h 1849426"/>
                <a:gd name="GluePoint2637X" fmla="*/ 1189611 w 6386648"/>
                <a:gd name="GluePoint2637Y" fmla="*/ 52994 h 1849426"/>
                <a:gd name="GluePoint2638X" fmla="*/ 1171586 w 6386648"/>
                <a:gd name="GluePoint2638Y" fmla="*/ 71019 h 1849426"/>
                <a:gd name="GluePoint2639X" fmla="*/ 1153562 w 6386648"/>
                <a:gd name="GluePoint2639Y" fmla="*/ 52994 h 1849426"/>
                <a:gd name="GluePoint2640X" fmla="*/ 1171586 w 6386648"/>
                <a:gd name="GluePoint2640Y" fmla="*/ 34970 h 1849426"/>
                <a:gd name="GluePoint2641X" fmla="*/ 937268 w 6386648"/>
                <a:gd name="GluePoint2641Y" fmla="*/ 34970 h 1849426"/>
                <a:gd name="GluePoint2642X" fmla="*/ 955293 w 6386648"/>
                <a:gd name="GluePoint2642Y" fmla="*/ 52994 h 1849426"/>
                <a:gd name="GluePoint2643X" fmla="*/ 937268 w 6386648"/>
                <a:gd name="GluePoint2643Y" fmla="*/ 71019 h 1849426"/>
                <a:gd name="GluePoint2644X" fmla="*/ 919244 w 6386648"/>
                <a:gd name="GluePoint2644Y" fmla="*/ 52994 h 1849426"/>
                <a:gd name="GluePoint2645X" fmla="*/ 937268 w 6386648"/>
                <a:gd name="GluePoint2645Y" fmla="*/ 34970 h 1849426"/>
                <a:gd name="GluePoint2646X" fmla="*/ 426577 w 6386648"/>
                <a:gd name="GluePoint2646Y" fmla="*/ 34970 h 1849426"/>
                <a:gd name="GluePoint2647X" fmla="*/ 444602 w 6386648"/>
                <a:gd name="GluePoint2647Y" fmla="*/ 52994 h 1849426"/>
                <a:gd name="GluePoint2648X" fmla="*/ 426577 w 6386648"/>
                <a:gd name="GluePoint2648Y" fmla="*/ 71019 h 1849426"/>
                <a:gd name="GluePoint2649X" fmla="*/ 408553 w 6386648"/>
                <a:gd name="GluePoint2649Y" fmla="*/ 52994 h 1849426"/>
                <a:gd name="GluePoint2650X" fmla="*/ 426577 w 6386648"/>
                <a:gd name="GluePoint2650Y" fmla="*/ 34970 h 1849426"/>
                <a:gd name="GluePoint2651X" fmla="*/ 6146322 w 6386648"/>
                <a:gd name="GluePoint2651Y" fmla="*/ 28962 h 1849426"/>
                <a:gd name="GluePoint2652X" fmla="*/ 6164347 w 6386648"/>
                <a:gd name="GluePoint2652Y" fmla="*/ 46986 h 1849426"/>
                <a:gd name="GluePoint2653X" fmla="*/ 6146322 w 6386648"/>
                <a:gd name="GluePoint2653Y" fmla="*/ 65011 h 1849426"/>
                <a:gd name="GluePoint2654X" fmla="*/ 6128298 w 6386648"/>
                <a:gd name="GluePoint2654Y" fmla="*/ 46986 h 1849426"/>
                <a:gd name="GluePoint2655X" fmla="*/ 6146322 w 6386648"/>
                <a:gd name="GluePoint2655Y" fmla="*/ 28962 h 1849426"/>
                <a:gd name="GluePoint2656X" fmla="*/ 4776467 w 6386648"/>
                <a:gd name="GluePoint2656Y" fmla="*/ 28962 h 1849426"/>
                <a:gd name="GluePoint2657X" fmla="*/ 4794492 w 6386648"/>
                <a:gd name="GluePoint2657Y" fmla="*/ 46986 h 1849426"/>
                <a:gd name="GluePoint2658X" fmla="*/ 4776467 w 6386648"/>
                <a:gd name="GluePoint2658Y" fmla="*/ 65011 h 1849426"/>
                <a:gd name="GluePoint2659X" fmla="*/ 4758443 w 6386648"/>
                <a:gd name="GluePoint2659Y" fmla="*/ 46986 h 1849426"/>
                <a:gd name="GluePoint2660X" fmla="*/ 4776467 w 6386648"/>
                <a:gd name="GluePoint2660Y" fmla="*/ 28962 h 1849426"/>
                <a:gd name="GluePoint2661X" fmla="*/ 2451318 w 6386648"/>
                <a:gd name="GluePoint2661Y" fmla="*/ 28962 h 1849426"/>
                <a:gd name="GluePoint2662X" fmla="*/ 2469343 w 6386648"/>
                <a:gd name="GluePoint2662Y" fmla="*/ 46986 h 1849426"/>
                <a:gd name="GluePoint2663X" fmla="*/ 2451318 w 6386648"/>
                <a:gd name="GluePoint2663Y" fmla="*/ 65011 h 1849426"/>
                <a:gd name="GluePoint2664X" fmla="*/ 2433294 w 6386648"/>
                <a:gd name="GluePoint2664Y" fmla="*/ 46986 h 1849426"/>
                <a:gd name="GluePoint2665X" fmla="*/ 2451318 w 6386648"/>
                <a:gd name="GluePoint2665Y" fmla="*/ 28962 h 1849426"/>
                <a:gd name="GluePoint2666X" fmla="*/ 150203 w 6386648"/>
                <a:gd name="GluePoint2666Y" fmla="*/ 28962 h 1849426"/>
                <a:gd name="GluePoint2667X" fmla="*/ 168228 w 6386648"/>
                <a:gd name="GluePoint2667Y" fmla="*/ 46986 h 1849426"/>
                <a:gd name="GluePoint2668X" fmla="*/ 150203 w 6386648"/>
                <a:gd name="GluePoint2668Y" fmla="*/ 65011 h 1849426"/>
                <a:gd name="GluePoint2669X" fmla="*/ 132179 w 6386648"/>
                <a:gd name="GluePoint2669Y" fmla="*/ 46986 h 1849426"/>
                <a:gd name="GluePoint2670X" fmla="*/ 150203 w 6386648"/>
                <a:gd name="GluePoint2670Y" fmla="*/ 28962 h 1849426"/>
                <a:gd name="GluePoint2671X" fmla="*/ 4277792 w 6386648"/>
                <a:gd name="GluePoint2671Y" fmla="*/ 22954 h 1849426"/>
                <a:gd name="GluePoint2672X" fmla="*/ 4295817 w 6386648"/>
                <a:gd name="GluePoint2672Y" fmla="*/ 40978 h 1849426"/>
                <a:gd name="GluePoint2673X" fmla="*/ 4277792 w 6386648"/>
                <a:gd name="GluePoint2673Y" fmla="*/ 59003 h 1849426"/>
                <a:gd name="GluePoint2674X" fmla="*/ 4259767 w 6386648"/>
                <a:gd name="GluePoint2674Y" fmla="*/ 40978 h 1849426"/>
                <a:gd name="GluePoint2675X" fmla="*/ 4277792 w 6386648"/>
                <a:gd name="GluePoint2675Y" fmla="*/ 22954 h 1849426"/>
                <a:gd name="GluePoint2676X" fmla="*/ 4145613 w 6386648"/>
                <a:gd name="GluePoint2676Y" fmla="*/ 22954 h 1849426"/>
                <a:gd name="GluePoint2677X" fmla="*/ 4163638 w 6386648"/>
                <a:gd name="GluePoint2677Y" fmla="*/ 40978 h 1849426"/>
                <a:gd name="GluePoint2678X" fmla="*/ 4145613 w 6386648"/>
                <a:gd name="GluePoint2678Y" fmla="*/ 59003 h 1849426"/>
                <a:gd name="GluePoint2679X" fmla="*/ 4127589 w 6386648"/>
                <a:gd name="GluePoint2679Y" fmla="*/ 40978 h 1849426"/>
                <a:gd name="GluePoint2680X" fmla="*/ 4145613 w 6386648"/>
                <a:gd name="GluePoint2680Y" fmla="*/ 22954 h 1849426"/>
                <a:gd name="GluePoint2681X" fmla="*/ 817106 w 6386648"/>
                <a:gd name="GluePoint2681Y" fmla="*/ 22954 h 1849426"/>
                <a:gd name="GluePoint2682X" fmla="*/ 829123 w 6386648"/>
                <a:gd name="GluePoint2682Y" fmla="*/ 34970 h 1849426"/>
                <a:gd name="GluePoint2683X" fmla="*/ 817106 w 6386648"/>
                <a:gd name="GluePoint2683Y" fmla="*/ 46987 h 1849426"/>
                <a:gd name="GluePoint2684X" fmla="*/ 805090 w 6386648"/>
                <a:gd name="GluePoint2684Y" fmla="*/ 34970 h 1849426"/>
                <a:gd name="GluePoint2685X" fmla="*/ 817106 w 6386648"/>
                <a:gd name="GluePoint2685Y" fmla="*/ 22954 h 1849426"/>
                <a:gd name="GluePoint2686X" fmla="*/ 5491435 w 6386648"/>
                <a:gd name="GluePoint2686Y" fmla="*/ 16946 h 1849426"/>
                <a:gd name="GluePoint2687X" fmla="*/ 5509460 w 6386648"/>
                <a:gd name="GluePoint2687Y" fmla="*/ 34971 h 1849426"/>
                <a:gd name="GluePoint2688X" fmla="*/ 5491435 w 6386648"/>
                <a:gd name="GluePoint2688Y" fmla="*/ 52995 h 1849426"/>
                <a:gd name="GluePoint2689X" fmla="*/ 5473411 w 6386648"/>
                <a:gd name="GluePoint2689Y" fmla="*/ 34971 h 1849426"/>
                <a:gd name="GluePoint2690X" fmla="*/ 5491435 w 6386648"/>
                <a:gd name="GluePoint2690Y" fmla="*/ 16946 h 1849426"/>
                <a:gd name="GluePoint2691X" fmla="*/ 5323207 w 6386648"/>
                <a:gd name="GluePoint2691Y" fmla="*/ 16946 h 1849426"/>
                <a:gd name="GluePoint2692X" fmla="*/ 5341232 w 6386648"/>
                <a:gd name="GluePoint2692Y" fmla="*/ 34971 h 1849426"/>
                <a:gd name="GluePoint2693X" fmla="*/ 5323207 w 6386648"/>
                <a:gd name="GluePoint2693Y" fmla="*/ 52995 h 1849426"/>
                <a:gd name="GluePoint2694X" fmla="*/ 5305183 w 6386648"/>
                <a:gd name="GluePoint2694Y" fmla="*/ 34971 h 1849426"/>
                <a:gd name="GluePoint2695X" fmla="*/ 5323207 w 6386648"/>
                <a:gd name="GluePoint2695Y" fmla="*/ 16946 h 1849426"/>
                <a:gd name="GluePoint2696X" fmla="*/ 4632272 w 6386648"/>
                <a:gd name="GluePoint2696Y" fmla="*/ 16946 h 1849426"/>
                <a:gd name="GluePoint2697X" fmla="*/ 4650297 w 6386648"/>
                <a:gd name="GluePoint2697Y" fmla="*/ 34971 h 1849426"/>
                <a:gd name="GluePoint2698X" fmla="*/ 4632272 w 6386648"/>
                <a:gd name="GluePoint2698Y" fmla="*/ 52995 h 1849426"/>
                <a:gd name="GluePoint2699X" fmla="*/ 4614248 w 6386648"/>
                <a:gd name="GluePoint2699Y" fmla="*/ 34971 h 1849426"/>
                <a:gd name="GluePoint2700X" fmla="*/ 4632272 w 6386648"/>
                <a:gd name="GluePoint2700Y" fmla="*/ 16946 h 1849426"/>
                <a:gd name="GluePoint2701X" fmla="*/ 3226368 w 6386648"/>
                <a:gd name="GluePoint2701Y" fmla="*/ 16946 h 1849426"/>
                <a:gd name="GluePoint2702X" fmla="*/ 3244393 w 6386648"/>
                <a:gd name="GluePoint2702Y" fmla="*/ 34971 h 1849426"/>
                <a:gd name="GluePoint2703X" fmla="*/ 3226368 w 6386648"/>
                <a:gd name="GluePoint2703Y" fmla="*/ 52995 h 1849426"/>
                <a:gd name="GluePoint2704X" fmla="*/ 3208343 w 6386648"/>
                <a:gd name="GluePoint2704Y" fmla="*/ 34971 h 1849426"/>
                <a:gd name="GluePoint2705X" fmla="*/ 3226368 w 6386648"/>
                <a:gd name="GluePoint2705Y" fmla="*/ 16946 h 1849426"/>
                <a:gd name="GluePoint2706X" fmla="*/ 3983393 w 6386648"/>
                <a:gd name="GluePoint2706Y" fmla="*/ 10938 h 1849426"/>
                <a:gd name="GluePoint2707X" fmla="*/ 4001418 w 6386648"/>
                <a:gd name="GluePoint2707Y" fmla="*/ 28962 h 1849426"/>
                <a:gd name="GluePoint2708X" fmla="*/ 3983393 w 6386648"/>
                <a:gd name="GluePoint2708Y" fmla="*/ 46987 h 1849426"/>
                <a:gd name="GluePoint2709X" fmla="*/ 3965369 w 6386648"/>
                <a:gd name="GluePoint2709Y" fmla="*/ 28962 h 1849426"/>
                <a:gd name="GluePoint2710X" fmla="*/ 3983393 w 6386648"/>
                <a:gd name="GluePoint2710Y" fmla="*/ 10938 h 1849426"/>
                <a:gd name="GluePoint2711X" fmla="*/ 1039407 w 6386648"/>
                <a:gd name="GluePoint2711Y" fmla="*/ 10938 h 1849426"/>
                <a:gd name="GluePoint2712X" fmla="*/ 1057432 w 6386648"/>
                <a:gd name="GluePoint2712Y" fmla="*/ 28962 h 1849426"/>
                <a:gd name="GluePoint2713X" fmla="*/ 1039407 w 6386648"/>
                <a:gd name="GluePoint2713Y" fmla="*/ 46987 h 1849426"/>
                <a:gd name="GluePoint2714X" fmla="*/ 1021383 w 6386648"/>
                <a:gd name="GluePoint2714Y" fmla="*/ 28962 h 1849426"/>
                <a:gd name="GluePoint2715X" fmla="*/ 1039407 w 6386648"/>
                <a:gd name="GluePoint2715Y" fmla="*/ 10938 h 1849426"/>
                <a:gd name="GluePoint2716X" fmla="*/ 312422 w 6386648"/>
                <a:gd name="GluePoint2716Y" fmla="*/ 10938 h 1849426"/>
                <a:gd name="GluePoint2717X" fmla="*/ 330447 w 6386648"/>
                <a:gd name="GluePoint2717Y" fmla="*/ 28962 h 1849426"/>
                <a:gd name="GluePoint2718X" fmla="*/ 312422 w 6386648"/>
                <a:gd name="GluePoint2718Y" fmla="*/ 46987 h 1849426"/>
                <a:gd name="GluePoint2719X" fmla="*/ 294398 w 6386648"/>
                <a:gd name="GluePoint2719Y" fmla="*/ 28962 h 1849426"/>
                <a:gd name="GluePoint2720X" fmla="*/ 312422 w 6386648"/>
                <a:gd name="GluePoint2720Y" fmla="*/ 10938 h 1849426"/>
                <a:gd name="GluePoint2721X" fmla="*/ 3839198 w 6386648"/>
                <a:gd name="GluePoint2721Y" fmla="*/ 4930 h 1849426"/>
                <a:gd name="GluePoint2722X" fmla="*/ 3857223 w 6386648"/>
                <a:gd name="GluePoint2722Y" fmla="*/ 22954 h 1849426"/>
                <a:gd name="GluePoint2723X" fmla="*/ 3839198 w 6386648"/>
                <a:gd name="GluePoint2723Y" fmla="*/ 40979 h 1849426"/>
                <a:gd name="GluePoint2724X" fmla="*/ 3821174 w 6386648"/>
                <a:gd name="GluePoint2724Y" fmla="*/ 22954 h 1849426"/>
                <a:gd name="GluePoint2725X" fmla="*/ 3839198 w 6386648"/>
                <a:gd name="GluePoint2725Y" fmla="*/ 4930 h 1849426"/>
                <a:gd name="GluePoint2726X" fmla="*/ 3388588 w 6386648"/>
                <a:gd name="GluePoint2726Y" fmla="*/ 4930 h 1849426"/>
                <a:gd name="GluePoint2727X" fmla="*/ 3406613 w 6386648"/>
                <a:gd name="GluePoint2727Y" fmla="*/ 22954 h 1849426"/>
                <a:gd name="GluePoint2728X" fmla="*/ 3388588 w 6386648"/>
                <a:gd name="GluePoint2728Y" fmla="*/ 40979 h 1849426"/>
                <a:gd name="GluePoint2729X" fmla="*/ 3370564 w 6386648"/>
                <a:gd name="GluePoint2729Y" fmla="*/ 22954 h 1849426"/>
                <a:gd name="GluePoint2730X" fmla="*/ 3388588 w 6386648"/>
                <a:gd name="GluePoint2730Y" fmla="*/ 4930 h 1849426"/>
                <a:gd name="GluePoint2731X" fmla="*/ 5171526 w 6386648"/>
                <a:gd name="GluePoint2731Y" fmla="*/ 0 h 1849426"/>
                <a:gd name="GluePoint2732X" fmla="*/ 5198514 w 6386648"/>
                <a:gd name="GluePoint2732Y" fmla="*/ 0 h 1849426"/>
                <a:gd name="GluePoint2733X" fmla="*/ 5203045 w 6386648"/>
                <a:gd name="GluePoint2733Y" fmla="*/ 10937 h 1849426"/>
                <a:gd name="GluePoint2734X" fmla="*/ 5185020 w 6386648"/>
                <a:gd name="GluePoint2734Y" fmla="*/ 28962 h 1849426"/>
                <a:gd name="GluePoint2735X" fmla="*/ 5166996 w 6386648"/>
                <a:gd name="GluePoint2735Y" fmla="*/ 10937 h 1849426"/>
                <a:gd name="GluePoint2736X" fmla="*/ 4908761 w 6386648"/>
                <a:gd name="GluePoint2736Y" fmla="*/ 0 h 1849426"/>
                <a:gd name="GluePoint2737X" fmla="*/ 4932564 w 6386648"/>
                <a:gd name="GluePoint2737Y" fmla="*/ 0 h 1849426"/>
                <a:gd name="GluePoint2738X" fmla="*/ 4920662 w 6386648"/>
                <a:gd name="GluePoint2738Y" fmla="*/ 4930 h 1849426"/>
                <a:gd name="GluePoint2739X" fmla="*/ 3701458 w 6386648"/>
                <a:gd name="GluePoint2739Y" fmla="*/ 0 h 1849426"/>
                <a:gd name="GluePoint2740X" fmla="*/ 3736613 w 6386648"/>
                <a:gd name="GluePoint2740Y" fmla="*/ 0 h 1849426"/>
                <a:gd name="GluePoint2741X" fmla="*/ 3731781 w 6386648"/>
                <a:gd name="GluePoint2741Y" fmla="*/ 11667 h 1849426"/>
                <a:gd name="GluePoint2742X" fmla="*/ 3719035 w 6386648"/>
                <a:gd name="GluePoint2742Y" fmla="*/ 16946 h 1849426"/>
                <a:gd name="GluePoint2743X" fmla="*/ 3706290 w 6386648"/>
                <a:gd name="GluePoint2743Y" fmla="*/ 11667 h 1849426"/>
                <a:gd name="GluePoint2744X" fmla="*/ 3058255 w 6386648"/>
                <a:gd name="GluePoint2744Y" fmla="*/ 0 h 1849426"/>
                <a:gd name="GluePoint2745X" fmla="*/ 3082058 w 6386648"/>
                <a:gd name="GluePoint2745Y" fmla="*/ 0 h 1849426"/>
                <a:gd name="GluePoint2746X" fmla="*/ 3070156 w 6386648"/>
                <a:gd name="GluePoint2746Y" fmla="*/ 4930 h 1849426"/>
                <a:gd name="GluePoint2747X" fmla="*/ 2908383 w 6386648"/>
                <a:gd name="GluePoint2747Y" fmla="*/ 0 h 1849426"/>
                <a:gd name="GluePoint2748X" fmla="*/ 2943539 w 6386648"/>
                <a:gd name="GluePoint2748Y" fmla="*/ 0 h 1849426"/>
                <a:gd name="GluePoint2749X" fmla="*/ 2938707 w 6386648"/>
                <a:gd name="GluePoint2749Y" fmla="*/ 11667 h 1849426"/>
                <a:gd name="GluePoint2750X" fmla="*/ 2925961 w 6386648"/>
                <a:gd name="GluePoint2750Y" fmla="*/ 16946 h 1849426"/>
                <a:gd name="GluePoint2751X" fmla="*/ 2913216 w 6386648"/>
                <a:gd name="GluePoint2751Y" fmla="*/ 11667 h 1849426"/>
                <a:gd name="GluePoint2752X" fmla="*/ 2794230 w 6386648"/>
                <a:gd name="GluePoint2752Y" fmla="*/ 0 h 1849426"/>
                <a:gd name="GluePoint2753X" fmla="*/ 2829385 w 6386648"/>
                <a:gd name="GluePoint2753Y" fmla="*/ 0 h 1849426"/>
                <a:gd name="GluePoint2754X" fmla="*/ 2824553 w 6386648"/>
                <a:gd name="GluePoint2754Y" fmla="*/ 11667 h 1849426"/>
                <a:gd name="GluePoint2755X" fmla="*/ 2811807 w 6386648"/>
                <a:gd name="GluePoint2755Y" fmla="*/ 16946 h 1849426"/>
                <a:gd name="GluePoint2756X" fmla="*/ 2799062 w 6386648"/>
                <a:gd name="GluePoint2756Y" fmla="*/ 11667 h 1849426"/>
                <a:gd name="GluePoint2757X" fmla="*/ 2675662 w 6386648"/>
                <a:gd name="GluePoint2757Y" fmla="*/ 0 h 1849426"/>
                <a:gd name="GluePoint2758X" fmla="*/ 2707627 w 6386648"/>
                <a:gd name="GluePoint2758Y" fmla="*/ 0 h 1849426"/>
                <a:gd name="GluePoint2759X" fmla="*/ 2709669 w 6386648"/>
                <a:gd name="GluePoint2759Y" fmla="*/ 4930 h 1849426"/>
                <a:gd name="GluePoint2760X" fmla="*/ 2691644 w 6386648"/>
                <a:gd name="GluePoint2760Y" fmla="*/ 22954 h 1849426"/>
                <a:gd name="GluePoint2761X" fmla="*/ 2673620 w 6386648"/>
                <a:gd name="GluePoint2761Y" fmla="*/ 4930 h 1849426"/>
                <a:gd name="GluePoint2762X" fmla="*/ 2543483 w 6386648"/>
                <a:gd name="GluePoint2762Y" fmla="*/ 0 h 1849426"/>
                <a:gd name="GluePoint2763X" fmla="*/ 2575448 w 6386648"/>
                <a:gd name="GluePoint2763Y" fmla="*/ 0 h 1849426"/>
                <a:gd name="GluePoint2764X" fmla="*/ 2577490 w 6386648"/>
                <a:gd name="GluePoint2764Y" fmla="*/ 4930 h 1849426"/>
                <a:gd name="GluePoint2765X" fmla="*/ 2559465 w 6386648"/>
                <a:gd name="GluePoint2765Y" fmla="*/ 22954 h 1849426"/>
                <a:gd name="GluePoint2766X" fmla="*/ 2541441 w 6386648"/>
                <a:gd name="GluePoint2766Y" fmla="*/ 4930 h 1849426"/>
                <a:gd name="GluePoint2767X" fmla="*/ 2047297 w 6386648"/>
                <a:gd name="GluePoint2767Y" fmla="*/ 0 h 1849426"/>
                <a:gd name="GluePoint2768X" fmla="*/ 2074285 w 6386648"/>
                <a:gd name="GluePoint2768Y" fmla="*/ 0 h 1849426"/>
                <a:gd name="GluePoint2769X" fmla="*/ 2078815 w 6386648"/>
                <a:gd name="GluePoint2769Y" fmla="*/ 10937 h 1849426"/>
                <a:gd name="GluePoint2770X" fmla="*/ 2060790 w 6386648"/>
                <a:gd name="GluePoint2770Y" fmla="*/ 28962 h 1849426"/>
                <a:gd name="GluePoint2771X" fmla="*/ 2042766 w 6386648"/>
                <a:gd name="GluePoint2771Y" fmla="*/ 10937 h 1849426"/>
                <a:gd name="GluePoint2772X" fmla="*/ 1932017 w 6386648"/>
                <a:gd name="GluePoint2772Y" fmla="*/ 0 h 1849426"/>
                <a:gd name="GluePoint2773X" fmla="*/ 1937222 w 6386648"/>
                <a:gd name="GluePoint2773Y" fmla="*/ 0 h 1849426"/>
                <a:gd name="GluePoint2774X" fmla="*/ 1947365 w 6386648"/>
                <a:gd name="GluePoint2774Y" fmla="*/ 4201 h 1849426"/>
                <a:gd name="GluePoint2775X" fmla="*/ 1952644 w 6386648"/>
                <a:gd name="GluePoint2775Y" fmla="*/ 16946 h 1849426"/>
                <a:gd name="GluePoint2776X" fmla="*/ 1934619 w 6386648"/>
                <a:gd name="GluePoint2776Y" fmla="*/ 34971 h 1849426"/>
                <a:gd name="GluePoint2777X" fmla="*/ 1916595 w 6386648"/>
                <a:gd name="GluePoint2777Y" fmla="*/ 16946 h 1849426"/>
                <a:gd name="GluePoint2778X" fmla="*/ 1921875 w 6386648"/>
                <a:gd name="GluePoint2778Y" fmla="*/ 4201 h 1849426"/>
                <a:gd name="GluePoint2779X" fmla="*/ 1694741 w 6386648"/>
                <a:gd name="GluePoint2779Y" fmla="*/ 0 h 1849426"/>
                <a:gd name="GluePoint2780X" fmla="*/ 1729896 w 6386648"/>
                <a:gd name="GluePoint2780Y" fmla="*/ 0 h 1849426"/>
                <a:gd name="GluePoint2781X" fmla="*/ 1725064 w 6386648"/>
                <a:gd name="GluePoint2781Y" fmla="*/ 11667 h 1849426"/>
                <a:gd name="GluePoint2782X" fmla="*/ 1712318 w 6386648"/>
                <a:gd name="GluePoint2782Y" fmla="*/ 16946 h 1849426"/>
                <a:gd name="GluePoint2783X" fmla="*/ 1699574 w 6386648"/>
                <a:gd name="GluePoint2783Y" fmla="*/ 11667 h 1849426"/>
                <a:gd name="GluePoint2784X" fmla="*/ 1586594 w 6386648"/>
                <a:gd name="GluePoint2784Y" fmla="*/ 0 h 1849426"/>
                <a:gd name="GluePoint2785X" fmla="*/ 1621749 w 6386648"/>
                <a:gd name="GluePoint2785Y" fmla="*/ 0 h 1849426"/>
                <a:gd name="GluePoint2786X" fmla="*/ 1616917 w 6386648"/>
                <a:gd name="GluePoint2786Y" fmla="*/ 11667 h 1849426"/>
                <a:gd name="GluePoint2787X" fmla="*/ 1604171 w 6386648"/>
                <a:gd name="GluePoint2787Y" fmla="*/ 16946 h 1849426"/>
                <a:gd name="GluePoint2788X" fmla="*/ 1591427 w 6386648"/>
                <a:gd name="GluePoint2788Y" fmla="*/ 11667 h 1849426"/>
                <a:gd name="GluePoint2789X" fmla="*/ 1328245 w 6386648"/>
                <a:gd name="GluePoint2789Y" fmla="*/ 0 h 1849426"/>
                <a:gd name="GluePoint2790X" fmla="*/ 1363400 w 6386648"/>
                <a:gd name="GluePoint2790Y" fmla="*/ 0 h 1849426"/>
                <a:gd name="GluePoint2791X" fmla="*/ 1358568 w 6386648"/>
                <a:gd name="GluePoint2791Y" fmla="*/ 11667 h 1849426"/>
                <a:gd name="GluePoint2792X" fmla="*/ 1345823 w 6386648"/>
                <a:gd name="GluePoint2792Y" fmla="*/ 16946 h 1849426"/>
                <a:gd name="GluePoint2793X" fmla="*/ 1333078 w 6386648"/>
                <a:gd name="GluePoint2793Y" fmla="*/ 11667 h 1849426"/>
                <a:gd name="GluePoint2794X" fmla="*/ 636977 w 6386648"/>
                <a:gd name="GluePoint2794Y" fmla="*/ 0 h 1849426"/>
                <a:gd name="GluePoint2795X" fmla="*/ 660780 w 6386648"/>
                <a:gd name="GluePoint2795Y" fmla="*/ 0 h 1849426"/>
                <a:gd name="GluePoint2796X" fmla="*/ 648878 w 6386648"/>
                <a:gd name="GluePoint2796Y" fmla="*/ 4930 h 184942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 ang="0">
                  <a:pos x="GluePoint1010X" y="GluePoint1010Y"/>
                </a:cxn>
                <a:cxn ang="0">
                  <a:pos x="GluePoint1011X" y="GluePoint1011Y"/>
                </a:cxn>
                <a:cxn ang="0">
                  <a:pos x="GluePoint1012X" y="GluePoint1012Y"/>
                </a:cxn>
                <a:cxn ang="0">
                  <a:pos x="GluePoint1013X" y="GluePoint1013Y"/>
                </a:cxn>
                <a:cxn ang="0">
                  <a:pos x="GluePoint1014X" y="GluePoint1014Y"/>
                </a:cxn>
                <a:cxn ang="0">
                  <a:pos x="GluePoint1015X" y="GluePoint1015Y"/>
                </a:cxn>
                <a:cxn ang="0">
                  <a:pos x="GluePoint1016X" y="GluePoint1016Y"/>
                </a:cxn>
                <a:cxn ang="0">
                  <a:pos x="GluePoint1017X" y="GluePoint1017Y"/>
                </a:cxn>
                <a:cxn ang="0">
                  <a:pos x="GluePoint1018X" y="GluePoint1018Y"/>
                </a:cxn>
                <a:cxn ang="0">
                  <a:pos x="GluePoint1019X" y="GluePoint1019Y"/>
                </a:cxn>
                <a:cxn ang="0">
                  <a:pos x="GluePoint1020X" y="GluePoint1020Y"/>
                </a:cxn>
                <a:cxn ang="0">
                  <a:pos x="GluePoint1021X" y="GluePoint1021Y"/>
                </a:cxn>
                <a:cxn ang="0">
                  <a:pos x="GluePoint1022X" y="GluePoint1022Y"/>
                </a:cxn>
                <a:cxn ang="0">
                  <a:pos x="GluePoint1023X" y="GluePoint1023Y"/>
                </a:cxn>
                <a:cxn ang="0">
                  <a:pos x="GluePoint1024X" y="GluePoint1024Y"/>
                </a:cxn>
                <a:cxn ang="0">
                  <a:pos x="GluePoint1025X" y="GluePoint1025Y"/>
                </a:cxn>
                <a:cxn ang="0">
                  <a:pos x="GluePoint1026X" y="GluePoint1026Y"/>
                </a:cxn>
                <a:cxn ang="0">
                  <a:pos x="GluePoint1027X" y="GluePoint1027Y"/>
                </a:cxn>
                <a:cxn ang="0">
                  <a:pos x="GluePoint1028X" y="GluePoint1028Y"/>
                </a:cxn>
                <a:cxn ang="0">
                  <a:pos x="GluePoint1029X" y="GluePoint1029Y"/>
                </a:cxn>
                <a:cxn ang="0">
                  <a:pos x="GluePoint1030X" y="GluePoint1030Y"/>
                </a:cxn>
                <a:cxn ang="0">
                  <a:pos x="GluePoint1031X" y="GluePoint1031Y"/>
                </a:cxn>
                <a:cxn ang="0">
                  <a:pos x="GluePoint1032X" y="GluePoint1032Y"/>
                </a:cxn>
                <a:cxn ang="0">
                  <a:pos x="GluePoint1033X" y="GluePoint1033Y"/>
                </a:cxn>
                <a:cxn ang="0">
                  <a:pos x="GluePoint1034X" y="GluePoint1034Y"/>
                </a:cxn>
                <a:cxn ang="0">
                  <a:pos x="GluePoint1035X" y="GluePoint1035Y"/>
                </a:cxn>
                <a:cxn ang="0">
                  <a:pos x="GluePoint1036X" y="GluePoint1036Y"/>
                </a:cxn>
                <a:cxn ang="0">
                  <a:pos x="GluePoint1037X" y="GluePoint1037Y"/>
                </a:cxn>
                <a:cxn ang="0">
                  <a:pos x="GluePoint1038X" y="GluePoint1038Y"/>
                </a:cxn>
                <a:cxn ang="0">
                  <a:pos x="GluePoint1039X" y="GluePoint1039Y"/>
                </a:cxn>
                <a:cxn ang="0">
                  <a:pos x="GluePoint1040X" y="GluePoint1040Y"/>
                </a:cxn>
                <a:cxn ang="0">
                  <a:pos x="GluePoint1041X" y="GluePoint1041Y"/>
                </a:cxn>
                <a:cxn ang="0">
                  <a:pos x="GluePoint1042X" y="GluePoint1042Y"/>
                </a:cxn>
                <a:cxn ang="0">
                  <a:pos x="GluePoint1043X" y="GluePoint1043Y"/>
                </a:cxn>
                <a:cxn ang="0">
                  <a:pos x="GluePoint1044X" y="GluePoint1044Y"/>
                </a:cxn>
                <a:cxn ang="0">
                  <a:pos x="GluePoint1045X" y="GluePoint1045Y"/>
                </a:cxn>
                <a:cxn ang="0">
                  <a:pos x="GluePoint1046X" y="GluePoint1046Y"/>
                </a:cxn>
                <a:cxn ang="0">
                  <a:pos x="GluePoint1047X" y="GluePoint1047Y"/>
                </a:cxn>
                <a:cxn ang="0">
                  <a:pos x="GluePoint1048X" y="GluePoint1048Y"/>
                </a:cxn>
                <a:cxn ang="0">
                  <a:pos x="GluePoint1049X" y="GluePoint1049Y"/>
                </a:cxn>
                <a:cxn ang="0">
                  <a:pos x="GluePoint1050X" y="GluePoint1050Y"/>
                </a:cxn>
                <a:cxn ang="0">
                  <a:pos x="GluePoint1051X" y="GluePoint1051Y"/>
                </a:cxn>
                <a:cxn ang="0">
                  <a:pos x="GluePoint1052X" y="GluePoint1052Y"/>
                </a:cxn>
                <a:cxn ang="0">
                  <a:pos x="GluePoint1053X" y="GluePoint1053Y"/>
                </a:cxn>
                <a:cxn ang="0">
                  <a:pos x="GluePoint1054X" y="GluePoint1054Y"/>
                </a:cxn>
                <a:cxn ang="0">
                  <a:pos x="GluePoint1055X" y="GluePoint1055Y"/>
                </a:cxn>
                <a:cxn ang="0">
                  <a:pos x="GluePoint1056X" y="GluePoint1056Y"/>
                </a:cxn>
                <a:cxn ang="0">
                  <a:pos x="GluePoint1057X" y="GluePoint1057Y"/>
                </a:cxn>
                <a:cxn ang="0">
                  <a:pos x="GluePoint1058X" y="GluePoint1058Y"/>
                </a:cxn>
                <a:cxn ang="0">
                  <a:pos x="GluePoint1059X" y="GluePoint1059Y"/>
                </a:cxn>
                <a:cxn ang="0">
                  <a:pos x="GluePoint1060X" y="GluePoint1060Y"/>
                </a:cxn>
                <a:cxn ang="0">
                  <a:pos x="GluePoint1061X" y="GluePoint1061Y"/>
                </a:cxn>
                <a:cxn ang="0">
                  <a:pos x="GluePoint1062X" y="GluePoint1062Y"/>
                </a:cxn>
                <a:cxn ang="0">
                  <a:pos x="GluePoint1063X" y="GluePoint1063Y"/>
                </a:cxn>
                <a:cxn ang="0">
                  <a:pos x="GluePoint1064X" y="GluePoint1064Y"/>
                </a:cxn>
                <a:cxn ang="0">
                  <a:pos x="GluePoint1065X" y="GluePoint1065Y"/>
                </a:cxn>
                <a:cxn ang="0">
                  <a:pos x="GluePoint1066X" y="GluePoint1066Y"/>
                </a:cxn>
                <a:cxn ang="0">
                  <a:pos x="GluePoint1067X" y="GluePoint1067Y"/>
                </a:cxn>
                <a:cxn ang="0">
                  <a:pos x="GluePoint1068X" y="GluePoint1068Y"/>
                </a:cxn>
                <a:cxn ang="0">
                  <a:pos x="GluePoint1069X" y="GluePoint1069Y"/>
                </a:cxn>
                <a:cxn ang="0">
                  <a:pos x="GluePoint1070X" y="GluePoint1070Y"/>
                </a:cxn>
                <a:cxn ang="0">
                  <a:pos x="GluePoint1071X" y="GluePoint1071Y"/>
                </a:cxn>
                <a:cxn ang="0">
                  <a:pos x="GluePoint1072X" y="GluePoint1072Y"/>
                </a:cxn>
                <a:cxn ang="0">
                  <a:pos x="GluePoint1073X" y="GluePoint1073Y"/>
                </a:cxn>
                <a:cxn ang="0">
                  <a:pos x="GluePoint1074X" y="GluePoint1074Y"/>
                </a:cxn>
                <a:cxn ang="0">
                  <a:pos x="GluePoint1075X" y="GluePoint1075Y"/>
                </a:cxn>
                <a:cxn ang="0">
                  <a:pos x="GluePoint1076X" y="GluePoint1076Y"/>
                </a:cxn>
                <a:cxn ang="0">
                  <a:pos x="GluePoint1077X" y="GluePoint1077Y"/>
                </a:cxn>
                <a:cxn ang="0">
                  <a:pos x="GluePoint1078X" y="GluePoint1078Y"/>
                </a:cxn>
                <a:cxn ang="0">
                  <a:pos x="GluePoint1079X" y="GluePoint1079Y"/>
                </a:cxn>
                <a:cxn ang="0">
                  <a:pos x="GluePoint1080X" y="GluePoint1080Y"/>
                </a:cxn>
                <a:cxn ang="0">
                  <a:pos x="GluePoint1081X" y="GluePoint1081Y"/>
                </a:cxn>
                <a:cxn ang="0">
                  <a:pos x="GluePoint1082X" y="GluePoint1082Y"/>
                </a:cxn>
                <a:cxn ang="0">
                  <a:pos x="GluePoint1083X" y="GluePoint1083Y"/>
                </a:cxn>
                <a:cxn ang="0">
                  <a:pos x="GluePoint1084X" y="GluePoint1084Y"/>
                </a:cxn>
                <a:cxn ang="0">
                  <a:pos x="GluePoint1085X" y="GluePoint1085Y"/>
                </a:cxn>
                <a:cxn ang="0">
                  <a:pos x="GluePoint1086X" y="GluePoint1086Y"/>
                </a:cxn>
                <a:cxn ang="0">
                  <a:pos x="GluePoint1087X" y="GluePoint1087Y"/>
                </a:cxn>
                <a:cxn ang="0">
                  <a:pos x="GluePoint1088X" y="GluePoint1088Y"/>
                </a:cxn>
                <a:cxn ang="0">
                  <a:pos x="GluePoint1089X" y="GluePoint1089Y"/>
                </a:cxn>
                <a:cxn ang="0">
                  <a:pos x="GluePoint1090X" y="GluePoint1090Y"/>
                </a:cxn>
                <a:cxn ang="0">
                  <a:pos x="GluePoint1091X" y="GluePoint1091Y"/>
                </a:cxn>
                <a:cxn ang="0">
                  <a:pos x="GluePoint1092X" y="GluePoint1092Y"/>
                </a:cxn>
                <a:cxn ang="0">
                  <a:pos x="GluePoint1093X" y="GluePoint1093Y"/>
                </a:cxn>
                <a:cxn ang="0">
                  <a:pos x="GluePoint1094X" y="GluePoint1094Y"/>
                </a:cxn>
                <a:cxn ang="0">
                  <a:pos x="GluePoint1095X" y="GluePoint1095Y"/>
                </a:cxn>
                <a:cxn ang="0">
                  <a:pos x="GluePoint1096X" y="GluePoint1096Y"/>
                </a:cxn>
                <a:cxn ang="0">
                  <a:pos x="GluePoint1097X" y="GluePoint1097Y"/>
                </a:cxn>
                <a:cxn ang="0">
                  <a:pos x="GluePoint1098X" y="GluePoint1098Y"/>
                </a:cxn>
                <a:cxn ang="0">
                  <a:pos x="GluePoint1099X" y="GluePoint1099Y"/>
                </a:cxn>
                <a:cxn ang="0">
                  <a:pos x="GluePoint1100X" y="GluePoint1100Y"/>
                </a:cxn>
                <a:cxn ang="0">
                  <a:pos x="GluePoint1101X" y="GluePoint1101Y"/>
                </a:cxn>
                <a:cxn ang="0">
                  <a:pos x="GluePoint1102X" y="GluePoint1102Y"/>
                </a:cxn>
                <a:cxn ang="0">
                  <a:pos x="GluePoint1103X" y="GluePoint1103Y"/>
                </a:cxn>
                <a:cxn ang="0">
                  <a:pos x="GluePoint1104X" y="GluePoint1104Y"/>
                </a:cxn>
                <a:cxn ang="0">
                  <a:pos x="GluePoint1105X" y="GluePoint1105Y"/>
                </a:cxn>
                <a:cxn ang="0">
                  <a:pos x="GluePoint1106X" y="GluePoint1106Y"/>
                </a:cxn>
                <a:cxn ang="0">
                  <a:pos x="GluePoint1107X" y="GluePoint1107Y"/>
                </a:cxn>
                <a:cxn ang="0">
                  <a:pos x="GluePoint1108X" y="GluePoint1108Y"/>
                </a:cxn>
                <a:cxn ang="0">
                  <a:pos x="GluePoint1109X" y="GluePoint1109Y"/>
                </a:cxn>
                <a:cxn ang="0">
                  <a:pos x="GluePoint1110X" y="GluePoint1110Y"/>
                </a:cxn>
                <a:cxn ang="0">
                  <a:pos x="GluePoint1111X" y="GluePoint1111Y"/>
                </a:cxn>
                <a:cxn ang="0">
                  <a:pos x="GluePoint1112X" y="GluePoint1112Y"/>
                </a:cxn>
                <a:cxn ang="0">
                  <a:pos x="GluePoint1113X" y="GluePoint1113Y"/>
                </a:cxn>
                <a:cxn ang="0">
                  <a:pos x="GluePoint1114X" y="GluePoint1114Y"/>
                </a:cxn>
                <a:cxn ang="0">
                  <a:pos x="GluePoint1115X" y="GluePoint1115Y"/>
                </a:cxn>
                <a:cxn ang="0">
                  <a:pos x="GluePoint1116X" y="GluePoint1116Y"/>
                </a:cxn>
                <a:cxn ang="0">
                  <a:pos x="GluePoint1117X" y="GluePoint1117Y"/>
                </a:cxn>
                <a:cxn ang="0">
                  <a:pos x="GluePoint1118X" y="GluePoint1118Y"/>
                </a:cxn>
                <a:cxn ang="0">
                  <a:pos x="GluePoint1119X" y="GluePoint1119Y"/>
                </a:cxn>
                <a:cxn ang="0">
                  <a:pos x="GluePoint1120X" y="GluePoint1120Y"/>
                </a:cxn>
                <a:cxn ang="0">
                  <a:pos x="GluePoint1121X" y="GluePoint1121Y"/>
                </a:cxn>
                <a:cxn ang="0">
                  <a:pos x="GluePoint1122X" y="GluePoint1122Y"/>
                </a:cxn>
                <a:cxn ang="0">
                  <a:pos x="GluePoint1123X" y="GluePoint1123Y"/>
                </a:cxn>
                <a:cxn ang="0">
                  <a:pos x="GluePoint1124X" y="GluePoint1124Y"/>
                </a:cxn>
                <a:cxn ang="0">
                  <a:pos x="GluePoint1125X" y="GluePoint1125Y"/>
                </a:cxn>
                <a:cxn ang="0">
                  <a:pos x="GluePoint1126X" y="GluePoint1126Y"/>
                </a:cxn>
                <a:cxn ang="0">
                  <a:pos x="GluePoint1127X" y="GluePoint1127Y"/>
                </a:cxn>
                <a:cxn ang="0">
                  <a:pos x="GluePoint1128X" y="GluePoint1128Y"/>
                </a:cxn>
                <a:cxn ang="0">
                  <a:pos x="GluePoint1129X" y="GluePoint1129Y"/>
                </a:cxn>
                <a:cxn ang="0">
                  <a:pos x="GluePoint1130X" y="GluePoint1130Y"/>
                </a:cxn>
                <a:cxn ang="0">
                  <a:pos x="GluePoint1131X" y="GluePoint1131Y"/>
                </a:cxn>
                <a:cxn ang="0">
                  <a:pos x="GluePoint1132X" y="GluePoint1132Y"/>
                </a:cxn>
                <a:cxn ang="0">
                  <a:pos x="GluePoint1133X" y="GluePoint1133Y"/>
                </a:cxn>
                <a:cxn ang="0">
                  <a:pos x="GluePoint1134X" y="GluePoint1134Y"/>
                </a:cxn>
                <a:cxn ang="0">
                  <a:pos x="GluePoint1135X" y="GluePoint1135Y"/>
                </a:cxn>
                <a:cxn ang="0">
                  <a:pos x="GluePoint1136X" y="GluePoint1136Y"/>
                </a:cxn>
                <a:cxn ang="0">
                  <a:pos x="GluePoint1137X" y="GluePoint1137Y"/>
                </a:cxn>
                <a:cxn ang="0">
                  <a:pos x="GluePoint1138X" y="GluePoint1138Y"/>
                </a:cxn>
                <a:cxn ang="0">
                  <a:pos x="GluePoint1139X" y="GluePoint1139Y"/>
                </a:cxn>
                <a:cxn ang="0">
                  <a:pos x="GluePoint1140X" y="GluePoint1140Y"/>
                </a:cxn>
                <a:cxn ang="0">
                  <a:pos x="GluePoint1141X" y="GluePoint1141Y"/>
                </a:cxn>
                <a:cxn ang="0">
                  <a:pos x="GluePoint1142X" y="GluePoint1142Y"/>
                </a:cxn>
                <a:cxn ang="0">
                  <a:pos x="GluePoint1143X" y="GluePoint1143Y"/>
                </a:cxn>
                <a:cxn ang="0">
                  <a:pos x="GluePoint1144X" y="GluePoint1144Y"/>
                </a:cxn>
                <a:cxn ang="0">
                  <a:pos x="GluePoint1145X" y="GluePoint1145Y"/>
                </a:cxn>
                <a:cxn ang="0">
                  <a:pos x="GluePoint1146X" y="GluePoint1146Y"/>
                </a:cxn>
                <a:cxn ang="0">
                  <a:pos x="GluePoint1147X" y="GluePoint1147Y"/>
                </a:cxn>
                <a:cxn ang="0">
                  <a:pos x="GluePoint1148X" y="GluePoint1148Y"/>
                </a:cxn>
                <a:cxn ang="0">
                  <a:pos x="GluePoint1149X" y="GluePoint1149Y"/>
                </a:cxn>
                <a:cxn ang="0">
                  <a:pos x="GluePoint1150X" y="GluePoint1150Y"/>
                </a:cxn>
                <a:cxn ang="0">
                  <a:pos x="GluePoint1151X" y="GluePoint1151Y"/>
                </a:cxn>
                <a:cxn ang="0">
                  <a:pos x="GluePoint1152X" y="GluePoint1152Y"/>
                </a:cxn>
                <a:cxn ang="0">
                  <a:pos x="GluePoint1153X" y="GluePoint1153Y"/>
                </a:cxn>
                <a:cxn ang="0">
                  <a:pos x="GluePoint1154X" y="GluePoint1154Y"/>
                </a:cxn>
                <a:cxn ang="0">
                  <a:pos x="GluePoint1155X" y="GluePoint1155Y"/>
                </a:cxn>
                <a:cxn ang="0">
                  <a:pos x="GluePoint1156X" y="GluePoint1156Y"/>
                </a:cxn>
                <a:cxn ang="0">
                  <a:pos x="GluePoint1157X" y="GluePoint1157Y"/>
                </a:cxn>
                <a:cxn ang="0">
                  <a:pos x="GluePoint1158X" y="GluePoint1158Y"/>
                </a:cxn>
                <a:cxn ang="0">
                  <a:pos x="GluePoint1159X" y="GluePoint1159Y"/>
                </a:cxn>
                <a:cxn ang="0">
                  <a:pos x="GluePoint1160X" y="GluePoint1160Y"/>
                </a:cxn>
                <a:cxn ang="0">
                  <a:pos x="GluePoint1161X" y="GluePoint1161Y"/>
                </a:cxn>
                <a:cxn ang="0">
                  <a:pos x="GluePoint1162X" y="GluePoint1162Y"/>
                </a:cxn>
                <a:cxn ang="0">
                  <a:pos x="GluePoint1163X" y="GluePoint1163Y"/>
                </a:cxn>
                <a:cxn ang="0">
                  <a:pos x="GluePoint1164X" y="GluePoint1164Y"/>
                </a:cxn>
                <a:cxn ang="0">
                  <a:pos x="GluePoint1165X" y="GluePoint1165Y"/>
                </a:cxn>
                <a:cxn ang="0">
                  <a:pos x="GluePoint1166X" y="GluePoint1166Y"/>
                </a:cxn>
                <a:cxn ang="0">
                  <a:pos x="GluePoint1167X" y="GluePoint1167Y"/>
                </a:cxn>
                <a:cxn ang="0">
                  <a:pos x="GluePoint1168X" y="GluePoint1168Y"/>
                </a:cxn>
                <a:cxn ang="0">
                  <a:pos x="GluePoint1169X" y="GluePoint1169Y"/>
                </a:cxn>
                <a:cxn ang="0">
                  <a:pos x="GluePoint1170X" y="GluePoint1170Y"/>
                </a:cxn>
                <a:cxn ang="0">
                  <a:pos x="GluePoint1171X" y="GluePoint1171Y"/>
                </a:cxn>
                <a:cxn ang="0">
                  <a:pos x="GluePoint1172X" y="GluePoint1172Y"/>
                </a:cxn>
                <a:cxn ang="0">
                  <a:pos x="GluePoint1173X" y="GluePoint1173Y"/>
                </a:cxn>
                <a:cxn ang="0">
                  <a:pos x="GluePoint1174X" y="GluePoint1174Y"/>
                </a:cxn>
                <a:cxn ang="0">
                  <a:pos x="GluePoint1175X" y="GluePoint1175Y"/>
                </a:cxn>
                <a:cxn ang="0">
                  <a:pos x="GluePoint1176X" y="GluePoint1176Y"/>
                </a:cxn>
                <a:cxn ang="0">
                  <a:pos x="GluePoint1177X" y="GluePoint1177Y"/>
                </a:cxn>
                <a:cxn ang="0">
                  <a:pos x="GluePoint1178X" y="GluePoint1178Y"/>
                </a:cxn>
                <a:cxn ang="0">
                  <a:pos x="GluePoint1179X" y="GluePoint1179Y"/>
                </a:cxn>
                <a:cxn ang="0">
                  <a:pos x="GluePoint1180X" y="GluePoint1180Y"/>
                </a:cxn>
                <a:cxn ang="0">
                  <a:pos x="GluePoint1181X" y="GluePoint1181Y"/>
                </a:cxn>
                <a:cxn ang="0">
                  <a:pos x="GluePoint1182X" y="GluePoint1182Y"/>
                </a:cxn>
                <a:cxn ang="0">
                  <a:pos x="GluePoint1183X" y="GluePoint1183Y"/>
                </a:cxn>
                <a:cxn ang="0">
                  <a:pos x="GluePoint1184X" y="GluePoint1184Y"/>
                </a:cxn>
                <a:cxn ang="0">
                  <a:pos x="GluePoint1185X" y="GluePoint1185Y"/>
                </a:cxn>
                <a:cxn ang="0">
                  <a:pos x="GluePoint1186X" y="GluePoint1186Y"/>
                </a:cxn>
                <a:cxn ang="0">
                  <a:pos x="GluePoint1187X" y="GluePoint1187Y"/>
                </a:cxn>
                <a:cxn ang="0">
                  <a:pos x="GluePoint1188X" y="GluePoint1188Y"/>
                </a:cxn>
                <a:cxn ang="0">
                  <a:pos x="GluePoint1189X" y="GluePoint1189Y"/>
                </a:cxn>
                <a:cxn ang="0">
                  <a:pos x="GluePoint1190X" y="GluePoint1190Y"/>
                </a:cxn>
                <a:cxn ang="0">
                  <a:pos x="GluePoint1191X" y="GluePoint1191Y"/>
                </a:cxn>
                <a:cxn ang="0">
                  <a:pos x="GluePoint1192X" y="GluePoint1192Y"/>
                </a:cxn>
                <a:cxn ang="0">
                  <a:pos x="GluePoint1193X" y="GluePoint1193Y"/>
                </a:cxn>
                <a:cxn ang="0">
                  <a:pos x="GluePoint1194X" y="GluePoint1194Y"/>
                </a:cxn>
                <a:cxn ang="0">
                  <a:pos x="GluePoint1195X" y="GluePoint1195Y"/>
                </a:cxn>
                <a:cxn ang="0">
                  <a:pos x="GluePoint1196X" y="GluePoint1196Y"/>
                </a:cxn>
                <a:cxn ang="0">
                  <a:pos x="GluePoint1197X" y="GluePoint1197Y"/>
                </a:cxn>
                <a:cxn ang="0">
                  <a:pos x="GluePoint1198X" y="GluePoint1198Y"/>
                </a:cxn>
                <a:cxn ang="0">
                  <a:pos x="GluePoint1199X" y="GluePoint1199Y"/>
                </a:cxn>
                <a:cxn ang="0">
                  <a:pos x="GluePoint1200X" y="GluePoint1200Y"/>
                </a:cxn>
                <a:cxn ang="0">
                  <a:pos x="GluePoint1201X" y="GluePoint1201Y"/>
                </a:cxn>
                <a:cxn ang="0">
                  <a:pos x="GluePoint1202X" y="GluePoint1202Y"/>
                </a:cxn>
                <a:cxn ang="0">
                  <a:pos x="GluePoint1203X" y="GluePoint1203Y"/>
                </a:cxn>
                <a:cxn ang="0">
                  <a:pos x="GluePoint1204X" y="GluePoint1204Y"/>
                </a:cxn>
                <a:cxn ang="0">
                  <a:pos x="GluePoint1205X" y="GluePoint1205Y"/>
                </a:cxn>
                <a:cxn ang="0">
                  <a:pos x="GluePoint1206X" y="GluePoint1206Y"/>
                </a:cxn>
                <a:cxn ang="0">
                  <a:pos x="GluePoint1207X" y="GluePoint1207Y"/>
                </a:cxn>
                <a:cxn ang="0">
                  <a:pos x="GluePoint1208X" y="GluePoint1208Y"/>
                </a:cxn>
                <a:cxn ang="0">
                  <a:pos x="GluePoint1209X" y="GluePoint1209Y"/>
                </a:cxn>
                <a:cxn ang="0">
                  <a:pos x="GluePoint1210X" y="GluePoint1210Y"/>
                </a:cxn>
                <a:cxn ang="0">
                  <a:pos x="GluePoint1211X" y="GluePoint1211Y"/>
                </a:cxn>
                <a:cxn ang="0">
                  <a:pos x="GluePoint1212X" y="GluePoint1212Y"/>
                </a:cxn>
                <a:cxn ang="0">
                  <a:pos x="GluePoint1213X" y="GluePoint1213Y"/>
                </a:cxn>
                <a:cxn ang="0">
                  <a:pos x="GluePoint1214X" y="GluePoint1214Y"/>
                </a:cxn>
                <a:cxn ang="0">
                  <a:pos x="GluePoint1215X" y="GluePoint1215Y"/>
                </a:cxn>
                <a:cxn ang="0">
                  <a:pos x="GluePoint1216X" y="GluePoint1216Y"/>
                </a:cxn>
                <a:cxn ang="0">
                  <a:pos x="GluePoint1217X" y="GluePoint1217Y"/>
                </a:cxn>
                <a:cxn ang="0">
                  <a:pos x="GluePoint1218X" y="GluePoint1218Y"/>
                </a:cxn>
                <a:cxn ang="0">
                  <a:pos x="GluePoint1219X" y="GluePoint1219Y"/>
                </a:cxn>
                <a:cxn ang="0">
                  <a:pos x="GluePoint1220X" y="GluePoint1220Y"/>
                </a:cxn>
                <a:cxn ang="0">
                  <a:pos x="GluePoint1221X" y="GluePoint1221Y"/>
                </a:cxn>
                <a:cxn ang="0">
                  <a:pos x="GluePoint1222X" y="GluePoint1222Y"/>
                </a:cxn>
                <a:cxn ang="0">
                  <a:pos x="GluePoint1223X" y="GluePoint1223Y"/>
                </a:cxn>
                <a:cxn ang="0">
                  <a:pos x="GluePoint1224X" y="GluePoint1224Y"/>
                </a:cxn>
                <a:cxn ang="0">
                  <a:pos x="GluePoint1225X" y="GluePoint1225Y"/>
                </a:cxn>
                <a:cxn ang="0">
                  <a:pos x="GluePoint1226X" y="GluePoint1226Y"/>
                </a:cxn>
                <a:cxn ang="0">
                  <a:pos x="GluePoint1227X" y="GluePoint1227Y"/>
                </a:cxn>
                <a:cxn ang="0">
                  <a:pos x="GluePoint1228X" y="GluePoint1228Y"/>
                </a:cxn>
                <a:cxn ang="0">
                  <a:pos x="GluePoint1229X" y="GluePoint1229Y"/>
                </a:cxn>
                <a:cxn ang="0">
                  <a:pos x="GluePoint1230X" y="GluePoint1230Y"/>
                </a:cxn>
                <a:cxn ang="0">
                  <a:pos x="GluePoint1231X" y="GluePoint1231Y"/>
                </a:cxn>
                <a:cxn ang="0">
                  <a:pos x="GluePoint1232X" y="GluePoint1232Y"/>
                </a:cxn>
                <a:cxn ang="0">
                  <a:pos x="GluePoint1233X" y="GluePoint1233Y"/>
                </a:cxn>
                <a:cxn ang="0">
                  <a:pos x="GluePoint1234X" y="GluePoint1234Y"/>
                </a:cxn>
                <a:cxn ang="0">
                  <a:pos x="GluePoint1235X" y="GluePoint1235Y"/>
                </a:cxn>
                <a:cxn ang="0">
                  <a:pos x="GluePoint1236X" y="GluePoint1236Y"/>
                </a:cxn>
                <a:cxn ang="0">
                  <a:pos x="GluePoint1237X" y="GluePoint1237Y"/>
                </a:cxn>
                <a:cxn ang="0">
                  <a:pos x="GluePoint1238X" y="GluePoint1238Y"/>
                </a:cxn>
                <a:cxn ang="0">
                  <a:pos x="GluePoint1239X" y="GluePoint1239Y"/>
                </a:cxn>
                <a:cxn ang="0">
                  <a:pos x="GluePoint1240X" y="GluePoint1240Y"/>
                </a:cxn>
                <a:cxn ang="0">
                  <a:pos x="GluePoint1241X" y="GluePoint1241Y"/>
                </a:cxn>
                <a:cxn ang="0">
                  <a:pos x="GluePoint1242X" y="GluePoint1242Y"/>
                </a:cxn>
                <a:cxn ang="0">
                  <a:pos x="GluePoint1243X" y="GluePoint1243Y"/>
                </a:cxn>
                <a:cxn ang="0">
                  <a:pos x="GluePoint1244X" y="GluePoint1244Y"/>
                </a:cxn>
                <a:cxn ang="0">
                  <a:pos x="GluePoint1245X" y="GluePoint1245Y"/>
                </a:cxn>
                <a:cxn ang="0">
                  <a:pos x="GluePoint1246X" y="GluePoint1246Y"/>
                </a:cxn>
                <a:cxn ang="0">
                  <a:pos x="GluePoint1247X" y="GluePoint1247Y"/>
                </a:cxn>
                <a:cxn ang="0">
                  <a:pos x="GluePoint1248X" y="GluePoint1248Y"/>
                </a:cxn>
                <a:cxn ang="0">
                  <a:pos x="GluePoint1249X" y="GluePoint1249Y"/>
                </a:cxn>
                <a:cxn ang="0">
                  <a:pos x="GluePoint1250X" y="GluePoint1250Y"/>
                </a:cxn>
                <a:cxn ang="0">
                  <a:pos x="GluePoint1251X" y="GluePoint1251Y"/>
                </a:cxn>
                <a:cxn ang="0">
                  <a:pos x="GluePoint1252X" y="GluePoint1252Y"/>
                </a:cxn>
                <a:cxn ang="0">
                  <a:pos x="GluePoint1253X" y="GluePoint1253Y"/>
                </a:cxn>
                <a:cxn ang="0">
                  <a:pos x="GluePoint1254X" y="GluePoint1254Y"/>
                </a:cxn>
                <a:cxn ang="0">
                  <a:pos x="GluePoint1255X" y="GluePoint1255Y"/>
                </a:cxn>
                <a:cxn ang="0">
                  <a:pos x="GluePoint1256X" y="GluePoint1256Y"/>
                </a:cxn>
                <a:cxn ang="0">
                  <a:pos x="GluePoint1257X" y="GluePoint1257Y"/>
                </a:cxn>
                <a:cxn ang="0">
                  <a:pos x="GluePoint1258X" y="GluePoint1258Y"/>
                </a:cxn>
                <a:cxn ang="0">
                  <a:pos x="GluePoint1259X" y="GluePoint1259Y"/>
                </a:cxn>
                <a:cxn ang="0">
                  <a:pos x="GluePoint1260X" y="GluePoint1260Y"/>
                </a:cxn>
                <a:cxn ang="0">
                  <a:pos x="GluePoint1261X" y="GluePoint1261Y"/>
                </a:cxn>
                <a:cxn ang="0">
                  <a:pos x="GluePoint1262X" y="GluePoint1262Y"/>
                </a:cxn>
                <a:cxn ang="0">
                  <a:pos x="GluePoint1263X" y="GluePoint1263Y"/>
                </a:cxn>
                <a:cxn ang="0">
                  <a:pos x="GluePoint1264X" y="GluePoint1264Y"/>
                </a:cxn>
                <a:cxn ang="0">
                  <a:pos x="GluePoint1265X" y="GluePoint1265Y"/>
                </a:cxn>
                <a:cxn ang="0">
                  <a:pos x="GluePoint1266X" y="GluePoint1266Y"/>
                </a:cxn>
                <a:cxn ang="0">
                  <a:pos x="GluePoint1267X" y="GluePoint1267Y"/>
                </a:cxn>
                <a:cxn ang="0">
                  <a:pos x="GluePoint1268X" y="GluePoint1268Y"/>
                </a:cxn>
                <a:cxn ang="0">
                  <a:pos x="GluePoint1269X" y="GluePoint1269Y"/>
                </a:cxn>
                <a:cxn ang="0">
                  <a:pos x="GluePoint1270X" y="GluePoint1270Y"/>
                </a:cxn>
                <a:cxn ang="0">
                  <a:pos x="GluePoint1271X" y="GluePoint1271Y"/>
                </a:cxn>
                <a:cxn ang="0">
                  <a:pos x="GluePoint1272X" y="GluePoint1272Y"/>
                </a:cxn>
                <a:cxn ang="0">
                  <a:pos x="GluePoint1273X" y="GluePoint1273Y"/>
                </a:cxn>
                <a:cxn ang="0">
                  <a:pos x="GluePoint1274X" y="GluePoint1274Y"/>
                </a:cxn>
                <a:cxn ang="0">
                  <a:pos x="GluePoint1275X" y="GluePoint1275Y"/>
                </a:cxn>
                <a:cxn ang="0">
                  <a:pos x="GluePoint1276X" y="GluePoint1276Y"/>
                </a:cxn>
                <a:cxn ang="0">
                  <a:pos x="GluePoint1277X" y="GluePoint1277Y"/>
                </a:cxn>
                <a:cxn ang="0">
                  <a:pos x="GluePoint1278X" y="GluePoint1278Y"/>
                </a:cxn>
                <a:cxn ang="0">
                  <a:pos x="GluePoint1279X" y="GluePoint1279Y"/>
                </a:cxn>
                <a:cxn ang="0">
                  <a:pos x="GluePoint1280X" y="GluePoint1280Y"/>
                </a:cxn>
                <a:cxn ang="0">
                  <a:pos x="GluePoint1281X" y="GluePoint1281Y"/>
                </a:cxn>
                <a:cxn ang="0">
                  <a:pos x="GluePoint1282X" y="GluePoint1282Y"/>
                </a:cxn>
                <a:cxn ang="0">
                  <a:pos x="GluePoint1283X" y="GluePoint1283Y"/>
                </a:cxn>
                <a:cxn ang="0">
                  <a:pos x="GluePoint1284X" y="GluePoint1284Y"/>
                </a:cxn>
                <a:cxn ang="0">
                  <a:pos x="GluePoint1285X" y="GluePoint1285Y"/>
                </a:cxn>
                <a:cxn ang="0">
                  <a:pos x="GluePoint1286X" y="GluePoint1286Y"/>
                </a:cxn>
                <a:cxn ang="0">
                  <a:pos x="GluePoint1287X" y="GluePoint1287Y"/>
                </a:cxn>
                <a:cxn ang="0">
                  <a:pos x="GluePoint1288X" y="GluePoint1288Y"/>
                </a:cxn>
                <a:cxn ang="0">
                  <a:pos x="GluePoint1289X" y="GluePoint1289Y"/>
                </a:cxn>
                <a:cxn ang="0">
                  <a:pos x="GluePoint1290X" y="GluePoint1290Y"/>
                </a:cxn>
                <a:cxn ang="0">
                  <a:pos x="GluePoint1291X" y="GluePoint1291Y"/>
                </a:cxn>
                <a:cxn ang="0">
                  <a:pos x="GluePoint1292X" y="GluePoint1292Y"/>
                </a:cxn>
                <a:cxn ang="0">
                  <a:pos x="GluePoint1293X" y="GluePoint1293Y"/>
                </a:cxn>
                <a:cxn ang="0">
                  <a:pos x="GluePoint1294X" y="GluePoint1294Y"/>
                </a:cxn>
                <a:cxn ang="0">
                  <a:pos x="GluePoint1295X" y="GluePoint1295Y"/>
                </a:cxn>
                <a:cxn ang="0">
                  <a:pos x="GluePoint1296X" y="GluePoint1296Y"/>
                </a:cxn>
                <a:cxn ang="0">
                  <a:pos x="GluePoint1297X" y="GluePoint1297Y"/>
                </a:cxn>
                <a:cxn ang="0">
                  <a:pos x="GluePoint1298X" y="GluePoint1298Y"/>
                </a:cxn>
                <a:cxn ang="0">
                  <a:pos x="GluePoint1299X" y="GluePoint1299Y"/>
                </a:cxn>
                <a:cxn ang="0">
                  <a:pos x="GluePoint1300X" y="GluePoint1300Y"/>
                </a:cxn>
                <a:cxn ang="0">
                  <a:pos x="GluePoint1301X" y="GluePoint1301Y"/>
                </a:cxn>
                <a:cxn ang="0">
                  <a:pos x="GluePoint1302X" y="GluePoint1302Y"/>
                </a:cxn>
                <a:cxn ang="0">
                  <a:pos x="GluePoint1303X" y="GluePoint1303Y"/>
                </a:cxn>
                <a:cxn ang="0">
                  <a:pos x="GluePoint1304X" y="GluePoint1304Y"/>
                </a:cxn>
                <a:cxn ang="0">
                  <a:pos x="GluePoint1305X" y="GluePoint1305Y"/>
                </a:cxn>
                <a:cxn ang="0">
                  <a:pos x="GluePoint1306X" y="GluePoint1306Y"/>
                </a:cxn>
                <a:cxn ang="0">
                  <a:pos x="GluePoint1307X" y="GluePoint1307Y"/>
                </a:cxn>
                <a:cxn ang="0">
                  <a:pos x="GluePoint1308X" y="GluePoint1308Y"/>
                </a:cxn>
                <a:cxn ang="0">
                  <a:pos x="GluePoint1309X" y="GluePoint1309Y"/>
                </a:cxn>
                <a:cxn ang="0">
                  <a:pos x="GluePoint1310X" y="GluePoint1310Y"/>
                </a:cxn>
                <a:cxn ang="0">
                  <a:pos x="GluePoint1311X" y="GluePoint1311Y"/>
                </a:cxn>
                <a:cxn ang="0">
                  <a:pos x="GluePoint1312X" y="GluePoint1312Y"/>
                </a:cxn>
                <a:cxn ang="0">
                  <a:pos x="GluePoint1313X" y="GluePoint1313Y"/>
                </a:cxn>
                <a:cxn ang="0">
                  <a:pos x="GluePoint1314X" y="GluePoint1314Y"/>
                </a:cxn>
                <a:cxn ang="0">
                  <a:pos x="GluePoint1315X" y="GluePoint1315Y"/>
                </a:cxn>
                <a:cxn ang="0">
                  <a:pos x="GluePoint1316X" y="GluePoint1316Y"/>
                </a:cxn>
                <a:cxn ang="0">
                  <a:pos x="GluePoint1317X" y="GluePoint1317Y"/>
                </a:cxn>
                <a:cxn ang="0">
                  <a:pos x="GluePoint1318X" y="GluePoint1318Y"/>
                </a:cxn>
                <a:cxn ang="0">
                  <a:pos x="GluePoint1319X" y="GluePoint1319Y"/>
                </a:cxn>
                <a:cxn ang="0">
                  <a:pos x="GluePoint1320X" y="GluePoint1320Y"/>
                </a:cxn>
                <a:cxn ang="0">
                  <a:pos x="GluePoint1321X" y="GluePoint1321Y"/>
                </a:cxn>
                <a:cxn ang="0">
                  <a:pos x="GluePoint1322X" y="GluePoint1322Y"/>
                </a:cxn>
                <a:cxn ang="0">
                  <a:pos x="GluePoint1323X" y="GluePoint1323Y"/>
                </a:cxn>
                <a:cxn ang="0">
                  <a:pos x="GluePoint1324X" y="GluePoint1324Y"/>
                </a:cxn>
                <a:cxn ang="0">
                  <a:pos x="GluePoint1325X" y="GluePoint1325Y"/>
                </a:cxn>
                <a:cxn ang="0">
                  <a:pos x="GluePoint1326X" y="GluePoint1326Y"/>
                </a:cxn>
                <a:cxn ang="0">
                  <a:pos x="GluePoint1327X" y="GluePoint1327Y"/>
                </a:cxn>
                <a:cxn ang="0">
                  <a:pos x="GluePoint1328X" y="GluePoint1328Y"/>
                </a:cxn>
                <a:cxn ang="0">
                  <a:pos x="GluePoint1329X" y="GluePoint1329Y"/>
                </a:cxn>
                <a:cxn ang="0">
                  <a:pos x="GluePoint1330X" y="GluePoint1330Y"/>
                </a:cxn>
                <a:cxn ang="0">
                  <a:pos x="GluePoint1331X" y="GluePoint1331Y"/>
                </a:cxn>
                <a:cxn ang="0">
                  <a:pos x="GluePoint1332X" y="GluePoint1332Y"/>
                </a:cxn>
                <a:cxn ang="0">
                  <a:pos x="GluePoint1333X" y="GluePoint1333Y"/>
                </a:cxn>
                <a:cxn ang="0">
                  <a:pos x="GluePoint1334X" y="GluePoint1334Y"/>
                </a:cxn>
                <a:cxn ang="0">
                  <a:pos x="GluePoint1335X" y="GluePoint1335Y"/>
                </a:cxn>
                <a:cxn ang="0">
                  <a:pos x="GluePoint1336X" y="GluePoint1336Y"/>
                </a:cxn>
                <a:cxn ang="0">
                  <a:pos x="GluePoint1337X" y="GluePoint1337Y"/>
                </a:cxn>
                <a:cxn ang="0">
                  <a:pos x="GluePoint1338X" y="GluePoint1338Y"/>
                </a:cxn>
                <a:cxn ang="0">
                  <a:pos x="GluePoint1339X" y="GluePoint1339Y"/>
                </a:cxn>
                <a:cxn ang="0">
                  <a:pos x="GluePoint1340X" y="GluePoint1340Y"/>
                </a:cxn>
                <a:cxn ang="0">
                  <a:pos x="GluePoint1341X" y="GluePoint1341Y"/>
                </a:cxn>
                <a:cxn ang="0">
                  <a:pos x="GluePoint1342X" y="GluePoint1342Y"/>
                </a:cxn>
                <a:cxn ang="0">
                  <a:pos x="GluePoint1343X" y="GluePoint1343Y"/>
                </a:cxn>
                <a:cxn ang="0">
                  <a:pos x="GluePoint1344X" y="GluePoint1344Y"/>
                </a:cxn>
                <a:cxn ang="0">
                  <a:pos x="GluePoint1345X" y="GluePoint1345Y"/>
                </a:cxn>
                <a:cxn ang="0">
                  <a:pos x="GluePoint1346X" y="GluePoint1346Y"/>
                </a:cxn>
                <a:cxn ang="0">
                  <a:pos x="GluePoint1347X" y="GluePoint1347Y"/>
                </a:cxn>
                <a:cxn ang="0">
                  <a:pos x="GluePoint1348X" y="GluePoint1348Y"/>
                </a:cxn>
                <a:cxn ang="0">
                  <a:pos x="GluePoint1349X" y="GluePoint1349Y"/>
                </a:cxn>
                <a:cxn ang="0">
                  <a:pos x="GluePoint1350X" y="GluePoint1350Y"/>
                </a:cxn>
                <a:cxn ang="0">
                  <a:pos x="GluePoint1351X" y="GluePoint1351Y"/>
                </a:cxn>
                <a:cxn ang="0">
                  <a:pos x="GluePoint1352X" y="GluePoint1352Y"/>
                </a:cxn>
                <a:cxn ang="0">
                  <a:pos x="GluePoint1353X" y="GluePoint1353Y"/>
                </a:cxn>
                <a:cxn ang="0">
                  <a:pos x="GluePoint1354X" y="GluePoint1354Y"/>
                </a:cxn>
                <a:cxn ang="0">
                  <a:pos x="GluePoint1355X" y="GluePoint1355Y"/>
                </a:cxn>
                <a:cxn ang="0">
                  <a:pos x="GluePoint1356X" y="GluePoint1356Y"/>
                </a:cxn>
                <a:cxn ang="0">
                  <a:pos x="GluePoint1357X" y="GluePoint1357Y"/>
                </a:cxn>
                <a:cxn ang="0">
                  <a:pos x="GluePoint1358X" y="GluePoint1358Y"/>
                </a:cxn>
                <a:cxn ang="0">
                  <a:pos x="GluePoint1359X" y="GluePoint1359Y"/>
                </a:cxn>
                <a:cxn ang="0">
                  <a:pos x="GluePoint1360X" y="GluePoint1360Y"/>
                </a:cxn>
                <a:cxn ang="0">
                  <a:pos x="GluePoint1361X" y="GluePoint1361Y"/>
                </a:cxn>
                <a:cxn ang="0">
                  <a:pos x="GluePoint1362X" y="GluePoint1362Y"/>
                </a:cxn>
                <a:cxn ang="0">
                  <a:pos x="GluePoint1363X" y="GluePoint1363Y"/>
                </a:cxn>
                <a:cxn ang="0">
                  <a:pos x="GluePoint1364X" y="GluePoint1364Y"/>
                </a:cxn>
                <a:cxn ang="0">
                  <a:pos x="GluePoint1365X" y="GluePoint1365Y"/>
                </a:cxn>
                <a:cxn ang="0">
                  <a:pos x="GluePoint1366X" y="GluePoint1366Y"/>
                </a:cxn>
                <a:cxn ang="0">
                  <a:pos x="GluePoint1367X" y="GluePoint1367Y"/>
                </a:cxn>
                <a:cxn ang="0">
                  <a:pos x="GluePoint1368X" y="GluePoint1368Y"/>
                </a:cxn>
                <a:cxn ang="0">
                  <a:pos x="GluePoint1369X" y="GluePoint1369Y"/>
                </a:cxn>
                <a:cxn ang="0">
                  <a:pos x="GluePoint1370X" y="GluePoint1370Y"/>
                </a:cxn>
                <a:cxn ang="0">
                  <a:pos x="GluePoint1371X" y="GluePoint1371Y"/>
                </a:cxn>
                <a:cxn ang="0">
                  <a:pos x="GluePoint1372X" y="GluePoint1372Y"/>
                </a:cxn>
                <a:cxn ang="0">
                  <a:pos x="GluePoint1373X" y="GluePoint1373Y"/>
                </a:cxn>
                <a:cxn ang="0">
                  <a:pos x="GluePoint1374X" y="GluePoint1374Y"/>
                </a:cxn>
                <a:cxn ang="0">
                  <a:pos x="GluePoint1375X" y="GluePoint1375Y"/>
                </a:cxn>
                <a:cxn ang="0">
                  <a:pos x="GluePoint1376X" y="GluePoint1376Y"/>
                </a:cxn>
                <a:cxn ang="0">
                  <a:pos x="GluePoint1377X" y="GluePoint1377Y"/>
                </a:cxn>
                <a:cxn ang="0">
                  <a:pos x="GluePoint1378X" y="GluePoint1378Y"/>
                </a:cxn>
                <a:cxn ang="0">
                  <a:pos x="GluePoint1379X" y="GluePoint1379Y"/>
                </a:cxn>
                <a:cxn ang="0">
                  <a:pos x="GluePoint1380X" y="GluePoint1380Y"/>
                </a:cxn>
                <a:cxn ang="0">
                  <a:pos x="GluePoint1381X" y="GluePoint1381Y"/>
                </a:cxn>
                <a:cxn ang="0">
                  <a:pos x="GluePoint1382X" y="GluePoint1382Y"/>
                </a:cxn>
                <a:cxn ang="0">
                  <a:pos x="GluePoint1383X" y="GluePoint1383Y"/>
                </a:cxn>
                <a:cxn ang="0">
                  <a:pos x="GluePoint1384X" y="GluePoint1384Y"/>
                </a:cxn>
                <a:cxn ang="0">
                  <a:pos x="GluePoint1385X" y="GluePoint1385Y"/>
                </a:cxn>
                <a:cxn ang="0">
                  <a:pos x="GluePoint1386X" y="GluePoint1386Y"/>
                </a:cxn>
                <a:cxn ang="0">
                  <a:pos x="GluePoint1387X" y="GluePoint1387Y"/>
                </a:cxn>
                <a:cxn ang="0">
                  <a:pos x="GluePoint1388X" y="GluePoint1388Y"/>
                </a:cxn>
                <a:cxn ang="0">
                  <a:pos x="GluePoint1389X" y="GluePoint1389Y"/>
                </a:cxn>
                <a:cxn ang="0">
                  <a:pos x="GluePoint1390X" y="GluePoint1390Y"/>
                </a:cxn>
                <a:cxn ang="0">
                  <a:pos x="GluePoint1391X" y="GluePoint1391Y"/>
                </a:cxn>
                <a:cxn ang="0">
                  <a:pos x="GluePoint1392X" y="GluePoint1392Y"/>
                </a:cxn>
                <a:cxn ang="0">
                  <a:pos x="GluePoint1393X" y="GluePoint1393Y"/>
                </a:cxn>
                <a:cxn ang="0">
                  <a:pos x="GluePoint1394X" y="GluePoint1394Y"/>
                </a:cxn>
                <a:cxn ang="0">
                  <a:pos x="GluePoint1395X" y="GluePoint1395Y"/>
                </a:cxn>
                <a:cxn ang="0">
                  <a:pos x="GluePoint1396X" y="GluePoint1396Y"/>
                </a:cxn>
                <a:cxn ang="0">
                  <a:pos x="GluePoint1397X" y="GluePoint1397Y"/>
                </a:cxn>
                <a:cxn ang="0">
                  <a:pos x="GluePoint1398X" y="GluePoint1398Y"/>
                </a:cxn>
                <a:cxn ang="0">
                  <a:pos x="GluePoint1399X" y="GluePoint1399Y"/>
                </a:cxn>
                <a:cxn ang="0">
                  <a:pos x="GluePoint1400X" y="GluePoint1400Y"/>
                </a:cxn>
                <a:cxn ang="0">
                  <a:pos x="GluePoint1401X" y="GluePoint1401Y"/>
                </a:cxn>
                <a:cxn ang="0">
                  <a:pos x="GluePoint1402X" y="GluePoint1402Y"/>
                </a:cxn>
                <a:cxn ang="0">
                  <a:pos x="GluePoint1403X" y="GluePoint1403Y"/>
                </a:cxn>
                <a:cxn ang="0">
                  <a:pos x="GluePoint1404X" y="GluePoint1404Y"/>
                </a:cxn>
                <a:cxn ang="0">
                  <a:pos x="GluePoint1405X" y="GluePoint1405Y"/>
                </a:cxn>
                <a:cxn ang="0">
                  <a:pos x="GluePoint1406X" y="GluePoint1406Y"/>
                </a:cxn>
                <a:cxn ang="0">
                  <a:pos x="GluePoint1407X" y="GluePoint1407Y"/>
                </a:cxn>
                <a:cxn ang="0">
                  <a:pos x="GluePoint1408X" y="GluePoint1408Y"/>
                </a:cxn>
                <a:cxn ang="0">
                  <a:pos x="GluePoint1409X" y="GluePoint1409Y"/>
                </a:cxn>
                <a:cxn ang="0">
                  <a:pos x="GluePoint1410X" y="GluePoint1410Y"/>
                </a:cxn>
                <a:cxn ang="0">
                  <a:pos x="GluePoint1411X" y="GluePoint1411Y"/>
                </a:cxn>
                <a:cxn ang="0">
                  <a:pos x="GluePoint1412X" y="GluePoint1412Y"/>
                </a:cxn>
                <a:cxn ang="0">
                  <a:pos x="GluePoint1413X" y="GluePoint1413Y"/>
                </a:cxn>
                <a:cxn ang="0">
                  <a:pos x="GluePoint1414X" y="GluePoint1414Y"/>
                </a:cxn>
                <a:cxn ang="0">
                  <a:pos x="GluePoint1415X" y="GluePoint1415Y"/>
                </a:cxn>
                <a:cxn ang="0">
                  <a:pos x="GluePoint1416X" y="GluePoint1416Y"/>
                </a:cxn>
                <a:cxn ang="0">
                  <a:pos x="GluePoint1417X" y="GluePoint1417Y"/>
                </a:cxn>
                <a:cxn ang="0">
                  <a:pos x="GluePoint1418X" y="GluePoint1418Y"/>
                </a:cxn>
                <a:cxn ang="0">
                  <a:pos x="GluePoint1419X" y="GluePoint1419Y"/>
                </a:cxn>
                <a:cxn ang="0">
                  <a:pos x="GluePoint1420X" y="GluePoint1420Y"/>
                </a:cxn>
                <a:cxn ang="0">
                  <a:pos x="GluePoint1421X" y="GluePoint1421Y"/>
                </a:cxn>
                <a:cxn ang="0">
                  <a:pos x="GluePoint1422X" y="GluePoint1422Y"/>
                </a:cxn>
                <a:cxn ang="0">
                  <a:pos x="GluePoint1423X" y="GluePoint1423Y"/>
                </a:cxn>
                <a:cxn ang="0">
                  <a:pos x="GluePoint1424X" y="GluePoint1424Y"/>
                </a:cxn>
                <a:cxn ang="0">
                  <a:pos x="GluePoint1425X" y="GluePoint1425Y"/>
                </a:cxn>
                <a:cxn ang="0">
                  <a:pos x="GluePoint1426X" y="GluePoint1426Y"/>
                </a:cxn>
                <a:cxn ang="0">
                  <a:pos x="GluePoint1427X" y="GluePoint1427Y"/>
                </a:cxn>
                <a:cxn ang="0">
                  <a:pos x="GluePoint1428X" y="GluePoint1428Y"/>
                </a:cxn>
                <a:cxn ang="0">
                  <a:pos x="GluePoint1429X" y="GluePoint1429Y"/>
                </a:cxn>
                <a:cxn ang="0">
                  <a:pos x="GluePoint1430X" y="GluePoint1430Y"/>
                </a:cxn>
                <a:cxn ang="0">
                  <a:pos x="GluePoint1431X" y="GluePoint1431Y"/>
                </a:cxn>
                <a:cxn ang="0">
                  <a:pos x="GluePoint1432X" y="GluePoint1432Y"/>
                </a:cxn>
                <a:cxn ang="0">
                  <a:pos x="GluePoint1433X" y="GluePoint1433Y"/>
                </a:cxn>
                <a:cxn ang="0">
                  <a:pos x="GluePoint1434X" y="GluePoint1434Y"/>
                </a:cxn>
                <a:cxn ang="0">
                  <a:pos x="GluePoint1435X" y="GluePoint1435Y"/>
                </a:cxn>
                <a:cxn ang="0">
                  <a:pos x="GluePoint1436X" y="GluePoint1436Y"/>
                </a:cxn>
                <a:cxn ang="0">
                  <a:pos x="GluePoint1437X" y="GluePoint1437Y"/>
                </a:cxn>
                <a:cxn ang="0">
                  <a:pos x="GluePoint1438X" y="GluePoint1438Y"/>
                </a:cxn>
                <a:cxn ang="0">
                  <a:pos x="GluePoint1439X" y="GluePoint1439Y"/>
                </a:cxn>
                <a:cxn ang="0">
                  <a:pos x="GluePoint1440X" y="GluePoint1440Y"/>
                </a:cxn>
                <a:cxn ang="0">
                  <a:pos x="GluePoint1441X" y="GluePoint1441Y"/>
                </a:cxn>
                <a:cxn ang="0">
                  <a:pos x="GluePoint1442X" y="GluePoint1442Y"/>
                </a:cxn>
                <a:cxn ang="0">
                  <a:pos x="GluePoint1443X" y="GluePoint1443Y"/>
                </a:cxn>
                <a:cxn ang="0">
                  <a:pos x="GluePoint1444X" y="GluePoint1444Y"/>
                </a:cxn>
                <a:cxn ang="0">
                  <a:pos x="GluePoint1445X" y="GluePoint1445Y"/>
                </a:cxn>
                <a:cxn ang="0">
                  <a:pos x="GluePoint1446X" y="GluePoint1446Y"/>
                </a:cxn>
                <a:cxn ang="0">
                  <a:pos x="GluePoint1447X" y="GluePoint1447Y"/>
                </a:cxn>
                <a:cxn ang="0">
                  <a:pos x="GluePoint1448X" y="GluePoint1448Y"/>
                </a:cxn>
                <a:cxn ang="0">
                  <a:pos x="GluePoint1449X" y="GluePoint1449Y"/>
                </a:cxn>
                <a:cxn ang="0">
                  <a:pos x="GluePoint1450X" y="GluePoint1450Y"/>
                </a:cxn>
                <a:cxn ang="0">
                  <a:pos x="GluePoint1451X" y="GluePoint1451Y"/>
                </a:cxn>
                <a:cxn ang="0">
                  <a:pos x="GluePoint1452X" y="GluePoint1452Y"/>
                </a:cxn>
                <a:cxn ang="0">
                  <a:pos x="GluePoint1453X" y="GluePoint1453Y"/>
                </a:cxn>
                <a:cxn ang="0">
                  <a:pos x="GluePoint1454X" y="GluePoint1454Y"/>
                </a:cxn>
                <a:cxn ang="0">
                  <a:pos x="GluePoint1455X" y="GluePoint1455Y"/>
                </a:cxn>
                <a:cxn ang="0">
                  <a:pos x="GluePoint1456X" y="GluePoint1456Y"/>
                </a:cxn>
                <a:cxn ang="0">
                  <a:pos x="GluePoint1457X" y="GluePoint1457Y"/>
                </a:cxn>
                <a:cxn ang="0">
                  <a:pos x="GluePoint1458X" y="GluePoint1458Y"/>
                </a:cxn>
                <a:cxn ang="0">
                  <a:pos x="GluePoint1459X" y="GluePoint1459Y"/>
                </a:cxn>
                <a:cxn ang="0">
                  <a:pos x="GluePoint1460X" y="GluePoint1460Y"/>
                </a:cxn>
                <a:cxn ang="0">
                  <a:pos x="GluePoint1461X" y="GluePoint1461Y"/>
                </a:cxn>
                <a:cxn ang="0">
                  <a:pos x="GluePoint1462X" y="GluePoint1462Y"/>
                </a:cxn>
                <a:cxn ang="0">
                  <a:pos x="GluePoint1463X" y="GluePoint1463Y"/>
                </a:cxn>
                <a:cxn ang="0">
                  <a:pos x="GluePoint1464X" y="GluePoint1464Y"/>
                </a:cxn>
                <a:cxn ang="0">
                  <a:pos x="GluePoint1465X" y="GluePoint1465Y"/>
                </a:cxn>
                <a:cxn ang="0">
                  <a:pos x="GluePoint1466X" y="GluePoint1466Y"/>
                </a:cxn>
                <a:cxn ang="0">
                  <a:pos x="GluePoint1467X" y="GluePoint1467Y"/>
                </a:cxn>
                <a:cxn ang="0">
                  <a:pos x="GluePoint1468X" y="GluePoint1468Y"/>
                </a:cxn>
                <a:cxn ang="0">
                  <a:pos x="GluePoint1469X" y="GluePoint1469Y"/>
                </a:cxn>
                <a:cxn ang="0">
                  <a:pos x="GluePoint1470X" y="GluePoint1470Y"/>
                </a:cxn>
                <a:cxn ang="0">
                  <a:pos x="GluePoint1471X" y="GluePoint1471Y"/>
                </a:cxn>
                <a:cxn ang="0">
                  <a:pos x="GluePoint1472X" y="GluePoint1472Y"/>
                </a:cxn>
                <a:cxn ang="0">
                  <a:pos x="GluePoint1473X" y="GluePoint1473Y"/>
                </a:cxn>
                <a:cxn ang="0">
                  <a:pos x="GluePoint1474X" y="GluePoint1474Y"/>
                </a:cxn>
                <a:cxn ang="0">
                  <a:pos x="GluePoint1475X" y="GluePoint1475Y"/>
                </a:cxn>
                <a:cxn ang="0">
                  <a:pos x="GluePoint1476X" y="GluePoint1476Y"/>
                </a:cxn>
                <a:cxn ang="0">
                  <a:pos x="GluePoint1477X" y="GluePoint1477Y"/>
                </a:cxn>
                <a:cxn ang="0">
                  <a:pos x="GluePoint1478X" y="GluePoint1478Y"/>
                </a:cxn>
                <a:cxn ang="0">
                  <a:pos x="GluePoint1479X" y="GluePoint1479Y"/>
                </a:cxn>
                <a:cxn ang="0">
                  <a:pos x="GluePoint1480X" y="GluePoint1480Y"/>
                </a:cxn>
                <a:cxn ang="0">
                  <a:pos x="GluePoint1481X" y="GluePoint1481Y"/>
                </a:cxn>
                <a:cxn ang="0">
                  <a:pos x="GluePoint1482X" y="GluePoint1482Y"/>
                </a:cxn>
                <a:cxn ang="0">
                  <a:pos x="GluePoint1483X" y="GluePoint1483Y"/>
                </a:cxn>
                <a:cxn ang="0">
                  <a:pos x="GluePoint1484X" y="GluePoint1484Y"/>
                </a:cxn>
                <a:cxn ang="0">
                  <a:pos x="GluePoint1485X" y="GluePoint1485Y"/>
                </a:cxn>
                <a:cxn ang="0">
                  <a:pos x="GluePoint1486X" y="GluePoint1486Y"/>
                </a:cxn>
                <a:cxn ang="0">
                  <a:pos x="GluePoint1487X" y="GluePoint1487Y"/>
                </a:cxn>
                <a:cxn ang="0">
                  <a:pos x="GluePoint1488X" y="GluePoint1488Y"/>
                </a:cxn>
                <a:cxn ang="0">
                  <a:pos x="GluePoint1489X" y="GluePoint1489Y"/>
                </a:cxn>
                <a:cxn ang="0">
                  <a:pos x="GluePoint1490X" y="GluePoint1490Y"/>
                </a:cxn>
                <a:cxn ang="0">
                  <a:pos x="GluePoint1491X" y="GluePoint1491Y"/>
                </a:cxn>
                <a:cxn ang="0">
                  <a:pos x="GluePoint1492X" y="GluePoint1492Y"/>
                </a:cxn>
                <a:cxn ang="0">
                  <a:pos x="GluePoint1493X" y="GluePoint1493Y"/>
                </a:cxn>
                <a:cxn ang="0">
                  <a:pos x="GluePoint1494X" y="GluePoint1494Y"/>
                </a:cxn>
                <a:cxn ang="0">
                  <a:pos x="GluePoint1495X" y="GluePoint1495Y"/>
                </a:cxn>
                <a:cxn ang="0">
                  <a:pos x="GluePoint1496X" y="GluePoint1496Y"/>
                </a:cxn>
                <a:cxn ang="0">
                  <a:pos x="GluePoint1497X" y="GluePoint1497Y"/>
                </a:cxn>
                <a:cxn ang="0">
                  <a:pos x="GluePoint1498X" y="GluePoint1498Y"/>
                </a:cxn>
                <a:cxn ang="0">
                  <a:pos x="GluePoint1499X" y="GluePoint1499Y"/>
                </a:cxn>
                <a:cxn ang="0">
                  <a:pos x="GluePoint1500X" y="GluePoint1500Y"/>
                </a:cxn>
                <a:cxn ang="0">
                  <a:pos x="GluePoint1501X" y="GluePoint1501Y"/>
                </a:cxn>
                <a:cxn ang="0">
                  <a:pos x="GluePoint1502X" y="GluePoint1502Y"/>
                </a:cxn>
                <a:cxn ang="0">
                  <a:pos x="GluePoint1503X" y="GluePoint1503Y"/>
                </a:cxn>
                <a:cxn ang="0">
                  <a:pos x="GluePoint1504X" y="GluePoint1504Y"/>
                </a:cxn>
                <a:cxn ang="0">
                  <a:pos x="GluePoint1505X" y="GluePoint1505Y"/>
                </a:cxn>
                <a:cxn ang="0">
                  <a:pos x="GluePoint1506X" y="GluePoint1506Y"/>
                </a:cxn>
                <a:cxn ang="0">
                  <a:pos x="GluePoint1507X" y="GluePoint1507Y"/>
                </a:cxn>
                <a:cxn ang="0">
                  <a:pos x="GluePoint1508X" y="GluePoint1508Y"/>
                </a:cxn>
                <a:cxn ang="0">
                  <a:pos x="GluePoint1509X" y="GluePoint1509Y"/>
                </a:cxn>
                <a:cxn ang="0">
                  <a:pos x="GluePoint1510X" y="GluePoint1510Y"/>
                </a:cxn>
                <a:cxn ang="0">
                  <a:pos x="GluePoint1511X" y="GluePoint1511Y"/>
                </a:cxn>
                <a:cxn ang="0">
                  <a:pos x="GluePoint1512X" y="GluePoint1512Y"/>
                </a:cxn>
                <a:cxn ang="0">
                  <a:pos x="GluePoint1513X" y="GluePoint1513Y"/>
                </a:cxn>
                <a:cxn ang="0">
                  <a:pos x="GluePoint1514X" y="GluePoint1514Y"/>
                </a:cxn>
                <a:cxn ang="0">
                  <a:pos x="GluePoint1515X" y="GluePoint1515Y"/>
                </a:cxn>
                <a:cxn ang="0">
                  <a:pos x="GluePoint1516X" y="GluePoint1516Y"/>
                </a:cxn>
                <a:cxn ang="0">
                  <a:pos x="GluePoint1517X" y="GluePoint1517Y"/>
                </a:cxn>
                <a:cxn ang="0">
                  <a:pos x="GluePoint1518X" y="GluePoint1518Y"/>
                </a:cxn>
                <a:cxn ang="0">
                  <a:pos x="GluePoint1519X" y="GluePoint1519Y"/>
                </a:cxn>
                <a:cxn ang="0">
                  <a:pos x="GluePoint1520X" y="GluePoint1520Y"/>
                </a:cxn>
                <a:cxn ang="0">
                  <a:pos x="GluePoint1521X" y="GluePoint1521Y"/>
                </a:cxn>
                <a:cxn ang="0">
                  <a:pos x="GluePoint1522X" y="GluePoint1522Y"/>
                </a:cxn>
                <a:cxn ang="0">
                  <a:pos x="GluePoint1523X" y="GluePoint1523Y"/>
                </a:cxn>
                <a:cxn ang="0">
                  <a:pos x="GluePoint1524X" y="GluePoint1524Y"/>
                </a:cxn>
                <a:cxn ang="0">
                  <a:pos x="GluePoint1525X" y="GluePoint1525Y"/>
                </a:cxn>
                <a:cxn ang="0">
                  <a:pos x="GluePoint1526X" y="GluePoint1526Y"/>
                </a:cxn>
                <a:cxn ang="0">
                  <a:pos x="GluePoint1527X" y="GluePoint1527Y"/>
                </a:cxn>
                <a:cxn ang="0">
                  <a:pos x="GluePoint1528X" y="GluePoint1528Y"/>
                </a:cxn>
                <a:cxn ang="0">
                  <a:pos x="GluePoint1529X" y="GluePoint1529Y"/>
                </a:cxn>
                <a:cxn ang="0">
                  <a:pos x="GluePoint1530X" y="GluePoint1530Y"/>
                </a:cxn>
                <a:cxn ang="0">
                  <a:pos x="GluePoint1531X" y="GluePoint1531Y"/>
                </a:cxn>
                <a:cxn ang="0">
                  <a:pos x="GluePoint1532X" y="GluePoint1532Y"/>
                </a:cxn>
                <a:cxn ang="0">
                  <a:pos x="GluePoint1533X" y="GluePoint1533Y"/>
                </a:cxn>
                <a:cxn ang="0">
                  <a:pos x="GluePoint1534X" y="GluePoint1534Y"/>
                </a:cxn>
                <a:cxn ang="0">
                  <a:pos x="GluePoint1535X" y="GluePoint1535Y"/>
                </a:cxn>
                <a:cxn ang="0">
                  <a:pos x="GluePoint1536X" y="GluePoint1536Y"/>
                </a:cxn>
                <a:cxn ang="0">
                  <a:pos x="GluePoint1537X" y="GluePoint1537Y"/>
                </a:cxn>
                <a:cxn ang="0">
                  <a:pos x="GluePoint1538X" y="GluePoint1538Y"/>
                </a:cxn>
                <a:cxn ang="0">
                  <a:pos x="GluePoint1539X" y="GluePoint1539Y"/>
                </a:cxn>
                <a:cxn ang="0">
                  <a:pos x="GluePoint1540X" y="GluePoint1540Y"/>
                </a:cxn>
                <a:cxn ang="0">
                  <a:pos x="GluePoint1541X" y="GluePoint1541Y"/>
                </a:cxn>
                <a:cxn ang="0">
                  <a:pos x="GluePoint1542X" y="GluePoint1542Y"/>
                </a:cxn>
                <a:cxn ang="0">
                  <a:pos x="GluePoint1543X" y="GluePoint1543Y"/>
                </a:cxn>
                <a:cxn ang="0">
                  <a:pos x="GluePoint1544X" y="GluePoint1544Y"/>
                </a:cxn>
                <a:cxn ang="0">
                  <a:pos x="GluePoint1545X" y="GluePoint1545Y"/>
                </a:cxn>
                <a:cxn ang="0">
                  <a:pos x="GluePoint1546X" y="GluePoint1546Y"/>
                </a:cxn>
                <a:cxn ang="0">
                  <a:pos x="GluePoint1547X" y="GluePoint1547Y"/>
                </a:cxn>
                <a:cxn ang="0">
                  <a:pos x="GluePoint1548X" y="GluePoint1548Y"/>
                </a:cxn>
                <a:cxn ang="0">
                  <a:pos x="GluePoint1549X" y="GluePoint1549Y"/>
                </a:cxn>
                <a:cxn ang="0">
                  <a:pos x="GluePoint1550X" y="GluePoint1550Y"/>
                </a:cxn>
                <a:cxn ang="0">
                  <a:pos x="GluePoint1551X" y="GluePoint1551Y"/>
                </a:cxn>
                <a:cxn ang="0">
                  <a:pos x="GluePoint1552X" y="GluePoint1552Y"/>
                </a:cxn>
                <a:cxn ang="0">
                  <a:pos x="GluePoint1553X" y="GluePoint1553Y"/>
                </a:cxn>
                <a:cxn ang="0">
                  <a:pos x="GluePoint1554X" y="GluePoint1554Y"/>
                </a:cxn>
                <a:cxn ang="0">
                  <a:pos x="GluePoint1555X" y="GluePoint1555Y"/>
                </a:cxn>
                <a:cxn ang="0">
                  <a:pos x="GluePoint1556X" y="GluePoint1556Y"/>
                </a:cxn>
                <a:cxn ang="0">
                  <a:pos x="GluePoint1557X" y="GluePoint1557Y"/>
                </a:cxn>
                <a:cxn ang="0">
                  <a:pos x="GluePoint1558X" y="GluePoint1558Y"/>
                </a:cxn>
                <a:cxn ang="0">
                  <a:pos x="GluePoint1559X" y="GluePoint1559Y"/>
                </a:cxn>
                <a:cxn ang="0">
                  <a:pos x="GluePoint1560X" y="GluePoint1560Y"/>
                </a:cxn>
                <a:cxn ang="0">
                  <a:pos x="GluePoint1561X" y="GluePoint1561Y"/>
                </a:cxn>
                <a:cxn ang="0">
                  <a:pos x="GluePoint1562X" y="GluePoint1562Y"/>
                </a:cxn>
                <a:cxn ang="0">
                  <a:pos x="GluePoint1563X" y="GluePoint1563Y"/>
                </a:cxn>
                <a:cxn ang="0">
                  <a:pos x="GluePoint1564X" y="GluePoint1564Y"/>
                </a:cxn>
                <a:cxn ang="0">
                  <a:pos x="GluePoint1565X" y="GluePoint1565Y"/>
                </a:cxn>
                <a:cxn ang="0">
                  <a:pos x="GluePoint1566X" y="GluePoint1566Y"/>
                </a:cxn>
                <a:cxn ang="0">
                  <a:pos x="GluePoint1567X" y="GluePoint1567Y"/>
                </a:cxn>
                <a:cxn ang="0">
                  <a:pos x="GluePoint1568X" y="GluePoint1568Y"/>
                </a:cxn>
                <a:cxn ang="0">
                  <a:pos x="GluePoint1569X" y="GluePoint1569Y"/>
                </a:cxn>
                <a:cxn ang="0">
                  <a:pos x="GluePoint1570X" y="GluePoint1570Y"/>
                </a:cxn>
                <a:cxn ang="0">
                  <a:pos x="GluePoint1571X" y="GluePoint1571Y"/>
                </a:cxn>
                <a:cxn ang="0">
                  <a:pos x="GluePoint1572X" y="GluePoint1572Y"/>
                </a:cxn>
                <a:cxn ang="0">
                  <a:pos x="GluePoint1573X" y="GluePoint1573Y"/>
                </a:cxn>
                <a:cxn ang="0">
                  <a:pos x="GluePoint1574X" y="GluePoint1574Y"/>
                </a:cxn>
                <a:cxn ang="0">
                  <a:pos x="GluePoint1575X" y="GluePoint1575Y"/>
                </a:cxn>
                <a:cxn ang="0">
                  <a:pos x="GluePoint1576X" y="GluePoint1576Y"/>
                </a:cxn>
                <a:cxn ang="0">
                  <a:pos x="GluePoint1577X" y="GluePoint1577Y"/>
                </a:cxn>
                <a:cxn ang="0">
                  <a:pos x="GluePoint1578X" y="GluePoint1578Y"/>
                </a:cxn>
                <a:cxn ang="0">
                  <a:pos x="GluePoint1579X" y="GluePoint1579Y"/>
                </a:cxn>
                <a:cxn ang="0">
                  <a:pos x="GluePoint1580X" y="GluePoint1580Y"/>
                </a:cxn>
                <a:cxn ang="0">
                  <a:pos x="GluePoint1581X" y="GluePoint1581Y"/>
                </a:cxn>
                <a:cxn ang="0">
                  <a:pos x="GluePoint1582X" y="GluePoint1582Y"/>
                </a:cxn>
                <a:cxn ang="0">
                  <a:pos x="GluePoint1583X" y="GluePoint1583Y"/>
                </a:cxn>
                <a:cxn ang="0">
                  <a:pos x="GluePoint1584X" y="GluePoint1584Y"/>
                </a:cxn>
                <a:cxn ang="0">
                  <a:pos x="GluePoint1585X" y="GluePoint1585Y"/>
                </a:cxn>
                <a:cxn ang="0">
                  <a:pos x="GluePoint1586X" y="GluePoint1586Y"/>
                </a:cxn>
                <a:cxn ang="0">
                  <a:pos x="GluePoint1587X" y="GluePoint1587Y"/>
                </a:cxn>
                <a:cxn ang="0">
                  <a:pos x="GluePoint1588X" y="GluePoint1588Y"/>
                </a:cxn>
                <a:cxn ang="0">
                  <a:pos x="GluePoint1589X" y="GluePoint1589Y"/>
                </a:cxn>
                <a:cxn ang="0">
                  <a:pos x="GluePoint1590X" y="GluePoint1590Y"/>
                </a:cxn>
                <a:cxn ang="0">
                  <a:pos x="GluePoint1591X" y="GluePoint1591Y"/>
                </a:cxn>
                <a:cxn ang="0">
                  <a:pos x="GluePoint1592X" y="GluePoint1592Y"/>
                </a:cxn>
                <a:cxn ang="0">
                  <a:pos x="GluePoint1593X" y="GluePoint1593Y"/>
                </a:cxn>
                <a:cxn ang="0">
                  <a:pos x="GluePoint1594X" y="GluePoint1594Y"/>
                </a:cxn>
                <a:cxn ang="0">
                  <a:pos x="GluePoint1595X" y="GluePoint1595Y"/>
                </a:cxn>
                <a:cxn ang="0">
                  <a:pos x="GluePoint1596X" y="GluePoint1596Y"/>
                </a:cxn>
                <a:cxn ang="0">
                  <a:pos x="GluePoint1597X" y="GluePoint1597Y"/>
                </a:cxn>
                <a:cxn ang="0">
                  <a:pos x="GluePoint1598X" y="GluePoint1598Y"/>
                </a:cxn>
                <a:cxn ang="0">
                  <a:pos x="GluePoint1599X" y="GluePoint1599Y"/>
                </a:cxn>
                <a:cxn ang="0">
                  <a:pos x="GluePoint1600X" y="GluePoint1600Y"/>
                </a:cxn>
                <a:cxn ang="0">
                  <a:pos x="GluePoint1601X" y="GluePoint1601Y"/>
                </a:cxn>
                <a:cxn ang="0">
                  <a:pos x="GluePoint1602X" y="GluePoint1602Y"/>
                </a:cxn>
                <a:cxn ang="0">
                  <a:pos x="GluePoint1603X" y="GluePoint1603Y"/>
                </a:cxn>
                <a:cxn ang="0">
                  <a:pos x="GluePoint1604X" y="GluePoint1604Y"/>
                </a:cxn>
                <a:cxn ang="0">
                  <a:pos x="GluePoint1605X" y="GluePoint1605Y"/>
                </a:cxn>
                <a:cxn ang="0">
                  <a:pos x="GluePoint1606X" y="GluePoint1606Y"/>
                </a:cxn>
                <a:cxn ang="0">
                  <a:pos x="GluePoint1607X" y="GluePoint1607Y"/>
                </a:cxn>
                <a:cxn ang="0">
                  <a:pos x="GluePoint1608X" y="GluePoint1608Y"/>
                </a:cxn>
                <a:cxn ang="0">
                  <a:pos x="GluePoint1609X" y="GluePoint1609Y"/>
                </a:cxn>
                <a:cxn ang="0">
                  <a:pos x="GluePoint1610X" y="GluePoint1610Y"/>
                </a:cxn>
                <a:cxn ang="0">
                  <a:pos x="GluePoint1611X" y="GluePoint1611Y"/>
                </a:cxn>
                <a:cxn ang="0">
                  <a:pos x="GluePoint1612X" y="GluePoint1612Y"/>
                </a:cxn>
                <a:cxn ang="0">
                  <a:pos x="GluePoint1613X" y="GluePoint1613Y"/>
                </a:cxn>
                <a:cxn ang="0">
                  <a:pos x="GluePoint1614X" y="GluePoint1614Y"/>
                </a:cxn>
                <a:cxn ang="0">
                  <a:pos x="GluePoint1615X" y="GluePoint1615Y"/>
                </a:cxn>
                <a:cxn ang="0">
                  <a:pos x="GluePoint1616X" y="GluePoint1616Y"/>
                </a:cxn>
                <a:cxn ang="0">
                  <a:pos x="GluePoint1617X" y="GluePoint1617Y"/>
                </a:cxn>
                <a:cxn ang="0">
                  <a:pos x="GluePoint1618X" y="GluePoint1618Y"/>
                </a:cxn>
                <a:cxn ang="0">
                  <a:pos x="GluePoint1619X" y="GluePoint1619Y"/>
                </a:cxn>
                <a:cxn ang="0">
                  <a:pos x="GluePoint1620X" y="GluePoint1620Y"/>
                </a:cxn>
                <a:cxn ang="0">
                  <a:pos x="GluePoint1621X" y="GluePoint1621Y"/>
                </a:cxn>
                <a:cxn ang="0">
                  <a:pos x="GluePoint1622X" y="GluePoint1622Y"/>
                </a:cxn>
                <a:cxn ang="0">
                  <a:pos x="GluePoint1623X" y="GluePoint1623Y"/>
                </a:cxn>
                <a:cxn ang="0">
                  <a:pos x="GluePoint1624X" y="GluePoint1624Y"/>
                </a:cxn>
                <a:cxn ang="0">
                  <a:pos x="GluePoint1625X" y="GluePoint1625Y"/>
                </a:cxn>
                <a:cxn ang="0">
                  <a:pos x="GluePoint1626X" y="GluePoint1626Y"/>
                </a:cxn>
                <a:cxn ang="0">
                  <a:pos x="GluePoint1627X" y="GluePoint1627Y"/>
                </a:cxn>
                <a:cxn ang="0">
                  <a:pos x="GluePoint1628X" y="GluePoint1628Y"/>
                </a:cxn>
                <a:cxn ang="0">
                  <a:pos x="GluePoint1629X" y="GluePoint1629Y"/>
                </a:cxn>
                <a:cxn ang="0">
                  <a:pos x="GluePoint1630X" y="GluePoint1630Y"/>
                </a:cxn>
                <a:cxn ang="0">
                  <a:pos x="GluePoint1631X" y="GluePoint1631Y"/>
                </a:cxn>
                <a:cxn ang="0">
                  <a:pos x="GluePoint1632X" y="GluePoint1632Y"/>
                </a:cxn>
                <a:cxn ang="0">
                  <a:pos x="GluePoint1633X" y="GluePoint1633Y"/>
                </a:cxn>
                <a:cxn ang="0">
                  <a:pos x="GluePoint1634X" y="GluePoint1634Y"/>
                </a:cxn>
                <a:cxn ang="0">
                  <a:pos x="GluePoint1635X" y="GluePoint1635Y"/>
                </a:cxn>
                <a:cxn ang="0">
                  <a:pos x="GluePoint1636X" y="GluePoint1636Y"/>
                </a:cxn>
                <a:cxn ang="0">
                  <a:pos x="GluePoint1637X" y="GluePoint1637Y"/>
                </a:cxn>
                <a:cxn ang="0">
                  <a:pos x="GluePoint1638X" y="GluePoint1638Y"/>
                </a:cxn>
                <a:cxn ang="0">
                  <a:pos x="GluePoint1639X" y="GluePoint1639Y"/>
                </a:cxn>
                <a:cxn ang="0">
                  <a:pos x="GluePoint1640X" y="GluePoint1640Y"/>
                </a:cxn>
                <a:cxn ang="0">
                  <a:pos x="GluePoint1641X" y="GluePoint1641Y"/>
                </a:cxn>
                <a:cxn ang="0">
                  <a:pos x="GluePoint1642X" y="GluePoint1642Y"/>
                </a:cxn>
                <a:cxn ang="0">
                  <a:pos x="GluePoint1643X" y="GluePoint1643Y"/>
                </a:cxn>
                <a:cxn ang="0">
                  <a:pos x="GluePoint1644X" y="GluePoint1644Y"/>
                </a:cxn>
                <a:cxn ang="0">
                  <a:pos x="GluePoint1645X" y="GluePoint1645Y"/>
                </a:cxn>
                <a:cxn ang="0">
                  <a:pos x="GluePoint1646X" y="GluePoint1646Y"/>
                </a:cxn>
                <a:cxn ang="0">
                  <a:pos x="GluePoint1647X" y="GluePoint1647Y"/>
                </a:cxn>
                <a:cxn ang="0">
                  <a:pos x="GluePoint1648X" y="GluePoint1648Y"/>
                </a:cxn>
                <a:cxn ang="0">
                  <a:pos x="GluePoint1649X" y="GluePoint1649Y"/>
                </a:cxn>
                <a:cxn ang="0">
                  <a:pos x="GluePoint1650X" y="GluePoint1650Y"/>
                </a:cxn>
                <a:cxn ang="0">
                  <a:pos x="GluePoint1651X" y="GluePoint1651Y"/>
                </a:cxn>
                <a:cxn ang="0">
                  <a:pos x="GluePoint1652X" y="GluePoint1652Y"/>
                </a:cxn>
                <a:cxn ang="0">
                  <a:pos x="GluePoint1653X" y="GluePoint1653Y"/>
                </a:cxn>
                <a:cxn ang="0">
                  <a:pos x="GluePoint1654X" y="GluePoint1654Y"/>
                </a:cxn>
                <a:cxn ang="0">
                  <a:pos x="GluePoint1655X" y="GluePoint1655Y"/>
                </a:cxn>
                <a:cxn ang="0">
                  <a:pos x="GluePoint1656X" y="GluePoint1656Y"/>
                </a:cxn>
                <a:cxn ang="0">
                  <a:pos x="GluePoint1657X" y="GluePoint1657Y"/>
                </a:cxn>
                <a:cxn ang="0">
                  <a:pos x="GluePoint1658X" y="GluePoint1658Y"/>
                </a:cxn>
                <a:cxn ang="0">
                  <a:pos x="GluePoint1659X" y="GluePoint1659Y"/>
                </a:cxn>
                <a:cxn ang="0">
                  <a:pos x="GluePoint1660X" y="GluePoint1660Y"/>
                </a:cxn>
                <a:cxn ang="0">
                  <a:pos x="GluePoint1661X" y="GluePoint1661Y"/>
                </a:cxn>
                <a:cxn ang="0">
                  <a:pos x="GluePoint1662X" y="GluePoint1662Y"/>
                </a:cxn>
                <a:cxn ang="0">
                  <a:pos x="GluePoint1663X" y="GluePoint1663Y"/>
                </a:cxn>
                <a:cxn ang="0">
                  <a:pos x="GluePoint1664X" y="GluePoint1664Y"/>
                </a:cxn>
                <a:cxn ang="0">
                  <a:pos x="GluePoint1665X" y="GluePoint1665Y"/>
                </a:cxn>
                <a:cxn ang="0">
                  <a:pos x="GluePoint1666X" y="GluePoint1666Y"/>
                </a:cxn>
                <a:cxn ang="0">
                  <a:pos x="GluePoint1667X" y="GluePoint1667Y"/>
                </a:cxn>
                <a:cxn ang="0">
                  <a:pos x="GluePoint1668X" y="GluePoint1668Y"/>
                </a:cxn>
                <a:cxn ang="0">
                  <a:pos x="GluePoint1669X" y="GluePoint1669Y"/>
                </a:cxn>
                <a:cxn ang="0">
                  <a:pos x="GluePoint1670X" y="GluePoint1670Y"/>
                </a:cxn>
                <a:cxn ang="0">
                  <a:pos x="GluePoint1671X" y="GluePoint1671Y"/>
                </a:cxn>
                <a:cxn ang="0">
                  <a:pos x="GluePoint1672X" y="GluePoint1672Y"/>
                </a:cxn>
                <a:cxn ang="0">
                  <a:pos x="GluePoint1673X" y="GluePoint1673Y"/>
                </a:cxn>
                <a:cxn ang="0">
                  <a:pos x="GluePoint1674X" y="GluePoint1674Y"/>
                </a:cxn>
                <a:cxn ang="0">
                  <a:pos x="GluePoint1675X" y="GluePoint1675Y"/>
                </a:cxn>
                <a:cxn ang="0">
                  <a:pos x="GluePoint1676X" y="GluePoint1676Y"/>
                </a:cxn>
                <a:cxn ang="0">
                  <a:pos x="GluePoint1677X" y="GluePoint1677Y"/>
                </a:cxn>
                <a:cxn ang="0">
                  <a:pos x="GluePoint1678X" y="GluePoint1678Y"/>
                </a:cxn>
                <a:cxn ang="0">
                  <a:pos x="GluePoint1679X" y="GluePoint1679Y"/>
                </a:cxn>
                <a:cxn ang="0">
                  <a:pos x="GluePoint1680X" y="GluePoint1680Y"/>
                </a:cxn>
                <a:cxn ang="0">
                  <a:pos x="GluePoint1681X" y="GluePoint1681Y"/>
                </a:cxn>
                <a:cxn ang="0">
                  <a:pos x="GluePoint1682X" y="GluePoint1682Y"/>
                </a:cxn>
                <a:cxn ang="0">
                  <a:pos x="GluePoint1683X" y="GluePoint1683Y"/>
                </a:cxn>
                <a:cxn ang="0">
                  <a:pos x="GluePoint1684X" y="GluePoint1684Y"/>
                </a:cxn>
                <a:cxn ang="0">
                  <a:pos x="GluePoint1685X" y="GluePoint1685Y"/>
                </a:cxn>
                <a:cxn ang="0">
                  <a:pos x="GluePoint1686X" y="GluePoint1686Y"/>
                </a:cxn>
                <a:cxn ang="0">
                  <a:pos x="GluePoint1687X" y="GluePoint1687Y"/>
                </a:cxn>
                <a:cxn ang="0">
                  <a:pos x="GluePoint1688X" y="GluePoint1688Y"/>
                </a:cxn>
                <a:cxn ang="0">
                  <a:pos x="GluePoint1689X" y="GluePoint1689Y"/>
                </a:cxn>
                <a:cxn ang="0">
                  <a:pos x="GluePoint1690X" y="GluePoint1690Y"/>
                </a:cxn>
                <a:cxn ang="0">
                  <a:pos x="GluePoint1691X" y="GluePoint1691Y"/>
                </a:cxn>
                <a:cxn ang="0">
                  <a:pos x="GluePoint1692X" y="GluePoint1692Y"/>
                </a:cxn>
                <a:cxn ang="0">
                  <a:pos x="GluePoint1693X" y="GluePoint1693Y"/>
                </a:cxn>
                <a:cxn ang="0">
                  <a:pos x="GluePoint1694X" y="GluePoint1694Y"/>
                </a:cxn>
                <a:cxn ang="0">
                  <a:pos x="GluePoint1695X" y="GluePoint1695Y"/>
                </a:cxn>
                <a:cxn ang="0">
                  <a:pos x="GluePoint1696X" y="GluePoint1696Y"/>
                </a:cxn>
                <a:cxn ang="0">
                  <a:pos x="GluePoint1697X" y="GluePoint1697Y"/>
                </a:cxn>
                <a:cxn ang="0">
                  <a:pos x="GluePoint1698X" y="GluePoint1698Y"/>
                </a:cxn>
                <a:cxn ang="0">
                  <a:pos x="GluePoint1699X" y="GluePoint1699Y"/>
                </a:cxn>
                <a:cxn ang="0">
                  <a:pos x="GluePoint1700X" y="GluePoint1700Y"/>
                </a:cxn>
                <a:cxn ang="0">
                  <a:pos x="GluePoint1701X" y="GluePoint1701Y"/>
                </a:cxn>
                <a:cxn ang="0">
                  <a:pos x="GluePoint1702X" y="GluePoint1702Y"/>
                </a:cxn>
                <a:cxn ang="0">
                  <a:pos x="GluePoint1703X" y="GluePoint1703Y"/>
                </a:cxn>
                <a:cxn ang="0">
                  <a:pos x="GluePoint1704X" y="GluePoint1704Y"/>
                </a:cxn>
                <a:cxn ang="0">
                  <a:pos x="GluePoint1705X" y="GluePoint1705Y"/>
                </a:cxn>
                <a:cxn ang="0">
                  <a:pos x="GluePoint1706X" y="GluePoint1706Y"/>
                </a:cxn>
                <a:cxn ang="0">
                  <a:pos x="GluePoint1707X" y="GluePoint1707Y"/>
                </a:cxn>
                <a:cxn ang="0">
                  <a:pos x="GluePoint1708X" y="GluePoint1708Y"/>
                </a:cxn>
                <a:cxn ang="0">
                  <a:pos x="GluePoint1709X" y="GluePoint1709Y"/>
                </a:cxn>
                <a:cxn ang="0">
                  <a:pos x="GluePoint1710X" y="GluePoint1710Y"/>
                </a:cxn>
                <a:cxn ang="0">
                  <a:pos x="GluePoint1711X" y="GluePoint1711Y"/>
                </a:cxn>
                <a:cxn ang="0">
                  <a:pos x="GluePoint1712X" y="GluePoint1712Y"/>
                </a:cxn>
                <a:cxn ang="0">
                  <a:pos x="GluePoint1713X" y="GluePoint1713Y"/>
                </a:cxn>
                <a:cxn ang="0">
                  <a:pos x="GluePoint1714X" y="GluePoint1714Y"/>
                </a:cxn>
                <a:cxn ang="0">
                  <a:pos x="GluePoint1715X" y="GluePoint1715Y"/>
                </a:cxn>
                <a:cxn ang="0">
                  <a:pos x="GluePoint1716X" y="GluePoint1716Y"/>
                </a:cxn>
                <a:cxn ang="0">
                  <a:pos x="GluePoint1717X" y="GluePoint1717Y"/>
                </a:cxn>
                <a:cxn ang="0">
                  <a:pos x="GluePoint1718X" y="GluePoint1718Y"/>
                </a:cxn>
                <a:cxn ang="0">
                  <a:pos x="GluePoint1719X" y="GluePoint1719Y"/>
                </a:cxn>
                <a:cxn ang="0">
                  <a:pos x="GluePoint1720X" y="GluePoint1720Y"/>
                </a:cxn>
                <a:cxn ang="0">
                  <a:pos x="GluePoint1721X" y="GluePoint1721Y"/>
                </a:cxn>
                <a:cxn ang="0">
                  <a:pos x="GluePoint1722X" y="GluePoint1722Y"/>
                </a:cxn>
                <a:cxn ang="0">
                  <a:pos x="GluePoint1723X" y="GluePoint1723Y"/>
                </a:cxn>
                <a:cxn ang="0">
                  <a:pos x="GluePoint1724X" y="GluePoint1724Y"/>
                </a:cxn>
                <a:cxn ang="0">
                  <a:pos x="GluePoint1725X" y="GluePoint1725Y"/>
                </a:cxn>
                <a:cxn ang="0">
                  <a:pos x="GluePoint1726X" y="GluePoint1726Y"/>
                </a:cxn>
                <a:cxn ang="0">
                  <a:pos x="GluePoint1727X" y="GluePoint1727Y"/>
                </a:cxn>
                <a:cxn ang="0">
                  <a:pos x="GluePoint1728X" y="GluePoint1728Y"/>
                </a:cxn>
                <a:cxn ang="0">
                  <a:pos x="GluePoint1729X" y="GluePoint1729Y"/>
                </a:cxn>
                <a:cxn ang="0">
                  <a:pos x="GluePoint1730X" y="GluePoint1730Y"/>
                </a:cxn>
                <a:cxn ang="0">
                  <a:pos x="GluePoint1731X" y="GluePoint1731Y"/>
                </a:cxn>
                <a:cxn ang="0">
                  <a:pos x="GluePoint1732X" y="GluePoint1732Y"/>
                </a:cxn>
                <a:cxn ang="0">
                  <a:pos x="GluePoint1733X" y="GluePoint1733Y"/>
                </a:cxn>
                <a:cxn ang="0">
                  <a:pos x="GluePoint1734X" y="GluePoint1734Y"/>
                </a:cxn>
                <a:cxn ang="0">
                  <a:pos x="GluePoint1735X" y="GluePoint1735Y"/>
                </a:cxn>
                <a:cxn ang="0">
                  <a:pos x="GluePoint1736X" y="GluePoint1736Y"/>
                </a:cxn>
                <a:cxn ang="0">
                  <a:pos x="GluePoint1737X" y="GluePoint1737Y"/>
                </a:cxn>
                <a:cxn ang="0">
                  <a:pos x="GluePoint1738X" y="GluePoint1738Y"/>
                </a:cxn>
                <a:cxn ang="0">
                  <a:pos x="GluePoint1739X" y="GluePoint1739Y"/>
                </a:cxn>
                <a:cxn ang="0">
                  <a:pos x="GluePoint1740X" y="GluePoint1740Y"/>
                </a:cxn>
                <a:cxn ang="0">
                  <a:pos x="GluePoint1741X" y="GluePoint1741Y"/>
                </a:cxn>
                <a:cxn ang="0">
                  <a:pos x="GluePoint1742X" y="GluePoint1742Y"/>
                </a:cxn>
                <a:cxn ang="0">
                  <a:pos x="GluePoint1743X" y="GluePoint1743Y"/>
                </a:cxn>
                <a:cxn ang="0">
                  <a:pos x="GluePoint1744X" y="GluePoint1744Y"/>
                </a:cxn>
                <a:cxn ang="0">
                  <a:pos x="GluePoint1745X" y="GluePoint1745Y"/>
                </a:cxn>
                <a:cxn ang="0">
                  <a:pos x="GluePoint1746X" y="GluePoint1746Y"/>
                </a:cxn>
                <a:cxn ang="0">
                  <a:pos x="GluePoint1747X" y="GluePoint1747Y"/>
                </a:cxn>
                <a:cxn ang="0">
                  <a:pos x="GluePoint1748X" y="GluePoint1748Y"/>
                </a:cxn>
                <a:cxn ang="0">
                  <a:pos x="GluePoint1749X" y="GluePoint1749Y"/>
                </a:cxn>
                <a:cxn ang="0">
                  <a:pos x="GluePoint1750X" y="GluePoint1750Y"/>
                </a:cxn>
                <a:cxn ang="0">
                  <a:pos x="GluePoint1751X" y="GluePoint1751Y"/>
                </a:cxn>
                <a:cxn ang="0">
                  <a:pos x="GluePoint1752X" y="GluePoint1752Y"/>
                </a:cxn>
                <a:cxn ang="0">
                  <a:pos x="GluePoint1753X" y="GluePoint1753Y"/>
                </a:cxn>
                <a:cxn ang="0">
                  <a:pos x="GluePoint1754X" y="GluePoint1754Y"/>
                </a:cxn>
                <a:cxn ang="0">
                  <a:pos x="GluePoint1755X" y="GluePoint1755Y"/>
                </a:cxn>
                <a:cxn ang="0">
                  <a:pos x="GluePoint1756X" y="GluePoint1756Y"/>
                </a:cxn>
                <a:cxn ang="0">
                  <a:pos x="GluePoint1757X" y="GluePoint1757Y"/>
                </a:cxn>
                <a:cxn ang="0">
                  <a:pos x="GluePoint1758X" y="GluePoint1758Y"/>
                </a:cxn>
                <a:cxn ang="0">
                  <a:pos x="GluePoint1759X" y="GluePoint1759Y"/>
                </a:cxn>
                <a:cxn ang="0">
                  <a:pos x="GluePoint1760X" y="GluePoint1760Y"/>
                </a:cxn>
                <a:cxn ang="0">
                  <a:pos x="GluePoint1761X" y="GluePoint1761Y"/>
                </a:cxn>
                <a:cxn ang="0">
                  <a:pos x="GluePoint1762X" y="GluePoint1762Y"/>
                </a:cxn>
                <a:cxn ang="0">
                  <a:pos x="GluePoint1763X" y="GluePoint1763Y"/>
                </a:cxn>
                <a:cxn ang="0">
                  <a:pos x="GluePoint1764X" y="GluePoint1764Y"/>
                </a:cxn>
                <a:cxn ang="0">
                  <a:pos x="GluePoint1765X" y="GluePoint1765Y"/>
                </a:cxn>
                <a:cxn ang="0">
                  <a:pos x="GluePoint1766X" y="GluePoint1766Y"/>
                </a:cxn>
                <a:cxn ang="0">
                  <a:pos x="GluePoint1767X" y="GluePoint1767Y"/>
                </a:cxn>
                <a:cxn ang="0">
                  <a:pos x="GluePoint1768X" y="GluePoint1768Y"/>
                </a:cxn>
                <a:cxn ang="0">
                  <a:pos x="GluePoint1769X" y="GluePoint1769Y"/>
                </a:cxn>
                <a:cxn ang="0">
                  <a:pos x="GluePoint1770X" y="GluePoint1770Y"/>
                </a:cxn>
                <a:cxn ang="0">
                  <a:pos x="GluePoint1771X" y="GluePoint1771Y"/>
                </a:cxn>
                <a:cxn ang="0">
                  <a:pos x="GluePoint1772X" y="GluePoint1772Y"/>
                </a:cxn>
                <a:cxn ang="0">
                  <a:pos x="GluePoint1773X" y="GluePoint1773Y"/>
                </a:cxn>
                <a:cxn ang="0">
                  <a:pos x="GluePoint1774X" y="GluePoint1774Y"/>
                </a:cxn>
                <a:cxn ang="0">
                  <a:pos x="GluePoint1775X" y="GluePoint1775Y"/>
                </a:cxn>
                <a:cxn ang="0">
                  <a:pos x="GluePoint1776X" y="GluePoint1776Y"/>
                </a:cxn>
                <a:cxn ang="0">
                  <a:pos x="GluePoint1777X" y="GluePoint1777Y"/>
                </a:cxn>
                <a:cxn ang="0">
                  <a:pos x="GluePoint1778X" y="GluePoint1778Y"/>
                </a:cxn>
                <a:cxn ang="0">
                  <a:pos x="GluePoint1779X" y="GluePoint1779Y"/>
                </a:cxn>
                <a:cxn ang="0">
                  <a:pos x="GluePoint1780X" y="GluePoint1780Y"/>
                </a:cxn>
                <a:cxn ang="0">
                  <a:pos x="GluePoint1781X" y="GluePoint1781Y"/>
                </a:cxn>
                <a:cxn ang="0">
                  <a:pos x="GluePoint1782X" y="GluePoint1782Y"/>
                </a:cxn>
                <a:cxn ang="0">
                  <a:pos x="GluePoint1783X" y="GluePoint1783Y"/>
                </a:cxn>
                <a:cxn ang="0">
                  <a:pos x="GluePoint1784X" y="GluePoint1784Y"/>
                </a:cxn>
                <a:cxn ang="0">
                  <a:pos x="GluePoint1785X" y="GluePoint1785Y"/>
                </a:cxn>
                <a:cxn ang="0">
                  <a:pos x="GluePoint1786X" y="GluePoint1786Y"/>
                </a:cxn>
                <a:cxn ang="0">
                  <a:pos x="GluePoint1787X" y="GluePoint1787Y"/>
                </a:cxn>
                <a:cxn ang="0">
                  <a:pos x="GluePoint1788X" y="GluePoint1788Y"/>
                </a:cxn>
                <a:cxn ang="0">
                  <a:pos x="GluePoint1789X" y="GluePoint1789Y"/>
                </a:cxn>
                <a:cxn ang="0">
                  <a:pos x="GluePoint1790X" y="GluePoint1790Y"/>
                </a:cxn>
                <a:cxn ang="0">
                  <a:pos x="GluePoint1791X" y="GluePoint1791Y"/>
                </a:cxn>
                <a:cxn ang="0">
                  <a:pos x="GluePoint1792X" y="GluePoint1792Y"/>
                </a:cxn>
                <a:cxn ang="0">
                  <a:pos x="GluePoint1793X" y="GluePoint1793Y"/>
                </a:cxn>
                <a:cxn ang="0">
                  <a:pos x="GluePoint1794X" y="GluePoint1794Y"/>
                </a:cxn>
                <a:cxn ang="0">
                  <a:pos x="GluePoint1795X" y="GluePoint1795Y"/>
                </a:cxn>
                <a:cxn ang="0">
                  <a:pos x="GluePoint1796X" y="GluePoint1796Y"/>
                </a:cxn>
                <a:cxn ang="0">
                  <a:pos x="GluePoint1797X" y="GluePoint1797Y"/>
                </a:cxn>
                <a:cxn ang="0">
                  <a:pos x="GluePoint1798X" y="GluePoint1798Y"/>
                </a:cxn>
                <a:cxn ang="0">
                  <a:pos x="GluePoint1799X" y="GluePoint1799Y"/>
                </a:cxn>
                <a:cxn ang="0">
                  <a:pos x="GluePoint1800X" y="GluePoint1800Y"/>
                </a:cxn>
                <a:cxn ang="0">
                  <a:pos x="GluePoint1801X" y="GluePoint1801Y"/>
                </a:cxn>
                <a:cxn ang="0">
                  <a:pos x="GluePoint1802X" y="GluePoint1802Y"/>
                </a:cxn>
                <a:cxn ang="0">
                  <a:pos x="GluePoint1803X" y="GluePoint1803Y"/>
                </a:cxn>
                <a:cxn ang="0">
                  <a:pos x="GluePoint1804X" y="GluePoint1804Y"/>
                </a:cxn>
                <a:cxn ang="0">
                  <a:pos x="GluePoint1805X" y="GluePoint1805Y"/>
                </a:cxn>
                <a:cxn ang="0">
                  <a:pos x="GluePoint1806X" y="GluePoint1806Y"/>
                </a:cxn>
                <a:cxn ang="0">
                  <a:pos x="GluePoint1807X" y="GluePoint1807Y"/>
                </a:cxn>
                <a:cxn ang="0">
                  <a:pos x="GluePoint1808X" y="GluePoint1808Y"/>
                </a:cxn>
                <a:cxn ang="0">
                  <a:pos x="GluePoint1809X" y="GluePoint1809Y"/>
                </a:cxn>
                <a:cxn ang="0">
                  <a:pos x="GluePoint1810X" y="GluePoint1810Y"/>
                </a:cxn>
                <a:cxn ang="0">
                  <a:pos x="GluePoint1811X" y="GluePoint1811Y"/>
                </a:cxn>
                <a:cxn ang="0">
                  <a:pos x="GluePoint1812X" y="GluePoint1812Y"/>
                </a:cxn>
                <a:cxn ang="0">
                  <a:pos x="GluePoint1813X" y="GluePoint1813Y"/>
                </a:cxn>
                <a:cxn ang="0">
                  <a:pos x="GluePoint1814X" y="GluePoint1814Y"/>
                </a:cxn>
                <a:cxn ang="0">
                  <a:pos x="GluePoint1815X" y="GluePoint1815Y"/>
                </a:cxn>
                <a:cxn ang="0">
                  <a:pos x="GluePoint1816X" y="GluePoint1816Y"/>
                </a:cxn>
                <a:cxn ang="0">
                  <a:pos x="GluePoint1817X" y="GluePoint1817Y"/>
                </a:cxn>
                <a:cxn ang="0">
                  <a:pos x="GluePoint1818X" y="GluePoint1818Y"/>
                </a:cxn>
                <a:cxn ang="0">
                  <a:pos x="GluePoint1819X" y="GluePoint1819Y"/>
                </a:cxn>
                <a:cxn ang="0">
                  <a:pos x="GluePoint1820X" y="GluePoint1820Y"/>
                </a:cxn>
                <a:cxn ang="0">
                  <a:pos x="GluePoint1821X" y="GluePoint1821Y"/>
                </a:cxn>
                <a:cxn ang="0">
                  <a:pos x="GluePoint1822X" y="GluePoint1822Y"/>
                </a:cxn>
                <a:cxn ang="0">
                  <a:pos x="GluePoint1823X" y="GluePoint1823Y"/>
                </a:cxn>
                <a:cxn ang="0">
                  <a:pos x="GluePoint1824X" y="GluePoint1824Y"/>
                </a:cxn>
                <a:cxn ang="0">
                  <a:pos x="GluePoint1825X" y="GluePoint1825Y"/>
                </a:cxn>
                <a:cxn ang="0">
                  <a:pos x="GluePoint1826X" y="GluePoint1826Y"/>
                </a:cxn>
                <a:cxn ang="0">
                  <a:pos x="GluePoint1827X" y="GluePoint1827Y"/>
                </a:cxn>
                <a:cxn ang="0">
                  <a:pos x="GluePoint1828X" y="GluePoint1828Y"/>
                </a:cxn>
                <a:cxn ang="0">
                  <a:pos x="GluePoint1829X" y="GluePoint1829Y"/>
                </a:cxn>
                <a:cxn ang="0">
                  <a:pos x="GluePoint1830X" y="GluePoint1830Y"/>
                </a:cxn>
                <a:cxn ang="0">
                  <a:pos x="GluePoint1831X" y="GluePoint1831Y"/>
                </a:cxn>
                <a:cxn ang="0">
                  <a:pos x="GluePoint1832X" y="GluePoint1832Y"/>
                </a:cxn>
                <a:cxn ang="0">
                  <a:pos x="GluePoint1833X" y="GluePoint1833Y"/>
                </a:cxn>
                <a:cxn ang="0">
                  <a:pos x="GluePoint1834X" y="GluePoint1834Y"/>
                </a:cxn>
                <a:cxn ang="0">
                  <a:pos x="GluePoint1835X" y="GluePoint1835Y"/>
                </a:cxn>
                <a:cxn ang="0">
                  <a:pos x="GluePoint1836X" y="GluePoint1836Y"/>
                </a:cxn>
                <a:cxn ang="0">
                  <a:pos x="GluePoint1837X" y="GluePoint1837Y"/>
                </a:cxn>
                <a:cxn ang="0">
                  <a:pos x="GluePoint1838X" y="GluePoint1838Y"/>
                </a:cxn>
                <a:cxn ang="0">
                  <a:pos x="GluePoint1839X" y="GluePoint1839Y"/>
                </a:cxn>
                <a:cxn ang="0">
                  <a:pos x="GluePoint1840X" y="GluePoint1840Y"/>
                </a:cxn>
                <a:cxn ang="0">
                  <a:pos x="GluePoint1841X" y="GluePoint1841Y"/>
                </a:cxn>
                <a:cxn ang="0">
                  <a:pos x="GluePoint1842X" y="GluePoint1842Y"/>
                </a:cxn>
                <a:cxn ang="0">
                  <a:pos x="GluePoint1843X" y="GluePoint1843Y"/>
                </a:cxn>
                <a:cxn ang="0">
                  <a:pos x="GluePoint1844X" y="GluePoint1844Y"/>
                </a:cxn>
                <a:cxn ang="0">
                  <a:pos x="GluePoint1845X" y="GluePoint1845Y"/>
                </a:cxn>
                <a:cxn ang="0">
                  <a:pos x="GluePoint1846X" y="GluePoint1846Y"/>
                </a:cxn>
                <a:cxn ang="0">
                  <a:pos x="GluePoint1847X" y="GluePoint1847Y"/>
                </a:cxn>
                <a:cxn ang="0">
                  <a:pos x="GluePoint1848X" y="GluePoint1848Y"/>
                </a:cxn>
                <a:cxn ang="0">
                  <a:pos x="GluePoint1849X" y="GluePoint1849Y"/>
                </a:cxn>
                <a:cxn ang="0">
                  <a:pos x="GluePoint1850X" y="GluePoint1850Y"/>
                </a:cxn>
                <a:cxn ang="0">
                  <a:pos x="GluePoint1851X" y="GluePoint1851Y"/>
                </a:cxn>
                <a:cxn ang="0">
                  <a:pos x="GluePoint1852X" y="GluePoint1852Y"/>
                </a:cxn>
                <a:cxn ang="0">
                  <a:pos x="GluePoint1853X" y="GluePoint1853Y"/>
                </a:cxn>
                <a:cxn ang="0">
                  <a:pos x="GluePoint1854X" y="GluePoint1854Y"/>
                </a:cxn>
                <a:cxn ang="0">
                  <a:pos x="GluePoint1855X" y="GluePoint1855Y"/>
                </a:cxn>
                <a:cxn ang="0">
                  <a:pos x="GluePoint1856X" y="GluePoint1856Y"/>
                </a:cxn>
                <a:cxn ang="0">
                  <a:pos x="GluePoint1857X" y="GluePoint1857Y"/>
                </a:cxn>
                <a:cxn ang="0">
                  <a:pos x="GluePoint1858X" y="GluePoint1858Y"/>
                </a:cxn>
                <a:cxn ang="0">
                  <a:pos x="GluePoint1859X" y="GluePoint1859Y"/>
                </a:cxn>
                <a:cxn ang="0">
                  <a:pos x="GluePoint1860X" y="GluePoint1860Y"/>
                </a:cxn>
                <a:cxn ang="0">
                  <a:pos x="GluePoint1861X" y="GluePoint1861Y"/>
                </a:cxn>
                <a:cxn ang="0">
                  <a:pos x="GluePoint1862X" y="GluePoint1862Y"/>
                </a:cxn>
                <a:cxn ang="0">
                  <a:pos x="GluePoint1863X" y="GluePoint1863Y"/>
                </a:cxn>
                <a:cxn ang="0">
                  <a:pos x="GluePoint1864X" y="GluePoint1864Y"/>
                </a:cxn>
                <a:cxn ang="0">
                  <a:pos x="GluePoint1865X" y="GluePoint1865Y"/>
                </a:cxn>
                <a:cxn ang="0">
                  <a:pos x="GluePoint1866X" y="GluePoint1866Y"/>
                </a:cxn>
                <a:cxn ang="0">
                  <a:pos x="GluePoint1867X" y="GluePoint1867Y"/>
                </a:cxn>
                <a:cxn ang="0">
                  <a:pos x="GluePoint1868X" y="GluePoint1868Y"/>
                </a:cxn>
                <a:cxn ang="0">
                  <a:pos x="GluePoint1869X" y="GluePoint1869Y"/>
                </a:cxn>
                <a:cxn ang="0">
                  <a:pos x="GluePoint1870X" y="GluePoint1870Y"/>
                </a:cxn>
                <a:cxn ang="0">
                  <a:pos x="GluePoint1871X" y="GluePoint1871Y"/>
                </a:cxn>
                <a:cxn ang="0">
                  <a:pos x="GluePoint1872X" y="GluePoint1872Y"/>
                </a:cxn>
                <a:cxn ang="0">
                  <a:pos x="GluePoint1873X" y="GluePoint1873Y"/>
                </a:cxn>
                <a:cxn ang="0">
                  <a:pos x="GluePoint1874X" y="GluePoint1874Y"/>
                </a:cxn>
                <a:cxn ang="0">
                  <a:pos x="GluePoint1875X" y="GluePoint1875Y"/>
                </a:cxn>
                <a:cxn ang="0">
                  <a:pos x="GluePoint1876X" y="GluePoint1876Y"/>
                </a:cxn>
                <a:cxn ang="0">
                  <a:pos x="GluePoint1877X" y="GluePoint1877Y"/>
                </a:cxn>
                <a:cxn ang="0">
                  <a:pos x="GluePoint1878X" y="GluePoint1878Y"/>
                </a:cxn>
                <a:cxn ang="0">
                  <a:pos x="GluePoint1879X" y="GluePoint1879Y"/>
                </a:cxn>
                <a:cxn ang="0">
                  <a:pos x="GluePoint1880X" y="GluePoint1880Y"/>
                </a:cxn>
                <a:cxn ang="0">
                  <a:pos x="GluePoint1881X" y="GluePoint1881Y"/>
                </a:cxn>
                <a:cxn ang="0">
                  <a:pos x="GluePoint1882X" y="GluePoint1882Y"/>
                </a:cxn>
                <a:cxn ang="0">
                  <a:pos x="GluePoint1883X" y="GluePoint1883Y"/>
                </a:cxn>
                <a:cxn ang="0">
                  <a:pos x="GluePoint1884X" y="GluePoint1884Y"/>
                </a:cxn>
                <a:cxn ang="0">
                  <a:pos x="GluePoint1885X" y="GluePoint1885Y"/>
                </a:cxn>
                <a:cxn ang="0">
                  <a:pos x="GluePoint1886X" y="GluePoint1886Y"/>
                </a:cxn>
                <a:cxn ang="0">
                  <a:pos x="GluePoint1887X" y="GluePoint1887Y"/>
                </a:cxn>
                <a:cxn ang="0">
                  <a:pos x="GluePoint1888X" y="GluePoint1888Y"/>
                </a:cxn>
                <a:cxn ang="0">
                  <a:pos x="GluePoint1889X" y="GluePoint1889Y"/>
                </a:cxn>
                <a:cxn ang="0">
                  <a:pos x="GluePoint1890X" y="GluePoint1890Y"/>
                </a:cxn>
                <a:cxn ang="0">
                  <a:pos x="GluePoint1891X" y="GluePoint1891Y"/>
                </a:cxn>
                <a:cxn ang="0">
                  <a:pos x="GluePoint1892X" y="GluePoint1892Y"/>
                </a:cxn>
                <a:cxn ang="0">
                  <a:pos x="GluePoint1893X" y="GluePoint1893Y"/>
                </a:cxn>
                <a:cxn ang="0">
                  <a:pos x="GluePoint1894X" y="GluePoint1894Y"/>
                </a:cxn>
                <a:cxn ang="0">
                  <a:pos x="GluePoint1895X" y="GluePoint1895Y"/>
                </a:cxn>
                <a:cxn ang="0">
                  <a:pos x="GluePoint1896X" y="GluePoint1896Y"/>
                </a:cxn>
                <a:cxn ang="0">
                  <a:pos x="GluePoint1897X" y="GluePoint1897Y"/>
                </a:cxn>
                <a:cxn ang="0">
                  <a:pos x="GluePoint1898X" y="GluePoint1898Y"/>
                </a:cxn>
                <a:cxn ang="0">
                  <a:pos x="GluePoint1899X" y="GluePoint1899Y"/>
                </a:cxn>
                <a:cxn ang="0">
                  <a:pos x="GluePoint1900X" y="GluePoint1900Y"/>
                </a:cxn>
                <a:cxn ang="0">
                  <a:pos x="GluePoint1901X" y="GluePoint1901Y"/>
                </a:cxn>
                <a:cxn ang="0">
                  <a:pos x="GluePoint1902X" y="GluePoint1902Y"/>
                </a:cxn>
                <a:cxn ang="0">
                  <a:pos x="GluePoint1903X" y="GluePoint1903Y"/>
                </a:cxn>
                <a:cxn ang="0">
                  <a:pos x="GluePoint1904X" y="GluePoint1904Y"/>
                </a:cxn>
                <a:cxn ang="0">
                  <a:pos x="GluePoint1905X" y="GluePoint1905Y"/>
                </a:cxn>
                <a:cxn ang="0">
                  <a:pos x="GluePoint1906X" y="GluePoint1906Y"/>
                </a:cxn>
                <a:cxn ang="0">
                  <a:pos x="GluePoint1907X" y="GluePoint1907Y"/>
                </a:cxn>
                <a:cxn ang="0">
                  <a:pos x="GluePoint1908X" y="GluePoint1908Y"/>
                </a:cxn>
                <a:cxn ang="0">
                  <a:pos x="GluePoint1909X" y="GluePoint1909Y"/>
                </a:cxn>
                <a:cxn ang="0">
                  <a:pos x="GluePoint1910X" y="GluePoint1910Y"/>
                </a:cxn>
                <a:cxn ang="0">
                  <a:pos x="GluePoint1911X" y="GluePoint1911Y"/>
                </a:cxn>
                <a:cxn ang="0">
                  <a:pos x="GluePoint1912X" y="GluePoint1912Y"/>
                </a:cxn>
                <a:cxn ang="0">
                  <a:pos x="GluePoint1913X" y="GluePoint1913Y"/>
                </a:cxn>
                <a:cxn ang="0">
                  <a:pos x="GluePoint1914X" y="GluePoint1914Y"/>
                </a:cxn>
                <a:cxn ang="0">
                  <a:pos x="GluePoint1915X" y="GluePoint1915Y"/>
                </a:cxn>
                <a:cxn ang="0">
                  <a:pos x="GluePoint1916X" y="GluePoint1916Y"/>
                </a:cxn>
                <a:cxn ang="0">
                  <a:pos x="GluePoint1917X" y="GluePoint1917Y"/>
                </a:cxn>
                <a:cxn ang="0">
                  <a:pos x="GluePoint1918X" y="GluePoint1918Y"/>
                </a:cxn>
                <a:cxn ang="0">
                  <a:pos x="GluePoint1919X" y="GluePoint1919Y"/>
                </a:cxn>
                <a:cxn ang="0">
                  <a:pos x="GluePoint1920X" y="GluePoint1920Y"/>
                </a:cxn>
                <a:cxn ang="0">
                  <a:pos x="GluePoint1921X" y="GluePoint1921Y"/>
                </a:cxn>
                <a:cxn ang="0">
                  <a:pos x="GluePoint1922X" y="GluePoint1922Y"/>
                </a:cxn>
                <a:cxn ang="0">
                  <a:pos x="GluePoint1923X" y="GluePoint1923Y"/>
                </a:cxn>
                <a:cxn ang="0">
                  <a:pos x="GluePoint1924X" y="GluePoint1924Y"/>
                </a:cxn>
                <a:cxn ang="0">
                  <a:pos x="GluePoint1925X" y="GluePoint1925Y"/>
                </a:cxn>
                <a:cxn ang="0">
                  <a:pos x="GluePoint1926X" y="GluePoint1926Y"/>
                </a:cxn>
                <a:cxn ang="0">
                  <a:pos x="GluePoint1927X" y="GluePoint1927Y"/>
                </a:cxn>
                <a:cxn ang="0">
                  <a:pos x="GluePoint1928X" y="GluePoint1928Y"/>
                </a:cxn>
                <a:cxn ang="0">
                  <a:pos x="GluePoint1929X" y="GluePoint1929Y"/>
                </a:cxn>
                <a:cxn ang="0">
                  <a:pos x="GluePoint1930X" y="GluePoint1930Y"/>
                </a:cxn>
                <a:cxn ang="0">
                  <a:pos x="GluePoint1931X" y="GluePoint1931Y"/>
                </a:cxn>
                <a:cxn ang="0">
                  <a:pos x="GluePoint1932X" y="GluePoint1932Y"/>
                </a:cxn>
                <a:cxn ang="0">
                  <a:pos x="GluePoint1933X" y="GluePoint1933Y"/>
                </a:cxn>
                <a:cxn ang="0">
                  <a:pos x="GluePoint1934X" y="GluePoint1934Y"/>
                </a:cxn>
                <a:cxn ang="0">
                  <a:pos x="GluePoint1935X" y="GluePoint1935Y"/>
                </a:cxn>
                <a:cxn ang="0">
                  <a:pos x="GluePoint1936X" y="GluePoint1936Y"/>
                </a:cxn>
                <a:cxn ang="0">
                  <a:pos x="GluePoint1937X" y="GluePoint1937Y"/>
                </a:cxn>
                <a:cxn ang="0">
                  <a:pos x="GluePoint1938X" y="GluePoint1938Y"/>
                </a:cxn>
                <a:cxn ang="0">
                  <a:pos x="GluePoint1939X" y="GluePoint1939Y"/>
                </a:cxn>
                <a:cxn ang="0">
                  <a:pos x="GluePoint1940X" y="GluePoint1940Y"/>
                </a:cxn>
                <a:cxn ang="0">
                  <a:pos x="GluePoint1941X" y="GluePoint1941Y"/>
                </a:cxn>
                <a:cxn ang="0">
                  <a:pos x="GluePoint1942X" y="GluePoint1942Y"/>
                </a:cxn>
                <a:cxn ang="0">
                  <a:pos x="GluePoint1943X" y="GluePoint1943Y"/>
                </a:cxn>
                <a:cxn ang="0">
                  <a:pos x="GluePoint1944X" y="GluePoint1944Y"/>
                </a:cxn>
                <a:cxn ang="0">
                  <a:pos x="GluePoint1945X" y="GluePoint1945Y"/>
                </a:cxn>
                <a:cxn ang="0">
                  <a:pos x="GluePoint1946X" y="GluePoint1946Y"/>
                </a:cxn>
                <a:cxn ang="0">
                  <a:pos x="GluePoint1947X" y="GluePoint1947Y"/>
                </a:cxn>
                <a:cxn ang="0">
                  <a:pos x="GluePoint1948X" y="GluePoint1948Y"/>
                </a:cxn>
                <a:cxn ang="0">
                  <a:pos x="GluePoint1949X" y="GluePoint1949Y"/>
                </a:cxn>
                <a:cxn ang="0">
                  <a:pos x="GluePoint1950X" y="GluePoint1950Y"/>
                </a:cxn>
                <a:cxn ang="0">
                  <a:pos x="GluePoint1951X" y="GluePoint1951Y"/>
                </a:cxn>
                <a:cxn ang="0">
                  <a:pos x="GluePoint1952X" y="GluePoint1952Y"/>
                </a:cxn>
                <a:cxn ang="0">
                  <a:pos x="GluePoint1953X" y="GluePoint1953Y"/>
                </a:cxn>
                <a:cxn ang="0">
                  <a:pos x="GluePoint1954X" y="GluePoint1954Y"/>
                </a:cxn>
                <a:cxn ang="0">
                  <a:pos x="GluePoint1955X" y="GluePoint1955Y"/>
                </a:cxn>
                <a:cxn ang="0">
                  <a:pos x="GluePoint1956X" y="GluePoint1956Y"/>
                </a:cxn>
                <a:cxn ang="0">
                  <a:pos x="GluePoint1957X" y="GluePoint1957Y"/>
                </a:cxn>
                <a:cxn ang="0">
                  <a:pos x="GluePoint1958X" y="GluePoint1958Y"/>
                </a:cxn>
                <a:cxn ang="0">
                  <a:pos x="GluePoint1959X" y="GluePoint1959Y"/>
                </a:cxn>
                <a:cxn ang="0">
                  <a:pos x="GluePoint1960X" y="GluePoint1960Y"/>
                </a:cxn>
                <a:cxn ang="0">
                  <a:pos x="GluePoint1961X" y="GluePoint1961Y"/>
                </a:cxn>
                <a:cxn ang="0">
                  <a:pos x="GluePoint1962X" y="GluePoint1962Y"/>
                </a:cxn>
                <a:cxn ang="0">
                  <a:pos x="GluePoint1963X" y="GluePoint1963Y"/>
                </a:cxn>
                <a:cxn ang="0">
                  <a:pos x="GluePoint1964X" y="GluePoint1964Y"/>
                </a:cxn>
                <a:cxn ang="0">
                  <a:pos x="GluePoint1965X" y="GluePoint1965Y"/>
                </a:cxn>
                <a:cxn ang="0">
                  <a:pos x="GluePoint1966X" y="GluePoint1966Y"/>
                </a:cxn>
                <a:cxn ang="0">
                  <a:pos x="GluePoint1967X" y="GluePoint1967Y"/>
                </a:cxn>
                <a:cxn ang="0">
                  <a:pos x="GluePoint1968X" y="GluePoint1968Y"/>
                </a:cxn>
                <a:cxn ang="0">
                  <a:pos x="GluePoint1969X" y="GluePoint1969Y"/>
                </a:cxn>
                <a:cxn ang="0">
                  <a:pos x="GluePoint1970X" y="GluePoint1970Y"/>
                </a:cxn>
                <a:cxn ang="0">
                  <a:pos x="GluePoint1971X" y="GluePoint1971Y"/>
                </a:cxn>
                <a:cxn ang="0">
                  <a:pos x="GluePoint1972X" y="GluePoint1972Y"/>
                </a:cxn>
                <a:cxn ang="0">
                  <a:pos x="GluePoint1973X" y="GluePoint1973Y"/>
                </a:cxn>
                <a:cxn ang="0">
                  <a:pos x="GluePoint1974X" y="GluePoint1974Y"/>
                </a:cxn>
                <a:cxn ang="0">
                  <a:pos x="GluePoint1975X" y="GluePoint1975Y"/>
                </a:cxn>
                <a:cxn ang="0">
                  <a:pos x="GluePoint1976X" y="GluePoint1976Y"/>
                </a:cxn>
                <a:cxn ang="0">
                  <a:pos x="GluePoint1977X" y="GluePoint1977Y"/>
                </a:cxn>
                <a:cxn ang="0">
                  <a:pos x="GluePoint1978X" y="GluePoint1978Y"/>
                </a:cxn>
                <a:cxn ang="0">
                  <a:pos x="GluePoint1979X" y="GluePoint1979Y"/>
                </a:cxn>
                <a:cxn ang="0">
                  <a:pos x="GluePoint1980X" y="GluePoint1980Y"/>
                </a:cxn>
                <a:cxn ang="0">
                  <a:pos x="GluePoint1981X" y="GluePoint1981Y"/>
                </a:cxn>
                <a:cxn ang="0">
                  <a:pos x="GluePoint1982X" y="GluePoint1982Y"/>
                </a:cxn>
                <a:cxn ang="0">
                  <a:pos x="GluePoint1983X" y="GluePoint1983Y"/>
                </a:cxn>
                <a:cxn ang="0">
                  <a:pos x="GluePoint1984X" y="GluePoint1984Y"/>
                </a:cxn>
                <a:cxn ang="0">
                  <a:pos x="GluePoint1985X" y="GluePoint1985Y"/>
                </a:cxn>
                <a:cxn ang="0">
                  <a:pos x="GluePoint1986X" y="GluePoint1986Y"/>
                </a:cxn>
                <a:cxn ang="0">
                  <a:pos x="GluePoint1987X" y="GluePoint1987Y"/>
                </a:cxn>
                <a:cxn ang="0">
                  <a:pos x="GluePoint1988X" y="GluePoint1988Y"/>
                </a:cxn>
                <a:cxn ang="0">
                  <a:pos x="GluePoint1989X" y="GluePoint1989Y"/>
                </a:cxn>
                <a:cxn ang="0">
                  <a:pos x="GluePoint1990X" y="GluePoint1990Y"/>
                </a:cxn>
                <a:cxn ang="0">
                  <a:pos x="GluePoint1991X" y="GluePoint1991Y"/>
                </a:cxn>
                <a:cxn ang="0">
                  <a:pos x="GluePoint1992X" y="GluePoint1992Y"/>
                </a:cxn>
                <a:cxn ang="0">
                  <a:pos x="GluePoint1993X" y="GluePoint1993Y"/>
                </a:cxn>
                <a:cxn ang="0">
                  <a:pos x="GluePoint1994X" y="GluePoint1994Y"/>
                </a:cxn>
                <a:cxn ang="0">
                  <a:pos x="GluePoint1995X" y="GluePoint1995Y"/>
                </a:cxn>
                <a:cxn ang="0">
                  <a:pos x="GluePoint1996X" y="GluePoint1996Y"/>
                </a:cxn>
                <a:cxn ang="0">
                  <a:pos x="GluePoint1997X" y="GluePoint1997Y"/>
                </a:cxn>
                <a:cxn ang="0">
                  <a:pos x="GluePoint1998X" y="GluePoint1998Y"/>
                </a:cxn>
                <a:cxn ang="0">
                  <a:pos x="GluePoint1999X" y="GluePoint1999Y"/>
                </a:cxn>
                <a:cxn ang="0">
                  <a:pos x="GluePoint2000X" y="GluePoint2000Y"/>
                </a:cxn>
                <a:cxn ang="0">
                  <a:pos x="GluePoint2001X" y="GluePoint2001Y"/>
                </a:cxn>
                <a:cxn ang="0">
                  <a:pos x="GluePoint2002X" y="GluePoint2002Y"/>
                </a:cxn>
                <a:cxn ang="0">
                  <a:pos x="GluePoint2003X" y="GluePoint2003Y"/>
                </a:cxn>
                <a:cxn ang="0">
                  <a:pos x="GluePoint2004X" y="GluePoint2004Y"/>
                </a:cxn>
                <a:cxn ang="0">
                  <a:pos x="GluePoint2005X" y="GluePoint2005Y"/>
                </a:cxn>
                <a:cxn ang="0">
                  <a:pos x="GluePoint2006X" y="GluePoint2006Y"/>
                </a:cxn>
                <a:cxn ang="0">
                  <a:pos x="GluePoint2007X" y="GluePoint2007Y"/>
                </a:cxn>
                <a:cxn ang="0">
                  <a:pos x="GluePoint2008X" y="GluePoint2008Y"/>
                </a:cxn>
                <a:cxn ang="0">
                  <a:pos x="GluePoint2009X" y="GluePoint2009Y"/>
                </a:cxn>
                <a:cxn ang="0">
                  <a:pos x="GluePoint2010X" y="GluePoint2010Y"/>
                </a:cxn>
                <a:cxn ang="0">
                  <a:pos x="GluePoint2011X" y="GluePoint2011Y"/>
                </a:cxn>
                <a:cxn ang="0">
                  <a:pos x="GluePoint2012X" y="GluePoint2012Y"/>
                </a:cxn>
                <a:cxn ang="0">
                  <a:pos x="GluePoint2013X" y="GluePoint2013Y"/>
                </a:cxn>
                <a:cxn ang="0">
                  <a:pos x="GluePoint2014X" y="GluePoint2014Y"/>
                </a:cxn>
                <a:cxn ang="0">
                  <a:pos x="GluePoint2015X" y="GluePoint2015Y"/>
                </a:cxn>
                <a:cxn ang="0">
                  <a:pos x="GluePoint2016X" y="GluePoint2016Y"/>
                </a:cxn>
                <a:cxn ang="0">
                  <a:pos x="GluePoint2017X" y="GluePoint2017Y"/>
                </a:cxn>
                <a:cxn ang="0">
                  <a:pos x="GluePoint2018X" y="GluePoint2018Y"/>
                </a:cxn>
                <a:cxn ang="0">
                  <a:pos x="GluePoint2019X" y="GluePoint2019Y"/>
                </a:cxn>
                <a:cxn ang="0">
                  <a:pos x="GluePoint2020X" y="GluePoint2020Y"/>
                </a:cxn>
                <a:cxn ang="0">
                  <a:pos x="GluePoint2021X" y="GluePoint2021Y"/>
                </a:cxn>
                <a:cxn ang="0">
                  <a:pos x="GluePoint2022X" y="GluePoint2022Y"/>
                </a:cxn>
                <a:cxn ang="0">
                  <a:pos x="GluePoint2023X" y="GluePoint2023Y"/>
                </a:cxn>
                <a:cxn ang="0">
                  <a:pos x="GluePoint2024X" y="GluePoint2024Y"/>
                </a:cxn>
                <a:cxn ang="0">
                  <a:pos x="GluePoint2025X" y="GluePoint2025Y"/>
                </a:cxn>
                <a:cxn ang="0">
                  <a:pos x="GluePoint2026X" y="GluePoint2026Y"/>
                </a:cxn>
                <a:cxn ang="0">
                  <a:pos x="GluePoint2027X" y="GluePoint2027Y"/>
                </a:cxn>
                <a:cxn ang="0">
                  <a:pos x="GluePoint2028X" y="GluePoint2028Y"/>
                </a:cxn>
                <a:cxn ang="0">
                  <a:pos x="GluePoint2029X" y="GluePoint2029Y"/>
                </a:cxn>
                <a:cxn ang="0">
                  <a:pos x="GluePoint2030X" y="GluePoint2030Y"/>
                </a:cxn>
                <a:cxn ang="0">
                  <a:pos x="GluePoint2031X" y="GluePoint2031Y"/>
                </a:cxn>
                <a:cxn ang="0">
                  <a:pos x="GluePoint2032X" y="GluePoint2032Y"/>
                </a:cxn>
                <a:cxn ang="0">
                  <a:pos x="GluePoint2033X" y="GluePoint2033Y"/>
                </a:cxn>
                <a:cxn ang="0">
                  <a:pos x="GluePoint2034X" y="GluePoint2034Y"/>
                </a:cxn>
                <a:cxn ang="0">
                  <a:pos x="GluePoint2035X" y="GluePoint2035Y"/>
                </a:cxn>
                <a:cxn ang="0">
                  <a:pos x="GluePoint2036X" y="GluePoint2036Y"/>
                </a:cxn>
                <a:cxn ang="0">
                  <a:pos x="GluePoint2037X" y="GluePoint2037Y"/>
                </a:cxn>
                <a:cxn ang="0">
                  <a:pos x="GluePoint2038X" y="GluePoint2038Y"/>
                </a:cxn>
                <a:cxn ang="0">
                  <a:pos x="GluePoint2039X" y="GluePoint2039Y"/>
                </a:cxn>
                <a:cxn ang="0">
                  <a:pos x="GluePoint2040X" y="GluePoint2040Y"/>
                </a:cxn>
                <a:cxn ang="0">
                  <a:pos x="GluePoint2041X" y="GluePoint2041Y"/>
                </a:cxn>
                <a:cxn ang="0">
                  <a:pos x="GluePoint2042X" y="GluePoint2042Y"/>
                </a:cxn>
                <a:cxn ang="0">
                  <a:pos x="GluePoint2043X" y="GluePoint2043Y"/>
                </a:cxn>
                <a:cxn ang="0">
                  <a:pos x="GluePoint2044X" y="GluePoint2044Y"/>
                </a:cxn>
                <a:cxn ang="0">
                  <a:pos x="GluePoint2045X" y="GluePoint2045Y"/>
                </a:cxn>
                <a:cxn ang="0">
                  <a:pos x="GluePoint2046X" y="GluePoint2046Y"/>
                </a:cxn>
                <a:cxn ang="0">
                  <a:pos x="GluePoint2047X" y="GluePoint2047Y"/>
                </a:cxn>
                <a:cxn ang="0">
                  <a:pos x="GluePoint2048X" y="GluePoint2048Y"/>
                </a:cxn>
                <a:cxn ang="0">
                  <a:pos x="GluePoint2049X" y="GluePoint2049Y"/>
                </a:cxn>
                <a:cxn ang="0">
                  <a:pos x="GluePoint2050X" y="GluePoint2050Y"/>
                </a:cxn>
                <a:cxn ang="0">
                  <a:pos x="GluePoint2051X" y="GluePoint2051Y"/>
                </a:cxn>
                <a:cxn ang="0">
                  <a:pos x="GluePoint2052X" y="GluePoint2052Y"/>
                </a:cxn>
                <a:cxn ang="0">
                  <a:pos x="GluePoint2053X" y="GluePoint2053Y"/>
                </a:cxn>
                <a:cxn ang="0">
                  <a:pos x="GluePoint2054X" y="GluePoint2054Y"/>
                </a:cxn>
                <a:cxn ang="0">
                  <a:pos x="GluePoint2055X" y="GluePoint2055Y"/>
                </a:cxn>
                <a:cxn ang="0">
                  <a:pos x="GluePoint2056X" y="GluePoint2056Y"/>
                </a:cxn>
                <a:cxn ang="0">
                  <a:pos x="GluePoint2057X" y="GluePoint2057Y"/>
                </a:cxn>
                <a:cxn ang="0">
                  <a:pos x="GluePoint2058X" y="GluePoint2058Y"/>
                </a:cxn>
                <a:cxn ang="0">
                  <a:pos x="GluePoint2059X" y="GluePoint2059Y"/>
                </a:cxn>
                <a:cxn ang="0">
                  <a:pos x="GluePoint2060X" y="GluePoint2060Y"/>
                </a:cxn>
                <a:cxn ang="0">
                  <a:pos x="GluePoint2061X" y="GluePoint2061Y"/>
                </a:cxn>
                <a:cxn ang="0">
                  <a:pos x="GluePoint2062X" y="GluePoint2062Y"/>
                </a:cxn>
                <a:cxn ang="0">
                  <a:pos x="GluePoint2063X" y="GluePoint2063Y"/>
                </a:cxn>
                <a:cxn ang="0">
                  <a:pos x="GluePoint2064X" y="GluePoint2064Y"/>
                </a:cxn>
                <a:cxn ang="0">
                  <a:pos x="GluePoint2065X" y="GluePoint2065Y"/>
                </a:cxn>
                <a:cxn ang="0">
                  <a:pos x="GluePoint2066X" y="GluePoint2066Y"/>
                </a:cxn>
                <a:cxn ang="0">
                  <a:pos x="GluePoint2067X" y="GluePoint2067Y"/>
                </a:cxn>
                <a:cxn ang="0">
                  <a:pos x="GluePoint2068X" y="GluePoint2068Y"/>
                </a:cxn>
                <a:cxn ang="0">
                  <a:pos x="GluePoint2069X" y="GluePoint2069Y"/>
                </a:cxn>
                <a:cxn ang="0">
                  <a:pos x="GluePoint2070X" y="GluePoint2070Y"/>
                </a:cxn>
                <a:cxn ang="0">
                  <a:pos x="GluePoint2071X" y="GluePoint2071Y"/>
                </a:cxn>
                <a:cxn ang="0">
                  <a:pos x="GluePoint2072X" y="GluePoint2072Y"/>
                </a:cxn>
                <a:cxn ang="0">
                  <a:pos x="GluePoint2073X" y="GluePoint2073Y"/>
                </a:cxn>
                <a:cxn ang="0">
                  <a:pos x="GluePoint2074X" y="GluePoint2074Y"/>
                </a:cxn>
                <a:cxn ang="0">
                  <a:pos x="GluePoint2075X" y="GluePoint2075Y"/>
                </a:cxn>
                <a:cxn ang="0">
                  <a:pos x="GluePoint2076X" y="GluePoint2076Y"/>
                </a:cxn>
                <a:cxn ang="0">
                  <a:pos x="GluePoint2077X" y="GluePoint2077Y"/>
                </a:cxn>
                <a:cxn ang="0">
                  <a:pos x="GluePoint2078X" y="GluePoint2078Y"/>
                </a:cxn>
                <a:cxn ang="0">
                  <a:pos x="GluePoint2079X" y="GluePoint2079Y"/>
                </a:cxn>
                <a:cxn ang="0">
                  <a:pos x="GluePoint2080X" y="GluePoint2080Y"/>
                </a:cxn>
                <a:cxn ang="0">
                  <a:pos x="GluePoint2081X" y="GluePoint2081Y"/>
                </a:cxn>
                <a:cxn ang="0">
                  <a:pos x="GluePoint2082X" y="GluePoint2082Y"/>
                </a:cxn>
                <a:cxn ang="0">
                  <a:pos x="GluePoint2083X" y="GluePoint2083Y"/>
                </a:cxn>
                <a:cxn ang="0">
                  <a:pos x="GluePoint2084X" y="GluePoint2084Y"/>
                </a:cxn>
                <a:cxn ang="0">
                  <a:pos x="GluePoint2085X" y="GluePoint2085Y"/>
                </a:cxn>
                <a:cxn ang="0">
                  <a:pos x="GluePoint2086X" y="GluePoint2086Y"/>
                </a:cxn>
                <a:cxn ang="0">
                  <a:pos x="GluePoint2087X" y="GluePoint2087Y"/>
                </a:cxn>
                <a:cxn ang="0">
                  <a:pos x="GluePoint2088X" y="GluePoint2088Y"/>
                </a:cxn>
                <a:cxn ang="0">
                  <a:pos x="GluePoint2089X" y="GluePoint2089Y"/>
                </a:cxn>
                <a:cxn ang="0">
                  <a:pos x="GluePoint2090X" y="GluePoint2090Y"/>
                </a:cxn>
                <a:cxn ang="0">
                  <a:pos x="GluePoint2091X" y="GluePoint2091Y"/>
                </a:cxn>
                <a:cxn ang="0">
                  <a:pos x="GluePoint2092X" y="GluePoint2092Y"/>
                </a:cxn>
                <a:cxn ang="0">
                  <a:pos x="GluePoint2093X" y="GluePoint2093Y"/>
                </a:cxn>
                <a:cxn ang="0">
                  <a:pos x="GluePoint2094X" y="GluePoint2094Y"/>
                </a:cxn>
                <a:cxn ang="0">
                  <a:pos x="GluePoint2095X" y="GluePoint2095Y"/>
                </a:cxn>
                <a:cxn ang="0">
                  <a:pos x="GluePoint2096X" y="GluePoint2096Y"/>
                </a:cxn>
                <a:cxn ang="0">
                  <a:pos x="GluePoint2097X" y="GluePoint2097Y"/>
                </a:cxn>
                <a:cxn ang="0">
                  <a:pos x="GluePoint2098X" y="GluePoint2098Y"/>
                </a:cxn>
                <a:cxn ang="0">
                  <a:pos x="GluePoint2099X" y="GluePoint2099Y"/>
                </a:cxn>
                <a:cxn ang="0">
                  <a:pos x="GluePoint2100X" y="GluePoint2100Y"/>
                </a:cxn>
                <a:cxn ang="0">
                  <a:pos x="GluePoint2101X" y="GluePoint2101Y"/>
                </a:cxn>
                <a:cxn ang="0">
                  <a:pos x="GluePoint2102X" y="GluePoint2102Y"/>
                </a:cxn>
                <a:cxn ang="0">
                  <a:pos x="GluePoint2103X" y="GluePoint2103Y"/>
                </a:cxn>
                <a:cxn ang="0">
                  <a:pos x="GluePoint2104X" y="GluePoint2104Y"/>
                </a:cxn>
                <a:cxn ang="0">
                  <a:pos x="GluePoint2105X" y="GluePoint2105Y"/>
                </a:cxn>
                <a:cxn ang="0">
                  <a:pos x="GluePoint2106X" y="GluePoint2106Y"/>
                </a:cxn>
                <a:cxn ang="0">
                  <a:pos x="GluePoint2107X" y="GluePoint2107Y"/>
                </a:cxn>
                <a:cxn ang="0">
                  <a:pos x="GluePoint2108X" y="GluePoint2108Y"/>
                </a:cxn>
                <a:cxn ang="0">
                  <a:pos x="GluePoint2109X" y="GluePoint2109Y"/>
                </a:cxn>
                <a:cxn ang="0">
                  <a:pos x="GluePoint2110X" y="GluePoint2110Y"/>
                </a:cxn>
                <a:cxn ang="0">
                  <a:pos x="GluePoint2111X" y="GluePoint2111Y"/>
                </a:cxn>
                <a:cxn ang="0">
                  <a:pos x="GluePoint2112X" y="GluePoint2112Y"/>
                </a:cxn>
                <a:cxn ang="0">
                  <a:pos x="GluePoint2113X" y="GluePoint2113Y"/>
                </a:cxn>
                <a:cxn ang="0">
                  <a:pos x="GluePoint2114X" y="GluePoint2114Y"/>
                </a:cxn>
                <a:cxn ang="0">
                  <a:pos x="GluePoint2115X" y="GluePoint2115Y"/>
                </a:cxn>
                <a:cxn ang="0">
                  <a:pos x="GluePoint2116X" y="GluePoint2116Y"/>
                </a:cxn>
                <a:cxn ang="0">
                  <a:pos x="GluePoint2117X" y="GluePoint2117Y"/>
                </a:cxn>
                <a:cxn ang="0">
                  <a:pos x="GluePoint2118X" y="GluePoint2118Y"/>
                </a:cxn>
                <a:cxn ang="0">
                  <a:pos x="GluePoint2119X" y="GluePoint2119Y"/>
                </a:cxn>
                <a:cxn ang="0">
                  <a:pos x="GluePoint2120X" y="GluePoint2120Y"/>
                </a:cxn>
                <a:cxn ang="0">
                  <a:pos x="GluePoint2121X" y="GluePoint2121Y"/>
                </a:cxn>
                <a:cxn ang="0">
                  <a:pos x="GluePoint2122X" y="GluePoint2122Y"/>
                </a:cxn>
                <a:cxn ang="0">
                  <a:pos x="GluePoint2123X" y="GluePoint2123Y"/>
                </a:cxn>
                <a:cxn ang="0">
                  <a:pos x="GluePoint2124X" y="GluePoint2124Y"/>
                </a:cxn>
                <a:cxn ang="0">
                  <a:pos x="GluePoint2125X" y="GluePoint2125Y"/>
                </a:cxn>
                <a:cxn ang="0">
                  <a:pos x="GluePoint2126X" y="GluePoint2126Y"/>
                </a:cxn>
                <a:cxn ang="0">
                  <a:pos x="GluePoint2127X" y="GluePoint2127Y"/>
                </a:cxn>
                <a:cxn ang="0">
                  <a:pos x="GluePoint2128X" y="GluePoint2128Y"/>
                </a:cxn>
                <a:cxn ang="0">
                  <a:pos x="GluePoint2129X" y="GluePoint2129Y"/>
                </a:cxn>
                <a:cxn ang="0">
                  <a:pos x="GluePoint2130X" y="GluePoint2130Y"/>
                </a:cxn>
                <a:cxn ang="0">
                  <a:pos x="GluePoint2131X" y="GluePoint2131Y"/>
                </a:cxn>
                <a:cxn ang="0">
                  <a:pos x="GluePoint2132X" y="GluePoint2132Y"/>
                </a:cxn>
                <a:cxn ang="0">
                  <a:pos x="GluePoint2133X" y="GluePoint2133Y"/>
                </a:cxn>
                <a:cxn ang="0">
                  <a:pos x="GluePoint2134X" y="GluePoint2134Y"/>
                </a:cxn>
                <a:cxn ang="0">
                  <a:pos x="GluePoint2135X" y="GluePoint2135Y"/>
                </a:cxn>
                <a:cxn ang="0">
                  <a:pos x="GluePoint2136X" y="GluePoint2136Y"/>
                </a:cxn>
                <a:cxn ang="0">
                  <a:pos x="GluePoint2137X" y="GluePoint2137Y"/>
                </a:cxn>
                <a:cxn ang="0">
                  <a:pos x="GluePoint2138X" y="GluePoint2138Y"/>
                </a:cxn>
                <a:cxn ang="0">
                  <a:pos x="GluePoint2139X" y="GluePoint2139Y"/>
                </a:cxn>
                <a:cxn ang="0">
                  <a:pos x="GluePoint2140X" y="GluePoint2140Y"/>
                </a:cxn>
                <a:cxn ang="0">
                  <a:pos x="GluePoint2141X" y="GluePoint2141Y"/>
                </a:cxn>
                <a:cxn ang="0">
                  <a:pos x="GluePoint2142X" y="GluePoint2142Y"/>
                </a:cxn>
                <a:cxn ang="0">
                  <a:pos x="GluePoint2143X" y="GluePoint2143Y"/>
                </a:cxn>
                <a:cxn ang="0">
                  <a:pos x="GluePoint2144X" y="GluePoint2144Y"/>
                </a:cxn>
                <a:cxn ang="0">
                  <a:pos x="GluePoint2145X" y="GluePoint2145Y"/>
                </a:cxn>
                <a:cxn ang="0">
                  <a:pos x="GluePoint2146X" y="GluePoint2146Y"/>
                </a:cxn>
                <a:cxn ang="0">
                  <a:pos x="GluePoint2147X" y="GluePoint2147Y"/>
                </a:cxn>
                <a:cxn ang="0">
                  <a:pos x="GluePoint2148X" y="GluePoint2148Y"/>
                </a:cxn>
                <a:cxn ang="0">
                  <a:pos x="GluePoint2149X" y="GluePoint2149Y"/>
                </a:cxn>
                <a:cxn ang="0">
                  <a:pos x="GluePoint2150X" y="GluePoint2150Y"/>
                </a:cxn>
                <a:cxn ang="0">
                  <a:pos x="GluePoint2151X" y="GluePoint2151Y"/>
                </a:cxn>
                <a:cxn ang="0">
                  <a:pos x="GluePoint2152X" y="GluePoint2152Y"/>
                </a:cxn>
                <a:cxn ang="0">
                  <a:pos x="GluePoint2153X" y="GluePoint2153Y"/>
                </a:cxn>
                <a:cxn ang="0">
                  <a:pos x="GluePoint2154X" y="GluePoint2154Y"/>
                </a:cxn>
                <a:cxn ang="0">
                  <a:pos x="GluePoint2155X" y="GluePoint2155Y"/>
                </a:cxn>
                <a:cxn ang="0">
                  <a:pos x="GluePoint2156X" y="GluePoint2156Y"/>
                </a:cxn>
                <a:cxn ang="0">
                  <a:pos x="GluePoint2157X" y="GluePoint2157Y"/>
                </a:cxn>
                <a:cxn ang="0">
                  <a:pos x="GluePoint2158X" y="GluePoint2158Y"/>
                </a:cxn>
                <a:cxn ang="0">
                  <a:pos x="GluePoint2159X" y="GluePoint2159Y"/>
                </a:cxn>
                <a:cxn ang="0">
                  <a:pos x="GluePoint2160X" y="GluePoint2160Y"/>
                </a:cxn>
                <a:cxn ang="0">
                  <a:pos x="GluePoint2161X" y="GluePoint2161Y"/>
                </a:cxn>
                <a:cxn ang="0">
                  <a:pos x="GluePoint2162X" y="GluePoint2162Y"/>
                </a:cxn>
                <a:cxn ang="0">
                  <a:pos x="GluePoint2163X" y="GluePoint2163Y"/>
                </a:cxn>
                <a:cxn ang="0">
                  <a:pos x="GluePoint2164X" y="GluePoint2164Y"/>
                </a:cxn>
                <a:cxn ang="0">
                  <a:pos x="GluePoint2165X" y="GluePoint2165Y"/>
                </a:cxn>
                <a:cxn ang="0">
                  <a:pos x="GluePoint2166X" y="GluePoint2166Y"/>
                </a:cxn>
                <a:cxn ang="0">
                  <a:pos x="GluePoint2167X" y="GluePoint2167Y"/>
                </a:cxn>
                <a:cxn ang="0">
                  <a:pos x="GluePoint2168X" y="GluePoint2168Y"/>
                </a:cxn>
                <a:cxn ang="0">
                  <a:pos x="GluePoint2169X" y="GluePoint2169Y"/>
                </a:cxn>
                <a:cxn ang="0">
                  <a:pos x="GluePoint2170X" y="GluePoint2170Y"/>
                </a:cxn>
                <a:cxn ang="0">
                  <a:pos x="GluePoint2171X" y="GluePoint2171Y"/>
                </a:cxn>
                <a:cxn ang="0">
                  <a:pos x="GluePoint2172X" y="GluePoint2172Y"/>
                </a:cxn>
                <a:cxn ang="0">
                  <a:pos x="GluePoint2173X" y="GluePoint2173Y"/>
                </a:cxn>
                <a:cxn ang="0">
                  <a:pos x="GluePoint2174X" y="GluePoint2174Y"/>
                </a:cxn>
                <a:cxn ang="0">
                  <a:pos x="GluePoint2175X" y="GluePoint2175Y"/>
                </a:cxn>
                <a:cxn ang="0">
                  <a:pos x="GluePoint2176X" y="GluePoint2176Y"/>
                </a:cxn>
                <a:cxn ang="0">
                  <a:pos x="GluePoint2177X" y="GluePoint2177Y"/>
                </a:cxn>
                <a:cxn ang="0">
                  <a:pos x="GluePoint2178X" y="GluePoint2178Y"/>
                </a:cxn>
                <a:cxn ang="0">
                  <a:pos x="GluePoint2179X" y="GluePoint2179Y"/>
                </a:cxn>
                <a:cxn ang="0">
                  <a:pos x="GluePoint2180X" y="GluePoint2180Y"/>
                </a:cxn>
                <a:cxn ang="0">
                  <a:pos x="GluePoint2181X" y="GluePoint2181Y"/>
                </a:cxn>
                <a:cxn ang="0">
                  <a:pos x="GluePoint2182X" y="GluePoint2182Y"/>
                </a:cxn>
                <a:cxn ang="0">
                  <a:pos x="GluePoint2183X" y="GluePoint2183Y"/>
                </a:cxn>
                <a:cxn ang="0">
                  <a:pos x="GluePoint2184X" y="GluePoint2184Y"/>
                </a:cxn>
                <a:cxn ang="0">
                  <a:pos x="GluePoint2185X" y="GluePoint2185Y"/>
                </a:cxn>
                <a:cxn ang="0">
                  <a:pos x="GluePoint2186X" y="GluePoint2186Y"/>
                </a:cxn>
                <a:cxn ang="0">
                  <a:pos x="GluePoint2187X" y="GluePoint2187Y"/>
                </a:cxn>
                <a:cxn ang="0">
                  <a:pos x="GluePoint2188X" y="GluePoint2188Y"/>
                </a:cxn>
                <a:cxn ang="0">
                  <a:pos x="GluePoint2189X" y="GluePoint2189Y"/>
                </a:cxn>
                <a:cxn ang="0">
                  <a:pos x="GluePoint2190X" y="GluePoint2190Y"/>
                </a:cxn>
                <a:cxn ang="0">
                  <a:pos x="GluePoint2191X" y="GluePoint2191Y"/>
                </a:cxn>
                <a:cxn ang="0">
                  <a:pos x="GluePoint2192X" y="GluePoint2192Y"/>
                </a:cxn>
                <a:cxn ang="0">
                  <a:pos x="GluePoint2193X" y="GluePoint2193Y"/>
                </a:cxn>
                <a:cxn ang="0">
                  <a:pos x="GluePoint2194X" y="GluePoint2194Y"/>
                </a:cxn>
                <a:cxn ang="0">
                  <a:pos x="GluePoint2195X" y="GluePoint2195Y"/>
                </a:cxn>
                <a:cxn ang="0">
                  <a:pos x="GluePoint2196X" y="GluePoint2196Y"/>
                </a:cxn>
                <a:cxn ang="0">
                  <a:pos x="GluePoint2197X" y="GluePoint2197Y"/>
                </a:cxn>
                <a:cxn ang="0">
                  <a:pos x="GluePoint2198X" y="GluePoint2198Y"/>
                </a:cxn>
                <a:cxn ang="0">
                  <a:pos x="GluePoint2199X" y="GluePoint2199Y"/>
                </a:cxn>
                <a:cxn ang="0">
                  <a:pos x="GluePoint2200X" y="GluePoint2200Y"/>
                </a:cxn>
                <a:cxn ang="0">
                  <a:pos x="GluePoint2201X" y="GluePoint2201Y"/>
                </a:cxn>
                <a:cxn ang="0">
                  <a:pos x="GluePoint2202X" y="GluePoint2202Y"/>
                </a:cxn>
                <a:cxn ang="0">
                  <a:pos x="GluePoint2203X" y="GluePoint2203Y"/>
                </a:cxn>
                <a:cxn ang="0">
                  <a:pos x="GluePoint2204X" y="GluePoint2204Y"/>
                </a:cxn>
                <a:cxn ang="0">
                  <a:pos x="GluePoint2205X" y="GluePoint2205Y"/>
                </a:cxn>
                <a:cxn ang="0">
                  <a:pos x="GluePoint2206X" y="GluePoint2206Y"/>
                </a:cxn>
                <a:cxn ang="0">
                  <a:pos x="GluePoint2207X" y="GluePoint2207Y"/>
                </a:cxn>
                <a:cxn ang="0">
                  <a:pos x="GluePoint2208X" y="GluePoint2208Y"/>
                </a:cxn>
                <a:cxn ang="0">
                  <a:pos x="GluePoint2209X" y="GluePoint2209Y"/>
                </a:cxn>
                <a:cxn ang="0">
                  <a:pos x="GluePoint2210X" y="GluePoint2210Y"/>
                </a:cxn>
                <a:cxn ang="0">
                  <a:pos x="GluePoint2211X" y="GluePoint2211Y"/>
                </a:cxn>
                <a:cxn ang="0">
                  <a:pos x="GluePoint2212X" y="GluePoint2212Y"/>
                </a:cxn>
                <a:cxn ang="0">
                  <a:pos x="GluePoint2213X" y="GluePoint2213Y"/>
                </a:cxn>
                <a:cxn ang="0">
                  <a:pos x="GluePoint2214X" y="GluePoint2214Y"/>
                </a:cxn>
                <a:cxn ang="0">
                  <a:pos x="GluePoint2215X" y="GluePoint2215Y"/>
                </a:cxn>
                <a:cxn ang="0">
                  <a:pos x="GluePoint2216X" y="GluePoint2216Y"/>
                </a:cxn>
                <a:cxn ang="0">
                  <a:pos x="GluePoint2217X" y="GluePoint2217Y"/>
                </a:cxn>
                <a:cxn ang="0">
                  <a:pos x="GluePoint2218X" y="GluePoint2218Y"/>
                </a:cxn>
                <a:cxn ang="0">
                  <a:pos x="GluePoint2219X" y="GluePoint2219Y"/>
                </a:cxn>
                <a:cxn ang="0">
                  <a:pos x="GluePoint2220X" y="GluePoint2220Y"/>
                </a:cxn>
                <a:cxn ang="0">
                  <a:pos x="GluePoint2221X" y="GluePoint2221Y"/>
                </a:cxn>
                <a:cxn ang="0">
                  <a:pos x="GluePoint2222X" y="GluePoint2222Y"/>
                </a:cxn>
                <a:cxn ang="0">
                  <a:pos x="GluePoint2223X" y="GluePoint2223Y"/>
                </a:cxn>
                <a:cxn ang="0">
                  <a:pos x="GluePoint2224X" y="GluePoint2224Y"/>
                </a:cxn>
                <a:cxn ang="0">
                  <a:pos x="GluePoint2225X" y="GluePoint2225Y"/>
                </a:cxn>
                <a:cxn ang="0">
                  <a:pos x="GluePoint2226X" y="GluePoint2226Y"/>
                </a:cxn>
                <a:cxn ang="0">
                  <a:pos x="GluePoint2227X" y="GluePoint2227Y"/>
                </a:cxn>
                <a:cxn ang="0">
                  <a:pos x="GluePoint2228X" y="GluePoint2228Y"/>
                </a:cxn>
                <a:cxn ang="0">
                  <a:pos x="GluePoint2229X" y="GluePoint2229Y"/>
                </a:cxn>
                <a:cxn ang="0">
                  <a:pos x="GluePoint2230X" y="GluePoint2230Y"/>
                </a:cxn>
                <a:cxn ang="0">
                  <a:pos x="GluePoint2231X" y="GluePoint2231Y"/>
                </a:cxn>
                <a:cxn ang="0">
                  <a:pos x="GluePoint2232X" y="GluePoint2232Y"/>
                </a:cxn>
                <a:cxn ang="0">
                  <a:pos x="GluePoint2233X" y="GluePoint2233Y"/>
                </a:cxn>
                <a:cxn ang="0">
                  <a:pos x="GluePoint2234X" y="GluePoint2234Y"/>
                </a:cxn>
                <a:cxn ang="0">
                  <a:pos x="GluePoint2235X" y="GluePoint2235Y"/>
                </a:cxn>
                <a:cxn ang="0">
                  <a:pos x="GluePoint2236X" y="GluePoint2236Y"/>
                </a:cxn>
                <a:cxn ang="0">
                  <a:pos x="GluePoint2237X" y="GluePoint2237Y"/>
                </a:cxn>
                <a:cxn ang="0">
                  <a:pos x="GluePoint2238X" y="GluePoint2238Y"/>
                </a:cxn>
                <a:cxn ang="0">
                  <a:pos x="GluePoint2239X" y="GluePoint2239Y"/>
                </a:cxn>
                <a:cxn ang="0">
                  <a:pos x="GluePoint2240X" y="GluePoint2240Y"/>
                </a:cxn>
                <a:cxn ang="0">
                  <a:pos x="GluePoint2241X" y="GluePoint2241Y"/>
                </a:cxn>
                <a:cxn ang="0">
                  <a:pos x="GluePoint2242X" y="GluePoint2242Y"/>
                </a:cxn>
                <a:cxn ang="0">
                  <a:pos x="GluePoint2243X" y="GluePoint2243Y"/>
                </a:cxn>
                <a:cxn ang="0">
                  <a:pos x="GluePoint2244X" y="GluePoint2244Y"/>
                </a:cxn>
                <a:cxn ang="0">
                  <a:pos x="GluePoint2245X" y="GluePoint2245Y"/>
                </a:cxn>
                <a:cxn ang="0">
                  <a:pos x="GluePoint2246X" y="GluePoint2246Y"/>
                </a:cxn>
                <a:cxn ang="0">
                  <a:pos x="GluePoint2247X" y="GluePoint2247Y"/>
                </a:cxn>
                <a:cxn ang="0">
                  <a:pos x="GluePoint2248X" y="GluePoint2248Y"/>
                </a:cxn>
                <a:cxn ang="0">
                  <a:pos x="GluePoint2249X" y="GluePoint2249Y"/>
                </a:cxn>
                <a:cxn ang="0">
                  <a:pos x="GluePoint2250X" y="GluePoint2250Y"/>
                </a:cxn>
                <a:cxn ang="0">
                  <a:pos x="GluePoint2251X" y="GluePoint2251Y"/>
                </a:cxn>
                <a:cxn ang="0">
                  <a:pos x="GluePoint2252X" y="GluePoint2252Y"/>
                </a:cxn>
                <a:cxn ang="0">
                  <a:pos x="GluePoint2253X" y="GluePoint2253Y"/>
                </a:cxn>
                <a:cxn ang="0">
                  <a:pos x="GluePoint2254X" y="GluePoint2254Y"/>
                </a:cxn>
                <a:cxn ang="0">
                  <a:pos x="GluePoint2255X" y="GluePoint2255Y"/>
                </a:cxn>
                <a:cxn ang="0">
                  <a:pos x="GluePoint2256X" y="GluePoint2256Y"/>
                </a:cxn>
                <a:cxn ang="0">
                  <a:pos x="GluePoint2257X" y="GluePoint2257Y"/>
                </a:cxn>
                <a:cxn ang="0">
                  <a:pos x="GluePoint2258X" y="GluePoint2258Y"/>
                </a:cxn>
                <a:cxn ang="0">
                  <a:pos x="GluePoint2259X" y="GluePoint2259Y"/>
                </a:cxn>
                <a:cxn ang="0">
                  <a:pos x="GluePoint2260X" y="GluePoint2260Y"/>
                </a:cxn>
                <a:cxn ang="0">
                  <a:pos x="GluePoint2261X" y="GluePoint2261Y"/>
                </a:cxn>
                <a:cxn ang="0">
                  <a:pos x="GluePoint2262X" y="GluePoint2262Y"/>
                </a:cxn>
                <a:cxn ang="0">
                  <a:pos x="GluePoint2263X" y="GluePoint2263Y"/>
                </a:cxn>
                <a:cxn ang="0">
                  <a:pos x="GluePoint2264X" y="GluePoint2264Y"/>
                </a:cxn>
                <a:cxn ang="0">
                  <a:pos x="GluePoint2265X" y="GluePoint2265Y"/>
                </a:cxn>
                <a:cxn ang="0">
                  <a:pos x="GluePoint2266X" y="GluePoint2266Y"/>
                </a:cxn>
                <a:cxn ang="0">
                  <a:pos x="GluePoint2267X" y="GluePoint2267Y"/>
                </a:cxn>
                <a:cxn ang="0">
                  <a:pos x="GluePoint2268X" y="GluePoint2268Y"/>
                </a:cxn>
                <a:cxn ang="0">
                  <a:pos x="GluePoint2269X" y="GluePoint2269Y"/>
                </a:cxn>
                <a:cxn ang="0">
                  <a:pos x="GluePoint2270X" y="GluePoint2270Y"/>
                </a:cxn>
                <a:cxn ang="0">
                  <a:pos x="GluePoint2271X" y="GluePoint2271Y"/>
                </a:cxn>
                <a:cxn ang="0">
                  <a:pos x="GluePoint2272X" y="GluePoint2272Y"/>
                </a:cxn>
                <a:cxn ang="0">
                  <a:pos x="GluePoint2273X" y="GluePoint2273Y"/>
                </a:cxn>
                <a:cxn ang="0">
                  <a:pos x="GluePoint2274X" y="GluePoint2274Y"/>
                </a:cxn>
                <a:cxn ang="0">
                  <a:pos x="GluePoint2275X" y="GluePoint2275Y"/>
                </a:cxn>
                <a:cxn ang="0">
                  <a:pos x="GluePoint2276X" y="GluePoint2276Y"/>
                </a:cxn>
                <a:cxn ang="0">
                  <a:pos x="GluePoint2277X" y="GluePoint2277Y"/>
                </a:cxn>
                <a:cxn ang="0">
                  <a:pos x="GluePoint2278X" y="GluePoint2278Y"/>
                </a:cxn>
                <a:cxn ang="0">
                  <a:pos x="GluePoint2279X" y="GluePoint2279Y"/>
                </a:cxn>
                <a:cxn ang="0">
                  <a:pos x="GluePoint2280X" y="GluePoint2280Y"/>
                </a:cxn>
                <a:cxn ang="0">
                  <a:pos x="GluePoint2281X" y="GluePoint2281Y"/>
                </a:cxn>
                <a:cxn ang="0">
                  <a:pos x="GluePoint2282X" y="GluePoint2282Y"/>
                </a:cxn>
                <a:cxn ang="0">
                  <a:pos x="GluePoint2283X" y="GluePoint2283Y"/>
                </a:cxn>
                <a:cxn ang="0">
                  <a:pos x="GluePoint2284X" y="GluePoint2284Y"/>
                </a:cxn>
                <a:cxn ang="0">
                  <a:pos x="GluePoint2285X" y="GluePoint2285Y"/>
                </a:cxn>
                <a:cxn ang="0">
                  <a:pos x="GluePoint2286X" y="GluePoint2286Y"/>
                </a:cxn>
                <a:cxn ang="0">
                  <a:pos x="GluePoint2287X" y="GluePoint2287Y"/>
                </a:cxn>
                <a:cxn ang="0">
                  <a:pos x="GluePoint2288X" y="GluePoint2288Y"/>
                </a:cxn>
                <a:cxn ang="0">
                  <a:pos x="GluePoint2289X" y="GluePoint2289Y"/>
                </a:cxn>
                <a:cxn ang="0">
                  <a:pos x="GluePoint2290X" y="GluePoint2290Y"/>
                </a:cxn>
                <a:cxn ang="0">
                  <a:pos x="GluePoint2291X" y="GluePoint2291Y"/>
                </a:cxn>
                <a:cxn ang="0">
                  <a:pos x="GluePoint2292X" y="GluePoint2292Y"/>
                </a:cxn>
                <a:cxn ang="0">
                  <a:pos x="GluePoint2293X" y="GluePoint2293Y"/>
                </a:cxn>
                <a:cxn ang="0">
                  <a:pos x="GluePoint2294X" y="GluePoint2294Y"/>
                </a:cxn>
                <a:cxn ang="0">
                  <a:pos x="GluePoint2295X" y="GluePoint2295Y"/>
                </a:cxn>
                <a:cxn ang="0">
                  <a:pos x="GluePoint2296X" y="GluePoint2296Y"/>
                </a:cxn>
                <a:cxn ang="0">
                  <a:pos x="GluePoint2297X" y="GluePoint2297Y"/>
                </a:cxn>
                <a:cxn ang="0">
                  <a:pos x="GluePoint2298X" y="GluePoint2298Y"/>
                </a:cxn>
                <a:cxn ang="0">
                  <a:pos x="GluePoint2299X" y="GluePoint2299Y"/>
                </a:cxn>
                <a:cxn ang="0">
                  <a:pos x="GluePoint2300X" y="GluePoint2300Y"/>
                </a:cxn>
                <a:cxn ang="0">
                  <a:pos x="GluePoint2301X" y="GluePoint2301Y"/>
                </a:cxn>
                <a:cxn ang="0">
                  <a:pos x="GluePoint2302X" y="GluePoint2302Y"/>
                </a:cxn>
                <a:cxn ang="0">
                  <a:pos x="GluePoint2303X" y="GluePoint2303Y"/>
                </a:cxn>
                <a:cxn ang="0">
                  <a:pos x="GluePoint2304X" y="GluePoint2304Y"/>
                </a:cxn>
                <a:cxn ang="0">
                  <a:pos x="GluePoint2305X" y="GluePoint2305Y"/>
                </a:cxn>
                <a:cxn ang="0">
                  <a:pos x="GluePoint2306X" y="GluePoint2306Y"/>
                </a:cxn>
                <a:cxn ang="0">
                  <a:pos x="GluePoint2307X" y="GluePoint2307Y"/>
                </a:cxn>
                <a:cxn ang="0">
                  <a:pos x="GluePoint2308X" y="GluePoint2308Y"/>
                </a:cxn>
                <a:cxn ang="0">
                  <a:pos x="GluePoint2309X" y="GluePoint2309Y"/>
                </a:cxn>
                <a:cxn ang="0">
                  <a:pos x="GluePoint2310X" y="GluePoint2310Y"/>
                </a:cxn>
                <a:cxn ang="0">
                  <a:pos x="GluePoint2311X" y="GluePoint2311Y"/>
                </a:cxn>
                <a:cxn ang="0">
                  <a:pos x="GluePoint2312X" y="GluePoint2312Y"/>
                </a:cxn>
                <a:cxn ang="0">
                  <a:pos x="GluePoint2313X" y="GluePoint2313Y"/>
                </a:cxn>
                <a:cxn ang="0">
                  <a:pos x="GluePoint2314X" y="GluePoint2314Y"/>
                </a:cxn>
                <a:cxn ang="0">
                  <a:pos x="GluePoint2315X" y="GluePoint2315Y"/>
                </a:cxn>
                <a:cxn ang="0">
                  <a:pos x="GluePoint2316X" y="GluePoint2316Y"/>
                </a:cxn>
                <a:cxn ang="0">
                  <a:pos x="GluePoint2317X" y="GluePoint2317Y"/>
                </a:cxn>
                <a:cxn ang="0">
                  <a:pos x="GluePoint2318X" y="GluePoint2318Y"/>
                </a:cxn>
                <a:cxn ang="0">
                  <a:pos x="GluePoint2319X" y="GluePoint2319Y"/>
                </a:cxn>
                <a:cxn ang="0">
                  <a:pos x="GluePoint2320X" y="GluePoint2320Y"/>
                </a:cxn>
                <a:cxn ang="0">
                  <a:pos x="GluePoint2321X" y="GluePoint2321Y"/>
                </a:cxn>
                <a:cxn ang="0">
                  <a:pos x="GluePoint2322X" y="GluePoint2322Y"/>
                </a:cxn>
                <a:cxn ang="0">
                  <a:pos x="GluePoint2323X" y="GluePoint2323Y"/>
                </a:cxn>
                <a:cxn ang="0">
                  <a:pos x="GluePoint2324X" y="GluePoint2324Y"/>
                </a:cxn>
                <a:cxn ang="0">
                  <a:pos x="GluePoint2325X" y="GluePoint2325Y"/>
                </a:cxn>
                <a:cxn ang="0">
                  <a:pos x="GluePoint2326X" y="GluePoint2326Y"/>
                </a:cxn>
                <a:cxn ang="0">
                  <a:pos x="GluePoint2327X" y="GluePoint2327Y"/>
                </a:cxn>
                <a:cxn ang="0">
                  <a:pos x="GluePoint2328X" y="GluePoint2328Y"/>
                </a:cxn>
                <a:cxn ang="0">
                  <a:pos x="GluePoint2329X" y="GluePoint2329Y"/>
                </a:cxn>
                <a:cxn ang="0">
                  <a:pos x="GluePoint2330X" y="GluePoint2330Y"/>
                </a:cxn>
                <a:cxn ang="0">
                  <a:pos x="GluePoint2331X" y="GluePoint2331Y"/>
                </a:cxn>
                <a:cxn ang="0">
                  <a:pos x="GluePoint2332X" y="GluePoint2332Y"/>
                </a:cxn>
                <a:cxn ang="0">
                  <a:pos x="GluePoint2333X" y="GluePoint2333Y"/>
                </a:cxn>
                <a:cxn ang="0">
                  <a:pos x="GluePoint2334X" y="GluePoint2334Y"/>
                </a:cxn>
                <a:cxn ang="0">
                  <a:pos x="GluePoint2335X" y="GluePoint2335Y"/>
                </a:cxn>
                <a:cxn ang="0">
                  <a:pos x="GluePoint2336X" y="GluePoint2336Y"/>
                </a:cxn>
                <a:cxn ang="0">
                  <a:pos x="GluePoint2337X" y="GluePoint2337Y"/>
                </a:cxn>
                <a:cxn ang="0">
                  <a:pos x="GluePoint2338X" y="GluePoint2338Y"/>
                </a:cxn>
                <a:cxn ang="0">
                  <a:pos x="GluePoint2339X" y="GluePoint2339Y"/>
                </a:cxn>
                <a:cxn ang="0">
                  <a:pos x="GluePoint2340X" y="GluePoint2340Y"/>
                </a:cxn>
                <a:cxn ang="0">
                  <a:pos x="GluePoint2341X" y="GluePoint2341Y"/>
                </a:cxn>
                <a:cxn ang="0">
                  <a:pos x="GluePoint2342X" y="GluePoint2342Y"/>
                </a:cxn>
                <a:cxn ang="0">
                  <a:pos x="GluePoint2343X" y="GluePoint2343Y"/>
                </a:cxn>
                <a:cxn ang="0">
                  <a:pos x="GluePoint2344X" y="GluePoint2344Y"/>
                </a:cxn>
                <a:cxn ang="0">
                  <a:pos x="GluePoint2345X" y="GluePoint2345Y"/>
                </a:cxn>
                <a:cxn ang="0">
                  <a:pos x="GluePoint2346X" y="GluePoint2346Y"/>
                </a:cxn>
                <a:cxn ang="0">
                  <a:pos x="GluePoint2347X" y="GluePoint2347Y"/>
                </a:cxn>
                <a:cxn ang="0">
                  <a:pos x="GluePoint2348X" y="GluePoint2348Y"/>
                </a:cxn>
                <a:cxn ang="0">
                  <a:pos x="GluePoint2349X" y="GluePoint2349Y"/>
                </a:cxn>
                <a:cxn ang="0">
                  <a:pos x="GluePoint2350X" y="GluePoint2350Y"/>
                </a:cxn>
                <a:cxn ang="0">
                  <a:pos x="GluePoint2351X" y="GluePoint2351Y"/>
                </a:cxn>
                <a:cxn ang="0">
                  <a:pos x="GluePoint2352X" y="GluePoint2352Y"/>
                </a:cxn>
                <a:cxn ang="0">
                  <a:pos x="GluePoint2353X" y="GluePoint2353Y"/>
                </a:cxn>
                <a:cxn ang="0">
                  <a:pos x="GluePoint2354X" y="GluePoint2354Y"/>
                </a:cxn>
                <a:cxn ang="0">
                  <a:pos x="GluePoint2355X" y="GluePoint2355Y"/>
                </a:cxn>
                <a:cxn ang="0">
                  <a:pos x="GluePoint2356X" y="GluePoint2356Y"/>
                </a:cxn>
                <a:cxn ang="0">
                  <a:pos x="GluePoint2357X" y="GluePoint2357Y"/>
                </a:cxn>
                <a:cxn ang="0">
                  <a:pos x="GluePoint2358X" y="GluePoint2358Y"/>
                </a:cxn>
                <a:cxn ang="0">
                  <a:pos x="GluePoint2359X" y="GluePoint2359Y"/>
                </a:cxn>
                <a:cxn ang="0">
                  <a:pos x="GluePoint2360X" y="GluePoint2360Y"/>
                </a:cxn>
                <a:cxn ang="0">
                  <a:pos x="GluePoint2361X" y="GluePoint2361Y"/>
                </a:cxn>
                <a:cxn ang="0">
                  <a:pos x="GluePoint2362X" y="GluePoint2362Y"/>
                </a:cxn>
                <a:cxn ang="0">
                  <a:pos x="GluePoint2363X" y="GluePoint2363Y"/>
                </a:cxn>
                <a:cxn ang="0">
                  <a:pos x="GluePoint2364X" y="GluePoint2364Y"/>
                </a:cxn>
                <a:cxn ang="0">
                  <a:pos x="GluePoint2365X" y="GluePoint2365Y"/>
                </a:cxn>
                <a:cxn ang="0">
                  <a:pos x="GluePoint2366X" y="GluePoint2366Y"/>
                </a:cxn>
                <a:cxn ang="0">
                  <a:pos x="GluePoint2367X" y="GluePoint2367Y"/>
                </a:cxn>
                <a:cxn ang="0">
                  <a:pos x="GluePoint2368X" y="GluePoint2368Y"/>
                </a:cxn>
                <a:cxn ang="0">
                  <a:pos x="GluePoint2369X" y="GluePoint2369Y"/>
                </a:cxn>
                <a:cxn ang="0">
                  <a:pos x="GluePoint2370X" y="GluePoint2370Y"/>
                </a:cxn>
                <a:cxn ang="0">
                  <a:pos x="GluePoint2371X" y="GluePoint2371Y"/>
                </a:cxn>
                <a:cxn ang="0">
                  <a:pos x="GluePoint2372X" y="GluePoint2372Y"/>
                </a:cxn>
                <a:cxn ang="0">
                  <a:pos x="GluePoint2373X" y="GluePoint2373Y"/>
                </a:cxn>
                <a:cxn ang="0">
                  <a:pos x="GluePoint2374X" y="GluePoint2374Y"/>
                </a:cxn>
                <a:cxn ang="0">
                  <a:pos x="GluePoint2375X" y="GluePoint2375Y"/>
                </a:cxn>
                <a:cxn ang="0">
                  <a:pos x="GluePoint2376X" y="GluePoint2376Y"/>
                </a:cxn>
                <a:cxn ang="0">
                  <a:pos x="GluePoint2377X" y="GluePoint2377Y"/>
                </a:cxn>
                <a:cxn ang="0">
                  <a:pos x="GluePoint2378X" y="GluePoint2378Y"/>
                </a:cxn>
                <a:cxn ang="0">
                  <a:pos x="GluePoint2379X" y="GluePoint2379Y"/>
                </a:cxn>
                <a:cxn ang="0">
                  <a:pos x="GluePoint2380X" y="GluePoint2380Y"/>
                </a:cxn>
                <a:cxn ang="0">
                  <a:pos x="GluePoint2381X" y="GluePoint2381Y"/>
                </a:cxn>
                <a:cxn ang="0">
                  <a:pos x="GluePoint2382X" y="GluePoint2382Y"/>
                </a:cxn>
                <a:cxn ang="0">
                  <a:pos x="GluePoint2383X" y="GluePoint2383Y"/>
                </a:cxn>
                <a:cxn ang="0">
                  <a:pos x="GluePoint2384X" y="GluePoint2384Y"/>
                </a:cxn>
                <a:cxn ang="0">
                  <a:pos x="GluePoint2385X" y="GluePoint2385Y"/>
                </a:cxn>
                <a:cxn ang="0">
                  <a:pos x="GluePoint2386X" y="GluePoint2386Y"/>
                </a:cxn>
                <a:cxn ang="0">
                  <a:pos x="GluePoint2387X" y="GluePoint2387Y"/>
                </a:cxn>
                <a:cxn ang="0">
                  <a:pos x="GluePoint2388X" y="GluePoint2388Y"/>
                </a:cxn>
                <a:cxn ang="0">
                  <a:pos x="GluePoint2389X" y="GluePoint2389Y"/>
                </a:cxn>
                <a:cxn ang="0">
                  <a:pos x="GluePoint2390X" y="GluePoint2390Y"/>
                </a:cxn>
                <a:cxn ang="0">
                  <a:pos x="GluePoint2391X" y="GluePoint2391Y"/>
                </a:cxn>
                <a:cxn ang="0">
                  <a:pos x="GluePoint2392X" y="GluePoint2392Y"/>
                </a:cxn>
                <a:cxn ang="0">
                  <a:pos x="GluePoint2393X" y="GluePoint2393Y"/>
                </a:cxn>
                <a:cxn ang="0">
                  <a:pos x="GluePoint2394X" y="GluePoint2394Y"/>
                </a:cxn>
                <a:cxn ang="0">
                  <a:pos x="GluePoint2395X" y="GluePoint2395Y"/>
                </a:cxn>
                <a:cxn ang="0">
                  <a:pos x="GluePoint2396X" y="GluePoint2396Y"/>
                </a:cxn>
                <a:cxn ang="0">
                  <a:pos x="GluePoint2397X" y="GluePoint2397Y"/>
                </a:cxn>
                <a:cxn ang="0">
                  <a:pos x="GluePoint2398X" y="GluePoint2398Y"/>
                </a:cxn>
                <a:cxn ang="0">
                  <a:pos x="GluePoint2399X" y="GluePoint2399Y"/>
                </a:cxn>
                <a:cxn ang="0">
                  <a:pos x="GluePoint2400X" y="GluePoint2400Y"/>
                </a:cxn>
                <a:cxn ang="0">
                  <a:pos x="GluePoint2401X" y="GluePoint2401Y"/>
                </a:cxn>
                <a:cxn ang="0">
                  <a:pos x="GluePoint2402X" y="GluePoint2402Y"/>
                </a:cxn>
                <a:cxn ang="0">
                  <a:pos x="GluePoint2403X" y="GluePoint2403Y"/>
                </a:cxn>
                <a:cxn ang="0">
                  <a:pos x="GluePoint2404X" y="GluePoint2404Y"/>
                </a:cxn>
                <a:cxn ang="0">
                  <a:pos x="GluePoint2405X" y="GluePoint2405Y"/>
                </a:cxn>
                <a:cxn ang="0">
                  <a:pos x="GluePoint2406X" y="GluePoint2406Y"/>
                </a:cxn>
                <a:cxn ang="0">
                  <a:pos x="GluePoint2407X" y="GluePoint2407Y"/>
                </a:cxn>
                <a:cxn ang="0">
                  <a:pos x="GluePoint2408X" y="GluePoint2408Y"/>
                </a:cxn>
                <a:cxn ang="0">
                  <a:pos x="GluePoint2409X" y="GluePoint2409Y"/>
                </a:cxn>
                <a:cxn ang="0">
                  <a:pos x="GluePoint2410X" y="GluePoint2410Y"/>
                </a:cxn>
                <a:cxn ang="0">
                  <a:pos x="GluePoint2411X" y="GluePoint2411Y"/>
                </a:cxn>
                <a:cxn ang="0">
                  <a:pos x="GluePoint2412X" y="GluePoint2412Y"/>
                </a:cxn>
                <a:cxn ang="0">
                  <a:pos x="GluePoint2413X" y="GluePoint2413Y"/>
                </a:cxn>
                <a:cxn ang="0">
                  <a:pos x="GluePoint2414X" y="GluePoint2414Y"/>
                </a:cxn>
                <a:cxn ang="0">
                  <a:pos x="GluePoint2415X" y="GluePoint2415Y"/>
                </a:cxn>
                <a:cxn ang="0">
                  <a:pos x="GluePoint2416X" y="GluePoint2416Y"/>
                </a:cxn>
                <a:cxn ang="0">
                  <a:pos x="GluePoint2417X" y="GluePoint2417Y"/>
                </a:cxn>
                <a:cxn ang="0">
                  <a:pos x="GluePoint2418X" y="GluePoint2418Y"/>
                </a:cxn>
                <a:cxn ang="0">
                  <a:pos x="GluePoint2419X" y="GluePoint2419Y"/>
                </a:cxn>
                <a:cxn ang="0">
                  <a:pos x="GluePoint2420X" y="GluePoint2420Y"/>
                </a:cxn>
                <a:cxn ang="0">
                  <a:pos x="GluePoint2421X" y="GluePoint2421Y"/>
                </a:cxn>
                <a:cxn ang="0">
                  <a:pos x="GluePoint2422X" y="GluePoint2422Y"/>
                </a:cxn>
                <a:cxn ang="0">
                  <a:pos x="GluePoint2423X" y="GluePoint2423Y"/>
                </a:cxn>
                <a:cxn ang="0">
                  <a:pos x="GluePoint2424X" y="GluePoint2424Y"/>
                </a:cxn>
                <a:cxn ang="0">
                  <a:pos x="GluePoint2425X" y="GluePoint2425Y"/>
                </a:cxn>
                <a:cxn ang="0">
                  <a:pos x="GluePoint2426X" y="GluePoint2426Y"/>
                </a:cxn>
                <a:cxn ang="0">
                  <a:pos x="GluePoint2427X" y="GluePoint2427Y"/>
                </a:cxn>
                <a:cxn ang="0">
                  <a:pos x="GluePoint2428X" y="GluePoint2428Y"/>
                </a:cxn>
                <a:cxn ang="0">
                  <a:pos x="GluePoint2429X" y="GluePoint2429Y"/>
                </a:cxn>
                <a:cxn ang="0">
                  <a:pos x="GluePoint2430X" y="GluePoint2430Y"/>
                </a:cxn>
                <a:cxn ang="0">
                  <a:pos x="GluePoint2431X" y="GluePoint2431Y"/>
                </a:cxn>
                <a:cxn ang="0">
                  <a:pos x="GluePoint2432X" y="GluePoint2432Y"/>
                </a:cxn>
                <a:cxn ang="0">
                  <a:pos x="GluePoint2433X" y="GluePoint2433Y"/>
                </a:cxn>
                <a:cxn ang="0">
                  <a:pos x="GluePoint2434X" y="GluePoint2434Y"/>
                </a:cxn>
                <a:cxn ang="0">
                  <a:pos x="GluePoint2435X" y="GluePoint2435Y"/>
                </a:cxn>
                <a:cxn ang="0">
                  <a:pos x="GluePoint2436X" y="GluePoint2436Y"/>
                </a:cxn>
                <a:cxn ang="0">
                  <a:pos x="GluePoint2437X" y="GluePoint2437Y"/>
                </a:cxn>
                <a:cxn ang="0">
                  <a:pos x="GluePoint2438X" y="GluePoint2438Y"/>
                </a:cxn>
                <a:cxn ang="0">
                  <a:pos x="GluePoint2439X" y="GluePoint2439Y"/>
                </a:cxn>
                <a:cxn ang="0">
                  <a:pos x="GluePoint2440X" y="GluePoint2440Y"/>
                </a:cxn>
                <a:cxn ang="0">
                  <a:pos x="GluePoint2441X" y="GluePoint2441Y"/>
                </a:cxn>
                <a:cxn ang="0">
                  <a:pos x="GluePoint2442X" y="GluePoint2442Y"/>
                </a:cxn>
                <a:cxn ang="0">
                  <a:pos x="GluePoint2443X" y="GluePoint2443Y"/>
                </a:cxn>
                <a:cxn ang="0">
                  <a:pos x="GluePoint2444X" y="GluePoint2444Y"/>
                </a:cxn>
                <a:cxn ang="0">
                  <a:pos x="GluePoint2445X" y="GluePoint2445Y"/>
                </a:cxn>
                <a:cxn ang="0">
                  <a:pos x="GluePoint2446X" y="GluePoint2446Y"/>
                </a:cxn>
                <a:cxn ang="0">
                  <a:pos x="GluePoint2447X" y="GluePoint2447Y"/>
                </a:cxn>
                <a:cxn ang="0">
                  <a:pos x="GluePoint2448X" y="GluePoint2448Y"/>
                </a:cxn>
                <a:cxn ang="0">
                  <a:pos x="GluePoint2449X" y="GluePoint2449Y"/>
                </a:cxn>
                <a:cxn ang="0">
                  <a:pos x="GluePoint2450X" y="GluePoint2450Y"/>
                </a:cxn>
                <a:cxn ang="0">
                  <a:pos x="GluePoint2451X" y="GluePoint2451Y"/>
                </a:cxn>
                <a:cxn ang="0">
                  <a:pos x="GluePoint2452X" y="GluePoint2452Y"/>
                </a:cxn>
                <a:cxn ang="0">
                  <a:pos x="GluePoint2453X" y="GluePoint2453Y"/>
                </a:cxn>
                <a:cxn ang="0">
                  <a:pos x="GluePoint2454X" y="GluePoint2454Y"/>
                </a:cxn>
                <a:cxn ang="0">
                  <a:pos x="GluePoint2455X" y="GluePoint2455Y"/>
                </a:cxn>
                <a:cxn ang="0">
                  <a:pos x="GluePoint2456X" y="GluePoint2456Y"/>
                </a:cxn>
                <a:cxn ang="0">
                  <a:pos x="GluePoint2457X" y="GluePoint2457Y"/>
                </a:cxn>
                <a:cxn ang="0">
                  <a:pos x="GluePoint2458X" y="GluePoint2458Y"/>
                </a:cxn>
                <a:cxn ang="0">
                  <a:pos x="GluePoint2459X" y="GluePoint2459Y"/>
                </a:cxn>
                <a:cxn ang="0">
                  <a:pos x="GluePoint2460X" y="GluePoint2460Y"/>
                </a:cxn>
                <a:cxn ang="0">
                  <a:pos x="GluePoint2461X" y="GluePoint2461Y"/>
                </a:cxn>
                <a:cxn ang="0">
                  <a:pos x="GluePoint2462X" y="GluePoint2462Y"/>
                </a:cxn>
                <a:cxn ang="0">
                  <a:pos x="GluePoint2463X" y="GluePoint2463Y"/>
                </a:cxn>
                <a:cxn ang="0">
                  <a:pos x="GluePoint2464X" y="GluePoint2464Y"/>
                </a:cxn>
                <a:cxn ang="0">
                  <a:pos x="GluePoint2465X" y="GluePoint2465Y"/>
                </a:cxn>
                <a:cxn ang="0">
                  <a:pos x="GluePoint2466X" y="GluePoint2466Y"/>
                </a:cxn>
                <a:cxn ang="0">
                  <a:pos x="GluePoint2467X" y="GluePoint2467Y"/>
                </a:cxn>
                <a:cxn ang="0">
                  <a:pos x="GluePoint2468X" y="GluePoint2468Y"/>
                </a:cxn>
                <a:cxn ang="0">
                  <a:pos x="GluePoint2469X" y="GluePoint2469Y"/>
                </a:cxn>
                <a:cxn ang="0">
                  <a:pos x="GluePoint2470X" y="GluePoint2470Y"/>
                </a:cxn>
                <a:cxn ang="0">
                  <a:pos x="GluePoint2471X" y="GluePoint2471Y"/>
                </a:cxn>
                <a:cxn ang="0">
                  <a:pos x="GluePoint2472X" y="GluePoint2472Y"/>
                </a:cxn>
                <a:cxn ang="0">
                  <a:pos x="GluePoint2473X" y="GluePoint2473Y"/>
                </a:cxn>
                <a:cxn ang="0">
                  <a:pos x="GluePoint2474X" y="GluePoint2474Y"/>
                </a:cxn>
                <a:cxn ang="0">
                  <a:pos x="GluePoint2475X" y="GluePoint2475Y"/>
                </a:cxn>
                <a:cxn ang="0">
                  <a:pos x="GluePoint2476X" y="GluePoint2476Y"/>
                </a:cxn>
                <a:cxn ang="0">
                  <a:pos x="GluePoint2477X" y="GluePoint2477Y"/>
                </a:cxn>
                <a:cxn ang="0">
                  <a:pos x="GluePoint2478X" y="GluePoint2478Y"/>
                </a:cxn>
                <a:cxn ang="0">
                  <a:pos x="GluePoint2479X" y="GluePoint2479Y"/>
                </a:cxn>
                <a:cxn ang="0">
                  <a:pos x="GluePoint2480X" y="GluePoint2480Y"/>
                </a:cxn>
                <a:cxn ang="0">
                  <a:pos x="GluePoint2481X" y="GluePoint2481Y"/>
                </a:cxn>
                <a:cxn ang="0">
                  <a:pos x="GluePoint2482X" y="GluePoint2482Y"/>
                </a:cxn>
                <a:cxn ang="0">
                  <a:pos x="GluePoint2483X" y="GluePoint2483Y"/>
                </a:cxn>
                <a:cxn ang="0">
                  <a:pos x="GluePoint2484X" y="GluePoint2484Y"/>
                </a:cxn>
                <a:cxn ang="0">
                  <a:pos x="GluePoint2485X" y="GluePoint2485Y"/>
                </a:cxn>
                <a:cxn ang="0">
                  <a:pos x="GluePoint2486X" y="GluePoint2486Y"/>
                </a:cxn>
                <a:cxn ang="0">
                  <a:pos x="GluePoint2487X" y="GluePoint2487Y"/>
                </a:cxn>
                <a:cxn ang="0">
                  <a:pos x="GluePoint2488X" y="GluePoint2488Y"/>
                </a:cxn>
                <a:cxn ang="0">
                  <a:pos x="GluePoint2489X" y="GluePoint2489Y"/>
                </a:cxn>
                <a:cxn ang="0">
                  <a:pos x="GluePoint2490X" y="GluePoint2490Y"/>
                </a:cxn>
                <a:cxn ang="0">
                  <a:pos x="GluePoint2491X" y="GluePoint2491Y"/>
                </a:cxn>
                <a:cxn ang="0">
                  <a:pos x="GluePoint2492X" y="GluePoint2492Y"/>
                </a:cxn>
                <a:cxn ang="0">
                  <a:pos x="GluePoint2493X" y="GluePoint2493Y"/>
                </a:cxn>
                <a:cxn ang="0">
                  <a:pos x="GluePoint2494X" y="GluePoint2494Y"/>
                </a:cxn>
                <a:cxn ang="0">
                  <a:pos x="GluePoint2495X" y="GluePoint2495Y"/>
                </a:cxn>
                <a:cxn ang="0">
                  <a:pos x="GluePoint2496X" y="GluePoint2496Y"/>
                </a:cxn>
                <a:cxn ang="0">
                  <a:pos x="GluePoint2497X" y="GluePoint2497Y"/>
                </a:cxn>
                <a:cxn ang="0">
                  <a:pos x="GluePoint2498X" y="GluePoint2498Y"/>
                </a:cxn>
                <a:cxn ang="0">
                  <a:pos x="GluePoint2499X" y="GluePoint2499Y"/>
                </a:cxn>
                <a:cxn ang="0">
                  <a:pos x="GluePoint2500X" y="GluePoint2500Y"/>
                </a:cxn>
                <a:cxn ang="0">
                  <a:pos x="GluePoint2501X" y="GluePoint2501Y"/>
                </a:cxn>
                <a:cxn ang="0">
                  <a:pos x="GluePoint2502X" y="GluePoint2502Y"/>
                </a:cxn>
                <a:cxn ang="0">
                  <a:pos x="GluePoint2503X" y="GluePoint2503Y"/>
                </a:cxn>
                <a:cxn ang="0">
                  <a:pos x="GluePoint2504X" y="GluePoint2504Y"/>
                </a:cxn>
                <a:cxn ang="0">
                  <a:pos x="GluePoint2505X" y="GluePoint2505Y"/>
                </a:cxn>
                <a:cxn ang="0">
                  <a:pos x="GluePoint2506X" y="GluePoint2506Y"/>
                </a:cxn>
                <a:cxn ang="0">
                  <a:pos x="GluePoint2507X" y="GluePoint2507Y"/>
                </a:cxn>
                <a:cxn ang="0">
                  <a:pos x="GluePoint2508X" y="GluePoint2508Y"/>
                </a:cxn>
                <a:cxn ang="0">
                  <a:pos x="GluePoint2509X" y="GluePoint2509Y"/>
                </a:cxn>
                <a:cxn ang="0">
                  <a:pos x="GluePoint2510X" y="GluePoint2510Y"/>
                </a:cxn>
                <a:cxn ang="0">
                  <a:pos x="GluePoint2511X" y="GluePoint2511Y"/>
                </a:cxn>
                <a:cxn ang="0">
                  <a:pos x="GluePoint2512X" y="GluePoint2512Y"/>
                </a:cxn>
                <a:cxn ang="0">
                  <a:pos x="GluePoint2513X" y="GluePoint2513Y"/>
                </a:cxn>
                <a:cxn ang="0">
                  <a:pos x="GluePoint2514X" y="GluePoint2514Y"/>
                </a:cxn>
                <a:cxn ang="0">
                  <a:pos x="GluePoint2515X" y="GluePoint2515Y"/>
                </a:cxn>
                <a:cxn ang="0">
                  <a:pos x="GluePoint2516X" y="GluePoint2516Y"/>
                </a:cxn>
                <a:cxn ang="0">
                  <a:pos x="GluePoint2517X" y="GluePoint2517Y"/>
                </a:cxn>
                <a:cxn ang="0">
                  <a:pos x="GluePoint2518X" y="GluePoint2518Y"/>
                </a:cxn>
                <a:cxn ang="0">
                  <a:pos x="GluePoint2519X" y="GluePoint2519Y"/>
                </a:cxn>
                <a:cxn ang="0">
                  <a:pos x="GluePoint2520X" y="GluePoint2520Y"/>
                </a:cxn>
                <a:cxn ang="0">
                  <a:pos x="GluePoint2521X" y="GluePoint2521Y"/>
                </a:cxn>
                <a:cxn ang="0">
                  <a:pos x="GluePoint2522X" y="GluePoint2522Y"/>
                </a:cxn>
                <a:cxn ang="0">
                  <a:pos x="GluePoint2523X" y="GluePoint2523Y"/>
                </a:cxn>
                <a:cxn ang="0">
                  <a:pos x="GluePoint2524X" y="GluePoint2524Y"/>
                </a:cxn>
                <a:cxn ang="0">
                  <a:pos x="GluePoint2525X" y="GluePoint2525Y"/>
                </a:cxn>
                <a:cxn ang="0">
                  <a:pos x="GluePoint2526X" y="GluePoint2526Y"/>
                </a:cxn>
                <a:cxn ang="0">
                  <a:pos x="GluePoint2527X" y="GluePoint2527Y"/>
                </a:cxn>
                <a:cxn ang="0">
                  <a:pos x="GluePoint2528X" y="GluePoint2528Y"/>
                </a:cxn>
                <a:cxn ang="0">
                  <a:pos x="GluePoint2529X" y="GluePoint2529Y"/>
                </a:cxn>
                <a:cxn ang="0">
                  <a:pos x="GluePoint2530X" y="GluePoint2530Y"/>
                </a:cxn>
                <a:cxn ang="0">
                  <a:pos x="GluePoint2531X" y="GluePoint2531Y"/>
                </a:cxn>
                <a:cxn ang="0">
                  <a:pos x="GluePoint2532X" y="GluePoint2532Y"/>
                </a:cxn>
                <a:cxn ang="0">
                  <a:pos x="GluePoint2533X" y="GluePoint2533Y"/>
                </a:cxn>
                <a:cxn ang="0">
                  <a:pos x="GluePoint2534X" y="GluePoint2534Y"/>
                </a:cxn>
                <a:cxn ang="0">
                  <a:pos x="GluePoint2535X" y="GluePoint2535Y"/>
                </a:cxn>
                <a:cxn ang="0">
                  <a:pos x="GluePoint2536X" y="GluePoint2536Y"/>
                </a:cxn>
                <a:cxn ang="0">
                  <a:pos x="GluePoint2537X" y="GluePoint2537Y"/>
                </a:cxn>
                <a:cxn ang="0">
                  <a:pos x="GluePoint2538X" y="GluePoint2538Y"/>
                </a:cxn>
                <a:cxn ang="0">
                  <a:pos x="GluePoint2539X" y="GluePoint2539Y"/>
                </a:cxn>
                <a:cxn ang="0">
                  <a:pos x="GluePoint2540X" y="GluePoint2540Y"/>
                </a:cxn>
                <a:cxn ang="0">
                  <a:pos x="GluePoint2541X" y="GluePoint2541Y"/>
                </a:cxn>
                <a:cxn ang="0">
                  <a:pos x="GluePoint2542X" y="GluePoint2542Y"/>
                </a:cxn>
                <a:cxn ang="0">
                  <a:pos x="GluePoint2543X" y="GluePoint2543Y"/>
                </a:cxn>
                <a:cxn ang="0">
                  <a:pos x="GluePoint2544X" y="GluePoint2544Y"/>
                </a:cxn>
                <a:cxn ang="0">
                  <a:pos x="GluePoint2545X" y="GluePoint2545Y"/>
                </a:cxn>
                <a:cxn ang="0">
                  <a:pos x="GluePoint2546X" y="GluePoint2546Y"/>
                </a:cxn>
                <a:cxn ang="0">
                  <a:pos x="GluePoint2547X" y="GluePoint2547Y"/>
                </a:cxn>
                <a:cxn ang="0">
                  <a:pos x="GluePoint2548X" y="GluePoint2548Y"/>
                </a:cxn>
                <a:cxn ang="0">
                  <a:pos x="GluePoint2549X" y="GluePoint2549Y"/>
                </a:cxn>
                <a:cxn ang="0">
                  <a:pos x="GluePoint2550X" y="GluePoint2550Y"/>
                </a:cxn>
                <a:cxn ang="0">
                  <a:pos x="GluePoint2551X" y="GluePoint2551Y"/>
                </a:cxn>
                <a:cxn ang="0">
                  <a:pos x="GluePoint2552X" y="GluePoint2552Y"/>
                </a:cxn>
                <a:cxn ang="0">
                  <a:pos x="GluePoint2553X" y="GluePoint2553Y"/>
                </a:cxn>
                <a:cxn ang="0">
                  <a:pos x="GluePoint2554X" y="GluePoint2554Y"/>
                </a:cxn>
                <a:cxn ang="0">
                  <a:pos x="GluePoint2555X" y="GluePoint2555Y"/>
                </a:cxn>
                <a:cxn ang="0">
                  <a:pos x="GluePoint2556X" y="GluePoint2556Y"/>
                </a:cxn>
                <a:cxn ang="0">
                  <a:pos x="GluePoint2557X" y="GluePoint2557Y"/>
                </a:cxn>
                <a:cxn ang="0">
                  <a:pos x="GluePoint2558X" y="GluePoint2558Y"/>
                </a:cxn>
                <a:cxn ang="0">
                  <a:pos x="GluePoint2559X" y="GluePoint2559Y"/>
                </a:cxn>
                <a:cxn ang="0">
                  <a:pos x="GluePoint2560X" y="GluePoint2560Y"/>
                </a:cxn>
                <a:cxn ang="0">
                  <a:pos x="GluePoint2561X" y="GluePoint2561Y"/>
                </a:cxn>
                <a:cxn ang="0">
                  <a:pos x="GluePoint2562X" y="GluePoint2562Y"/>
                </a:cxn>
                <a:cxn ang="0">
                  <a:pos x="GluePoint2563X" y="GluePoint2563Y"/>
                </a:cxn>
                <a:cxn ang="0">
                  <a:pos x="GluePoint2564X" y="GluePoint2564Y"/>
                </a:cxn>
                <a:cxn ang="0">
                  <a:pos x="GluePoint2565X" y="GluePoint2565Y"/>
                </a:cxn>
                <a:cxn ang="0">
                  <a:pos x="GluePoint2566X" y="GluePoint2566Y"/>
                </a:cxn>
                <a:cxn ang="0">
                  <a:pos x="GluePoint2567X" y="GluePoint2567Y"/>
                </a:cxn>
                <a:cxn ang="0">
                  <a:pos x="GluePoint2568X" y="GluePoint2568Y"/>
                </a:cxn>
                <a:cxn ang="0">
                  <a:pos x="GluePoint2569X" y="GluePoint2569Y"/>
                </a:cxn>
                <a:cxn ang="0">
                  <a:pos x="GluePoint2570X" y="GluePoint2570Y"/>
                </a:cxn>
                <a:cxn ang="0">
                  <a:pos x="GluePoint2571X" y="GluePoint2571Y"/>
                </a:cxn>
                <a:cxn ang="0">
                  <a:pos x="GluePoint2572X" y="GluePoint2572Y"/>
                </a:cxn>
                <a:cxn ang="0">
                  <a:pos x="GluePoint2573X" y="GluePoint2573Y"/>
                </a:cxn>
                <a:cxn ang="0">
                  <a:pos x="GluePoint2574X" y="GluePoint2574Y"/>
                </a:cxn>
                <a:cxn ang="0">
                  <a:pos x="GluePoint2575X" y="GluePoint2575Y"/>
                </a:cxn>
                <a:cxn ang="0">
                  <a:pos x="GluePoint2576X" y="GluePoint2576Y"/>
                </a:cxn>
                <a:cxn ang="0">
                  <a:pos x="GluePoint2577X" y="GluePoint2577Y"/>
                </a:cxn>
                <a:cxn ang="0">
                  <a:pos x="GluePoint2578X" y="GluePoint2578Y"/>
                </a:cxn>
                <a:cxn ang="0">
                  <a:pos x="GluePoint2579X" y="GluePoint2579Y"/>
                </a:cxn>
                <a:cxn ang="0">
                  <a:pos x="GluePoint2580X" y="GluePoint2580Y"/>
                </a:cxn>
                <a:cxn ang="0">
                  <a:pos x="GluePoint2581X" y="GluePoint2581Y"/>
                </a:cxn>
                <a:cxn ang="0">
                  <a:pos x="GluePoint2582X" y="GluePoint2582Y"/>
                </a:cxn>
                <a:cxn ang="0">
                  <a:pos x="GluePoint2583X" y="GluePoint2583Y"/>
                </a:cxn>
                <a:cxn ang="0">
                  <a:pos x="GluePoint2584X" y="GluePoint2584Y"/>
                </a:cxn>
                <a:cxn ang="0">
                  <a:pos x="GluePoint2585X" y="GluePoint2585Y"/>
                </a:cxn>
                <a:cxn ang="0">
                  <a:pos x="GluePoint2586X" y="GluePoint2586Y"/>
                </a:cxn>
                <a:cxn ang="0">
                  <a:pos x="GluePoint2587X" y="GluePoint2587Y"/>
                </a:cxn>
                <a:cxn ang="0">
                  <a:pos x="GluePoint2588X" y="GluePoint2588Y"/>
                </a:cxn>
                <a:cxn ang="0">
                  <a:pos x="GluePoint2589X" y="GluePoint2589Y"/>
                </a:cxn>
                <a:cxn ang="0">
                  <a:pos x="GluePoint2590X" y="GluePoint2590Y"/>
                </a:cxn>
                <a:cxn ang="0">
                  <a:pos x="GluePoint2591X" y="GluePoint2591Y"/>
                </a:cxn>
                <a:cxn ang="0">
                  <a:pos x="GluePoint2592X" y="GluePoint2592Y"/>
                </a:cxn>
                <a:cxn ang="0">
                  <a:pos x="GluePoint2593X" y="GluePoint2593Y"/>
                </a:cxn>
                <a:cxn ang="0">
                  <a:pos x="GluePoint2594X" y="GluePoint2594Y"/>
                </a:cxn>
                <a:cxn ang="0">
                  <a:pos x="GluePoint2595X" y="GluePoint2595Y"/>
                </a:cxn>
                <a:cxn ang="0">
                  <a:pos x="GluePoint2596X" y="GluePoint2596Y"/>
                </a:cxn>
                <a:cxn ang="0">
                  <a:pos x="GluePoint2597X" y="GluePoint2597Y"/>
                </a:cxn>
                <a:cxn ang="0">
                  <a:pos x="GluePoint2598X" y="GluePoint2598Y"/>
                </a:cxn>
                <a:cxn ang="0">
                  <a:pos x="GluePoint2599X" y="GluePoint2599Y"/>
                </a:cxn>
                <a:cxn ang="0">
                  <a:pos x="GluePoint2600X" y="GluePoint2600Y"/>
                </a:cxn>
                <a:cxn ang="0">
                  <a:pos x="GluePoint2601X" y="GluePoint2601Y"/>
                </a:cxn>
                <a:cxn ang="0">
                  <a:pos x="GluePoint2602X" y="GluePoint2602Y"/>
                </a:cxn>
                <a:cxn ang="0">
                  <a:pos x="GluePoint2603X" y="GluePoint2603Y"/>
                </a:cxn>
                <a:cxn ang="0">
                  <a:pos x="GluePoint2604X" y="GluePoint2604Y"/>
                </a:cxn>
                <a:cxn ang="0">
                  <a:pos x="GluePoint2605X" y="GluePoint2605Y"/>
                </a:cxn>
                <a:cxn ang="0">
                  <a:pos x="GluePoint2606X" y="GluePoint2606Y"/>
                </a:cxn>
                <a:cxn ang="0">
                  <a:pos x="GluePoint2607X" y="GluePoint2607Y"/>
                </a:cxn>
                <a:cxn ang="0">
                  <a:pos x="GluePoint2608X" y="GluePoint2608Y"/>
                </a:cxn>
                <a:cxn ang="0">
                  <a:pos x="GluePoint2609X" y="GluePoint2609Y"/>
                </a:cxn>
                <a:cxn ang="0">
                  <a:pos x="GluePoint2610X" y="GluePoint2610Y"/>
                </a:cxn>
                <a:cxn ang="0">
                  <a:pos x="GluePoint2611X" y="GluePoint2611Y"/>
                </a:cxn>
                <a:cxn ang="0">
                  <a:pos x="GluePoint2612X" y="GluePoint2612Y"/>
                </a:cxn>
                <a:cxn ang="0">
                  <a:pos x="GluePoint2613X" y="GluePoint2613Y"/>
                </a:cxn>
                <a:cxn ang="0">
                  <a:pos x="GluePoint2614X" y="GluePoint2614Y"/>
                </a:cxn>
                <a:cxn ang="0">
                  <a:pos x="GluePoint2615X" y="GluePoint2615Y"/>
                </a:cxn>
                <a:cxn ang="0">
                  <a:pos x="GluePoint2616X" y="GluePoint2616Y"/>
                </a:cxn>
                <a:cxn ang="0">
                  <a:pos x="GluePoint2617X" y="GluePoint2617Y"/>
                </a:cxn>
                <a:cxn ang="0">
                  <a:pos x="GluePoint2618X" y="GluePoint2618Y"/>
                </a:cxn>
                <a:cxn ang="0">
                  <a:pos x="GluePoint2619X" y="GluePoint2619Y"/>
                </a:cxn>
                <a:cxn ang="0">
                  <a:pos x="GluePoint2620X" y="GluePoint2620Y"/>
                </a:cxn>
                <a:cxn ang="0">
                  <a:pos x="GluePoint2621X" y="GluePoint2621Y"/>
                </a:cxn>
                <a:cxn ang="0">
                  <a:pos x="GluePoint2622X" y="GluePoint2622Y"/>
                </a:cxn>
                <a:cxn ang="0">
                  <a:pos x="GluePoint2623X" y="GluePoint2623Y"/>
                </a:cxn>
                <a:cxn ang="0">
                  <a:pos x="GluePoint2624X" y="GluePoint2624Y"/>
                </a:cxn>
                <a:cxn ang="0">
                  <a:pos x="GluePoint2625X" y="GluePoint2625Y"/>
                </a:cxn>
                <a:cxn ang="0">
                  <a:pos x="GluePoint2626X" y="GluePoint2626Y"/>
                </a:cxn>
                <a:cxn ang="0">
                  <a:pos x="GluePoint2627X" y="GluePoint2627Y"/>
                </a:cxn>
                <a:cxn ang="0">
                  <a:pos x="GluePoint2628X" y="GluePoint2628Y"/>
                </a:cxn>
                <a:cxn ang="0">
                  <a:pos x="GluePoint2629X" y="GluePoint2629Y"/>
                </a:cxn>
                <a:cxn ang="0">
                  <a:pos x="GluePoint2630X" y="GluePoint2630Y"/>
                </a:cxn>
                <a:cxn ang="0">
                  <a:pos x="GluePoint2631X" y="GluePoint2631Y"/>
                </a:cxn>
                <a:cxn ang="0">
                  <a:pos x="GluePoint2632X" y="GluePoint2632Y"/>
                </a:cxn>
                <a:cxn ang="0">
                  <a:pos x="GluePoint2633X" y="GluePoint2633Y"/>
                </a:cxn>
                <a:cxn ang="0">
                  <a:pos x="GluePoint2634X" y="GluePoint2634Y"/>
                </a:cxn>
                <a:cxn ang="0">
                  <a:pos x="GluePoint2635X" y="GluePoint2635Y"/>
                </a:cxn>
                <a:cxn ang="0">
                  <a:pos x="GluePoint2636X" y="GluePoint2636Y"/>
                </a:cxn>
                <a:cxn ang="0">
                  <a:pos x="GluePoint2637X" y="GluePoint2637Y"/>
                </a:cxn>
                <a:cxn ang="0">
                  <a:pos x="GluePoint2638X" y="GluePoint2638Y"/>
                </a:cxn>
                <a:cxn ang="0">
                  <a:pos x="GluePoint2639X" y="GluePoint2639Y"/>
                </a:cxn>
                <a:cxn ang="0">
                  <a:pos x="GluePoint2640X" y="GluePoint2640Y"/>
                </a:cxn>
                <a:cxn ang="0">
                  <a:pos x="GluePoint2641X" y="GluePoint2641Y"/>
                </a:cxn>
                <a:cxn ang="0">
                  <a:pos x="GluePoint2642X" y="GluePoint2642Y"/>
                </a:cxn>
                <a:cxn ang="0">
                  <a:pos x="GluePoint2643X" y="GluePoint2643Y"/>
                </a:cxn>
                <a:cxn ang="0">
                  <a:pos x="GluePoint2644X" y="GluePoint2644Y"/>
                </a:cxn>
                <a:cxn ang="0">
                  <a:pos x="GluePoint2645X" y="GluePoint2645Y"/>
                </a:cxn>
                <a:cxn ang="0">
                  <a:pos x="GluePoint2646X" y="GluePoint2646Y"/>
                </a:cxn>
                <a:cxn ang="0">
                  <a:pos x="GluePoint2647X" y="GluePoint2647Y"/>
                </a:cxn>
                <a:cxn ang="0">
                  <a:pos x="GluePoint2648X" y="GluePoint2648Y"/>
                </a:cxn>
                <a:cxn ang="0">
                  <a:pos x="GluePoint2649X" y="GluePoint2649Y"/>
                </a:cxn>
                <a:cxn ang="0">
                  <a:pos x="GluePoint2650X" y="GluePoint2650Y"/>
                </a:cxn>
                <a:cxn ang="0">
                  <a:pos x="GluePoint2651X" y="GluePoint2651Y"/>
                </a:cxn>
                <a:cxn ang="0">
                  <a:pos x="GluePoint2652X" y="GluePoint2652Y"/>
                </a:cxn>
                <a:cxn ang="0">
                  <a:pos x="GluePoint2653X" y="GluePoint2653Y"/>
                </a:cxn>
                <a:cxn ang="0">
                  <a:pos x="GluePoint2654X" y="GluePoint2654Y"/>
                </a:cxn>
                <a:cxn ang="0">
                  <a:pos x="GluePoint2655X" y="GluePoint2655Y"/>
                </a:cxn>
                <a:cxn ang="0">
                  <a:pos x="GluePoint2656X" y="GluePoint2656Y"/>
                </a:cxn>
                <a:cxn ang="0">
                  <a:pos x="GluePoint2657X" y="GluePoint2657Y"/>
                </a:cxn>
                <a:cxn ang="0">
                  <a:pos x="GluePoint2658X" y="GluePoint2658Y"/>
                </a:cxn>
                <a:cxn ang="0">
                  <a:pos x="GluePoint2659X" y="GluePoint2659Y"/>
                </a:cxn>
                <a:cxn ang="0">
                  <a:pos x="GluePoint2660X" y="GluePoint2660Y"/>
                </a:cxn>
                <a:cxn ang="0">
                  <a:pos x="GluePoint2661X" y="GluePoint2661Y"/>
                </a:cxn>
                <a:cxn ang="0">
                  <a:pos x="GluePoint2662X" y="GluePoint2662Y"/>
                </a:cxn>
                <a:cxn ang="0">
                  <a:pos x="GluePoint2663X" y="GluePoint2663Y"/>
                </a:cxn>
                <a:cxn ang="0">
                  <a:pos x="GluePoint2664X" y="GluePoint2664Y"/>
                </a:cxn>
                <a:cxn ang="0">
                  <a:pos x="GluePoint2665X" y="GluePoint2665Y"/>
                </a:cxn>
                <a:cxn ang="0">
                  <a:pos x="GluePoint2666X" y="GluePoint2666Y"/>
                </a:cxn>
                <a:cxn ang="0">
                  <a:pos x="GluePoint2667X" y="GluePoint2667Y"/>
                </a:cxn>
                <a:cxn ang="0">
                  <a:pos x="GluePoint2668X" y="GluePoint2668Y"/>
                </a:cxn>
                <a:cxn ang="0">
                  <a:pos x="GluePoint2669X" y="GluePoint2669Y"/>
                </a:cxn>
                <a:cxn ang="0">
                  <a:pos x="GluePoint2670X" y="GluePoint2670Y"/>
                </a:cxn>
                <a:cxn ang="0">
                  <a:pos x="GluePoint2671X" y="GluePoint2671Y"/>
                </a:cxn>
                <a:cxn ang="0">
                  <a:pos x="GluePoint2672X" y="GluePoint2672Y"/>
                </a:cxn>
                <a:cxn ang="0">
                  <a:pos x="GluePoint2673X" y="GluePoint2673Y"/>
                </a:cxn>
                <a:cxn ang="0">
                  <a:pos x="GluePoint2674X" y="GluePoint2674Y"/>
                </a:cxn>
                <a:cxn ang="0">
                  <a:pos x="GluePoint2675X" y="GluePoint2675Y"/>
                </a:cxn>
                <a:cxn ang="0">
                  <a:pos x="GluePoint2676X" y="GluePoint2676Y"/>
                </a:cxn>
                <a:cxn ang="0">
                  <a:pos x="GluePoint2677X" y="GluePoint2677Y"/>
                </a:cxn>
                <a:cxn ang="0">
                  <a:pos x="GluePoint2678X" y="GluePoint2678Y"/>
                </a:cxn>
                <a:cxn ang="0">
                  <a:pos x="GluePoint2679X" y="GluePoint2679Y"/>
                </a:cxn>
                <a:cxn ang="0">
                  <a:pos x="GluePoint2680X" y="GluePoint2680Y"/>
                </a:cxn>
                <a:cxn ang="0">
                  <a:pos x="GluePoint2681X" y="GluePoint2681Y"/>
                </a:cxn>
                <a:cxn ang="0">
                  <a:pos x="GluePoint2682X" y="GluePoint2682Y"/>
                </a:cxn>
                <a:cxn ang="0">
                  <a:pos x="GluePoint2683X" y="GluePoint2683Y"/>
                </a:cxn>
                <a:cxn ang="0">
                  <a:pos x="GluePoint2684X" y="GluePoint2684Y"/>
                </a:cxn>
                <a:cxn ang="0">
                  <a:pos x="GluePoint2685X" y="GluePoint2685Y"/>
                </a:cxn>
                <a:cxn ang="0">
                  <a:pos x="GluePoint2686X" y="GluePoint2686Y"/>
                </a:cxn>
                <a:cxn ang="0">
                  <a:pos x="GluePoint2687X" y="GluePoint2687Y"/>
                </a:cxn>
                <a:cxn ang="0">
                  <a:pos x="GluePoint2688X" y="GluePoint2688Y"/>
                </a:cxn>
                <a:cxn ang="0">
                  <a:pos x="GluePoint2689X" y="GluePoint2689Y"/>
                </a:cxn>
                <a:cxn ang="0">
                  <a:pos x="GluePoint2690X" y="GluePoint2690Y"/>
                </a:cxn>
                <a:cxn ang="0">
                  <a:pos x="GluePoint2691X" y="GluePoint2691Y"/>
                </a:cxn>
                <a:cxn ang="0">
                  <a:pos x="GluePoint2692X" y="GluePoint2692Y"/>
                </a:cxn>
                <a:cxn ang="0">
                  <a:pos x="GluePoint2693X" y="GluePoint2693Y"/>
                </a:cxn>
                <a:cxn ang="0">
                  <a:pos x="GluePoint2694X" y="GluePoint2694Y"/>
                </a:cxn>
                <a:cxn ang="0">
                  <a:pos x="GluePoint2695X" y="GluePoint2695Y"/>
                </a:cxn>
                <a:cxn ang="0">
                  <a:pos x="GluePoint2696X" y="GluePoint2696Y"/>
                </a:cxn>
                <a:cxn ang="0">
                  <a:pos x="GluePoint2697X" y="GluePoint2697Y"/>
                </a:cxn>
                <a:cxn ang="0">
                  <a:pos x="GluePoint2698X" y="GluePoint2698Y"/>
                </a:cxn>
                <a:cxn ang="0">
                  <a:pos x="GluePoint2699X" y="GluePoint2699Y"/>
                </a:cxn>
                <a:cxn ang="0">
                  <a:pos x="GluePoint2700X" y="GluePoint2700Y"/>
                </a:cxn>
                <a:cxn ang="0">
                  <a:pos x="GluePoint2701X" y="GluePoint2701Y"/>
                </a:cxn>
                <a:cxn ang="0">
                  <a:pos x="GluePoint2702X" y="GluePoint2702Y"/>
                </a:cxn>
                <a:cxn ang="0">
                  <a:pos x="GluePoint2703X" y="GluePoint2703Y"/>
                </a:cxn>
                <a:cxn ang="0">
                  <a:pos x="GluePoint2704X" y="GluePoint2704Y"/>
                </a:cxn>
                <a:cxn ang="0">
                  <a:pos x="GluePoint2705X" y="GluePoint2705Y"/>
                </a:cxn>
                <a:cxn ang="0">
                  <a:pos x="GluePoint2706X" y="GluePoint2706Y"/>
                </a:cxn>
                <a:cxn ang="0">
                  <a:pos x="GluePoint2707X" y="GluePoint2707Y"/>
                </a:cxn>
                <a:cxn ang="0">
                  <a:pos x="GluePoint2708X" y="GluePoint2708Y"/>
                </a:cxn>
                <a:cxn ang="0">
                  <a:pos x="GluePoint2709X" y="GluePoint2709Y"/>
                </a:cxn>
                <a:cxn ang="0">
                  <a:pos x="GluePoint2710X" y="GluePoint2710Y"/>
                </a:cxn>
                <a:cxn ang="0">
                  <a:pos x="GluePoint2711X" y="GluePoint2711Y"/>
                </a:cxn>
                <a:cxn ang="0">
                  <a:pos x="GluePoint2712X" y="GluePoint2712Y"/>
                </a:cxn>
                <a:cxn ang="0">
                  <a:pos x="GluePoint2713X" y="GluePoint2713Y"/>
                </a:cxn>
                <a:cxn ang="0">
                  <a:pos x="GluePoint2714X" y="GluePoint2714Y"/>
                </a:cxn>
                <a:cxn ang="0">
                  <a:pos x="GluePoint2715X" y="GluePoint2715Y"/>
                </a:cxn>
                <a:cxn ang="0">
                  <a:pos x="GluePoint2716X" y="GluePoint2716Y"/>
                </a:cxn>
                <a:cxn ang="0">
                  <a:pos x="GluePoint2717X" y="GluePoint2717Y"/>
                </a:cxn>
                <a:cxn ang="0">
                  <a:pos x="GluePoint2718X" y="GluePoint2718Y"/>
                </a:cxn>
                <a:cxn ang="0">
                  <a:pos x="GluePoint2719X" y="GluePoint2719Y"/>
                </a:cxn>
                <a:cxn ang="0">
                  <a:pos x="GluePoint2720X" y="GluePoint2720Y"/>
                </a:cxn>
                <a:cxn ang="0">
                  <a:pos x="GluePoint2721X" y="GluePoint2721Y"/>
                </a:cxn>
                <a:cxn ang="0">
                  <a:pos x="GluePoint2722X" y="GluePoint2722Y"/>
                </a:cxn>
                <a:cxn ang="0">
                  <a:pos x="GluePoint2723X" y="GluePoint2723Y"/>
                </a:cxn>
                <a:cxn ang="0">
                  <a:pos x="GluePoint2724X" y="GluePoint2724Y"/>
                </a:cxn>
                <a:cxn ang="0">
                  <a:pos x="GluePoint2725X" y="GluePoint2725Y"/>
                </a:cxn>
                <a:cxn ang="0">
                  <a:pos x="GluePoint2726X" y="GluePoint2726Y"/>
                </a:cxn>
                <a:cxn ang="0">
                  <a:pos x="GluePoint2727X" y="GluePoint2727Y"/>
                </a:cxn>
                <a:cxn ang="0">
                  <a:pos x="GluePoint2728X" y="GluePoint2728Y"/>
                </a:cxn>
                <a:cxn ang="0">
                  <a:pos x="GluePoint2729X" y="GluePoint2729Y"/>
                </a:cxn>
                <a:cxn ang="0">
                  <a:pos x="GluePoint2730X" y="GluePoint2730Y"/>
                </a:cxn>
                <a:cxn ang="0">
                  <a:pos x="GluePoint2731X" y="GluePoint2731Y"/>
                </a:cxn>
                <a:cxn ang="0">
                  <a:pos x="GluePoint2732X" y="GluePoint2732Y"/>
                </a:cxn>
                <a:cxn ang="0">
                  <a:pos x="GluePoint2733X" y="GluePoint2733Y"/>
                </a:cxn>
                <a:cxn ang="0">
                  <a:pos x="GluePoint2734X" y="GluePoint2734Y"/>
                </a:cxn>
                <a:cxn ang="0">
                  <a:pos x="GluePoint2735X" y="GluePoint2735Y"/>
                </a:cxn>
                <a:cxn ang="0">
                  <a:pos x="GluePoint2736X" y="GluePoint2736Y"/>
                </a:cxn>
                <a:cxn ang="0">
                  <a:pos x="GluePoint2737X" y="GluePoint2737Y"/>
                </a:cxn>
                <a:cxn ang="0">
                  <a:pos x="GluePoint2738X" y="GluePoint2738Y"/>
                </a:cxn>
                <a:cxn ang="0">
                  <a:pos x="GluePoint2739X" y="GluePoint2739Y"/>
                </a:cxn>
                <a:cxn ang="0">
                  <a:pos x="GluePoint2740X" y="GluePoint2740Y"/>
                </a:cxn>
                <a:cxn ang="0">
                  <a:pos x="GluePoint2741X" y="GluePoint2741Y"/>
                </a:cxn>
                <a:cxn ang="0">
                  <a:pos x="GluePoint2742X" y="GluePoint2742Y"/>
                </a:cxn>
                <a:cxn ang="0">
                  <a:pos x="GluePoint2743X" y="GluePoint2743Y"/>
                </a:cxn>
                <a:cxn ang="0">
                  <a:pos x="GluePoint2744X" y="GluePoint2744Y"/>
                </a:cxn>
                <a:cxn ang="0">
                  <a:pos x="GluePoint2745X" y="GluePoint2745Y"/>
                </a:cxn>
                <a:cxn ang="0">
                  <a:pos x="GluePoint2746X" y="GluePoint2746Y"/>
                </a:cxn>
                <a:cxn ang="0">
                  <a:pos x="GluePoint2747X" y="GluePoint2747Y"/>
                </a:cxn>
                <a:cxn ang="0">
                  <a:pos x="GluePoint2748X" y="GluePoint2748Y"/>
                </a:cxn>
                <a:cxn ang="0">
                  <a:pos x="GluePoint2749X" y="GluePoint2749Y"/>
                </a:cxn>
                <a:cxn ang="0">
                  <a:pos x="GluePoint2750X" y="GluePoint2750Y"/>
                </a:cxn>
                <a:cxn ang="0">
                  <a:pos x="GluePoint2751X" y="GluePoint2751Y"/>
                </a:cxn>
                <a:cxn ang="0">
                  <a:pos x="GluePoint2752X" y="GluePoint2752Y"/>
                </a:cxn>
                <a:cxn ang="0">
                  <a:pos x="GluePoint2753X" y="GluePoint2753Y"/>
                </a:cxn>
                <a:cxn ang="0">
                  <a:pos x="GluePoint2754X" y="GluePoint2754Y"/>
                </a:cxn>
                <a:cxn ang="0">
                  <a:pos x="GluePoint2755X" y="GluePoint2755Y"/>
                </a:cxn>
                <a:cxn ang="0">
                  <a:pos x="GluePoint2756X" y="GluePoint2756Y"/>
                </a:cxn>
                <a:cxn ang="0">
                  <a:pos x="GluePoint2757X" y="GluePoint2757Y"/>
                </a:cxn>
                <a:cxn ang="0">
                  <a:pos x="GluePoint2758X" y="GluePoint2758Y"/>
                </a:cxn>
                <a:cxn ang="0">
                  <a:pos x="GluePoint2759X" y="GluePoint2759Y"/>
                </a:cxn>
                <a:cxn ang="0">
                  <a:pos x="GluePoint2760X" y="GluePoint2760Y"/>
                </a:cxn>
                <a:cxn ang="0">
                  <a:pos x="GluePoint2761X" y="GluePoint2761Y"/>
                </a:cxn>
                <a:cxn ang="0">
                  <a:pos x="GluePoint2762X" y="GluePoint2762Y"/>
                </a:cxn>
                <a:cxn ang="0">
                  <a:pos x="GluePoint2763X" y="GluePoint2763Y"/>
                </a:cxn>
                <a:cxn ang="0">
                  <a:pos x="GluePoint2764X" y="GluePoint2764Y"/>
                </a:cxn>
                <a:cxn ang="0">
                  <a:pos x="GluePoint2765X" y="GluePoint2765Y"/>
                </a:cxn>
                <a:cxn ang="0">
                  <a:pos x="GluePoint2766X" y="GluePoint2766Y"/>
                </a:cxn>
                <a:cxn ang="0">
                  <a:pos x="GluePoint2767X" y="GluePoint2767Y"/>
                </a:cxn>
                <a:cxn ang="0">
                  <a:pos x="GluePoint2768X" y="GluePoint2768Y"/>
                </a:cxn>
                <a:cxn ang="0">
                  <a:pos x="GluePoint2769X" y="GluePoint2769Y"/>
                </a:cxn>
                <a:cxn ang="0">
                  <a:pos x="GluePoint2770X" y="GluePoint2770Y"/>
                </a:cxn>
                <a:cxn ang="0">
                  <a:pos x="GluePoint2771X" y="GluePoint2771Y"/>
                </a:cxn>
                <a:cxn ang="0">
                  <a:pos x="GluePoint2772X" y="GluePoint2772Y"/>
                </a:cxn>
                <a:cxn ang="0">
                  <a:pos x="GluePoint2773X" y="GluePoint2773Y"/>
                </a:cxn>
                <a:cxn ang="0">
                  <a:pos x="GluePoint2774X" y="GluePoint2774Y"/>
                </a:cxn>
                <a:cxn ang="0">
                  <a:pos x="GluePoint2775X" y="GluePoint2775Y"/>
                </a:cxn>
                <a:cxn ang="0">
                  <a:pos x="GluePoint2776X" y="GluePoint2776Y"/>
                </a:cxn>
                <a:cxn ang="0">
                  <a:pos x="GluePoint2777X" y="GluePoint2777Y"/>
                </a:cxn>
                <a:cxn ang="0">
                  <a:pos x="GluePoint2778X" y="GluePoint2778Y"/>
                </a:cxn>
                <a:cxn ang="0">
                  <a:pos x="GluePoint2779X" y="GluePoint2779Y"/>
                </a:cxn>
                <a:cxn ang="0">
                  <a:pos x="GluePoint2780X" y="GluePoint2780Y"/>
                </a:cxn>
                <a:cxn ang="0">
                  <a:pos x="GluePoint2781X" y="GluePoint2781Y"/>
                </a:cxn>
                <a:cxn ang="0">
                  <a:pos x="GluePoint2782X" y="GluePoint2782Y"/>
                </a:cxn>
                <a:cxn ang="0">
                  <a:pos x="GluePoint2783X" y="GluePoint2783Y"/>
                </a:cxn>
                <a:cxn ang="0">
                  <a:pos x="GluePoint2784X" y="GluePoint2784Y"/>
                </a:cxn>
                <a:cxn ang="0">
                  <a:pos x="GluePoint2785X" y="GluePoint2785Y"/>
                </a:cxn>
                <a:cxn ang="0">
                  <a:pos x="GluePoint2786X" y="GluePoint2786Y"/>
                </a:cxn>
                <a:cxn ang="0">
                  <a:pos x="GluePoint2787X" y="GluePoint2787Y"/>
                </a:cxn>
                <a:cxn ang="0">
                  <a:pos x="GluePoint2788X" y="GluePoint2788Y"/>
                </a:cxn>
                <a:cxn ang="0">
                  <a:pos x="GluePoint2789X" y="GluePoint2789Y"/>
                </a:cxn>
                <a:cxn ang="0">
                  <a:pos x="GluePoint2790X" y="GluePoint2790Y"/>
                </a:cxn>
                <a:cxn ang="0">
                  <a:pos x="GluePoint2791X" y="GluePoint2791Y"/>
                </a:cxn>
                <a:cxn ang="0">
                  <a:pos x="GluePoint2792X" y="GluePoint2792Y"/>
                </a:cxn>
                <a:cxn ang="0">
                  <a:pos x="GluePoint2793X" y="GluePoint2793Y"/>
                </a:cxn>
                <a:cxn ang="0">
                  <a:pos x="GluePoint2794X" y="GluePoint2794Y"/>
                </a:cxn>
                <a:cxn ang="0">
                  <a:pos x="GluePoint2795X" y="GluePoint2795Y"/>
                </a:cxn>
                <a:cxn ang="0">
                  <a:pos x="GluePoint2796X" y="GluePoint2796Y"/>
                </a:cxn>
              </a:cxnLst>
              <a:rect l="textAreaLeft" t="textAreaTop" r="textAreaRight" b="textAreaBottom"/>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83" name="Freeform: Shape 19">
              <a:extLst>
                <a:ext uri="{C183D7F6-B498-43B3-948B-1728B52AA6E4}">
                  <adec:decorative xmlns:adec="http://schemas.microsoft.com/office/drawing/2017/decorative" val="1"/>
                </a:ext>
              </a:extLst>
            </p:cNvPr>
            <p:cNvSpPr/>
            <p:nvPr/>
          </p:nvSpPr>
          <p:spPr>
            <a:xfrm>
              <a:off x="1440" y="2390400"/>
              <a:ext cx="611280" cy="1421280"/>
            </a:xfrm>
            <a:custGeom>
              <a:avLst/>
              <a:gdLst>
                <a:gd name="textAreaLeft" fmla="*/ 0 w 611280"/>
                <a:gd name="textAreaRight" fmla="*/ 611640 w 611280"/>
                <a:gd name="textAreaTop" fmla="*/ 0 h 1421280"/>
                <a:gd name="textAreaBottom" fmla="*/ 1421640 h 1421280"/>
                <a:gd name="GluePoint1X" fmla="*/ 0 w 611491"/>
                <a:gd name="GluePoint1Y" fmla="*/ 0 h 1429512"/>
                <a:gd name="GluePoint2X" fmla="*/ 62526 w 611491"/>
                <a:gd name="GluePoint2Y" fmla="*/ 22473 h 1429512"/>
                <a:gd name="GluePoint3X" fmla="*/ 241043 w 611491"/>
                <a:gd name="GluePoint3Y" fmla="*/ 176817 h 1429512"/>
                <a:gd name="GluePoint4X" fmla="*/ 497720 w 611491"/>
                <a:gd name="GluePoint4Y" fmla="*/ 299929 h 1429512"/>
                <a:gd name="GluePoint5X" fmla="*/ 610380 w 611491"/>
                <a:gd name="GluePoint5Y" fmla="*/ 577513 h 1429512"/>
                <a:gd name="GluePoint6X" fmla="*/ 458232 w 611491"/>
                <a:gd name="GluePoint6Y" fmla="*/ 845805 h 1429512"/>
                <a:gd name="GluePoint7X" fmla="*/ 455909 w 611491"/>
                <a:gd name="GluePoint7Y" fmla="*/ 848128 h 1429512"/>
                <a:gd name="GluePoint8X" fmla="*/ 407128 w 611491"/>
                <a:gd name="GluePoint8Y" fmla="*/ 956142 h 1429512"/>
                <a:gd name="GluePoint9X" fmla="*/ 396675 w 611491"/>
                <a:gd name="GluePoint9Y" fmla="*/ 993308 h 1429512"/>
                <a:gd name="GluePoint10X" fmla="*/ 230590 w 611491"/>
                <a:gd name="GluePoint10Y" fmla="*/ 1283668 h 1429512"/>
                <a:gd name="GluePoint11X" fmla="*/ 7730 w 611491"/>
                <a:gd name="GluePoint11Y" fmla="*/ 1427579 h 1429512"/>
                <a:gd name="GluePoint12X" fmla="*/ 0 w 611491"/>
                <a:gd name="GluePoint12Y" fmla="*/ 1429512 h 14295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84" name="Freeform: Shape 20">
              <a:extLst>
                <a:ext uri="{C183D7F6-B498-43B3-948B-1728B52AA6E4}">
                  <adec:decorative xmlns:adec="http://schemas.microsoft.com/office/drawing/2017/decorative" val="1"/>
                </a:ext>
              </a:extLst>
            </p:cNvPr>
            <p:cNvSpPr/>
            <p:nvPr/>
          </p:nvSpPr>
          <p:spPr>
            <a:xfrm>
              <a:off x="3794400" y="0"/>
              <a:ext cx="2423520" cy="1343520"/>
            </a:xfrm>
            <a:custGeom>
              <a:avLst/>
              <a:gdLst>
                <a:gd name="textAreaLeft" fmla="*/ 0 w 2423520"/>
                <a:gd name="textAreaRight" fmla="*/ 2423880 w 2423520"/>
                <a:gd name="textAreaTop" fmla="*/ 0 h 1343520"/>
                <a:gd name="textAreaBottom" fmla="*/ 1343880 h 1343520"/>
                <a:gd name="GluePoint1X" fmla="*/ 37089 w 3015964"/>
                <a:gd name="GluePoint1Y" fmla="*/ 0 h 1681468"/>
                <a:gd name="GluePoint2X" fmla="*/ 3014022 w 3015964"/>
                <a:gd name="GluePoint2Y" fmla="*/ 0 h 1681468"/>
                <a:gd name="GluePoint3X" fmla="*/ 3015964 w 3015964"/>
                <a:gd name="GluePoint3Y" fmla="*/ 52718 h 1681468"/>
                <a:gd name="GluePoint4X" fmla="*/ 2982682 w 3015964"/>
                <a:gd name="GluePoint4Y" fmla="*/ 249186 h 1681468"/>
                <a:gd name="GluePoint5X" fmla="*/ 1789950 w 3015964"/>
                <a:gd name="GluePoint5Y" fmla="*/ 1181800 h 1681468"/>
                <a:gd name="GluePoint6X" fmla="*/ 1536391 w 3015964"/>
                <a:gd name="GluePoint6Y" fmla="*/ 1275909 h 1681468"/>
                <a:gd name="GluePoint7X" fmla="*/ 1257206 w 3015964"/>
                <a:gd name="GluePoint7Y" fmla="*/ 1431287 h 1681468"/>
                <a:gd name="GluePoint8X" fmla="*/ 990871 w 3015964"/>
                <a:gd name="GluePoint8Y" fmla="*/ 1669291 h 1681468"/>
                <a:gd name="GluePoint9X" fmla="*/ 584900 w 3015964"/>
                <a:gd name="GluePoint9Y" fmla="*/ 1589975 h 1681468"/>
                <a:gd name="GluePoint10X" fmla="*/ 32440 w 3015964"/>
                <a:gd name="GluePoint10Y" fmla="*/ 985257 h 1681468"/>
                <a:gd name="GluePoint11X" fmla="*/ 98094 w 3015964"/>
                <a:gd name="GluePoint11Y" fmla="*/ 314136 h 1681468"/>
                <a:gd name="GluePoint12X" fmla="*/ 37491 w 3015964"/>
                <a:gd name="GluePoint12Y" fmla="*/ 8555 h 168146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85" name="Freeform: Shape 21">
              <a:extLst>
                <a:ext uri="{C183D7F6-B498-43B3-948B-1728B52AA6E4}">
                  <adec:decorative xmlns:adec="http://schemas.microsoft.com/office/drawing/2017/decorative" val="1"/>
                </a:ext>
              </a:extLst>
            </p:cNvPr>
            <p:cNvSpPr/>
            <p:nvPr/>
          </p:nvSpPr>
          <p:spPr>
            <a:xfrm>
              <a:off x="10948320" y="0"/>
              <a:ext cx="1241640" cy="2620440"/>
            </a:xfrm>
            <a:custGeom>
              <a:avLst/>
              <a:gdLst>
                <a:gd name="textAreaLeft" fmla="*/ 0 w 1241640"/>
                <a:gd name="textAreaRight" fmla="*/ 1242000 w 1241640"/>
                <a:gd name="textAreaTop" fmla="*/ 0 h 2620440"/>
                <a:gd name="textAreaBottom" fmla="*/ 2620800 h 2620440"/>
                <a:gd name="GluePoint1X" fmla="*/ 48089 w 1242102"/>
                <a:gd name="GluePoint1Y" fmla="*/ 0 h 2635689"/>
                <a:gd name="GluePoint2X" fmla="*/ 1242102 w 1242102"/>
                <a:gd name="GluePoint2Y" fmla="*/ 0 h 2635689"/>
                <a:gd name="GluePoint3X" fmla="*/ 1242102 w 1242102"/>
                <a:gd name="GluePoint3Y" fmla="*/ 2546285 h 2635689"/>
                <a:gd name="GluePoint4X" fmla="*/ 1169982 w 1242102"/>
                <a:gd name="GluePoint4Y" fmla="*/ 2578052 h 2635689"/>
                <a:gd name="GluePoint5X" fmla="*/ 289259 w 1242102"/>
                <a:gd name="GluePoint5Y" fmla="*/ 2399682 h 2635689"/>
                <a:gd name="GluePoint6X" fmla="*/ 77957 w 1242102"/>
                <a:gd name="GluePoint6Y" fmla="*/ 900439 h 2635689"/>
                <a:gd name="GluePoint7X" fmla="*/ 123236 w 1242102"/>
                <a:gd name="GluePoint7Y" fmla="*/ 633796 h 2635689"/>
                <a:gd name="GluePoint8X" fmla="*/ 128267 w 1242102"/>
                <a:gd name="GluePoint8Y" fmla="*/ 314326 h 2635689"/>
                <a:gd name="GluePoint9X" fmla="*/ 44729 w 1242102"/>
                <a:gd name="GluePoint9Y" fmla="*/ 16426 h 263568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Lst>
              <a:rect l="textAreaLeft" t="textAreaTop" r="textAreaRight" b="textAreaBottom"/>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86" name="Freeform: Shape 22">
              <a:extLst>
                <a:ext uri="{C183D7F6-B498-43B3-948B-1728B52AA6E4}">
                  <adec:decorative xmlns:adec="http://schemas.microsoft.com/office/drawing/2017/decorative" val="1"/>
                </a:ext>
              </a:extLst>
            </p:cNvPr>
            <p:cNvSpPr/>
            <p:nvPr/>
          </p:nvSpPr>
          <p:spPr>
            <a:xfrm>
              <a:off x="1440" y="0"/>
              <a:ext cx="1577520" cy="979920"/>
            </a:xfrm>
            <a:custGeom>
              <a:avLst/>
              <a:gdLst>
                <a:gd name="textAreaLeft" fmla="*/ 0 w 1577520"/>
                <a:gd name="textAreaRight" fmla="*/ 1577880 w 1577520"/>
                <a:gd name="textAreaTop" fmla="*/ 0 h 979920"/>
                <a:gd name="textAreaBottom" fmla="*/ 980280 h 979920"/>
                <a:gd name="GluePoint1X" fmla="*/ 117137 w 1471018"/>
                <a:gd name="GluePoint1Y" fmla="*/ 759920 h 795676"/>
                <a:gd name="GluePoint2X" fmla="*/ 130429 w 1471018"/>
                <a:gd name="GluePoint2Y" fmla="*/ 768654 h 795676"/>
                <a:gd name="GluePoint3X" fmla="*/ 124353 w 1471018"/>
                <a:gd name="GluePoint3Y" fmla="*/ 792959 h 795676"/>
                <a:gd name="GluePoint4X" fmla="*/ 100048 w 1471018"/>
                <a:gd name="GluePoint4Y" fmla="*/ 786883 h 795676"/>
                <a:gd name="GluePoint5X" fmla="*/ 106124 w 1471018"/>
                <a:gd name="GluePoint5Y" fmla="*/ 762578 h 795676"/>
                <a:gd name="GluePoint6X" fmla="*/ 117137 w 1471018"/>
                <a:gd name="GluePoint6Y" fmla="*/ 759920 h 795676"/>
                <a:gd name="GluePoint7X" fmla="*/ 220419 w 1471018"/>
                <a:gd name="GluePoint7Y" fmla="*/ 753844 h 795676"/>
                <a:gd name="GluePoint8X" fmla="*/ 233710 w 1471018"/>
                <a:gd name="GluePoint8Y" fmla="*/ 762578 h 795676"/>
                <a:gd name="GluePoint9X" fmla="*/ 227634 w 1471018"/>
                <a:gd name="GluePoint9Y" fmla="*/ 786883 h 795676"/>
                <a:gd name="GluePoint10X" fmla="*/ 203329 w 1471018"/>
                <a:gd name="GluePoint10Y" fmla="*/ 780807 h 795676"/>
                <a:gd name="GluePoint11X" fmla="*/ 209405 w 1471018"/>
                <a:gd name="GluePoint11Y" fmla="*/ 756502 h 795676"/>
                <a:gd name="GluePoint12X" fmla="*/ 220419 w 1471018"/>
                <a:gd name="GluePoint12Y" fmla="*/ 753844 h 795676"/>
                <a:gd name="GluePoint13X" fmla="*/ 25999 w 1471018"/>
                <a:gd name="GluePoint13Y" fmla="*/ 741691 h 795676"/>
                <a:gd name="GluePoint14X" fmla="*/ 39290 w 1471018"/>
                <a:gd name="GluePoint14Y" fmla="*/ 750425 h 795676"/>
                <a:gd name="GluePoint15X" fmla="*/ 33214 w 1471018"/>
                <a:gd name="GluePoint15Y" fmla="*/ 774730 h 795676"/>
                <a:gd name="GluePoint16X" fmla="*/ 8909 w 1471018"/>
                <a:gd name="GluePoint16Y" fmla="*/ 768654 h 795676"/>
                <a:gd name="GluePoint17X" fmla="*/ 14985 w 1471018"/>
                <a:gd name="GluePoint17Y" fmla="*/ 744349 h 795676"/>
                <a:gd name="GluePoint18X" fmla="*/ 25999 w 1471018"/>
                <a:gd name="GluePoint18Y" fmla="*/ 741691 h 795676"/>
                <a:gd name="GluePoint19X" fmla="*/ 329796 w 1471018"/>
                <a:gd name="GluePoint19Y" fmla="*/ 735615 h 795676"/>
                <a:gd name="GluePoint20X" fmla="*/ 343088 w 1471018"/>
                <a:gd name="GluePoint20Y" fmla="*/ 744349 h 795676"/>
                <a:gd name="GluePoint21X" fmla="*/ 337012 w 1471018"/>
                <a:gd name="GluePoint21Y" fmla="*/ 768654 h 795676"/>
                <a:gd name="GluePoint22X" fmla="*/ 312707 w 1471018"/>
                <a:gd name="GluePoint22Y" fmla="*/ 762578 h 795676"/>
                <a:gd name="GluePoint23X" fmla="*/ 318783 w 1471018"/>
                <a:gd name="GluePoint23Y" fmla="*/ 738273 h 795676"/>
                <a:gd name="GluePoint24X" fmla="*/ 329796 w 1471018"/>
                <a:gd name="GluePoint24Y" fmla="*/ 735615 h 795676"/>
                <a:gd name="GluePoint25X" fmla="*/ 442198 w 1471018"/>
                <a:gd name="GluePoint25Y" fmla="*/ 702197 h 795676"/>
                <a:gd name="GluePoint26X" fmla="*/ 455488 w 1471018"/>
                <a:gd name="GluePoint26Y" fmla="*/ 710931 h 795676"/>
                <a:gd name="GluePoint27X" fmla="*/ 449413 w 1471018"/>
                <a:gd name="GluePoint27Y" fmla="*/ 735236 h 795676"/>
                <a:gd name="GluePoint28X" fmla="*/ 425110 w 1471018"/>
                <a:gd name="GluePoint28Y" fmla="*/ 729160 h 795676"/>
                <a:gd name="GluePoint29X" fmla="*/ 431186 w 1471018"/>
                <a:gd name="GluePoint29Y" fmla="*/ 704855 h 795676"/>
                <a:gd name="GluePoint30X" fmla="*/ 442198 w 1471018"/>
                <a:gd name="GluePoint30Y" fmla="*/ 702197 h 795676"/>
                <a:gd name="GluePoint31X" fmla="*/ 542453 w 1471018"/>
                <a:gd name="GluePoint31Y" fmla="*/ 668778 h 795676"/>
                <a:gd name="GluePoint32X" fmla="*/ 555745 w 1471018"/>
                <a:gd name="GluePoint32Y" fmla="*/ 677512 h 795676"/>
                <a:gd name="GluePoint33X" fmla="*/ 549669 w 1471018"/>
                <a:gd name="GluePoint33Y" fmla="*/ 701817 h 795676"/>
                <a:gd name="GluePoint34X" fmla="*/ 525364 w 1471018"/>
                <a:gd name="GluePoint34Y" fmla="*/ 695741 h 795676"/>
                <a:gd name="GluePoint35X" fmla="*/ 531440 w 1471018"/>
                <a:gd name="GluePoint35Y" fmla="*/ 671436 h 795676"/>
                <a:gd name="GluePoint36X" fmla="*/ 542453 w 1471018"/>
                <a:gd name="GluePoint36Y" fmla="*/ 668778 h 795676"/>
                <a:gd name="GluePoint37X" fmla="*/ 132328 w 1471018"/>
                <a:gd name="GluePoint37Y" fmla="*/ 650549 h 795676"/>
                <a:gd name="GluePoint38X" fmla="*/ 145620 w 1471018"/>
                <a:gd name="GluePoint38Y" fmla="*/ 659283 h 795676"/>
                <a:gd name="GluePoint39X" fmla="*/ 139544 w 1471018"/>
                <a:gd name="GluePoint39Y" fmla="*/ 683588 h 795676"/>
                <a:gd name="GluePoint40X" fmla="*/ 115239 w 1471018"/>
                <a:gd name="GluePoint40Y" fmla="*/ 677512 h 795676"/>
                <a:gd name="GluePoint41X" fmla="*/ 121315 w 1471018"/>
                <a:gd name="GluePoint41Y" fmla="*/ 653207 h 795676"/>
                <a:gd name="GluePoint42X" fmla="*/ 132328 w 1471018"/>
                <a:gd name="GluePoint42Y" fmla="*/ 650549 h 795676"/>
                <a:gd name="GluePoint43X" fmla="*/ 642709 w 1471018"/>
                <a:gd name="GluePoint43Y" fmla="*/ 641435 h 795676"/>
                <a:gd name="GluePoint44X" fmla="*/ 656001 w 1471018"/>
                <a:gd name="GluePoint44Y" fmla="*/ 650169 h 795676"/>
                <a:gd name="GluePoint45X" fmla="*/ 649925 w 1471018"/>
                <a:gd name="GluePoint45Y" fmla="*/ 674474 h 795676"/>
                <a:gd name="GluePoint46X" fmla="*/ 625620 w 1471018"/>
                <a:gd name="GluePoint46Y" fmla="*/ 668398 h 795676"/>
                <a:gd name="GluePoint47X" fmla="*/ 631696 w 1471018"/>
                <a:gd name="GluePoint47Y" fmla="*/ 644093 h 795676"/>
                <a:gd name="GluePoint48X" fmla="*/ 642709 w 1471018"/>
                <a:gd name="GluePoint48Y" fmla="*/ 641435 h 795676"/>
                <a:gd name="GluePoint49X" fmla="*/ 235618 w 1471018"/>
                <a:gd name="GluePoint49Y" fmla="*/ 641435 h 795676"/>
                <a:gd name="GluePoint50X" fmla="*/ 248910 w 1471018"/>
                <a:gd name="GluePoint50Y" fmla="*/ 650169 h 795676"/>
                <a:gd name="GluePoint51X" fmla="*/ 242833 w 1471018"/>
                <a:gd name="GluePoint51Y" fmla="*/ 674474 h 795676"/>
                <a:gd name="GluePoint52X" fmla="*/ 218529 w 1471018"/>
                <a:gd name="GluePoint52Y" fmla="*/ 668398 h 795676"/>
                <a:gd name="GluePoint53X" fmla="*/ 224605 w 1471018"/>
                <a:gd name="GluePoint53Y" fmla="*/ 644093 h 795676"/>
                <a:gd name="GluePoint54X" fmla="*/ 235618 w 1471018"/>
                <a:gd name="GluePoint54Y" fmla="*/ 641435 h 795676"/>
                <a:gd name="GluePoint55X" fmla="*/ 338904 w 1471018"/>
                <a:gd name="GluePoint55Y" fmla="*/ 629283 h 795676"/>
                <a:gd name="GluePoint56X" fmla="*/ 352196 w 1471018"/>
                <a:gd name="GluePoint56Y" fmla="*/ 638017 h 795676"/>
                <a:gd name="GluePoint57X" fmla="*/ 346120 w 1471018"/>
                <a:gd name="GluePoint57Y" fmla="*/ 662322 h 795676"/>
                <a:gd name="GluePoint58X" fmla="*/ 321815 w 1471018"/>
                <a:gd name="GluePoint58Y" fmla="*/ 656246 h 795676"/>
                <a:gd name="GluePoint59X" fmla="*/ 327891 w 1471018"/>
                <a:gd name="GluePoint59Y" fmla="*/ 631941 h 795676"/>
                <a:gd name="GluePoint60X" fmla="*/ 338904 w 1471018"/>
                <a:gd name="GluePoint60Y" fmla="*/ 629283 h 795676"/>
                <a:gd name="GluePoint61X" fmla="*/ 32070 w 1471018"/>
                <a:gd name="GluePoint61Y" fmla="*/ 601940 h 795676"/>
                <a:gd name="GluePoint62X" fmla="*/ 45361 w 1471018"/>
                <a:gd name="GluePoint62Y" fmla="*/ 610674 h 795676"/>
                <a:gd name="GluePoint63X" fmla="*/ 39285 w 1471018"/>
                <a:gd name="GluePoint63Y" fmla="*/ 634979 h 795676"/>
                <a:gd name="GluePoint64X" fmla="*/ 14981 w 1471018"/>
                <a:gd name="GluePoint64Y" fmla="*/ 628903 h 795676"/>
                <a:gd name="GluePoint65X" fmla="*/ 21056 w 1471018"/>
                <a:gd name="GluePoint65Y" fmla="*/ 604598 h 795676"/>
                <a:gd name="GluePoint66X" fmla="*/ 32070 w 1471018"/>
                <a:gd name="GluePoint66Y" fmla="*/ 601940 h 795676"/>
                <a:gd name="GluePoint67X" fmla="*/ 752079 w 1471018"/>
                <a:gd name="GluePoint67Y" fmla="*/ 586750 h 795676"/>
                <a:gd name="GluePoint68X" fmla="*/ 765371 w 1471018"/>
                <a:gd name="GluePoint68Y" fmla="*/ 595484 h 795676"/>
                <a:gd name="GluePoint69X" fmla="*/ 759295 w 1471018"/>
                <a:gd name="GluePoint69Y" fmla="*/ 619789 h 795676"/>
                <a:gd name="GluePoint70X" fmla="*/ 734990 w 1471018"/>
                <a:gd name="GluePoint70Y" fmla="*/ 613713 h 795676"/>
                <a:gd name="GluePoint71X" fmla="*/ 741066 w 1471018"/>
                <a:gd name="GluePoint71Y" fmla="*/ 589408 h 795676"/>
                <a:gd name="GluePoint72X" fmla="*/ 752079 w 1471018"/>
                <a:gd name="GluePoint72Y" fmla="*/ 586750 h 795676"/>
                <a:gd name="GluePoint73X" fmla="*/ 436123 w 1471018"/>
                <a:gd name="GluePoint73Y" fmla="*/ 583712 h 795676"/>
                <a:gd name="GluePoint74X" fmla="*/ 449413 w 1471018"/>
                <a:gd name="GluePoint74Y" fmla="*/ 592446 h 795676"/>
                <a:gd name="GluePoint75X" fmla="*/ 443339 w 1471018"/>
                <a:gd name="GluePoint75Y" fmla="*/ 616751 h 795676"/>
                <a:gd name="GluePoint76X" fmla="*/ 419039 w 1471018"/>
                <a:gd name="GluePoint76Y" fmla="*/ 610675 h 795676"/>
                <a:gd name="GluePoint77X" fmla="*/ 425114 w 1471018"/>
                <a:gd name="GluePoint77Y" fmla="*/ 586370 h 795676"/>
                <a:gd name="GluePoint78X" fmla="*/ 436123 w 1471018"/>
                <a:gd name="GluePoint78Y" fmla="*/ 583712 h 795676"/>
                <a:gd name="GluePoint79X" fmla="*/ 548529 w 1471018"/>
                <a:gd name="GluePoint79Y" fmla="*/ 556370 h 795676"/>
                <a:gd name="GluePoint80X" fmla="*/ 561821 w 1471018"/>
                <a:gd name="GluePoint80Y" fmla="*/ 565104 h 795676"/>
                <a:gd name="GluePoint81X" fmla="*/ 555745 w 1471018"/>
                <a:gd name="GluePoint81Y" fmla="*/ 589409 h 795676"/>
                <a:gd name="GluePoint82X" fmla="*/ 531440 w 1471018"/>
                <a:gd name="GluePoint82Y" fmla="*/ 583333 h 795676"/>
                <a:gd name="GluePoint83X" fmla="*/ 537516 w 1471018"/>
                <a:gd name="GluePoint83Y" fmla="*/ 559028 h 795676"/>
                <a:gd name="GluePoint84X" fmla="*/ 548529 w 1471018"/>
                <a:gd name="GluePoint84Y" fmla="*/ 556370 h 795676"/>
                <a:gd name="GluePoint85X" fmla="*/ 852335 w 1471018"/>
                <a:gd name="GluePoint85Y" fmla="*/ 550293 h 795676"/>
                <a:gd name="GluePoint86X" fmla="*/ 865627 w 1471018"/>
                <a:gd name="GluePoint86Y" fmla="*/ 559027 h 795676"/>
                <a:gd name="GluePoint87X" fmla="*/ 859551 w 1471018"/>
                <a:gd name="GluePoint87Y" fmla="*/ 583332 h 795676"/>
                <a:gd name="GluePoint88X" fmla="*/ 835246 w 1471018"/>
                <a:gd name="GluePoint88Y" fmla="*/ 577256 h 795676"/>
                <a:gd name="GluePoint89X" fmla="*/ 841322 w 1471018"/>
                <a:gd name="GluePoint89Y" fmla="*/ 552951 h 795676"/>
                <a:gd name="GluePoint90X" fmla="*/ 852335 w 1471018"/>
                <a:gd name="GluePoint90Y" fmla="*/ 550293 h 795676"/>
                <a:gd name="GluePoint91X" fmla="*/ 667013 w 1471018"/>
                <a:gd name="GluePoint91Y" fmla="*/ 532065 h 795676"/>
                <a:gd name="GluePoint92X" fmla="*/ 680305 w 1471018"/>
                <a:gd name="GluePoint92Y" fmla="*/ 540799 h 795676"/>
                <a:gd name="GluePoint93X" fmla="*/ 674229 w 1471018"/>
                <a:gd name="GluePoint93Y" fmla="*/ 565104 h 795676"/>
                <a:gd name="GluePoint94X" fmla="*/ 649924 w 1471018"/>
                <a:gd name="GluePoint94Y" fmla="*/ 559028 h 795676"/>
                <a:gd name="GluePoint95X" fmla="*/ 656000 w 1471018"/>
                <a:gd name="GluePoint95Y" fmla="*/ 534723 h 795676"/>
                <a:gd name="GluePoint96X" fmla="*/ 667013 w 1471018"/>
                <a:gd name="GluePoint96Y" fmla="*/ 532065 h 795676"/>
                <a:gd name="GluePoint97X" fmla="*/ 126251 w 1471018"/>
                <a:gd name="GluePoint97Y" fmla="*/ 532065 h 795676"/>
                <a:gd name="GluePoint98X" fmla="*/ 139543 w 1471018"/>
                <a:gd name="GluePoint98Y" fmla="*/ 540799 h 795676"/>
                <a:gd name="GluePoint99X" fmla="*/ 133467 w 1471018"/>
                <a:gd name="GluePoint99Y" fmla="*/ 565104 h 795676"/>
                <a:gd name="GluePoint100X" fmla="*/ 109162 w 1471018"/>
                <a:gd name="GluePoint100Y" fmla="*/ 559028 h 795676"/>
                <a:gd name="GluePoint101X" fmla="*/ 115238 w 1471018"/>
                <a:gd name="GluePoint101Y" fmla="*/ 534723 h 795676"/>
                <a:gd name="GluePoint102X" fmla="*/ 126251 w 1471018"/>
                <a:gd name="GluePoint102Y" fmla="*/ 532065 h 795676"/>
                <a:gd name="GluePoint103X" fmla="*/ 226503 w 1471018"/>
                <a:gd name="GluePoint103Y" fmla="*/ 529027 h 795676"/>
                <a:gd name="GluePoint104X" fmla="*/ 239794 w 1471018"/>
                <a:gd name="GluePoint104Y" fmla="*/ 537761 h 795676"/>
                <a:gd name="GluePoint105X" fmla="*/ 233718 w 1471018"/>
                <a:gd name="GluePoint105Y" fmla="*/ 562066 h 795676"/>
                <a:gd name="GluePoint106X" fmla="*/ 209414 w 1471018"/>
                <a:gd name="GluePoint106Y" fmla="*/ 555990 h 795676"/>
                <a:gd name="GluePoint107X" fmla="*/ 215490 w 1471018"/>
                <a:gd name="GluePoint107Y" fmla="*/ 531685 h 795676"/>
                <a:gd name="GluePoint108X" fmla="*/ 226503 w 1471018"/>
                <a:gd name="GluePoint108Y" fmla="*/ 529027 h 795676"/>
                <a:gd name="GluePoint109X" fmla="*/ 332836 w 1471018"/>
                <a:gd name="GluePoint109Y" fmla="*/ 519913 h 795676"/>
                <a:gd name="GluePoint110X" fmla="*/ 346128 w 1471018"/>
                <a:gd name="GluePoint110Y" fmla="*/ 528647 h 795676"/>
                <a:gd name="GluePoint111X" fmla="*/ 340052 w 1471018"/>
                <a:gd name="GluePoint111Y" fmla="*/ 552952 h 795676"/>
                <a:gd name="GluePoint112X" fmla="*/ 315748 w 1471018"/>
                <a:gd name="GluePoint112Y" fmla="*/ 546876 h 795676"/>
                <a:gd name="GluePoint113X" fmla="*/ 321823 w 1471018"/>
                <a:gd name="GluePoint113Y" fmla="*/ 522571 h 795676"/>
                <a:gd name="GluePoint114X" fmla="*/ 332836 w 1471018"/>
                <a:gd name="GluePoint114Y" fmla="*/ 519913 h 795676"/>
                <a:gd name="GluePoint115X" fmla="*/ 7768 w 1471018"/>
                <a:gd name="GluePoint115Y" fmla="*/ 507761 h 795676"/>
                <a:gd name="GluePoint116X" fmla="*/ 21060 w 1471018"/>
                <a:gd name="GluePoint116Y" fmla="*/ 516495 h 795676"/>
                <a:gd name="GluePoint117X" fmla="*/ 14984 w 1471018"/>
                <a:gd name="GluePoint117Y" fmla="*/ 540800 h 795676"/>
                <a:gd name="GluePoint118X" fmla="*/ 2831 w 1471018"/>
                <a:gd name="GluePoint118Y" fmla="*/ 543458 h 795676"/>
                <a:gd name="GluePoint119X" fmla="*/ 0 w 1471018"/>
                <a:gd name="GluePoint119Y" fmla="*/ 541423 h 795676"/>
                <a:gd name="GluePoint120X" fmla="*/ 0 w 1471018"/>
                <a:gd name="GluePoint120Y" fmla="*/ 509636 h 795676"/>
                <a:gd name="GluePoint121X" fmla="*/ 946515 w 1471018"/>
                <a:gd name="GluePoint121Y" fmla="*/ 486494 h 795676"/>
                <a:gd name="GluePoint122X" fmla="*/ 959807 w 1471018"/>
                <a:gd name="GluePoint122Y" fmla="*/ 495228 h 795676"/>
                <a:gd name="GluePoint123X" fmla="*/ 953731 w 1471018"/>
                <a:gd name="GluePoint123Y" fmla="*/ 519533 h 795676"/>
                <a:gd name="GluePoint124X" fmla="*/ 929426 w 1471018"/>
                <a:gd name="GluePoint124Y" fmla="*/ 513457 h 795676"/>
                <a:gd name="GluePoint125X" fmla="*/ 935502 w 1471018"/>
                <a:gd name="GluePoint125Y" fmla="*/ 489152 h 795676"/>
                <a:gd name="GluePoint126X" fmla="*/ 946515 w 1471018"/>
                <a:gd name="GluePoint126Y" fmla="*/ 486494 h 795676"/>
                <a:gd name="GluePoint127X" fmla="*/ 457386 w 1471018"/>
                <a:gd name="GluePoint127Y" fmla="*/ 483456 h 795676"/>
                <a:gd name="GluePoint128X" fmla="*/ 470679 w 1471018"/>
                <a:gd name="GluePoint128Y" fmla="*/ 492190 h 795676"/>
                <a:gd name="GluePoint129X" fmla="*/ 464601 w 1471018"/>
                <a:gd name="GluePoint129Y" fmla="*/ 516495 h 795676"/>
                <a:gd name="GluePoint130X" fmla="*/ 440300 w 1471018"/>
                <a:gd name="GluePoint130Y" fmla="*/ 510419 h 795676"/>
                <a:gd name="GluePoint131X" fmla="*/ 446374 w 1471018"/>
                <a:gd name="GluePoint131Y" fmla="*/ 486114 h 795676"/>
                <a:gd name="GluePoint132X" fmla="*/ 457386 w 1471018"/>
                <a:gd name="GluePoint132Y" fmla="*/ 483456 h 795676"/>
                <a:gd name="GluePoint133X" fmla="*/ 821954 w 1471018"/>
                <a:gd name="GluePoint133Y" fmla="*/ 456114 h 795676"/>
                <a:gd name="GluePoint134X" fmla="*/ 835246 w 1471018"/>
                <a:gd name="GluePoint134Y" fmla="*/ 464848 h 795676"/>
                <a:gd name="GluePoint135X" fmla="*/ 829170 w 1471018"/>
                <a:gd name="GluePoint135Y" fmla="*/ 489153 h 795676"/>
                <a:gd name="GluePoint136X" fmla="*/ 804865 w 1471018"/>
                <a:gd name="GluePoint136Y" fmla="*/ 483077 h 795676"/>
                <a:gd name="GluePoint137X" fmla="*/ 810941 w 1471018"/>
                <a:gd name="GluePoint137Y" fmla="*/ 458772 h 795676"/>
                <a:gd name="GluePoint138X" fmla="*/ 821954 w 1471018"/>
                <a:gd name="GluePoint138Y" fmla="*/ 456114 h 795676"/>
                <a:gd name="GluePoint139X" fmla="*/ 584986 w 1471018"/>
                <a:gd name="GluePoint139Y" fmla="*/ 456114 h 795676"/>
                <a:gd name="GluePoint140X" fmla="*/ 598278 w 1471018"/>
                <a:gd name="GluePoint140Y" fmla="*/ 464848 h 795676"/>
                <a:gd name="GluePoint141X" fmla="*/ 592202 w 1471018"/>
                <a:gd name="GluePoint141Y" fmla="*/ 489153 h 795676"/>
                <a:gd name="GluePoint142X" fmla="*/ 567897 w 1471018"/>
                <a:gd name="GluePoint142Y" fmla="*/ 483077 h 795676"/>
                <a:gd name="GluePoint143X" fmla="*/ 573973 w 1471018"/>
                <a:gd name="GluePoint143Y" fmla="*/ 458772 h 795676"/>
                <a:gd name="GluePoint144X" fmla="*/ 584986 w 1471018"/>
                <a:gd name="GluePoint144Y" fmla="*/ 456114 h 795676"/>
                <a:gd name="GluePoint145X" fmla="*/ 718660 w 1471018"/>
                <a:gd name="GluePoint145Y" fmla="*/ 443961 h 795676"/>
                <a:gd name="GluePoint146X" fmla="*/ 731952 w 1471018"/>
                <a:gd name="GluePoint146Y" fmla="*/ 452695 h 795676"/>
                <a:gd name="GluePoint147X" fmla="*/ 725876 w 1471018"/>
                <a:gd name="GluePoint147Y" fmla="*/ 477000 h 795676"/>
                <a:gd name="GluePoint148X" fmla="*/ 701571 w 1471018"/>
                <a:gd name="GluePoint148Y" fmla="*/ 470924 h 795676"/>
                <a:gd name="GluePoint149X" fmla="*/ 707647 w 1471018"/>
                <a:gd name="GluePoint149Y" fmla="*/ 446619 h 795676"/>
                <a:gd name="GluePoint150X" fmla="*/ 718660 w 1471018"/>
                <a:gd name="GluePoint150Y" fmla="*/ 443961 h 795676"/>
                <a:gd name="GluePoint151X" fmla="*/ 1016390 w 1471018"/>
                <a:gd name="GluePoint151Y" fmla="*/ 425733 h 795676"/>
                <a:gd name="GluePoint152X" fmla="*/ 1029681 w 1471018"/>
                <a:gd name="GluePoint152Y" fmla="*/ 434467 h 795676"/>
                <a:gd name="GluePoint153X" fmla="*/ 1023605 w 1471018"/>
                <a:gd name="GluePoint153Y" fmla="*/ 458772 h 795676"/>
                <a:gd name="GluePoint154X" fmla="*/ 999301 w 1471018"/>
                <a:gd name="GluePoint154Y" fmla="*/ 452696 h 795676"/>
                <a:gd name="GluePoint155X" fmla="*/ 1005377 w 1471018"/>
                <a:gd name="GluePoint155Y" fmla="*/ 428391 h 795676"/>
                <a:gd name="GluePoint156X" fmla="*/ 1016390 w 1471018"/>
                <a:gd name="GluePoint156Y" fmla="*/ 425733 h 795676"/>
                <a:gd name="GluePoint157X" fmla="*/ 250806 w 1471018"/>
                <a:gd name="GluePoint157Y" fmla="*/ 416619 h 795676"/>
                <a:gd name="GluePoint158X" fmla="*/ 264098 w 1471018"/>
                <a:gd name="GluePoint158Y" fmla="*/ 425353 h 795676"/>
                <a:gd name="GluePoint159X" fmla="*/ 258022 w 1471018"/>
                <a:gd name="GluePoint159Y" fmla="*/ 449658 h 795676"/>
                <a:gd name="GluePoint160X" fmla="*/ 233717 w 1471018"/>
                <a:gd name="GluePoint160Y" fmla="*/ 443582 h 795676"/>
                <a:gd name="GluePoint161X" fmla="*/ 239793 w 1471018"/>
                <a:gd name="GluePoint161Y" fmla="*/ 419277 h 795676"/>
                <a:gd name="GluePoint162X" fmla="*/ 250806 w 1471018"/>
                <a:gd name="GluePoint162Y" fmla="*/ 416619 h 795676"/>
                <a:gd name="GluePoint163X" fmla="*/ 144467 w 1471018"/>
                <a:gd name="GluePoint163Y" fmla="*/ 416619 h 795676"/>
                <a:gd name="GluePoint164X" fmla="*/ 157759 w 1471018"/>
                <a:gd name="GluePoint164Y" fmla="*/ 425353 h 795676"/>
                <a:gd name="GluePoint165X" fmla="*/ 151683 w 1471018"/>
                <a:gd name="GluePoint165Y" fmla="*/ 449658 h 795676"/>
                <a:gd name="GluePoint166X" fmla="*/ 127378 w 1471018"/>
                <a:gd name="GluePoint166Y" fmla="*/ 443582 h 795676"/>
                <a:gd name="GluePoint167X" fmla="*/ 133454 w 1471018"/>
                <a:gd name="GluePoint167Y" fmla="*/ 419277 h 795676"/>
                <a:gd name="GluePoint168X" fmla="*/ 144467 w 1471018"/>
                <a:gd name="GluePoint168Y" fmla="*/ 416619 h 795676"/>
                <a:gd name="GluePoint169X" fmla="*/ 29033 w 1471018"/>
                <a:gd name="GluePoint169Y" fmla="*/ 416619 h 795676"/>
                <a:gd name="GluePoint170X" fmla="*/ 42324 w 1471018"/>
                <a:gd name="GluePoint170Y" fmla="*/ 425353 h 795676"/>
                <a:gd name="GluePoint171X" fmla="*/ 36248 w 1471018"/>
                <a:gd name="GluePoint171Y" fmla="*/ 449658 h 795676"/>
                <a:gd name="GluePoint172X" fmla="*/ 11944 w 1471018"/>
                <a:gd name="GluePoint172Y" fmla="*/ 443582 h 795676"/>
                <a:gd name="GluePoint173X" fmla="*/ 18020 w 1471018"/>
                <a:gd name="GluePoint173Y" fmla="*/ 419277 h 795676"/>
                <a:gd name="GluePoint174X" fmla="*/ 29033 w 1471018"/>
                <a:gd name="GluePoint174Y" fmla="*/ 416619 h 795676"/>
                <a:gd name="GluePoint175X" fmla="*/ 360172 w 1471018"/>
                <a:gd name="GluePoint175Y" fmla="*/ 410543 h 795676"/>
                <a:gd name="GluePoint176X" fmla="*/ 373464 w 1471018"/>
                <a:gd name="GluePoint176Y" fmla="*/ 419277 h 795676"/>
                <a:gd name="GluePoint177X" fmla="*/ 367388 w 1471018"/>
                <a:gd name="GluePoint177Y" fmla="*/ 443582 h 795676"/>
                <a:gd name="GluePoint178X" fmla="*/ 343083 w 1471018"/>
                <a:gd name="GluePoint178Y" fmla="*/ 437506 h 795676"/>
                <a:gd name="GluePoint179X" fmla="*/ 349159 w 1471018"/>
                <a:gd name="GluePoint179Y" fmla="*/ 413201 h 795676"/>
                <a:gd name="GluePoint180X" fmla="*/ 360172 w 1471018"/>
                <a:gd name="GluePoint180Y" fmla="*/ 410543 h 795676"/>
                <a:gd name="GluePoint181X" fmla="*/ 1110570 w 1471018"/>
                <a:gd name="GluePoint181Y" fmla="*/ 389276 h 795676"/>
                <a:gd name="GluePoint182X" fmla="*/ 1123862 w 1471018"/>
                <a:gd name="GluePoint182Y" fmla="*/ 398010 h 795676"/>
                <a:gd name="GluePoint183X" fmla="*/ 1117786 w 1471018"/>
                <a:gd name="GluePoint183Y" fmla="*/ 422315 h 795676"/>
                <a:gd name="GluePoint184X" fmla="*/ 1093481 w 1471018"/>
                <a:gd name="GluePoint184Y" fmla="*/ 416239 h 795676"/>
                <a:gd name="GluePoint185X" fmla="*/ 1099557 w 1471018"/>
                <a:gd name="GluePoint185Y" fmla="*/ 391934 h 795676"/>
                <a:gd name="GluePoint186X" fmla="*/ 1110570 w 1471018"/>
                <a:gd name="GluePoint186Y" fmla="*/ 389276 h 795676"/>
                <a:gd name="GluePoint187X" fmla="*/ 490806 w 1471018"/>
                <a:gd name="GluePoint187Y" fmla="*/ 383200 h 795676"/>
                <a:gd name="GluePoint188X" fmla="*/ 504098 w 1471018"/>
                <a:gd name="GluePoint188Y" fmla="*/ 391934 h 795676"/>
                <a:gd name="GluePoint189X" fmla="*/ 498022 w 1471018"/>
                <a:gd name="GluePoint189Y" fmla="*/ 416239 h 795676"/>
                <a:gd name="GluePoint190X" fmla="*/ 473717 w 1471018"/>
                <a:gd name="GluePoint190Y" fmla="*/ 410163 h 795676"/>
                <a:gd name="GluePoint191X" fmla="*/ 479793 w 1471018"/>
                <a:gd name="GluePoint191Y" fmla="*/ 385858 h 795676"/>
                <a:gd name="GluePoint192X" fmla="*/ 490806 w 1471018"/>
                <a:gd name="GluePoint192Y" fmla="*/ 383200 h 795676"/>
                <a:gd name="GluePoint193X" fmla="*/ 900944 w 1471018"/>
                <a:gd name="GluePoint193Y" fmla="*/ 380162 h 795676"/>
                <a:gd name="GluePoint194X" fmla="*/ 914236 w 1471018"/>
                <a:gd name="GluePoint194Y" fmla="*/ 388896 h 795676"/>
                <a:gd name="GluePoint195X" fmla="*/ 908160 w 1471018"/>
                <a:gd name="GluePoint195Y" fmla="*/ 413201 h 795676"/>
                <a:gd name="GluePoint196X" fmla="*/ 883855 w 1471018"/>
                <a:gd name="GluePoint196Y" fmla="*/ 407125 h 795676"/>
                <a:gd name="GluePoint197X" fmla="*/ 889931 w 1471018"/>
                <a:gd name="GluePoint197Y" fmla="*/ 382820 h 795676"/>
                <a:gd name="GluePoint198X" fmla="*/ 900944 w 1471018"/>
                <a:gd name="GluePoint198Y" fmla="*/ 380162 h 795676"/>
                <a:gd name="GluePoint199X" fmla="*/ 618404 w 1471018"/>
                <a:gd name="GluePoint199Y" fmla="*/ 361934 h 795676"/>
                <a:gd name="GluePoint200X" fmla="*/ 631696 w 1471018"/>
                <a:gd name="GluePoint200Y" fmla="*/ 370668 h 795676"/>
                <a:gd name="GluePoint201X" fmla="*/ 625620 w 1471018"/>
                <a:gd name="GluePoint201Y" fmla="*/ 394973 h 795676"/>
                <a:gd name="GluePoint202X" fmla="*/ 601315 w 1471018"/>
                <a:gd name="GluePoint202Y" fmla="*/ 388897 h 795676"/>
                <a:gd name="GluePoint203X" fmla="*/ 607391 w 1471018"/>
                <a:gd name="GluePoint203Y" fmla="*/ 364592 h 795676"/>
                <a:gd name="GluePoint204X" fmla="*/ 618404 w 1471018"/>
                <a:gd name="GluePoint204Y" fmla="*/ 361934 h 795676"/>
                <a:gd name="GluePoint205X" fmla="*/ 749041 w 1471018"/>
                <a:gd name="GluePoint205Y" fmla="*/ 355858 h 795676"/>
                <a:gd name="GluePoint206X" fmla="*/ 762333 w 1471018"/>
                <a:gd name="GluePoint206Y" fmla="*/ 364592 h 795676"/>
                <a:gd name="GluePoint207X" fmla="*/ 756257 w 1471018"/>
                <a:gd name="GluePoint207Y" fmla="*/ 388897 h 795676"/>
                <a:gd name="GluePoint208X" fmla="*/ 731952 w 1471018"/>
                <a:gd name="GluePoint208Y" fmla="*/ 382821 h 795676"/>
                <a:gd name="GluePoint209X" fmla="*/ 738028 w 1471018"/>
                <a:gd name="GluePoint209Y" fmla="*/ 358516 h 795676"/>
                <a:gd name="GluePoint210X" fmla="*/ 749041 w 1471018"/>
                <a:gd name="GluePoint210Y" fmla="*/ 355858 h 795676"/>
                <a:gd name="GluePoint211X" fmla="*/ 10801 w 1471018"/>
                <a:gd name="GluePoint211Y" fmla="*/ 334591 h 795676"/>
                <a:gd name="GluePoint212X" fmla="*/ 24093 w 1471018"/>
                <a:gd name="GluePoint212Y" fmla="*/ 343325 h 795676"/>
                <a:gd name="GluePoint213X" fmla="*/ 18017 w 1471018"/>
                <a:gd name="GluePoint213Y" fmla="*/ 367630 h 795676"/>
                <a:gd name="GluePoint214X" fmla="*/ 5865 w 1471018"/>
                <a:gd name="GluePoint214Y" fmla="*/ 370288 h 795676"/>
                <a:gd name="GluePoint215X" fmla="*/ 0 w 1471018"/>
                <a:gd name="GluePoint215Y" fmla="*/ 366073 h 795676"/>
                <a:gd name="GluePoint216X" fmla="*/ 0 w 1471018"/>
                <a:gd name="GluePoint216Y" fmla="*/ 337198 h 795676"/>
                <a:gd name="GluePoint217X" fmla="*/ 1213864 w 1471018"/>
                <a:gd name="GluePoint217Y" fmla="*/ 313325 h 795676"/>
                <a:gd name="GluePoint218X" fmla="*/ 1227156 w 1471018"/>
                <a:gd name="GluePoint218Y" fmla="*/ 322059 h 795676"/>
                <a:gd name="GluePoint219X" fmla="*/ 1221080 w 1471018"/>
                <a:gd name="GluePoint219Y" fmla="*/ 346364 h 795676"/>
                <a:gd name="GluePoint220X" fmla="*/ 1196775 w 1471018"/>
                <a:gd name="GluePoint220Y" fmla="*/ 340288 h 795676"/>
                <a:gd name="GluePoint221X" fmla="*/ 1202851 w 1471018"/>
                <a:gd name="GluePoint221Y" fmla="*/ 315983 h 795676"/>
                <a:gd name="GluePoint222X" fmla="*/ 1213864 w 1471018"/>
                <a:gd name="GluePoint222Y" fmla="*/ 313325 h 795676"/>
                <a:gd name="GluePoint223X" fmla="*/ 211313 w 1471018"/>
                <a:gd name="GluePoint223Y" fmla="*/ 313325 h 795676"/>
                <a:gd name="GluePoint224X" fmla="*/ 224605 w 1471018"/>
                <a:gd name="GluePoint224Y" fmla="*/ 322059 h 795676"/>
                <a:gd name="GluePoint225X" fmla="*/ 218529 w 1471018"/>
                <a:gd name="GluePoint225Y" fmla="*/ 346364 h 795676"/>
                <a:gd name="GluePoint226X" fmla="*/ 194224 w 1471018"/>
                <a:gd name="GluePoint226Y" fmla="*/ 340288 h 795676"/>
                <a:gd name="GluePoint227X" fmla="*/ 200300 w 1471018"/>
                <a:gd name="GluePoint227Y" fmla="*/ 315983 h 795676"/>
                <a:gd name="GluePoint228X" fmla="*/ 211313 w 1471018"/>
                <a:gd name="GluePoint228Y" fmla="*/ 313325 h 795676"/>
                <a:gd name="GluePoint229X" fmla="*/ 314600 w 1471018"/>
                <a:gd name="GluePoint229Y" fmla="*/ 301172 h 795676"/>
                <a:gd name="GluePoint230X" fmla="*/ 327892 w 1471018"/>
                <a:gd name="GluePoint230Y" fmla="*/ 309906 h 795676"/>
                <a:gd name="GluePoint231X" fmla="*/ 321816 w 1471018"/>
                <a:gd name="GluePoint231Y" fmla="*/ 334211 h 795676"/>
                <a:gd name="GluePoint232X" fmla="*/ 297511 w 1471018"/>
                <a:gd name="GluePoint232Y" fmla="*/ 328135 h 795676"/>
                <a:gd name="GluePoint233X" fmla="*/ 303587 w 1471018"/>
                <a:gd name="GluePoint233Y" fmla="*/ 303830 h 795676"/>
                <a:gd name="GluePoint234X" fmla="*/ 314600 w 1471018"/>
                <a:gd name="GluePoint234Y" fmla="*/ 301172 h 795676"/>
                <a:gd name="GluePoint235X" fmla="*/ 982972 w 1471018"/>
                <a:gd name="GluePoint235Y" fmla="*/ 298134 h 795676"/>
                <a:gd name="GluePoint236X" fmla="*/ 996264 w 1471018"/>
                <a:gd name="GluePoint236Y" fmla="*/ 306868 h 795676"/>
                <a:gd name="GluePoint237X" fmla="*/ 990188 w 1471018"/>
                <a:gd name="GluePoint237Y" fmla="*/ 331173 h 795676"/>
                <a:gd name="GluePoint238X" fmla="*/ 965883 w 1471018"/>
                <a:gd name="GluePoint238Y" fmla="*/ 325097 h 795676"/>
                <a:gd name="GluePoint239X" fmla="*/ 971959 w 1471018"/>
                <a:gd name="GluePoint239Y" fmla="*/ 300792 h 795676"/>
                <a:gd name="GluePoint240X" fmla="*/ 982972 w 1471018"/>
                <a:gd name="GluePoint240Y" fmla="*/ 298134 h 795676"/>
                <a:gd name="GluePoint241X" fmla="*/ 417898 w 1471018"/>
                <a:gd name="GluePoint241Y" fmla="*/ 298134 h 795676"/>
                <a:gd name="GluePoint242X" fmla="*/ 431187 w 1471018"/>
                <a:gd name="GluePoint242Y" fmla="*/ 306868 h 795676"/>
                <a:gd name="GluePoint243X" fmla="*/ 425112 w 1471018"/>
                <a:gd name="GluePoint243Y" fmla="*/ 331173 h 795676"/>
                <a:gd name="GluePoint244X" fmla="*/ 400806 w 1471018"/>
                <a:gd name="GluePoint244Y" fmla="*/ 325097 h 795676"/>
                <a:gd name="GluePoint245X" fmla="*/ 406884 w 1471018"/>
                <a:gd name="GluePoint245Y" fmla="*/ 300792 h 795676"/>
                <a:gd name="GluePoint246X" fmla="*/ 417898 w 1471018"/>
                <a:gd name="GluePoint246Y" fmla="*/ 298134 h 795676"/>
                <a:gd name="GluePoint247X" fmla="*/ 858411 w 1471018"/>
                <a:gd name="GluePoint247Y" fmla="*/ 295096 h 795676"/>
                <a:gd name="GluePoint248X" fmla="*/ 871703 w 1471018"/>
                <a:gd name="GluePoint248Y" fmla="*/ 303830 h 795676"/>
                <a:gd name="GluePoint249X" fmla="*/ 865627 w 1471018"/>
                <a:gd name="GluePoint249Y" fmla="*/ 328135 h 795676"/>
                <a:gd name="GluePoint250X" fmla="*/ 841322 w 1471018"/>
                <a:gd name="GluePoint250Y" fmla="*/ 322059 h 795676"/>
                <a:gd name="GluePoint251X" fmla="*/ 847398 w 1471018"/>
                <a:gd name="GluePoint251Y" fmla="*/ 297754 h 795676"/>
                <a:gd name="GluePoint252X" fmla="*/ 858411 w 1471018"/>
                <a:gd name="GluePoint252Y" fmla="*/ 295096 h 795676"/>
                <a:gd name="GluePoint253X" fmla="*/ 1095380 w 1471018"/>
                <a:gd name="GluePoint253Y" fmla="*/ 292058 h 795676"/>
                <a:gd name="GluePoint254X" fmla="*/ 1108672 w 1471018"/>
                <a:gd name="GluePoint254Y" fmla="*/ 300792 h 795676"/>
                <a:gd name="GluePoint255X" fmla="*/ 1102596 w 1471018"/>
                <a:gd name="GluePoint255Y" fmla="*/ 325097 h 795676"/>
                <a:gd name="GluePoint256X" fmla="*/ 1078291 w 1471018"/>
                <a:gd name="GluePoint256Y" fmla="*/ 319021 h 795676"/>
                <a:gd name="GluePoint257X" fmla="*/ 1084367 w 1471018"/>
                <a:gd name="GluePoint257Y" fmla="*/ 294716 h 795676"/>
                <a:gd name="GluePoint258X" fmla="*/ 1095380 w 1471018"/>
                <a:gd name="GluePoint258Y" fmla="*/ 292058 h 795676"/>
                <a:gd name="GluePoint259X" fmla="*/ 108024 w 1471018"/>
                <a:gd name="GluePoint259Y" fmla="*/ 289020 h 795676"/>
                <a:gd name="GluePoint260X" fmla="*/ 121316 w 1471018"/>
                <a:gd name="GluePoint260Y" fmla="*/ 297754 h 795676"/>
                <a:gd name="GluePoint261X" fmla="*/ 115240 w 1471018"/>
                <a:gd name="GluePoint261Y" fmla="*/ 322059 h 795676"/>
                <a:gd name="GluePoint262X" fmla="*/ 90935 w 1471018"/>
                <a:gd name="GluePoint262Y" fmla="*/ 315983 h 795676"/>
                <a:gd name="GluePoint263X" fmla="*/ 97011 w 1471018"/>
                <a:gd name="GluePoint263Y" fmla="*/ 291678 h 795676"/>
                <a:gd name="GluePoint264X" fmla="*/ 108024 w 1471018"/>
                <a:gd name="GluePoint264Y" fmla="*/ 289020 h 795676"/>
                <a:gd name="GluePoint265X" fmla="*/ 533338 w 1471018"/>
                <a:gd name="GluePoint265Y" fmla="*/ 270792 h 795676"/>
                <a:gd name="GluePoint266X" fmla="*/ 546630 w 1471018"/>
                <a:gd name="GluePoint266Y" fmla="*/ 279526 h 795676"/>
                <a:gd name="GluePoint267X" fmla="*/ 540554 w 1471018"/>
                <a:gd name="GluePoint267Y" fmla="*/ 303831 h 795676"/>
                <a:gd name="GluePoint268X" fmla="*/ 516251 w 1471018"/>
                <a:gd name="GluePoint268Y" fmla="*/ 297755 h 795676"/>
                <a:gd name="GluePoint269X" fmla="*/ 522328 w 1471018"/>
                <a:gd name="GluePoint269Y" fmla="*/ 273450 h 795676"/>
                <a:gd name="GluePoint270X" fmla="*/ 533338 w 1471018"/>
                <a:gd name="GluePoint270Y" fmla="*/ 270792 h 795676"/>
                <a:gd name="GluePoint271X" fmla="*/ 633594 w 1471018"/>
                <a:gd name="GluePoint271Y" fmla="*/ 261678 h 795676"/>
                <a:gd name="GluePoint272X" fmla="*/ 646886 w 1471018"/>
                <a:gd name="GluePoint272Y" fmla="*/ 270412 h 795676"/>
                <a:gd name="GluePoint273X" fmla="*/ 640810 w 1471018"/>
                <a:gd name="GluePoint273Y" fmla="*/ 294717 h 795676"/>
                <a:gd name="GluePoint274X" fmla="*/ 616505 w 1471018"/>
                <a:gd name="GluePoint274Y" fmla="*/ 288641 h 795676"/>
                <a:gd name="GluePoint275X" fmla="*/ 622581 w 1471018"/>
                <a:gd name="GluePoint275Y" fmla="*/ 264336 h 795676"/>
                <a:gd name="GluePoint276X" fmla="*/ 633594 w 1471018"/>
                <a:gd name="GluePoint276Y" fmla="*/ 261678 h 795676"/>
                <a:gd name="GluePoint277X" fmla="*/ 746003 w 1471018"/>
                <a:gd name="GluePoint277Y" fmla="*/ 258640 h 795676"/>
                <a:gd name="GluePoint278X" fmla="*/ 759295 w 1471018"/>
                <a:gd name="GluePoint278Y" fmla="*/ 267374 h 795676"/>
                <a:gd name="GluePoint279X" fmla="*/ 753219 w 1471018"/>
                <a:gd name="GluePoint279Y" fmla="*/ 291679 h 795676"/>
                <a:gd name="GluePoint280X" fmla="*/ 728914 w 1471018"/>
                <a:gd name="GluePoint280Y" fmla="*/ 285603 h 795676"/>
                <a:gd name="GluePoint281X" fmla="*/ 734990 w 1471018"/>
                <a:gd name="GluePoint281Y" fmla="*/ 261298 h 795676"/>
                <a:gd name="GluePoint282X" fmla="*/ 746003 w 1471018"/>
                <a:gd name="GluePoint282Y" fmla="*/ 258640 h 795676"/>
                <a:gd name="GluePoint283X" fmla="*/ 1301968 w 1471018"/>
                <a:gd name="GluePoint283Y" fmla="*/ 225221 h 795676"/>
                <a:gd name="GluePoint284X" fmla="*/ 1315260 w 1471018"/>
                <a:gd name="GluePoint284Y" fmla="*/ 233955 h 795676"/>
                <a:gd name="GluePoint285X" fmla="*/ 1309184 w 1471018"/>
                <a:gd name="GluePoint285Y" fmla="*/ 258260 h 795676"/>
                <a:gd name="GluePoint286X" fmla="*/ 1284879 w 1471018"/>
                <a:gd name="GluePoint286Y" fmla="*/ 252184 h 795676"/>
                <a:gd name="GluePoint287X" fmla="*/ 1290955 w 1471018"/>
                <a:gd name="GluePoint287Y" fmla="*/ 227879 h 795676"/>
                <a:gd name="GluePoint288X" fmla="*/ 1301968 w 1471018"/>
                <a:gd name="GluePoint288Y" fmla="*/ 225221 h 795676"/>
                <a:gd name="GluePoint289X" fmla="*/ 7756 w 1471018"/>
                <a:gd name="GluePoint289Y" fmla="*/ 225221 h 795676"/>
                <a:gd name="GluePoint290X" fmla="*/ 21048 w 1471018"/>
                <a:gd name="GluePoint290Y" fmla="*/ 233955 h 795676"/>
                <a:gd name="GluePoint291X" fmla="*/ 14972 w 1471018"/>
                <a:gd name="GluePoint291Y" fmla="*/ 258260 h 795676"/>
                <a:gd name="GluePoint292X" fmla="*/ 2819 w 1471018"/>
                <a:gd name="GluePoint292Y" fmla="*/ 260918 h 795676"/>
                <a:gd name="GluePoint293X" fmla="*/ 0 w 1471018"/>
                <a:gd name="GluePoint293Y" fmla="*/ 258892 h 795676"/>
                <a:gd name="GluePoint294X" fmla="*/ 0 w 1471018"/>
                <a:gd name="GluePoint294Y" fmla="*/ 227093 h 795676"/>
                <a:gd name="GluePoint295X" fmla="*/ 180938 w 1471018"/>
                <a:gd name="GluePoint295Y" fmla="*/ 210031 h 795676"/>
                <a:gd name="GluePoint296X" fmla="*/ 194229 w 1471018"/>
                <a:gd name="GluePoint296Y" fmla="*/ 218765 h 795676"/>
                <a:gd name="GluePoint297X" fmla="*/ 188153 w 1471018"/>
                <a:gd name="GluePoint297Y" fmla="*/ 243070 h 795676"/>
                <a:gd name="GluePoint298X" fmla="*/ 163849 w 1471018"/>
                <a:gd name="GluePoint298Y" fmla="*/ 236994 h 795676"/>
                <a:gd name="GluePoint299X" fmla="*/ 169925 w 1471018"/>
                <a:gd name="GluePoint299Y" fmla="*/ 212689 h 795676"/>
                <a:gd name="GluePoint300X" fmla="*/ 180938 w 1471018"/>
                <a:gd name="GluePoint300Y" fmla="*/ 210031 h 795676"/>
                <a:gd name="GluePoint301X" fmla="*/ 1183484 w 1471018"/>
                <a:gd name="GluePoint301Y" fmla="*/ 203954 h 795676"/>
                <a:gd name="GluePoint302X" fmla="*/ 1196776 w 1471018"/>
                <a:gd name="GluePoint302Y" fmla="*/ 212688 h 795676"/>
                <a:gd name="GluePoint303X" fmla="*/ 1190700 w 1471018"/>
                <a:gd name="GluePoint303Y" fmla="*/ 236993 h 795676"/>
                <a:gd name="GluePoint304X" fmla="*/ 1166395 w 1471018"/>
                <a:gd name="GluePoint304Y" fmla="*/ 230917 h 795676"/>
                <a:gd name="GluePoint305X" fmla="*/ 1172471 w 1471018"/>
                <a:gd name="GluePoint305Y" fmla="*/ 206612 h 795676"/>
                <a:gd name="GluePoint306X" fmla="*/ 1183484 w 1471018"/>
                <a:gd name="GluePoint306Y" fmla="*/ 203954 h 795676"/>
                <a:gd name="GluePoint307X" fmla="*/ 946515 w 1471018"/>
                <a:gd name="GluePoint307Y" fmla="*/ 197878 h 795676"/>
                <a:gd name="GluePoint308X" fmla="*/ 959807 w 1471018"/>
                <a:gd name="GluePoint308Y" fmla="*/ 206612 h 795676"/>
                <a:gd name="GluePoint309X" fmla="*/ 953731 w 1471018"/>
                <a:gd name="GluePoint309Y" fmla="*/ 230917 h 795676"/>
                <a:gd name="GluePoint310X" fmla="*/ 929426 w 1471018"/>
                <a:gd name="GluePoint310Y" fmla="*/ 224841 h 795676"/>
                <a:gd name="GluePoint311X" fmla="*/ 935502 w 1471018"/>
                <a:gd name="GluePoint311Y" fmla="*/ 200536 h 795676"/>
                <a:gd name="GluePoint312X" fmla="*/ 946515 w 1471018"/>
                <a:gd name="GluePoint312Y" fmla="*/ 197878 h 795676"/>
                <a:gd name="GluePoint313X" fmla="*/ 466501 w 1471018"/>
                <a:gd name="GluePoint313Y" fmla="*/ 197878 h 795676"/>
                <a:gd name="GluePoint314X" fmla="*/ 479793 w 1471018"/>
                <a:gd name="GluePoint314Y" fmla="*/ 206612 h 795676"/>
                <a:gd name="GluePoint315X" fmla="*/ 473717 w 1471018"/>
                <a:gd name="GluePoint315Y" fmla="*/ 230917 h 795676"/>
                <a:gd name="GluePoint316X" fmla="*/ 449412 w 1471018"/>
                <a:gd name="GluePoint316Y" fmla="*/ 224841 h 795676"/>
                <a:gd name="GluePoint317X" fmla="*/ 455486 w 1471018"/>
                <a:gd name="GluePoint317Y" fmla="*/ 200536 h 795676"/>
                <a:gd name="GluePoint318X" fmla="*/ 466501 w 1471018"/>
                <a:gd name="GluePoint318Y" fmla="*/ 197878 h 795676"/>
                <a:gd name="GluePoint319X" fmla="*/ 323717 w 1471018"/>
                <a:gd name="GluePoint319Y" fmla="*/ 197878 h 795676"/>
                <a:gd name="GluePoint320X" fmla="*/ 337009 w 1471018"/>
                <a:gd name="GluePoint320Y" fmla="*/ 206612 h 795676"/>
                <a:gd name="GluePoint321X" fmla="*/ 330933 w 1471018"/>
                <a:gd name="GluePoint321Y" fmla="*/ 230917 h 795676"/>
                <a:gd name="GluePoint322X" fmla="*/ 306628 w 1471018"/>
                <a:gd name="GluePoint322Y" fmla="*/ 224841 h 795676"/>
                <a:gd name="GluePoint323X" fmla="*/ 312704 w 1471018"/>
                <a:gd name="GluePoint323Y" fmla="*/ 200536 h 795676"/>
                <a:gd name="GluePoint324X" fmla="*/ 323717 w 1471018"/>
                <a:gd name="GluePoint324Y" fmla="*/ 197878 h 795676"/>
                <a:gd name="GluePoint325X" fmla="*/ 1074113 w 1471018"/>
                <a:gd name="GluePoint325Y" fmla="*/ 188764 h 795676"/>
                <a:gd name="GluePoint326X" fmla="*/ 1087405 w 1471018"/>
                <a:gd name="GluePoint326Y" fmla="*/ 197498 h 795676"/>
                <a:gd name="GluePoint327X" fmla="*/ 1081329 w 1471018"/>
                <a:gd name="GluePoint327Y" fmla="*/ 221803 h 795676"/>
                <a:gd name="GluePoint328X" fmla="*/ 1057024 w 1471018"/>
                <a:gd name="GluePoint328Y" fmla="*/ 215727 h 795676"/>
                <a:gd name="GluePoint329X" fmla="*/ 1063100 w 1471018"/>
                <a:gd name="GluePoint329Y" fmla="*/ 191422 h 795676"/>
                <a:gd name="GluePoint330X" fmla="*/ 1074113 w 1471018"/>
                <a:gd name="GluePoint330Y" fmla="*/ 188764 h 795676"/>
                <a:gd name="GluePoint331X" fmla="*/ 846259 w 1471018"/>
                <a:gd name="GluePoint331Y" fmla="*/ 188764 h 795676"/>
                <a:gd name="GluePoint332X" fmla="*/ 859551 w 1471018"/>
                <a:gd name="GluePoint332Y" fmla="*/ 197498 h 795676"/>
                <a:gd name="GluePoint333X" fmla="*/ 853475 w 1471018"/>
                <a:gd name="GluePoint333Y" fmla="*/ 221803 h 795676"/>
                <a:gd name="GluePoint334X" fmla="*/ 829170 w 1471018"/>
                <a:gd name="GluePoint334Y" fmla="*/ 215727 h 795676"/>
                <a:gd name="GluePoint335X" fmla="*/ 835246 w 1471018"/>
                <a:gd name="GluePoint335Y" fmla="*/ 191422 h 795676"/>
                <a:gd name="GluePoint336X" fmla="*/ 846259 w 1471018"/>
                <a:gd name="GluePoint336Y" fmla="*/ 188764 h 795676"/>
                <a:gd name="GluePoint337X" fmla="*/ 694356 w 1471018"/>
                <a:gd name="GluePoint337Y" fmla="*/ 164460 h 795676"/>
                <a:gd name="GluePoint338X" fmla="*/ 707648 w 1471018"/>
                <a:gd name="GluePoint338Y" fmla="*/ 173194 h 795676"/>
                <a:gd name="GluePoint339X" fmla="*/ 701572 w 1471018"/>
                <a:gd name="GluePoint339Y" fmla="*/ 197499 h 795676"/>
                <a:gd name="GluePoint340X" fmla="*/ 677267 w 1471018"/>
                <a:gd name="GluePoint340Y" fmla="*/ 191423 h 795676"/>
                <a:gd name="GluePoint341X" fmla="*/ 683343 w 1471018"/>
                <a:gd name="GluePoint341Y" fmla="*/ 167118 h 795676"/>
                <a:gd name="GluePoint342X" fmla="*/ 694356 w 1471018"/>
                <a:gd name="GluePoint342Y" fmla="*/ 164460 h 795676"/>
                <a:gd name="GluePoint343X" fmla="*/ 77635 w 1471018"/>
                <a:gd name="GluePoint343Y" fmla="*/ 152307 h 795676"/>
                <a:gd name="GluePoint344X" fmla="*/ 90926 w 1471018"/>
                <a:gd name="GluePoint344Y" fmla="*/ 161041 h 795676"/>
                <a:gd name="GluePoint345X" fmla="*/ 84851 w 1471018"/>
                <a:gd name="GluePoint345Y" fmla="*/ 185346 h 795676"/>
                <a:gd name="GluePoint346X" fmla="*/ 60546 w 1471018"/>
                <a:gd name="GluePoint346Y" fmla="*/ 179270 h 795676"/>
                <a:gd name="GluePoint347X" fmla="*/ 66622 w 1471018"/>
                <a:gd name="GluePoint347Y" fmla="*/ 154965 h 795676"/>
                <a:gd name="GluePoint348X" fmla="*/ 77635 w 1471018"/>
                <a:gd name="GluePoint348Y" fmla="*/ 152307 h 795676"/>
                <a:gd name="GluePoint349X" fmla="*/ 1377919 w 1471018"/>
                <a:gd name="GluePoint349Y" fmla="*/ 146231 h 795676"/>
                <a:gd name="GluePoint350X" fmla="*/ 1391211 w 1471018"/>
                <a:gd name="GluePoint350Y" fmla="*/ 154965 h 795676"/>
                <a:gd name="GluePoint351X" fmla="*/ 1385135 w 1471018"/>
                <a:gd name="GluePoint351Y" fmla="*/ 179270 h 795676"/>
                <a:gd name="GluePoint352X" fmla="*/ 1360830 w 1471018"/>
                <a:gd name="GluePoint352Y" fmla="*/ 173194 h 795676"/>
                <a:gd name="GluePoint353X" fmla="*/ 1366906 w 1471018"/>
                <a:gd name="GluePoint353Y" fmla="*/ 148889 h 795676"/>
                <a:gd name="GluePoint354X" fmla="*/ 1377919 w 1471018"/>
                <a:gd name="GluePoint354Y" fmla="*/ 146231 h 795676"/>
                <a:gd name="GluePoint355X" fmla="*/ 588024 w 1471018"/>
                <a:gd name="GluePoint355Y" fmla="*/ 143193 h 795676"/>
                <a:gd name="GluePoint356X" fmla="*/ 601316 w 1471018"/>
                <a:gd name="GluePoint356Y" fmla="*/ 151927 h 795676"/>
                <a:gd name="GluePoint357X" fmla="*/ 595240 w 1471018"/>
                <a:gd name="GluePoint357Y" fmla="*/ 176232 h 795676"/>
                <a:gd name="GluePoint358X" fmla="*/ 570935 w 1471018"/>
                <a:gd name="GluePoint358Y" fmla="*/ 170156 h 795676"/>
                <a:gd name="GluePoint359X" fmla="*/ 577011 w 1471018"/>
                <a:gd name="GluePoint359Y" fmla="*/ 145851 h 795676"/>
                <a:gd name="GluePoint360X" fmla="*/ 588024 w 1471018"/>
                <a:gd name="GluePoint360Y" fmla="*/ 143193 h 795676"/>
                <a:gd name="GluePoint361X" fmla="*/ 241687 w 1471018"/>
                <a:gd name="GluePoint361Y" fmla="*/ 128003 h 795676"/>
                <a:gd name="GluePoint362X" fmla="*/ 254979 w 1471018"/>
                <a:gd name="GluePoint362Y" fmla="*/ 136737 h 795676"/>
                <a:gd name="GluePoint363X" fmla="*/ 248903 w 1471018"/>
                <a:gd name="GluePoint363Y" fmla="*/ 161042 h 795676"/>
                <a:gd name="GluePoint364X" fmla="*/ 224598 w 1471018"/>
                <a:gd name="GluePoint364Y" fmla="*/ 154966 h 795676"/>
                <a:gd name="GluePoint365X" fmla="*/ 230674 w 1471018"/>
                <a:gd name="GluePoint365Y" fmla="*/ 130661 h 795676"/>
                <a:gd name="GluePoint366X" fmla="*/ 241687 w 1471018"/>
                <a:gd name="GluePoint366Y" fmla="*/ 128003 h 795676"/>
                <a:gd name="GluePoint367X" fmla="*/ 1259435 w 1471018"/>
                <a:gd name="GluePoint367Y" fmla="*/ 124965 h 795676"/>
                <a:gd name="GluePoint368X" fmla="*/ 1272727 w 1471018"/>
                <a:gd name="GluePoint368Y" fmla="*/ 133699 h 795676"/>
                <a:gd name="GluePoint369X" fmla="*/ 1266651 w 1471018"/>
                <a:gd name="GluePoint369Y" fmla="*/ 158004 h 795676"/>
                <a:gd name="GluePoint370X" fmla="*/ 1242346 w 1471018"/>
                <a:gd name="GluePoint370Y" fmla="*/ 151928 h 795676"/>
                <a:gd name="GluePoint371X" fmla="*/ 1248422 w 1471018"/>
                <a:gd name="GluePoint371Y" fmla="*/ 127623 h 795676"/>
                <a:gd name="GluePoint372X" fmla="*/ 1259435 w 1471018"/>
                <a:gd name="GluePoint372Y" fmla="*/ 124965 h 795676"/>
                <a:gd name="GluePoint373X" fmla="*/ 399672 w 1471018"/>
                <a:gd name="GluePoint373Y" fmla="*/ 118889 h 795676"/>
                <a:gd name="GluePoint374X" fmla="*/ 412966 w 1471018"/>
                <a:gd name="GluePoint374Y" fmla="*/ 127623 h 795676"/>
                <a:gd name="GluePoint375X" fmla="*/ 406890 w 1471018"/>
                <a:gd name="GluePoint375Y" fmla="*/ 151928 h 795676"/>
                <a:gd name="GluePoint376X" fmla="*/ 382584 w 1471018"/>
                <a:gd name="GluePoint376Y" fmla="*/ 145852 h 795676"/>
                <a:gd name="GluePoint377X" fmla="*/ 388658 w 1471018"/>
                <a:gd name="GluePoint377Y" fmla="*/ 121547 h 795676"/>
                <a:gd name="GluePoint378X" fmla="*/ 399672 w 1471018"/>
                <a:gd name="GluePoint378Y" fmla="*/ 118889 h 795676"/>
                <a:gd name="GluePoint379X" fmla="*/ 1004238 w 1471018"/>
                <a:gd name="GluePoint379Y" fmla="*/ 112813 h 795676"/>
                <a:gd name="GluePoint380X" fmla="*/ 1017530 w 1471018"/>
                <a:gd name="GluePoint380Y" fmla="*/ 121547 h 795676"/>
                <a:gd name="GluePoint381X" fmla="*/ 1011454 w 1471018"/>
                <a:gd name="GluePoint381Y" fmla="*/ 145852 h 795676"/>
                <a:gd name="GluePoint382X" fmla="*/ 987149 w 1471018"/>
                <a:gd name="GluePoint382Y" fmla="*/ 139776 h 795676"/>
                <a:gd name="GluePoint383X" fmla="*/ 993225 w 1471018"/>
                <a:gd name="GluePoint383Y" fmla="*/ 115471 h 795676"/>
                <a:gd name="GluePoint384X" fmla="*/ 1004238 w 1471018"/>
                <a:gd name="GluePoint384Y" fmla="*/ 112813 h 795676"/>
                <a:gd name="GluePoint385X" fmla="*/ 800688 w 1471018"/>
                <a:gd name="GluePoint385Y" fmla="*/ 97622 h 795676"/>
                <a:gd name="GluePoint386X" fmla="*/ 813980 w 1471018"/>
                <a:gd name="GluePoint386Y" fmla="*/ 106356 h 795676"/>
                <a:gd name="GluePoint387X" fmla="*/ 807904 w 1471018"/>
                <a:gd name="GluePoint387Y" fmla="*/ 130661 h 795676"/>
                <a:gd name="GluePoint388X" fmla="*/ 783599 w 1471018"/>
                <a:gd name="GluePoint388Y" fmla="*/ 124585 h 795676"/>
                <a:gd name="GluePoint389X" fmla="*/ 789675 w 1471018"/>
                <a:gd name="GluePoint389Y" fmla="*/ 100280 h 795676"/>
                <a:gd name="GluePoint390X" fmla="*/ 800688 w 1471018"/>
                <a:gd name="GluePoint390Y" fmla="*/ 97622 h 795676"/>
                <a:gd name="GluePoint391X" fmla="*/ 1128799 w 1471018"/>
                <a:gd name="GluePoint391Y" fmla="*/ 85470 h 795676"/>
                <a:gd name="GluePoint392X" fmla="*/ 1142090 w 1471018"/>
                <a:gd name="GluePoint392Y" fmla="*/ 94204 h 795676"/>
                <a:gd name="GluePoint393X" fmla="*/ 1136014 w 1471018"/>
                <a:gd name="GluePoint393Y" fmla="*/ 118509 h 795676"/>
                <a:gd name="GluePoint394X" fmla="*/ 1111709 w 1471018"/>
                <a:gd name="GluePoint394Y" fmla="*/ 112433 h 795676"/>
                <a:gd name="GluePoint395X" fmla="*/ 1117785 w 1471018"/>
                <a:gd name="GluePoint395Y" fmla="*/ 88128 h 795676"/>
                <a:gd name="GluePoint396X" fmla="*/ 1128799 w 1471018"/>
                <a:gd name="GluePoint396Y" fmla="*/ 85470 h 795676"/>
                <a:gd name="GluePoint397X" fmla="*/ 515112 w 1471018"/>
                <a:gd name="GluePoint397Y" fmla="*/ 85470 h 795676"/>
                <a:gd name="GluePoint398X" fmla="*/ 528402 w 1471018"/>
                <a:gd name="GluePoint398Y" fmla="*/ 94204 h 795676"/>
                <a:gd name="GluePoint399X" fmla="*/ 522328 w 1471018"/>
                <a:gd name="GluePoint399Y" fmla="*/ 118509 h 795676"/>
                <a:gd name="GluePoint400X" fmla="*/ 498023 w 1471018"/>
                <a:gd name="GluePoint400Y" fmla="*/ 112433 h 795676"/>
                <a:gd name="GluePoint401X" fmla="*/ 504099 w 1471018"/>
                <a:gd name="GluePoint401Y" fmla="*/ 88128 h 795676"/>
                <a:gd name="GluePoint402X" fmla="*/ 515112 w 1471018"/>
                <a:gd name="GluePoint402Y" fmla="*/ 85470 h 795676"/>
                <a:gd name="GluePoint403X" fmla="*/ 682203 w 1471018"/>
                <a:gd name="GluePoint403Y" fmla="*/ 73318 h 795676"/>
                <a:gd name="GluePoint404X" fmla="*/ 695495 w 1471018"/>
                <a:gd name="GluePoint404Y" fmla="*/ 82052 h 795676"/>
                <a:gd name="GluePoint405X" fmla="*/ 689419 w 1471018"/>
                <a:gd name="GluePoint405Y" fmla="*/ 106357 h 795676"/>
                <a:gd name="GluePoint406X" fmla="*/ 665114 w 1471018"/>
                <a:gd name="GluePoint406Y" fmla="*/ 100281 h 795676"/>
                <a:gd name="GluePoint407X" fmla="*/ 671190 w 1471018"/>
                <a:gd name="GluePoint407Y" fmla="*/ 75976 h 795676"/>
                <a:gd name="GluePoint408X" fmla="*/ 682203 w 1471018"/>
                <a:gd name="GluePoint408Y" fmla="*/ 73318 h 795676"/>
                <a:gd name="GluePoint409X" fmla="*/ 159669 w 1471018"/>
                <a:gd name="GluePoint409Y" fmla="*/ 67242 h 795676"/>
                <a:gd name="GluePoint410X" fmla="*/ 172960 w 1471018"/>
                <a:gd name="GluePoint410Y" fmla="*/ 75976 h 795676"/>
                <a:gd name="GluePoint411X" fmla="*/ 166884 w 1471018"/>
                <a:gd name="GluePoint411Y" fmla="*/ 100281 h 795676"/>
                <a:gd name="GluePoint412X" fmla="*/ 142579 w 1471018"/>
                <a:gd name="GluePoint412Y" fmla="*/ 94205 h 795676"/>
                <a:gd name="GluePoint413X" fmla="*/ 148655 w 1471018"/>
                <a:gd name="GluePoint413Y" fmla="*/ 69900 h 795676"/>
                <a:gd name="GluePoint414X" fmla="*/ 159669 w 1471018"/>
                <a:gd name="GluePoint414Y" fmla="*/ 67242 h 795676"/>
                <a:gd name="GluePoint415X" fmla="*/ 1453871 w 1471018"/>
                <a:gd name="GluePoint415Y" fmla="*/ 58127 h 795676"/>
                <a:gd name="GluePoint416X" fmla="*/ 1467163 w 1471018"/>
                <a:gd name="GluePoint416Y" fmla="*/ 66861 h 795676"/>
                <a:gd name="GluePoint417X" fmla="*/ 1461087 w 1471018"/>
                <a:gd name="GluePoint417Y" fmla="*/ 91166 h 795676"/>
                <a:gd name="GluePoint418X" fmla="*/ 1436782 w 1471018"/>
                <a:gd name="GluePoint418Y" fmla="*/ 85090 h 795676"/>
                <a:gd name="GluePoint419X" fmla="*/ 1442858 w 1471018"/>
                <a:gd name="GluePoint419Y" fmla="*/ 60785 h 795676"/>
                <a:gd name="GluePoint420X" fmla="*/ 1453871 w 1471018"/>
                <a:gd name="GluePoint420Y" fmla="*/ 58127 h 795676"/>
                <a:gd name="GluePoint421X" fmla="*/ 47254 w 1471018"/>
                <a:gd name="GluePoint421Y" fmla="*/ 58127 h 795676"/>
                <a:gd name="GluePoint422X" fmla="*/ 60546 w 1471018"/>
                <a:gd name="GluePoint422Y" fmla="*/ 66861 h 795676"/>
                <a:gd name="GluePoint423X" fmla="*/ 54470 w 1471018"/>
                <a:gd name="GluePoint423Y" fmla="*/ 91166 h 795676"/>
                <a:gd name="GluePoint424X" fmla="*/ 30165 w 1471018"/>
                <a:gd name="GluePoint424Y" fmla="*/ 85090 h 795676"/>
                <a:gd name="GluePoint425X" fmla="*/ 36241 w 1471018"/>
                <a:gd name="GluePoint425Y" fmla="*/ 60785 h 795676"/>
                <a:gd name="GluePoint426X" fmla="*/ 47254 w 1471018"/>
                <a:gd name="GluePoint426Y" fmla="*/ 58127 h 795676"/>
                <a:gd name="GluePoint427X" fmla="*/ 314611 w 1471018"/>
                <a:gd name="GluePoint427Y" fmla="*/ 55089 h 795676"/>
                <a:gd name="GluePoint428X" fmla="*/ 327903 w 1471018"/>
                <a:gd name="GluePoint428Y" fmla="*/ 63823 h 795676"/>
                <a:gd name="GluePoint429X" fmla="*/ 321827 w 1471018"/>
                <a:gd name="GluePoint429Y" fmla="*/ 88128 h 795676"/>
                <a:gd name="GluePoint430X" fmla="*/ 297522 w 1471018"/>
                <a:gd name="GluePoint430Y" fmla="*/ 82052 h 795676"/>
                <a:gd name="GluePoint431X" fmla="*/ 303598 w 1471018"/>
                <a:gd name="GluePoint431Y" fmla="*/ 57747 h 795676"/>
                <a:gd name="GluePoint432X" fmla="*/ 314611 w 1471018"/>
                <a:gd name="GluePoint432Y" fmla="*/ 55089 h 795676"/>
                <a:gd name="GluePoint433X" fmla="*/ 885754 w 1471018"/>
                <a:gd name="GluePoint433Y" fmla="*/ 52051 h 795676"/>
                <a:gd name="GluePoint434X" fmla="*/ 899046 w 1471018"/>
                <a:gd name="GluePoint434Y" fmla="*/ 60785 h 795676"/>
                <a:gd name="GluePoint435X" fmla="*/ 892970 w 1471018"/>
                <a:gd name="GluePoint435Y" fmla="*/ 85090 h 795676"/>
                <a:gd name="GluePoint436X" fmla="*/ 868665 w 1471018"/>
                <a:gd name="GluePoint436Y" fmla="*/ 79014 h 795676"/>
                <a:gd name="GluePoint437X" fmla="*/ 874741 w 1471018"/>
                <a:gd name="GluePoint437Y" fmla="*/ 54709 h 795676"/>
                <a:gd name="GluePoint438X" fmla="*/ 885754 w 1471018"/>
                <a:gd name="GluePoint438Y" fmla="*/ 52051 h 795676"/>
                <a:gd name="GluePoint439X" fmla="*/ 1341464 w 1471018"/>
                <a:gd name="GluePoint439Y" fmla="*/ 39899 h 795676"/>
                <a:gd name="GluePoint440X" fmla="*/ 1354755 w 1471018"/>
                <a:gd name="GluePoint440Y" fmla="*/ 48633 h 795676"/>
                <a:gd name="GluePoint441X" fmla="*/ 1348679 w 1471018"/>
                <a:gd name="GluePoint441Y" fmla="*/ 72938 h 795676"/>
                <a:gd name="GluePoint442X" fmla="*/ 1324374 w 1471018"/>
                <a:gd name="GluePoint442Y" fmla="*/ 66862 h 795676"/>
                <a:gd name="GluePoint443X" fmla="*/ 1330450 w 1471018"/>
                <a:gd name="GluePoint443Y" fmla="*/ 42557 h 795676"/>
                <a:gd name="GluePoint444X" fmla="*/ 1341464 w 1471018"/>
                <a:gd name="GluePoint444Y" fmla="*/ 39899 h 795676"/>
                <a:gd name="GluePoint445X" fmla="*/ 1204751 w 1471018"/>
                <a:gd name="GluePoint445Y" fmla="*/ 27747 h 795676"/>
                <a:gd name="GluePoint446X" fmla="*/ 1218042 w 1471018"/>
                <a:gd name="GluePoint446Y" fmla="*/ 36481 h 795676"/>
                <a:gd name="GluePoint447X" fmla="*/ 1211966 w 1471018"/>
                <a:gd name="GluePoint447Y" fmla="*/ 60786 h 795676"/>
                <a:gd name="GluePoint448X" fmla="*/ 1187661 w 1471018"/>
                <a:gd name="GluePoint448Y" fmla="*/ 54710 h 795676"/>
                <a:gd name="GluePoint449X" fmla="*/ 1193737 w 1471018"/>
                <a:gd name="GluePoint449Y" fmla="*/ 30405 h 795676"/>
                <a:gd name="GluePoint450X" fmla="*/ 1204751 w 1471018"/>
                <a:gd name="GluePoint450Y" fmla="*/ 27747 h 795676"/>
                <a:gd name="GluePoint451X" fmla="*/ 979933 w 1471018"/>
                <a:gd name="GluePoint451Y" fmla="*/ 21671 h 795676"/>
                <a:gd name="GluePoint452X" fmla="*/ 993225 w 1471018"/>
                <a:gd name="GluePoint452Y" fmla="*/ 30405 h 795676"/>
                <a:gd name="GluePoint453X" fmla="*/ 987149 w 1471018"/>
                <a:gd name="GluePoint453Y" fmla="*/ 54710 h 795676"/>
                <a:gd name="GluePoint454X" fmla="*/ 962844 w 1471018"/>
                <a:gd name="GluePoint454Y" fmla="*/ 48634 h 795676"/>
                <a:gd name="GluePoint455X" fmla="*/ 968920 w 1471018"/>
                <a:gd name="GluePoint455Y" fmla="*/ 24329 h 795676"/>
                <a:gd name="GluePoint456X" fmla="*/ 979933 w 1471018"/>
                <a:gd name="GluePoint456Y" fmla="*/ 21671 h 795676"/>
                <a:gd name="GluePoint457X" fmla="*/ 451312 w 1471018"/>
                <a:gd name="GluePoint457Y" fmla="*/ 8759 h 795676"/>
                <a:gd name="GluePoint458X" fmla="*/ 464603 w 1471018"/>
                <a:gd name="GluePoint458Y" fmla="*/ 21291 h 795676"/>
                <a:gd name="GluePoint459X" fmla="*/ 458526 w 1471018"/>
                <a:gd name="GluePoint459Y" fmla="*/ 45596 h 795676"/>
                <a:gd name="GluePoint460X" fmla="*/ 434225 w 1471018"/>
                <a:gd name="GluePoint460Y" fmla="*/ 39520 h 795676"/>
                <a:gd name="GluePoint461X" fmla="*/ 440301 w 1471018"/>
                <a:gd name="GluePoint461Y" fmla="*/ 12177 h 795676"/>
                <a:gd name="GluePoint462X" fmla="*/ 451312 w 1471018"/>
                <a:gd name="GluePoint462Y" fmla="*/ 8759 h 795676"/>
                <a:gd name="GluePoint463X" fmla="*/ 1049824 w 1471018"/>
                <a:gd name="GluePoint463Y" fmla="*/ 0 h 795676"/>
                <a:gd name="GluePoint464X" fmla="*/ 1083563 w 1471018"/>
                <a:gd name="GluePoint464Y" fmla="*/ 0 h 795676"/>
                <a:gd name="GluePoint465X" fmla="*/ 1083987 w 1471018"/>
                <a:gd name="GluePoint465Y" fmla="*/ 2304 h 795676"/>
                <a:gd name="GluePoint466X" fmla="*/ 1075253 w 1471018"/>
                <a:gd name="GluePoint466Y" fmla="*/ 12178 h 795676"/>
                <a:gd name="GluePoint467X" fmla="*/ 1050948 w 1471018"/>
                <a:gd name="GluePoint467Y" fmla="*/ 6102 h 795676"/>
                <a:gd name="GluePoint468X" fmla="*/ 773962 w 1471018"/>
                <a:gd name="GluePoint468Y" fmla="*/ 0 h 795676"/>
                <a:gd name="GluePoint469X" fmla="*/ 806875 w 1471018"/>
                <a:gd name="GluePoint469Y" fmla="*/ 0 h 795676"/>
                <a:gd name="GluePoint470X" fmla="*/ 798790 w 1471018"/>
                <a:gd name="GluePoint470Y" fmla="*/ 9140 h 795676"/>
                <a:gd name="GluePoint471X" fmla="*/ 774485 w 1471018"/>
                <a:gd name="GluePoint471Y" fmla="*/ 3064 h 795676"/>
                <a:gd name="GluePoint472X" fmla="*/ 659033 w 1471018"/>
                <a:gd name="GluePoint472Y" fmla="*/ 0 h 795676"/>
                <a:gd name="GluePoint473X" fmla="*/ 688741 w 1471018"/>
                <a:gd name="GluePoint473Y" fmla="*/ 0 h 795676"/>
                <a:gd name="GluePoint474X" fmla="*/ 683343 w 1471018"/>
                <a:gd name="GluePoint474Y" fmla="*/ 6102 h 795676"/>
                <a:gd name="GluePoint475X" fmla="*/ 659038 w 1471018"/>
                <a:gd name="GluePoint475Y" fmla="*/ 26 h 795676"/>
                <a:gd name="GluePoint476X" fmla="*/ 558807 w 1471018"/>
                <a:gd name="GluePoint476Y" fmla="*/ 0 h 795676"/>
                <a:gd name="GluePoint477X" fmla="*/ 589125 w 1471018"/>
                <a:gd name="GluePoint477Y" fmla="*/ 0 h 795676"/>
                <a:gd name="GluePoint478X" fmla="*/ 589163 w 1471018"/>
                <a:gd name="GluePoint478Y" fmla="*/ 25 h 795676"/>
                <a:gd name="GluePoint479X" fmla="*/ 583087 w 1471018"/>
                <a:gd name="GluePoint479Y" fmla="*/ 24330 h 795676"/>
                <a:gd name="GluePoint480X" fmla="*/ 558782 w 1471018"/>
                <a:gd name="GluePoint480Y" fmla="*/ 18254 h 795676"/>
                <a:gd name="GluePoint481X" fmla="*/ 556124 w 1471018"/>
                <a:gd name="GluePoint481Y" fmla="*/ 2683 h 795676"/>
                <a:gd name="GluePoint482X" fmla="*/ 189731 w 1471018"/>
                <a:gd name="GluePoint482Y" fmla="*/ 0 h 795676"/>
                <a:gd name="GluePoint483X" fmla="*/ 223240 w 1471018"/>
                <a:gd name="GluePoint483Y" fmla="*/ 0 h 795676"/>
                <a:gd name="GluePoint484X" fmla="*/ 224224 w 1471018"/>
                <a:gd name="GluePoint484Y" fmla="*/ 5342 h 795676"/>
                <a:gd name="GluePoint485X" fmla="*/ 215490 w 1471018"/>
                <a:gd name="GluePoint485Y" fmla="*/ 15216 h 795676"/>
                <a:gd name="GluePoint486X" fmla="*/ 191185 w 1471018"/>
                <a:gd name="GluePoint486Y" fmla="*/ 9140 h 79567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Lst>
              <a:rect l="textAreaLeft" t="textAreaTop" r="textAreaRight" b="textAreaBottom"/>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grpSp>
      <p:sp>
        <p:nvSpPr>
          <p:cNvPr id="187" name="PlaceHolder 1"/>
          <p:cNvSpPr>
            <a:spLocks noGrp="1"/>
          </p:cNvSpPr>
          <p:nvPr>
            <p:ph type="title"/>
          </p:nvPr>
        </p:nvSpPr>
        <p:spPr>
          <a:xfrm>
            <a:off x="789840" y="841680"/>
            <a:ext cx="4874400" cy="5156280"/>
          </a:xfrm>
          <a:prstGeom prst="rect">
            <a:avLst/>
          </a:prstGeom>
          <a:noFill/>
          <a:ln w="0">
            <a:noFill/>
          </a:ln>
        </p:spPr>
        <p:txBody>
          <a:bodyPr lIns="91440" rIns="91440" tIns="45720" bIns="45720" anchor="ctr">
            <a:normAutofit/>
          </a:bodyPr>
          <a:p>
            <a:pPr indent="0" defTabSz="914400">
              <a:lnSpc>
                <a:spcPct val="90000"/>
              </a:lnSpc>
              <a:buNone/>
            </a:pPr>
            <a:r>
              <a:rPr lang="en-US" sz="4800" b="0" u="none" strike="noStrike">
                <a:solidFill>
                  <a:schemeClr val="lt1"/>
                </a:solidFill>
                <a:effectLst/>
                <a:uFillTx/>
                <a:latin typeface="Aptos Display"/>
              </a:rPr>
              <a:t>I deficit di trasmissione generazionale nell’azienda familiare</a:t>
            </a:r>
            <a:endParaRPr lang="it-IT" sz="4800" b="0" u="none" strike="noStrike">
              <a:solidFill>
                <a:schemeClr val="dk1"/>
              </a:solidFill>
              <a:effectLst/>
              <a:uFillTx/>
              <a:latin typeface="Aptos"/>
            </a:endParaRPr>
          </a:p>
        </p:txBody>
      </p:sp>
      <p:sp>
        <p:nvSpPr>
          <p:cNvPr id="188" name="PlaceHolder 2"/>
          <p:cNvSpPr>
            <a:spLocks noGrp="1"/>
          </p:cNvSpPr>
          <p:nvPr>
            <p:ph/>
          </p:nvPr>
        </p:nvSpPr>
        <p:spPr>
          <a:xfrm>
            <a:off x="6534720" y="841680"/>
            <a:ext cx="4867200" cy="5156280"/>
          </a:xfrm>
          <a:prstGeom prst="rect">
            <a:avLst/>
          </a:prstGeom>
          <a:noFill/>
          <a:ln w="0">
            <a:noFill/>
          </a:ln>
        </p:spPr>
        <p:txBody>
          <a:bodyPr lIns="91440" rIns="91440" tIns="45720" bIns="45720" anchor="ctr">
            <a:normAutofit fontScale="92500" lnSpcReduction="9999"/>
          </a:bodyPr>
          <a:p>
            <a:pPr indent="0" defTabSz="914400">
              <a:lnSpc>
                <a:spcPct val="90000"/>
              </a:lnSpc>
              <a:spcBef>
                <a:spcPts val="1001"/>
              </a:spcBef>
              <a:buNone/>
              <a:tabLst>
                <a:tab algn="l" pos="0"/>
              </a:tabLst>
            </a:pPr>
            <a:r>
              <a:rPr lang="en-US" sz="1700" b="0" u="none" strike="noStrike">
                <a:solidFill>
                  <a:schemeClr val="dk2"/>
                </a:solidFill>
                <a:effectLst/>
                <a:uFillTx/>
                <a:latin typeface="Aptos"/>
              </a:rPr>
              <a:t>Tra le principali criticità di trasmissione che mettono in crisi il modello di azienda individuale-familiare, due hanno particolare rilevanza:</a:t>
            </a:r>
            <a:endParaRPr lang="it-IT" sz="17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700" b="1" u="sng" strike="noStrike">
                <a:solidFill>
                  <a:schemeClr val="dk2"/>
                </a:solidFill>
                <a:effectLst/>
                <a:uFillTx/>
                <a:latin typeface="Aptos"/>
              </a:rPr>
              <a:t>Il distinguo tra proprietà e management</a:t>
            </a:r>
            <a:r>
              <a:rPr lang="en-US" sz="1700" b="0" u="none" strike="noStrike">
                <a:solidFill>
                  <a:schemeClr val="dk2"/>
                </a:solidFill>
                <a:effectLst/>
                <a:uFillTx/>
                <a:latin typeface="Aptos"/>
              </a:rPr>
              <a:t>. Trasferire la proprietà dell’azienda agricola a un membro della nuova generazione familiare non automaticamente corrisponde a trasferire uno status di leadership aziendale. Conta che a essere trasferita sia l’effettivo potere decisionale sull’azienda, il cui controllo può rimanere nelle mani delle generazioni anziane.</a:t>
            </a:r>
            <a:endParaRPr lang="it-IT" sz="17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700" b="1" u="sng" strike="noStrike">
                <a:solidFill>
                  <a:schemeClr val="dk2"/>
                </a:solidFill>
                <a:effectLst/>
                <a:uFillTx/>
                <a:latin typeface="Aptos"/>
              </a:rPr>
              <a:t>La carenza di pianificazione in tema di successione:</a:t>
            </a:r>
            <a:r>
              <a:rPr lang="en-US" sz="1700" b="0" u="none" strike="noStrike">
                <a:solidFill>
                  <a:schemeClr val="dk2"/>
                </a:solidFill>
                <a:effectLst/>
                <a:uFillTx/>
                <a:latin typeface="Aptos"/>
              </a:rPr>
              <a:t> Le risultanze delle ricerche dimostrano che le aziende familiari fanno fatica a fare una precisa pianificazione del ricambio generazionale. Il canone fortemente informale dello stile di management porta quasi sempre a trascurare un fattore così cruciale per la continuità dell’azienda, con effetti potenzialmente dannosi.</a:t>
            </a:r>
            <a:endParaRPr lang="it-IT" sz="17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743040" y="170640"/>
            <a:ext cx="10515240" cy="1564200"/>
          </a:xfrm>
          <a:prstGeom prst="rect">
            <a:avLst/>
          </a:prstGeom>
          <a:noFill/>
          <a:ln w="0">
            <a:noFill/>
          </a:ln>
        </p:spPr>
        <p:txBody>
          <a:bodyPr lIns="91440" rIns="91440" tIns="45720" bIns="45720" anchor="b">
            <a:normAutofit fontScale="77500" lnSpcReduction="19999"/>
          </a:bodyPr>
          <a:p>
            <a:pPr indent="0" defTabSz="914400">
              <a:lnSpc>
                <a:spcPct val="90000"/>
              </a:lnSpc>
              <a:buNone/>
            </a:pPr>
            <a:r>
              <a:rPr lang="it-IT" sz="6000" b="0" u="none" strike="noStrike">
                <a:solidFill>
                  <a:schemeClr val="dk1"/>
                </a:solidFill>
                <a:effectLst/>
                <a:uFillTx/>
                <a:latin typeface="Aptos Display"/>
              </a:rPr>
              <a:t>Agricoltori anziani e new entrants: in cerca di una connessione</a:t>
            </a:r>
            <a:endParaRPr lang="it-IT" sz="6000" b="0" u="none" strike="noStrike">
              <a:solidFill>
                <a:schemeClr val="dk1"/>
              </a:solidFill>
              <a:effectLst/>
              <a:uFillTx/>
              <a:latin typeface="Aptos"/>
            </a:endParaRPr>
          </a:p>
        </p:txBody>
      </p:sp>
      <p:sp>
        <p:nvSpPr>
          <p:cNvPr id="190" name="PlaceHolder 2"/>
          <p:cNvSpPr>
            <a:spLocks noGrp="1"/>
          </p:cNvSpPr>
          <p:nvPr>
            <p:ph/>
          </p:nvPr>
        </p:nvSpPr>
        <p:spPr>
          <a:xfrm>
            <a:off x="831960" y="1924200"/>
            <a:ext cx="10515240" cy="4164840"/>
          </a:xfrm>
          <a:prstGeom prst="rect">
            <a:avLst/>
          </a:prstGeom>
          <a:noFill/>
          <a:ln w="0">
            <a:noFill/>
          </a:ln>
        </p:spPr>
        <p:txBody>
          <a:bodyPr lIns="91440" rIns="91440" tIns="45720" bIns="45720" anchor="t">
            <a:normAutofit fontScale="85000" lnSpcReduction="9999"/>
          </a:bodyPr>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Quanto è stato illustrato fin qui porta a sottolineare che le politiche del ricambio generazionale non possono essere dedicate soltanto a incentivare le nuove generazioni delle famiglie agricole a non abbandonare le aziende di famiglia (ciò che è comunque una parte importante di queste politiche).</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È necessario tentare di sperimentare meccanismi di </a:t>
            </a:r>
            <a:r>
              <a:rPr lang="it-IT" sz="2400" b="0" i="1" u="none" strike="noStrike">
                <a:solidFill>
                  <a:schemeClr val="dk1">
                    <a:tint val="82000"/>
                  </a:schemeClr>
                </a:solidFill>
                <a:effectLst/>
                <a:uFillTx/>
                <a:latin typeface="Aptos"/>
              </a:rPr>
              <a:t>matching</a:t>
            </a:r>
            <a:r>
              <a:rPr lang="it-IT" sz="2400" b="0" u="none" strike="noStrike">
                <a:solidFill>
                  <a:schemeClr val="dk1">
                    <a:tint val="82000"/>
                  </a:schemeClr>
                </a:solidFill>
                <a:effectLst/>
                <a:uFillTx/>
                <a:latin typeface="Aptos"/>
              </a:rPr>
              <a:t> per fare incontrare le esigenze degli agricoltori anziani privi di eredi e i </a:t>
            </a:r>
            <a:r>
              <a:rPr lang="it-IT" sz="2400" b="0" i="1" u="none" strike="noStrike">
                <a:solidFill>
                  <a:schemeClr val="dk1">
                    <a:tint val="82000"/>
                  </a:schemeClr>
                </a:solidFill>
                <a:effectLst/>
                <a:uFillTx/>
                <a:latin typeface="Aptos"/>
              </a:rPr>
              <a:t>new entrants</a:t>
            </a:r>
            <a:r>
              <a:rPr lang="it-IT" sz="2400" b="0" u="none" strike="noStrike">
                <a:solidFill>
                  <a:schemeClr val="dk1">
                    <a:tint val="82000"/>
                  </a:schemeClr>
                </a:solidFill>
                <a:effectLst/>
                <a:uFillTx/>
                <a:latin typeface="Aptos"/>
              </a:rPr>
              <a:t> che vorrebbero accedere in agricoltura ma non hanno le risorse sufficienti per farlo.</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Si tratta di una sfida per la realizzazione di una solidarietà intergenerazionale che può permettere ai sistemi agrari di avere una continuità e mantenere le funzioni che li rendono indispensabili: sicurezza alimentare, riparo dal rischio di dissesto idrogeologico, tutela del paesaggio, protezione della biodiversità, argine contro il rimboschimento incontrollato.</a:t>
            </a:r>
            <a:endParaRPr lang="it-IT" sz="24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831960" y="573120"/>
            <a:ext cx="10515240" cy="757080"/>
          </a:xfrm>
          <a:prstGeom prst="rect">
            <a:avLst/>
          </a:prstGeom>
          <a:noFill/>
          <a:ln w="0">
            <a:noFill/>
          </a:ln>
        </p:spPr>
        <p:txBody>
          <a:bodyPr lIns="91440" rIns="91440" tIns="45720" bIns="45720" anchor="b">
            <a:normAutofit fontScale="85000" lnSpcReduction="9999"/>
          </a:bodyPr>
          <a:p>
            <a:pPr indent="0" defTabSz="914400">
              <a:lnSpc>
                <a:spcPct val="90000"/>
              </a:lnSpc>
              <a:buNone/>
            </a:pPr>
            <a:r>
              <a:rPr lang="it-IT" sz="6000" b="0" u="none" strike="noStrike">
                <a:solidFill>
                  <a:schemeClr val="dk1"/>
                </a:solidFill>
                <a:effectLst/>
                <a:uFillTx/>
                <a:latin typeface="Aptos Display"/>
              </a:rPr>
              <a:t>Un mix di strumenti normativi</a:t>
            </a:r>
            <a:endParaRPr lang="it-IT" sz="6000" b="0" u="none" strike="noStrike">
              <a:solidFill>
                <a:schemeClr val="dk1"/>
              </a:solidFill>
              <a:effectLst/>
              <a:uFillTx/>
              <a:latin typeface="Aptos"/>
            </a:endParaRPr>
          </a:p>
        </p:txBody>
      </p:sp>
      <p:sp>
        <p:nvSpPr>
          <p:cNvPr id="192" name="PlaceHolder 2"/>
          <p:cNvSpPr>
            <a:spLocks noGrp="1"/>
          </p:cNvSpPr>
          <p:nvPr>
            <p:ph/>
          </p:nvPr>
        </p:nvSpPr>
        <p:spPr>
          <a:xfrm>
            <a:off x="831960" y="1808280"/>
            <a:ext cx="10515240" cy="4281120"/>
          </a:xfrm>
          <a:prstGeom prst="rect">
            <a:avLst/>
          </a:prstGeom>
          <a:noFill/>
          <a:ln w="0">
            <a:noFill/>
          </a:ln>
        </p:spPr>
        <p:txBody>
          <a:bodyPr lIns="91440" rIns="91440" tIns="45720" bIns="45720" anchor="t">
            <a:normAutofit fontScale="92500" lnSpcReduction="9999"/>
          </a:bodyPr>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Negli anni più recenti le politiche multilivello hanno sperimentato strumenti che, in modo diverso, hanno tentato di favorire l’inserimento di nuove forze in agricoltura e di far scaturire il ricambio generazionale.</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Ciascuno di questi strumenti, benché congegnato con cura, non ha avuto l’efficacia auspicata, o non è stato proprio attivato. I tre strumenti in questione sono:</a:t>
            </a:r>
            <a:endParaRPr lang="it-IT" sz="2400" b="0" u="none" strike="noStrike">
              <a:solidFill>
                <a:schemeClr val="dk1"/>
              </a:solidFill>
              <a:effectLst/>
              <a:uFillTx/>
              <a:latin typeface="Aptos"/>
            </a:endParaRPr>
          </a:p>
          <a:p>
            <a:pPr marL="343080" indent="-343080" defTabSz="914400">
              <a:lnSpc>
                <a:spcPct val="90000"/>
              </a:lnSpc>
              <a:spcBef>
                <a:spcPts val="1001"/>
              </a:spcBef>
              <a:buClr>
                <a:srgbClr val="787878"/>
              </a:buClr>
              <a:buFont typeface="Arial"/>
              <a:buChar char="-"/>
              <a:tabLst>
                <a:tab algn="l" pos="0"/>
              </a:tabLst>
            </a:pPr>
            <a:r>
              <a:rPr lang="it-IT" sz="2400" b="0" u="none" strike="noStrike">
                <a:solidFill>
                  <a:schemeClr val="dk1">
                    <a:tint val="82000"/>
                  </a:schemeClr>
                </a:solidFill>
                <a:effectLst/>
                <a:uFillTx/>
                <a:latin typeface="Aptos"/>
              </a:rPr>
              <a:t>L’intervento PAC del primo insediamento: (SRE01);</a:t>
            </a:r>
            <a:endParaRPr lang="it-IT" sz="2400" b="0" u="none" strike="noStrike">
              <a:solidFill>
                <a:schemeClr val="dk1"/>
              </a:solidFill>
              <a:effectLst/>
              <a:uFillTx/>
              <a:latin typeface="Aptos"/>
            </a:endParaRPr>
          </a:p>
          <a:p>
            <a:pPr marL="343080" indent="-343080" defTabSz="914400">
              <a:lnSpc>
                <a:spcPct val="90000"/>
              </a:lnSpc>
              <a:spcBef>
                <a:spcPts val="1001"/>
              </a:spcBef>
              <a:buClr>
                <a:srgbClr val="787878"/>
              </a:buClr>
              <a:buFont typeface="Arial"/>
              <a:buChar char="-"/>
              <a:tabLst>
                <a:tab algn="l" pos="0"/>
              </a:tabLst>
            </a:pPr>
            <a:r>
              <a:rPr lang="it-IT" sz="2400" b="0" u="none" strike="noStrike">
                <a:solidFill>
                  <a:schemeClr val="dk1">
                    <a:tint val="82000"/>
                  </a:schemeClr>
                </a:solidFill>
                <a:effectLst/>
                <a:uFillTx/>
                <a:latin typeface="Aptos"/>
              </a:rPr>
              <a:t>La norma sull’affiancamento in agricoltura (introdotta dalla Legge 205 del 2017, Legge di bilancio 2018);</a:t>
            </a:r>
            <a:endParaRPr lang="it-IT" sz="2400" b="0" u="none" strike="noStrike">
              <a:solidFill>
                <a:schemeClr val="dk1"/>
              </a:solidFill>
              <a:effectLst/>
              <a:uFillTx/>
              <a:latin typeface="Aptos"/>
            </a:endParaRPr>
          </a:p>
          <a:p>
            <a:pPr marL="343080" indent="-343080" defTabSz="914400">
              <a:lnSpc>
                <a:spcPct val="90000"/>
              </a:lnSpc>
              <a:spcBef>
                <a:spcPts val="1001"/>
              </a:spcBef>
              <a:buClr>
                <a:srgbClr val="787878"/>
              </a:buClr>
              <a:buFont typeface="Arial"/>
              <a:buChar char="-"/>
              <a:tabLst>
                <a:tab algn="l" pos="0"/>
              </a:tabLst>
            </a:pPr>
            <a:r>
              <a:rPr lang="it-IT" sz="2400" b="0" u="none" strike="noStrike">
                <a:solidFill>
                  <a:schemeClr val="dk1">
                    <a:tint val="82000"/>
                  </a:schemeClr>
                </a:solidFill>
                <a:effectLst/>
                <a:uFillTx/>
                <a:latin typeface="Aptos"/>
              </a:rPr>
              <a:t>L’intervento PAC SRG04 «Cooperazione per il ricambio generazionale» (rimasta inattuata in Italia).</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L’ipotesi di un loro mix potrebbe essere una soluzione percorribile.</a:t>
            </a:r>
            <a:endParaRPr lang="it-IT" sz="24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83" name="Rectangle 32">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84" name="Right Triangle 34">
            <a:extLst>
              <a:ext uri="{C183D7F6-B498-43B3-948B-1728B52AA6E4}">
                <adec:decorative xmlns:adec="http://schemas.microsoft.com/office/drawing/2017/decorative" val="1"/>
              </a:ext>
            </a:extLst>
          </p:cNvPr>
          <p:cNvSpPr/>
          <p:nvPr/>
        </p:nvSpPr>
        <p:spPr>
          <a:xfrm flipH="1">
            <a:off x="8575920" y="3335760"/>
            <a:ext cx="3291480" cy="320004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85" name="Rectangle 36">
            <a:extLst>
              <a:ext uri="{C183D7F6-B498-43B3-948B-1728B52AA6E4}">
                <adec:decorative xmlns:adec="http://schemas.microsoft.com/office/drawing/2017/decorative" val="1"/>
              </a:ext>
            </a:extLst>
          </p:cNvPr>
          <p:cNvSpPr/>
          <p:nvPr/>
        </p:nvSpPr>
        <p:spPr>
          <a:xfrm>
            <a:off x="641880" y="623160"/>
            <a:ext cx="10904760" cy="5607360"/>
          </a:xfrm>
          <a:prstGeom prst="rect">
            <a:avLst/>
          </a:prstGeom>
          <a:noFill/>
          <a:ln>
            <a:solidFill>
              <a:srgbClr val="000000">
                <a:lumMod val="75000"/>
                <a:lumOff val="25000"/>
              </a:srgb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86" name="PlaceHolder 1"/>
          <p:cNvSpPr>
            <a:spLocks noGrp="1"/>
          </p:cNvSpPr>
          <p:nvPr>
            <p:ph type="title"/>
          </p:nvPr>
        </p:nvSpPr>
        <p:spPr>
          <a:xfrm>
            <a:off x="1075680" y="1188720"/>
            <a:ext cx="2988000" cy="4480200"/>
          </a:xfrm>
          <a:prstGeom prst="rect">
            <a:avLst/>
          </a:prstGeom>
          <a:noFill/>
          <a:ln w="0">
            <a:noFill/>
          </a:ln>
        </p:spPr>
        <p:txBody>
          <a:bodyPr lIns="91440" rIns="91440" tIns="45720" bIns="45720" anchor="ctr">
            <a:normAutofit/>
          </a:bodyPr>
          <a:p>
            <a:pPr indent="0" algn="r" defTabSz="914400">
              <a:lnSpc>
                <a:spcPct val="90000"/>
              </a:lnSpc>
              <a:buNone/>
            </a:pPr>
            <a:r>
              <a:rPr lang="en-US" sz="3600" b="0" u="none" strike="noStrike">
                <a:solidFill>
                  <a:schemeClr val="dk1"/>
                </a:solidFill>
                <a:effectLst/>
                <a:uFillTx/>
                <a:latin typeface="Aptos Display"/>
              </a:rPr>
              <a:t>Quale ricambio generazionale</a:t>
            </a:r>
            <a:endParaRPr lang="it-IT" sz="3600" b="0" u="none" strike="noStrike">
              <a:solidFill>
                <a:schemeClr val="dk1"/>
              </a:solidFill>
              <a:effectLst/>
              <a:uFillTx/>
              <a:latin typeface="Aptos"/>
            </a:endParaRPr>
          </a:p>
        </p:txBody>
      </p:sp>
      <p:cxnSp>
        <p:nvCxnSpPr>
          <p:cNvPr id="87" name="Straight Connector 38">
            <a:extLst>
              <a:ext uri="{C183D7F6-B498-43B3-948B-1728B52AA6E4}">
                <adec:decorative xmlns:adec="http://schemas.microsoft.com/office/drawing/2017/decorative" val="1"/>
              </a:ext>
            </a:extLst>
          </p:cNvPr>
          <p:cNvCxnSpPr/>
          <p:nvPr/>
        </p:nvCxnSpPr>
        <p:spPr>
          <a:xfrm>
            <a:off x="4654080" y="1852560"/>
            <a:ext cx="360" cy="3237120"/>
          </a:xfrm>
          <a:prstGeom prst="straightConnector1">
            <a:avLst/>
          </a:prstGeom>
          <a:ln cap="sq" w="19050">
            <a:solidFill>
              <a:srgbClr val="000000">
                <a:lumMod val="75000"/>
                <a:lumOff val="25000"/>
              </a:srgbClr>
            </a:solidFill>
          </a:ln>
        </p:spPr>
      </p:cxnSp>
      <p:sp>
        <p:nvSpPr>
          <p:cNvPr id="88" name="PlaceHolder 2"/>
          <p:cNvSpPr>
            <a:spLocks noGrp="1"/>
          </p:cNvSpPr>
          <p:nvPr>
            <p:ph/>
          </p:nvPr>
        </p:nvSpPr>
        <p:spPr>
          <a:xfrm>
            <a:off x="5255280" y="1648800"/>
            <a:ext cx="4702320" cy="3560040"/>
          </a:xfrm>
          <a:prstGeom prst="rect">
            <a:avLst/>
          </a:prstGeom>
          <a:noFill/>
          <a:ln w="0">
            <a:noFill/>
          </a:ln>
        </p:spPr>
        <p:txBody>
          <a:bodyPr lIns="91440" rIns="91440" tIns="45720" bIns="45720" anchor="ctr">
            <a:normAutofit/>
          </a:bodyPr>
          <a:p>
            <a:pPr indent="-228600" defTabSz="914400">
              <a:lnSpc>
                <a:spcPct val="90000"/>
              </a:lnSpc>
              <a:spcBef>
                <a:spcPts val="1001"/>
              </a:spcBef>
              <a:buClr>
                <a:srgbClr val="000000"/>
              </a:buClr>
              <a:buFont typeface="Arial"/>
              <a:buChar char="•"/>
            </a:pPr>
            <a:r>
              <a:rPr lang="en-US" sz="1700" b="0" u="none" strike="noStrike">
                <a:solidFill>
                  <a:schemeClr val="dk1"/>
                </a:solidFill>
                <a:effectLst/>
                <a:uFillTx/>
                <a:latin typeface="Aptos"/>
              </a:rPr>
              <a:t>Per essere adeguatamente affrontato e risolto, il tema del ricambio generazionale in agricoltura deve essere affrontato in tutta la sua complessità.</a:t>
            </a:r>
            <a:endParaRPr lang="it-IT" sz="1700" b="0" u="none" strike="noStrike">
              <a:solidFill>
                <a:schemeClr val="dk1"/>
              </a:solidFill>
              <a:effectLst/>
              <a:uFillTx/>
              <a:latin typeface="Aptos"/>
            </a:endParaRPr>
          </a:p>
          <a:p>
            <a:pPr indent="-228600" defTabSz="914400">
              <a:lnSpc>
                <a:spcPct val="90000"/>
              </a:lnSpc>
              <a:spcBef>
                <a:spcPts val="1001"/>
              </a:spcBef>
              <a:buClr>
                <a:srgbClr val="000000"/>
              </a:buClr>
              <a:buFont typeface="Arial"/>
              <a:buChar char="•"/>
            </a:pPr>
            <a:r>
              <a:rPr lang="en-US" sz="1700" b="0" u="none" strike="noStrike">
                <a:solidFill>
                  <a:schemeClr val="dk1"/>
                </a:solidFill>
                <a:effectLst/>
                <a:uFillTx/>
                <a:latin typeface="Aptos"/>
              </a:rPr>
              <a:t>Ciò richiede l’utilizzo di alcune chiavi di lettura, che permettono di isolare gli elementi cruciali.</a:t>
            </a:r>
            <a:endParaRPr lang="it-IT" sz="1700" b="0" u="none" strike="noStrike">
              <a:solidFill>
                <a:schemeClr val="dk1"/>
              </a:solidFill>
              <a:effectLst/>
              <a:uFillTx/>
              <a:latin typeface="Aptos"/>
            </a:endParaRPr>
          </a:p>
          <a:p>
            <a:pPr indent="-228600" defTabSz="914400">
              <a:lnSpc>
                <a:spcPct val="90000"/>
              </a:lnSpc>
              <a:spcBef>
                <a:spcPts val="1001"/>
              </a:spcBef>
              <a:buClr>
                <a:srgbClr val="000000"/>
              </a:buClr>
              <a:buFont typeface="Arial"/>
              <a:buChar char="•"/>
            </a:pPr>
            <a:r>
              <a:rPr lang="en-US" sz="1700" b="0" u="none" strike="noStrike">
                <a:solidFill>
                  <a:schemeClr val="dk1"/>
                </a:solidFill>
                <a:effectLst/>
                <a:uFillTx/>
                <a:latin typeface="Aptos"/>
              </a:rPr>
              <a:t>Le chiavi di lettura da adottare sono: le dinamiche territoriali e demografiche in corso, i modelli aziendali prevalenti sui quali il processo deve innestarsi, e le formule che consentano di raggiungere l’obiettivo del ricambio generazionale.</a:t>
            </a:r>
            <a:endParaRPr lang="it-IT" sz="17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3" name="Rectangle 14">
            <a:extLst>
              <a:ext uri="{C183D7F6-B498-43B3-948B-1728B52AA6E4}">
                <adec:decorative xmlns:adec="http://schemas.microsoft.com/office/drawing/2017/decorative" val="1"/>
              </a:ext>
            </a:extLst>
          </p:cNvPr>
          <p:cNvSpPr/>
          <p:nvPr/>
        </p:nvSpPr>
        <p:spPr>
          <a:xfrm>
            <a:off x="0" y="0"/>
            <a:ext cx="12191760" cy="6857640"/>
          </a:xfrm>
          <a:prstGeom prst="rect">
            <a:avLst/>
          </a:prstGeom>
          <a:gradFill rotWithShape="0">
            <a:gsLst>
              <a:gs pos="0">
                <a:srgbClr val="156082"/>
              </a:gs>
              <a:gs pos="100000">
                <a:srgbClr val="e97132"/>
              </a:gs>
            </a:gsLst>
            <a:lin ang="27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rgbClr val="ffffff"/>
              </a:solidFill>
              <a:effectLst/>
              <a:uFillTx/>
              <a:latin typeface="Aptos"/>
            </a:endParaRPr>
          </a:p>
        </p:txBody>
      </p:sp>
      <p:sp>
        <p:nvSpPr>
          <p:cNvPr id="194" name="PlaceHolder 1"/>
          <p:cNvSpPr>
            <a:spLocks noGrp="1"/>
          </p:cNvSpPr>
          <p:nvPr>
            <p:ph type="title"/>
          </p:nvPr>
        </p:nvSpPr>
        <p:spPr>
          <a:xfrm>
            <a:off x="243000" y="1598400"/>
            <a:ext cx="4626360" cy="5122800"/>
          </a:xfrm>
          <a:prstGeom prst="rect">
            <a:avLst/>
          </a:prstGeom>
          <a:noFill/>
          <a:ln w="0">
            <a:noFill/>
          </a:ln>
        </p:spPr>
        <p:txBody>
          <a:bodyPr lIns="91440" rIns="91440" tIns="45720" bIns="45720" anchor="t">
            <a:normAutofit/>
          </a:bodyPr>
          <a:p>
            <a:pPr indent="0" algn="r" defTabSz="914400">
              <a:lnSpc>
                <a:spcPct val="90000"/>
              </a:lnSpc>
              <a:buNone/>
            </a:pPr>
            <a:r>
              <a:rPr lang="en-US" sz="5600" b="0" u="none" strike="noStrike">
                <a:solidFill>
                  <a:srgbClr val="ffffff"/>
                </a:solidFill>
                <a:effectLst/>
                <a:uFillTx/>
                <a:latin typeface="Aptos Display"/>
              </a:rPr>
              <a:t>La mancata applicazione dell’intervento PAC SRG04</a:t>
            </a:r>
            <a:endParaRPr lang="it-IT" sz="5600" b="0" u="none" strike="noStrike">
              <a:solidFill>
                <a:schemeClr val="dk1"/>
              </a:solidFill>
              <a:effectLst/>
              <a:uFillTx/>
              <a:latin typeface="Aptos"/>
            </a:endParaRPr>
          </a:p>
        </p:txBody>
      </p:sp>
      <p:sp>
        <p:nvSpPr>
          <p:cNvPr id="195" name="PlaceHolder 2"/>
          <p:cNvSpPr>
            <a:spLocks noGrp="1"/>
          </p:cNvSpPr>
          <p:nvPr>
            <p:ph/>
          </p:nvPr>
        </p:nvSpPr>
        <p:spPr>
          <a:xfrm>
            <a:off x="5793120" y="1590840"/>
            <a:ext cx="5671800" cy="5094720"/>
          </a:xfrm>
          <a:prstGeom prst="rect">
            <a:avLst/>
          </a:prstGeom>
          <a:noFill/>
          <a:ln w="0">
            <a:noFill/>
          </a:ln>
        </p:spPr>
        <p:txBody>
          <a:bodyPr lIns="91440" rIns="91440" tIns="45720" bIns="45720" anchor="t">
            <a:normAutofit lnSpcReduction="9999"/>
          </a:bodyPr>
          <a:p>
            <a:pPr indent="0" defTabSz="914400">
              <a:lnSpc>
                <a:spcPct val="90000"/>
              </a:lnSpc>
              <a:spcBef>
                <a:spcPts val="1001"/>
              </a:spcBef>
              <a:buNone/>
              <a:tabLst>
                <a:tab algn="l" pos="0"/>
              </a:tabLst>
            </a:pPr>
            <a:r>
              <a:rPr lang="en-US" sz="2800" b="0" u="none" strike="noStrike">
                <a:solidFill>
                  <a:srgbClr val="ffffff"/>
                </a:solidFill>
                <a:effectLst/>
                <a:uFillTx/>
                <a:latin typeface="Aptos"/>
              </a:rPr>
              <a:t>Oltreché in un volume che sarà disponibile a breve (“Rigenerare la terra. La sfida del ricambio generazionale in agricoltura”, scritto in collaborazione con Marcello Cabria) abbiamo dedicato al tema del ricambio generazionale in agricoltura altri due lavori. Il primo è un articolo scientifico dedicato all’intervento PAC SRG04 “Cooperazione per il ricambio generazionale”.</a:t>
            </a:r>
            <a:endParaRPr lang="it-IT" sz="2800" b="0" u="none" strike="noStrike">
              <a:solidFill>
                <a:schemeClr val="dk1"/>
              </a:solidFill>
              <a:effectLst/>
              <a:uFillTx/>
              <a:latin typeface="Aptos"/>
            </a:endParaRPr>
          </a:p>
        </p:txBody>
      </p:sp>
      <p:cxnSp>
        <p:nvCxnSpPr>
          <p:cNvPr id="196" name="Straight Connector 16">
            <a:extLst>
              <a:ext uri="{C183D7F6-B498-43B3-948B-1728B52AA6E4}">
                <adec:decorative xmlns:adec="http://schemas.microsoft.com/office/drawing/2017/decorative" val="1"/>
              </a:ext>
            </a:extLst>
          </p:cNvPr>
          <p:cNvCxnSpPr/>
          <p:nvPr/>
        </p:nvCxnSpPr>
        <p:spPr>
          <a:xfrm>
            <a:off x="5447160" y="1589040"/>
            <a:ext cx="360" cy="5260320"/>
          </a:xfrm>
          <a:prstGeom prst="straightConnector1">
            <a:avLst/>
          </a:prstGeom>
          <a:ln cap="sq" w="25400">
            <a:solidFill>
              <a:srgbClr val="ffffff"/>
            </a:solidFill>
            <a:bevel/>
          </a:ln>
        </p:spPr>
      </p:cxn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7" name="Rectangle 14">
            <a:extLst>
              <a:ext uri="{C183D7F6-B498-43B3-948B-1728B52AA6E4}">
                <adec:decorative xmlns:adec="http://schemas.microsoft.com/office/drawing/2017/decorative" val="1"/>
              </a:ext>
            </a:extLst>
          </p:cNvPr>
          <p:cNvSpPr/>
          <p:nvPr/>
        </p:nvSpPr>
        <p:spPr>
          <a:xfrm>
            <a:off x="0" y="0"/>
            <a:ext cx="12191760" cy="6857640"/>
          </a:xfrm>
          <a:prstGeom prst="rect">
            <a:avLst/>
          </a:prstGeom>
          <a:gradFill rotWithShape="0">
            <a:gsLst>
              <a:gs pos="0">
                <a:srgbClr val="156082"/>
              </a:gs>
              <a:gs pos="100000">
                <a:srgbClr val="e97132"/>
              </a:gs>
            </a:gsLst>
            <a:lin ang="27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rgbClr val="ffffff"/>
              </a:solidFill>
              <a:effectLst/>
              <a:uFillTx/>
              <a:latin typeface="Aptos"/>
            </a:endParaRPr>
          </a:p>
        </p:txBody>
      </p:sp>
      <p:sp>
        <p:nvSpPr>
          <p:cNvPr id="198" name="PlaceHolder 1"/>
          <p:cNvSpPr>
            <a:spLocks noGrp="1"/>
          </p:cNvSpPr>
          <p:nvPr>
            <p:ph type="title"/>
          </p:nvPr>
        </p:nvSpPr>
        <p:spPr>
          <a:xfrm>
            <a:off x="243000" y="1598400"/>
            <a:ext cx="4626360" cy="5122800"/>
          </a:xfrm>
          <a:prstGeom prst="rect">
            <a:avLst/>
          </a:prstGeom>
          <a:noFill/>
          <a:ln w="0">
            <a:noFill/>
          </a:ln>
        </p:spPr>
        <p:txBody>
          <a:bodyPr lIns="91440" rIns="91440" tIns="45720" bIns="45720" anchor="t">
            <a:normAutofit/>
          </a:bodyPr>
          <a:p>
            <a:pPr indent="0" algn="r" defTabSz="914400">
              <a:lnSpc>
                <a:spcPct val="90000"/>
              </a:lnSpc>
              <a:buNone/>
            </a:pPr>
            <a:r>
              <a:rPr lang="en-US" sz="5000" b="0" u="none" strike="noStrike">
                <a:solidFill>
                  <a:srgbClr val="ffffff"/>
                </a:solidFill>
                <a:effectLst/>
                <a:uFillTx/>
                <a:latin typeface="Aptos Display"/>
              </a:rPr>
              <a:t>Un intervento non adeguatamente valutato</a:t>
            </a:r>
            <a:endParaRPr lang="it-IT" sz="5000" b="0" u="none" strike="noStrike">
              <a:solidFill>
                <a:schemeClr val="dk1"/>
              </a:solidFill>
              <a:effectLst/>
              <a:uFillTx/>
              <a:latin typeface="Aptos"/>
            </a:endParaRPr>
          </a:p>
        </p:txBody>
      </p:sp>
      <p:sp>
        <p:nvSpPr>
          <p:cNvPr id="199" name="PlaceHolder 2"/>
          <p:cNvSpPr>
            <a:spLocks noGrp="1"/>
          </p:cNvSpPr>
          <p:nvPr>
            <p:ph/>
          </p:nvPr>
        </p:nvSpPr>
        <p:spPr>
          <a:xfrm>
            <a:off x="5793120" y="1590840"/>
            <a:ext cx="5671800" cy="5094720"/>
          </a:xfrm>
          <a:prstGeom prst="rect">
            <a:avLst/>
          </a:prstGeom>
          <a:noFill/>
          <a:ln w="0">
            <a:noFill/>
          </a:ln>
        </p:spPr>
        <p:txBody>
          <a:bodyPr lIns="91440" rIns="91440" tIns="45720" bIns="45720" anchor="t">
            <a:normAutofit lnSpcReduction="9999"/>
          </a:bodyPr>
          <a:p>
            <a:pPr indent="0" defTabSz="914400">
              <a:lnSpc>
                <a:spcPct val="90000"/>
              </a:lnSpc>
              <a:spcBef>
                <a:spcPts val="1001"/>
              </a:spcBef>
              <a:buNone/>
              <a:tabLst>
                <a:tab algn="l" pos="0"/>
              </a:tabLst>
            </a:pPr>
            <a:r>
              <a:rPr lang="en-US" sz="1800" b="0" u="none" strike="noStrike">
                <a:solidFill>
                  <a:srgbClr val="ffffff"/>
                </a:solidFill>
                <a:effectLst/>
                <a:uFillTx/>
                <a:latin typeface="Aptos"/>
              </a:rPr>
              <a:t>L’articolo scientifico dedicato all’intervento PACSRG04 (Russo 2024) è partito dalla constatazione che nessuna tra le diciannove Regioni e le due Provincie Autonome italiane lo ha attivato, e dalla necessità di capire quali siano stati i motivi di una così unanime chiusura.</a:t>
            </a:r>
            <a:endParaRPr lang="it-IT" sz="18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800" b="0" u="none" strike="noStrike">
                <a:solidFill>
                  <a:srgbClr val="ffffff"/>
                </a:solidFill>
                <a:effectLst/>
                <a:uFillTx/>
                <a:latin typeface="Aptos"/>
              </a:rPr>
              <a:t>Attraverso un programma di interviste semi-strutturate con assessori  all’Agricoltura e dirigenti e/o funzionari di dipartimento è emerso che l’intervento in questione non è stato adeguatamente valutato nelle sue potenzialità (ciò che è stato causato principalmente dai tempi pressanti entro i quali si è dovuto lavorare per adeguarsi alla nuova PAC e all’obbligo di stilare un piano strategico nazionale).</a:t>
            </a:r>
            <a:endParaRPr lang="it-IT" sz="18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800" b="0" u="none" strike="noStrike">
                <a:solidFill>
                  <a:srgbClr val="ffffff"/>
                </a:solidFill>
                <a:effectLst/>
                <a:uFillTx/>
                <a:latin typeface="Aptos"/>
              </a:rPr>
              <a:t>È emersa anche una diffusa sensibilità verso il recupero della spirito informatore del SRG04, visto come uno strumento che presenta prospettive innovative.</a:t>
            </a:r>
            <a:endParaRPr lang="it-IT" sz="1800" b="0" u="none" strike="noStrike">
              <a:solidFill>
                <a:schemeClr val="dk1"/>
              </a:solidFill>
              <a:effectLst/>
              <a:uFillTx/>
              <a:latin typeface="Aptos"/>
            </a:endParaRPr>
          </a:p>
        </p:txBody>
      </p:sp>
      <p:cxnSp>
        <p:nvCxnSpPr>
          <p:cNvPr id="200" name="Straight Connector 16">
            <a:extLst>
              <a:ext uri="{C183D7F6-B498-43B3-948B-1728B52AA6E4}">
                <adec:decorative xmlns:adec="http://schemas.microsoft.com/office/drawing/2017/decorative" val="1"/>
              </a:ext>
            </a:extLst>
          </p:cNvPr>
          <p:cNvCxnSpPr/>
          <p:nvPr/>
        </p:nvCxnSpPr>
        <p:spPr>
          <a:xfrm>
            <a:off x="5447160" y="1589040"/>
            <a:ext cx="360" cy="5260320"/>
          </a:xfrm>
          <a:prstGeom prst="straightConnector1">
            <a:avLst/>
          </a:prstGeom>
          <a:ln cap="sq" w="25400">
            <a:solidFill>
              <a:srgbClr val="ffffff"/>
            </a:solidFill>
            <a:bevel/>
          </a:ln>
        </p:spPr>
      </p:cxn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01" name="Slide Background Fill">
            <a:extLst>
              <a:ext uri="{C183D7F6-B498-43B3-948B-1728B52AA6E4}">
                <adec:decorative xmlns:adec="http://schemas.microsoft.com/office/drawing/2017/decorative" val="1"/>
              </a:ext>
            </a:extLst>
          </p:cNvPr>
          <p:cNvSpPr/>
          <p:nvPr/>
        </p:nvSpPr>
        <p:spPr>
          <a:xfrm>
            <a:off x="288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202" name="Group 9">
            <a:extLst>
              <a:ext uri="{C183D7F6-B498-43B3-948B-1728B52AA6E4}">
                <adec:decorative xmlns:adec="http://schemas.microsoft.com/office/drawing/2017/decorative" val="1"/>
              </a:ext>
            </a:extLst>
          </p:cNvPr>
          <p:cNvGrpSpPr/>
          <p:nvPr/>
        </p:nvGrpSpPr>
        <p:grpSpPr>
          <a:xfrm>
            <a:off x="-2880" y="0"/>
            <a:ext cx="12188520" cy="6857640"/>
            <a:chOff x="-2880" y="0"/>
            <a:chExt cx="12188520" cy="6857640"/>
          </a:xfrm>
        </p:grpSpPr>
        <p:sp>
          <p:nvSpPr>
            <p:cNvPr id="203" name="Color Cover">
              <a:extLst>
                <a:ext uri="{C183D7F6-B498-43B3-948B-1728B52AA6E4}">
                  <adec:decorative xmlns:adec="http://schemas.microsoft.com/office/drawing/2017/decorative" val="1"/>
                </a:ext>
              </a:extLst>
            </p:cNvPr>
            <p:cNvSpPr/>
            <p:nvPr/>
          </p:nvSpPr>
          <p:spPr>
            <a:xfrm>
              <a:off x="-2880" y="0"/>
              <a:ext cx="12188520" cy="685764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04" name="Color Cover">
              <a:extLst>
                <a:ext uri="{C183D7F6-B498-43B3-948B-1728B52AA6E4}">
                  <adec:decorative xmlns:adec="http://schemas.microsoft.com/office/drawing/2017/decorative" val="1"/>
                </a:ext>
              </a:extLst>
            </p:cNvPr>
            <p:cNvSpPr/>
            <p:nvPr/>
          </p:nvSpPr>
          <p:spPr>
            <a:xfrm>
              <a:off x="-2880" y="0"/>
              <a:ext cx="12188520" cy="685764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grpSp>
        <p:nvGrpSpPr>
          <p:cNvPr id="205" name="Group 13">
            <a:extLst>
              <a:ext uri="{C183D7F6-B498-43B3-948B-1728B52AA6E4}">
                <adec:decorative xmlns:adec="http://schemas.microsoft.com/office/drawing/2017/decorative" val="1"/>
              </a:ext>
            </a:extLst>
          </p:cNvPr>
          <p:cNvGrpSpPr/>
          <p:nvPr/>
        </p:nvGrpSpPr>
        <p:grpSpPr>
          <a:xfrm>
            <a:off x="651240" y="598320"/>
            <a:ext cx="10888920" cy="5680440"/>
            <a:chOff x="651240" y="598320"/>
            <a:chExt cx="10888920" cy="5680440"/>
          </a:xfrm>
        </p:grpSpPr>
        <p:sp>
          <p:nvSpPr>
            <p:cNvPr id="206" name="Color">
              <a:extLst>
                <a:ext uri="{C183D7F6-B498-43B3-948B-1728B52AA6E4}">
                  <adec:decorative xmlns:adec="http://schemas.microsoft.com/office/drawing/2017/decorative" val="1"/>
                </a:ext>
              </a:extLst>
            </p:cNvPr>
            <p:cNvSpPr/>
            <p:nvPr/>
          </p:nvSpPr>
          <p:spPr>
            <a:xfrm>
              <a:off x="651240" y="598320"/>
              <a:ext cx="10888920" cy="5680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07" name="Color">
              <a:extLst>
                <a:ext uri="{C183D7F6-B498-43B3-948B-1728B52AA6E4}">
                  <adec:decorative xmlns:adec="http://schemas.microsoft.com/office/drawing/2017/decorative" val="1"/>
                </a:ext>
              </a:extLst>
            </p:cNvPr>
            <p:cNvSpPr/>
            <p:nvPr/>
          </p:nvSpPr>
          <p:spPr>
            <a:xfrm>
              <a:off x="651240" y="598320"/>
              <a:ext cx="10888920" cy="568044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grpSp>
        <p:nvGrpSpPr>
          <p:cNvPr id="208" name="Group 17">
            <a:extLst>
              <a:ext uri="{C183D7F6-B498-43B3-948B-1728B52AA6E4}">
                <adec:decorative xmlns:adec="http://schemas.microsoft.com/office/drawing/2017/decorative" val="1"/>
              </a:ext>
            </a:extLst>
          </p:cNvPr>
          <p:cNvGrpSpPr/>
          <p:nvPr/>
        </p:nvGrpSpPr>
        <p:grpSpPr>
          <a:xfrm>
            <a:off x="1440" y="0"/>
            <a:ext cx="12188520" cy="6857640"/>
            <a:chOff x="1440" y="0"/>
            <a:chExt cx="12188520" cy="6857640"/>
          </a:xfrm>
        </p:grpSpPr>
        <p:sp>
          <p:nvSpPr>
            <p:cNvPr id="209" name="Freeform: Shape 18">
              <a:extLst>
                <a:ext uri="{C183D7F6-B498-43B3-948B-1728B52AA6E4}">
                  <adec:decorative xmlns:adec="http://schemas.microsoft.com/office/drawing/2017/decorative" val="1"/>
                </a:ext>
              </a:extLst>
            </p:cNvPr>
            <p:cNvSpPr/>
            <p:nvPr/>
          </p:nvSpPr>
          <p:spPr>
            <a:xfrm>
              <a:off x="27720" y="6015600"/>
              <a:ext cx="2605320" cy="842040"/>
            </a:xfrm>
            <a:custGeom>
              <a:avLst/>
              <a:gdLst>
                <a:gd name="textAreaLeft" fmla="*/ 0 w 2605320"/>
                <a:gd name="textAreaRight" fmla="*/ 2605680 w 2605320"/>
                <a:gd name="textAreaTop" fmla="*/ 0 h 842040"/>
                <a:gd name="textAreaBottom" fmla="*/ 842400 h 842040"/>
                <a:gd name="GluePoint1X" fmla="*/ 1151220 w 3180577"/>
                <a:gd name="GluePoint1Y" fmla="*/ 1105 h 1033951"/>
                <a:gd name="GluePoint2X" fmla="*/ 1735251 w 3180577"/>
                <a:gd name="GluePoint2Y" fmla="*/ 77956 h 1033951"/>
                <a:gd name="GluePoint3X" fmla="*/ 2001894 w 3180577"/>
                <a:gd name="GluePoint3Y" fmla="*/ 123235 h 1033951"/>
                <a:gd name="GluePoint4X" fmla="*/ 2321364 w 3180577"/>
                <a:gd name="GluePoint4Y" fmla="*/ 128266 h 1033951"/>
                <a:gd name="GluePoint5X" fmla="*/ 2671019 w 3180577"/>
                <a:gd name="GluePoint5Y" fmla="*/ 55316 h 1033951"/>
                <a:gd name="GluePoint6X" fmla="*/ 2982942 w 3180577"/>
                <a:gd name="GluePoint6Y" fmla="*/ 326991 h 1033951"/>
                <a:gd name="GluePoint7X" fmla="*/ 3176430 w 3180577"/>
                <a:gd name="GluePoint7Y" fmla="*/ 1024557 h 1033951"/>
                <a:gd name="GluePoint8X" fmla="*/ 3174833 w 3180577"/>
                <a:gd name="GluePoint8Y" fmla="*/ 1033951 h 1033951"/>
                <a:gd name="GluePoint9X" fmla="*/ 23630 w 3180577"/>
                <a:gd name="GluePoint9Y" fmla="*/ 1033951 h 1033951"/>
                <a:gd name="GluePoint10X" fmla="*/ 11184 w 3180577"/>
                <a:gd name="GluePoint10Y" fmla="*/ 984167 h 1033951"/>
                <a:gd name="GluePoint11X" fmla="*/ 236008 w 3180577"/>
                <a:gd name="GluePoint11Y" fmla="*/ 289258 h 1033951"/>
                <a:gd name="GluePoint12X" fmla="*/ 1151220 w 3180577"/>
                <a:gd name="GluePoint12Y" fmla="*/ 1105 h 1033951"/>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10" name="Freeform: Shape 19">
              <a:extLst>
                <a:ext uri="{C183D7F6-B498-43B3-948B-1728B52AA6E4}">
                  <adec:decorative xmlns:adec="http://schemas.microsoft.com/office/drawing/2017/decorative" val="1"/>
                </a:ext>
              </a:extLst>
            </p:cNvPr>
            <p:cNvSpPr/>
            <p:nvPr/>
          </p:nvSpPr>
          <p:spPr>
            <a:xfrm>
              <a:off x="656640" y="5798160"/>
              <a:ext cx="2485080" cy="1059480"/>
            </a:xfrm>
            <a:custGeom>
              <a:avLst/>
              <a:gdLst>
                <a:gd name="textAreaLeft" fmla="*/ 0 w 2485080"/>
                <a:gd name="textAreaRight" fmla="*/ 2485440 w 2485080"/>
                <a:gd name="textAreaTop" fmla="*/ 0 h 1059480"/>
                <a:gd name="textAreaBottom" fmla="*/ 1059840 h 1059480"/>
                <a:gd name="GluePoint1X" fmla="*/ 1553968 w 2449768"/>
                <a:gd name="GluePoint1Y" fmla="*/ 1045598 h 1050628"/>
                <a:gd name="GluePoint2X" fmla="*/ 1561623 w 2449768"/>
                <a:gd name="GluePoint2Y" fmla="*/ 1050628 h 1050628"/>
                <a:gd name="GluePoint3X" fmla="*/ 1540857 w 2449768"/>
                <a:gd name="GluePoint3Y" fmla="*/ 1050628 h 1050628"/>
                <a:gd name="GluePoint4X" fmla="*/ 1542955 w 2449768"/>
                <a:gd name="GluePoint4Y" fmla="*/ 1048256 h 1050628"/>
                <a:gd name="GluePoint5X" fmla="*/ 1553968 w 2449768"/>
                <a:gd name="GluePoint5Y" fmla="*/ 1045598 h 1050628"/>
                <a:gd name="GluePoint6X" fmla="*/ 490647 w 2449768"/>
                <a:gd name="GluePoint6Y" fmla="*/ 1036483 h 1050628"/>
                <a:gd name="GluePoint7X" fmla="*/ 503939 w 2449768"/>
                <a:gd name="GluePoint7Y" fmla="*/ 1045217 h 1050628"/>
                <a:gd name="GluePoint8X" fmla="*/ 505485 w 2449768"/>
                <a:gd name="GluePoint8Y" fmla="*/ 1050628 h 1050628"/>
                <a:gd name="GluePoint9X" fmla="*/ 470645 w 2449768"/>
                <a:gd name="GluePoint9Y" fmla="*/ 1050628 h 1050628"/>
                <a:gd name="GluePoint10X" fmla="*/ 469761 w 2449768"/>
                <a:gd name="GluePoint10Y" fmla="*/ 1046736 h 1050628"/>
                <a:gd name="GluePoint11X" fmla="*/ 479634 w 2449768"/>
                <a:gd name="GluePoint11Y" fmla="*/ 1039141 h 1050628"/>
                <a:gd name="GluePoint12X" fmla="*/ 490647 w 2449768"/>
                <a:gd name="GluePoint12Y" fmla="*/ 1036483 h 1050628"/>
                <a:gd name="GluePoint13X" fmla="*/ 326591 w 2449768"/>
                <a:gd name="GluePoint13Y" fmla="*/ 1030407 h 1050628"/>
                <a:gd name="GluePoint14X" fmla="*/ 339883 w 2449768"/>
                <a:gd name="GluePoint14Y" fmla="*/ 1039141 h 1050628"/>
                <a:gd name="GluePoint15X" fmla="*/ 341999 w 2449768"/>
                <a:gd name="GluePoint15Y" fmla="*/ 1050628 h 1050628"/>
                <a:gd name="GluePoint16X" fmla="*/ 308260 w 2449768"/>
                <a:gd name="GluePoint16Y" fmla="*/ 1050628 h 1050628"/>
                <a:gd name="GluePoint17X" fmla="*/ 306844 w 2449768"/>
                <a:gd name="GluePoint17Y" fmla="*/ 1042939 h 1050628"/>
                <a:gd name="GluePoint18X" fmla="*/ 315578 w 2449768"/>
                <a:gd name="GluePoint18Y" fmla="*/ 1033065 h 1050628"/>
                <a:gd name="GluePoint19X" fmla="*/ 326591 w 2449768"/>
                <a:gd name="GluePoint19Y" fmla="*/ 1030407 h 1050628"/>
                <a:gd name="GluePoint20X" fmla="*/ 20886 w 2449768"/>
                <a:gd name="GluePoint20Y" fmla="*/ 1026229 h 1050628"/>
                <a:gd name="GluePoint21X" fmla="*/ 33039 w 2449768"/>
                <a:gd name="GluePoint21Y" fmla="*/ 1036103 h 1050628"/>
                <a:gd name="GluePoint22X" fmla="*/ 36837 w 2449768"/>
                <a:gd name="GluePoint22Y" fmla="*/ 1049395 h 1050628"/>
                <a:gd name="GluePoint23X" fmla="*/ 35731 w 2449768"/>
                <a:gd name="GluePoint23Y" fmla="*/ 1050628 h 1050628"/>
                <a:gd name="GluePoint24X" fmla="*/ 1976 w 2449768"/>
                <a:gd name="GluePoint24Y" fmla="*/ 1050628 h 1050628"/>
                <a:gd name="GluePoint25X" fmla="*/ 0 w 2449768"/>
                <a:gd name="GluePoint25Y" fmla="*/ 1039901 h 1050628"/>
                <a:gd name="GluePoint26X" fmla="*/ 8734 w 2449768"/>
                <a:gd name="GluePoint26Y" fmla="*/ 1030027 h 1050628"/>
                <a:gd name="GluePoint27X" fmla="*/ 20886 w 2449768"/>
                <a:gd name="GluePoint27Y" fmla="*/ 1026229 h 1050628"/>
                <a:gd name="GluePoint28X" fmla="*/ 2100819 w 2449768"/>
                <a:gd name="GluePoint28Y" fmla="*/ 1024331 h 1050628"/>
                <a:gd name="GluePoint29X" fmla="*/ 2114111 w 2449768"/>
                <a:gd name="GluePoint29Y" fmla="*/ 1033065 h 1050628"/>
                <a:gd name="GluePoint30X" fmla="*/ 2117909 w 2449768"/>
                <a:gd name="GluePoint30Y" fmla="*/ 1046357 h 1050628"/>
                <a:gd name="GluePoint31X" fmla="*/ 2114079 w 2449768"/>
                <a:gd name="GluePoint31Y" fmla="*/ 1050628 h 1050628"/>
                <a:gd name="GluePoint32X" fmla="*/ 2083616 w 2449768"/>
                <a:gd name="GluePoint32Y" fmla="*/ 1050628 h 1050628"/>
                <a:gd name="GluePoint33X" fmla="*/ 2081072 w 2449768"/>
                <a:gd name="GluePoint33Y" fmla="*/ 1035724 h 1050628"/>
                <a:gd name="GluePoint34X" fmla="*/ 2089806 w 2449768"/>
                <a:gd name="GluePoint34Y" fmla="*/ 1026989 h 1050628"/>
                <a:gd name="GluePoint35X" fmla="*/ 2100819 w 2449768"/>
                <a:gd name="GluePoint35Y" fmla="*/ 1024331 h 1050628"/>
                <a:gd name="GluePoint36X" fmla="*/ 1192439 w 2449768"/>
                <a:gd name="GluePoint36Y" fmla="*/ 1024331 h 1050628"/>
                <a:gd name="GluePoint37X" fmla="*/ 1205731 w 2449768"/>
                <a:gd name="GluePoint37Y" fmla="*/ 1033065 h 1050628"/>
                <a:gd name="GluePoint38X" fmla="*/ 1209529 w 2449768"/>
                <a:gd name="GluePoint38Y" fmla="*/ 1046357 h 1050628"/>
                <a:gd name="GluePoint39X" fmla="*/ 1205699 w 2449768"/>
                <a:gd name="GluePoint39Y" fmla="*/ 1050628 h 1050628"/>
                <a:gd name="GluePoint40X" fmla="*/ 1175227 w 2449768"/>
                <a:gd name="GluePoint40Y" fmla="*/ 1050628 h 1050628"/>
                <a:gd name="GluePoint41X" fmla="*/ 1172692 w 2449768"/>
                <a:gd name="GluePoint41Y" fmla="*/ 1036863 h 1050628"/>
                <a:gd name="GluePoint42X" fmla="*/ 1181426 w 2449768"/>
                <a:gd name="GluePoint42Y" fmla="*/ 1026989 h 1050628"/>
                <a:gd name="GluePoint43X" fmla="*/ 1192439 w 2449768"/>
                <a:gd name="GluePoint43Y" fmla="*/ 1024331 h 1050628"/>
                <a:gd name="GluePoint44X" fmla="*/ 788376 w 2449768"/>
                <a:gd name="GluePoint44Y" fmla="*/ 1024331 h 1050628"/>
                <a:gd name="GluePoint45X" fmla="*/ 801668 w 2449768"/>
                <a:gd name="GluePoint45Y" fmla="*/ 1033065 h 1050628"/>
                <a:gd name="GluePoint46X" fmla="*/ 805466 w 2449768"/>
                <a:gd name="GluePoint46Y" fmla="*/ 1046357 h 1050628"/>
                <a:gd name="GluePoint47X" fmla="*/ 801636 w 2449768"/>
                <a:gd name="GluePoint47Y" fmla="*/ 1050628 h 1050628"/>
                <a:gd name="GluePoint48X" fmla="*/ 771181 w 2449768"/>
                <a:gd name="GluePoint48Y" fmla="*/ 1050628 h 1050628"/>
                <a:gd name="GluePoint49X" fmla="*/ 768629 w 2449768"/>
                <a:gd name="GluePoint49Y" fmla="*/ 1034584 h 1050628"/>
                <a:gd name="GluePoint50X" fmla="*/ 777363 w 2449768"/>
                <a:gd name="GluePoint50Y" fmla="*/ 1026989 h 1050628"/>
                <a:gd name="GluePoint51X" fmla="*/ 788376 w 2449768"/>
                <a:gd name="GluePoint51Y" fmla="*/ 1024331 h 1050628"/>
                <a:gd name="GluePoint52X" fmla="*/ 138231 w 2449768"/>
                <a:gd name="GluePoint52Y" fmla="*/ 1024331 h 1050628"/>
                <a:gd name="GluePoint53X" fmla="*/ 151523 w 2449768"/>
                <a:gd name="GluePoint53Y" fmla="*/ 1033065 h 1050628"/>
                <a:gd name="GluePoint54X" fmla="*/ 154181 w 2449768"/>
                <a:gd name="GluePoint54Y" fmla="*/ 1047496 h 1050628"/>
                <a:gd name="GluePoint55X" fmla="*/ 151411 w 2449768"/>
                <a:gd name="GluePoint55Y" fmla="*/ 1050628 h 1050628"/>
                <a:gd name="GluePoint56X" fmla="*/ 121019 w 2449768"/>
                <a:gd name="GluePoint56Y" fmla="*/ 1050628 h 1050628"/>
                <a:gd name="GluePoint57X" fmla="*/ 118484 w 2449768"/>
                <a:gd name="GluePoint57Y" fmla="*/ 1036863 h 1050628"/>
                <a:gd name="GluePoint58X" fmla="*/ 127218 w 2449768"/>
                <a:gd name="GluePoint58Y" fmla="*/ 1026989 h 1050628"/>
                <a:gd name="GluePoint59X" fmla="*/ 138231 w 2449768"/>
                <a:gd name="GluePoint59Y" fmla="*/ 1024331 h 1050628"/>
                <a:gd name="GluePoint60X" fmla="*/ 894709 w 2449768"/>
                <a:gd name="GluePoint60Y" fmla="*/ 1021293 h 1050628"/>
                <a:gd name="GluePoint61X" fmla="*/ 908001 w 2449768"/>
                <a:gd name="GluePoint61Y" fmla="*/ 1030027 h 1050628"/>
                <a:gd name="GluePoint62X" fmla="*/ 911799 w 2449768"/>
                <a:gd name="GluePoint62Y" fmla="*/ 1043319 h 1050628"/>
                <a:gd name="GluePoint63X" fmla="*/ 905246 w 2449768"/>
                <a:gd name="GluePoint63Y" fmla="*/ 1050628 h 1050628"/>
                <a:gd name="GluePoint64X" fmla="*/ 880920 w 2449768"/>
                <a:gd name="GluePoint64Y" fmla="*/ 1050628 h 1050628"/>
                <a:gd name="GluePoint65X" fmla="*/ 877620 w 2449768"/>
                <a:gd name="GluePoint65Y" fmla="*/ 1048256 h 1050628"/>
                <a:gd name="GluePoint66X" fmla="*/ 883696 w 2449768"/>
                <a:gd name="GluePoint66Y" fmla="*/ 1023951 h 1050628"/>
                <a:gd name="GluePoint67X" fmla="*/ 894709 w 2449768"/>
                <a:gd name="GluePoint67Y" fmla="*/ 1021293 h 1050628"/>
                <a:gd name="GluePoint68X" fmla="*/ 694197 w 2449768"/>
                <a:gd name="GluePoint68Y" fmla="*/ 1021293 h 1050628"/>
                <a:gd name="GluePoint69X" fmla="*/ 707488 w 2449768"/>
                <a:gd name="GluePoint69Y" fmla="*/ 1030027 h 1050628"/>
                <a:gd name="GluePoint70X" fmla="*/ 711286 w 2449768"/>
                <a:gd name="GluePoint70Y" fmla="*/ 1043319 h 1050628"/>
                <a:gd name="GluePoint71X" fmla="*/ 704733 w 2449768"/>
                <a:gd name="GluePoint71Y" fmla="*/ 1050628 h 1050628"/>
                <a:gd name="GluePoint72X" fmla="*/ 680408 w 2449768"/>
                <a:gd name="GluePoint72Y" fmla="*/ 1050628 h 1050628"/>
                <a:gd name="GluePoint73X" fmla="*/ 677108 w 2449768"/>
                <a:gd name="GluePoint73Y" fmla="*/ 1048256 h 1050628"/>
                <a:gd name="GluePoint74X" fmla="*/ 683184 w 2449768"/>
                <a:gd name="GluePoint74Y" fmla="*/ 1023951 h 1050628"/>
                <a:gd name="GluePoint75X" fmla="*/ 694197 w 2449768"/>
                <a:gd name="GluePoint75Y" fmla="*/ 1021293 h 1050628"/>
                <a:gd name="GluePoint76X" fmla="*/ 596979 w 2449768"/>
                <a:gd name="GluePoint76Y" fmla="*/ 1021293 h 1050628"/>
                <a:gd name="GluePoint77X" fmla="*/ 610271 w 2449768"/>
                <a:gd name="GluePoint77Y" fmla="*/ 1030027 h 1050628"/>
                <a:gd name="GluePoint78X" fmla="*/ 614069 w 2449768"/>
                <a:gd name="GluePoint78Y" fmla="*/ 1043319 h 1050628"/>
                <a:gd name="GluePoint79X" fmla="*/ 607516 w 2449768"/>
                <a:gd name="GluePoint79Y" fmla="*/ 1050628 h 1050628"/>
                <a:gd name="GluePoint80X" fmla="*/ 583190 w 2449768"/>
                <a:gd name="GluePoint80Y" fmla="*/ 1050628 h 1050628"/>
                <a:gd name="GluePoint81X" fmla="*/ 579890 w 2449768"/>
                <a:gd name="GluePoint81Y" fmla="*/ 1048256 h 1050628"/>
                <a:gd name="GluePoint82X" fmla="*/ 585966 w 2449768"/>
                <a:gd name="GluePoint82Y" fmla="*/ 1023951 h 1050628"/>
                <a:gd name="GluePoint83X" fmla="*/ 596979 w 2449768"/>
                <a:gd name="GluePoint83Y" fmla="*/ 1021293 h 1050628"/>
                <a:gd name="GluePoint84X" fmla="*/ 1086106 w 2449768"/>
                <a:gd name="GluePoint84Y" fmla="*/ 1015217 h 1050628"/>
                <a:gd name="GluePoint85X" fmla="*/ 1099398 w 2449768"/>
                <a:gd name="GluePoint85Y" fmla="*/ 1023951 h 1050628"/>
                <a:gd name="GluePoint86X" fmla="*/ 1093322 w 2449768"/>
                <a:gd name="GluePoint86Y" fmla="*/ 1048256 h 1050628"/>
                <a:gd name="GluePoint87X" fmla="*/ 1082478 w 2449768"/>
                <a:gd name="GluePoint87Y" fmla="*/ 1050628 h 1050628"/>
                <a:gd name="GluePoint88X" fmla="*/ 1080771 w 2449768"/>
                <a:gd name="GluePoint88Y" fmla="*/ 1050628 h 1050628"/>
                <a:gd name="GluePoint89X" fmla="*/ 1069017 w 2449768"/>
                <a:gd name="GluePoint89Y" fmla="*/ 1042180 h 1050628"/>
                <a:gd name="GluePoint90X" fmla="*/ 1075093 w 2449768"/>
                <a:gd name="GluePoint90Y" fmla="*/ 1017875 h 1050628"/>
                <a:gd name="GluePoint91X" fmla="*/ 1086106 w 2449768"/>
                <a:gd name="GluePoint91Y" fmla="*/ 1015217 h 1050628"/>
                <a:gd name="GluePoint92X" fmla="*/ 1313961 w 2449768"/>
                <a:gd name="GluePoint92Y" fmla="*/ 1009141 h 1050628"/>
                <a:gd name="GluePoint93X" fmla="*/ 1327253 w 2449768"/>
                <a:gd name="GluePoint93Y" fmla="*/ 1017875 h 1050628"/>
                <a:gd name="GluePoint94X" fmla="*/ 1321177 w 2449768"/>
                <a:gd name="GluePoint94Y" fmla="*/ 1042180 h 1050628"/>
                <a:gd name="GluePoint95X" fmla="*/ 1296872 w 2449768"/>
                <a:gd name="GluePoint95Y" fmla="*/ 1036104 h 1050628"/>
                <a:gd name="GluePoint96X" fmla="*/ 1302948 w 2449768"/>
                <a:gd name="GluePoint96Y" fmla="*/ 1011799 h 1050628"/>
                <a:gd name="GluePoint97X" fmla="*/ 1313961 w 2449768"/>
                <a:gd name="GluePoint97Y" fmla="*/ 1009141 h 1050628"/>
                <a:gd name="GluePoint98X" fmla="*/ 2337788 w 2449768"/>
                <a:gd name="GluePoint98Y" fmla="*/ 996989 h 1050628"/>
                <a:gd name="GluePoint99X" fmla="*/ 2351080 w 2449768"/>
                <a:gd name="GluePoint99Y" fmla="*/ 1005723 h 1050628"/>
                <a:gd name="GluePoint100X" fmla="*/ 2345004 w 2449768"/>
                <a:gd name="GluePoint100Y" fmla="*/ 1030028 h 1050628"/>
                <a:gd name="GluePoint101X" fmla="*/ 2320699 w 2449768"/>
                <a:gd name="GluePoint101Y" fmla="*/ 1023952 h 1050628"/>
                <a:gd name="GluePoint102X" fmla="*/ 2326775 w 2449768"/>
                <a:gd name="GluePoint102Y" fmla="*/ 999647 h 1050628"/>
                <a:gd name="GluePoint103X" fmla="*/ 2337788 w 2449768"/>
                <a:gd name="GluePoint103Y" fmla="*/ 996989 h 1050628"/>
                <a:gd name="GluePoint104X" fmla="*/ 1429407 w 2449768"/>
                <a:gd name="GluePoint104Y" fmla="*/ 990912 h 1050628"/>
                <a:gd name="GluePoint105X" fmla="*/ 1442699 w 2449768"/>
                <a:gd name="GluePoint105Y" fmla="*/ 999646 h 1050628"/>
                <a:gd name="GluePoint106X" fmla="*/ 1436623 w 2449768"/>
                <a:gd name="GluePoint106Y" fmla="*/ 1023951 h 1050628"/>
                <a:gd name="GluePoint107X" fmla="*/ 1412318 w 2449768"/>
                <a:gd name="GluePoint107Y" fmla="*/ 1017875 h 1050628"/>
                <a:gd name="GluePoint108X" fmla="*/ 1418394 w 2449768"/>
                <a:gd name="GluePoint108Y" fmla="*/ 993570 h 1050628"/>
                <a:gd name="GluePoint109X" fmla="*/ 1429407 w 2449768"/>
                <a:gd name="GluePoint109Y" fmla="*/ 990912 h 1050628"/>
                <a:gd name="GluePoint110X" fmla="*/ 1672452 w 2449768"/>
                <a:gd name="GluePoint110Y" fmla="*/ 987874 h 1050628"/>
                <a:gd name="GluePoint111X" fmla="*/ 1685744 w 2449768"/>
                <a:gd name="GluePoint111Y" fmla="*/ 996608 h 1050628"/>
                <a:gd name="GluePoint112X" fmla="*/ 1679668 w 2449768"/>
                <a:gd name="GluePoint112Y" fmla="*/ 1020913 h 1050628"/>
                <a:gd name="GluePoint113X" fmla="*/ 1655363 w 2449768"/>
                <a:gd name="GluePoint113Y" fmla="*/ 1014837 h 1050628"/>
                <a:gd name="GluePoint114X" fmla="*/ 1661439 w 2449768"/>
                <a:gd name="GluePoint114Y" fmla="*/ 990532 h 1050628"/>
                <a:gd name="GluePoint115X" fmla="*/ 1672452 w 2449768"/>
                <a:gd name="GluePoint115Y" fmla="*/ 987874 h 1050628"/>
                <a:gd name="GluePoint116X" fmla="*/ 1803089 w 2449768"/>
                <a:gd name="GluePoint116Y" fmla="*/ 975722 h 1050628"/>
                <a:gd name="GluePoint117X" fmla="*/ 1816381 w 2449768"/>
                <a:gd name="GluePoint117Y" fmla="*/ 984456 h 1050628"/>
                <a:gd name="GluePoint118X" fmla="*/ 1810305 w 2449768"/>
                <a:gd name="GluePoint118Y" fmla="*/ 1008761 h 1050628"/>
                <a:gd name="GluePoint119X" fmla="*/ 1786000 w 2449768"/>
                <a:gd name="GluePoint119Y" fmla="*/ 1002685 h 1050628"/>
                <a:gd name="GluePoint120X" fmla="*/ 1792076 w 2449768"/>
                <a:gd name="GluePoint120Y" fmla="*/ 978380 h 1050628"/>
                <a:gd name="GluePoint121X" fmla="*/ 1803089 w 2449768"/>
                <a:gd name="GluePoint121Y" fmla="*/ 975722 h 1050628"/>
                <a:gd name="GluePoint122X" fmla="*/ 2030944 w 2449768"/>
                <a:gd name="GluePoint122Y" fmla="*/ 969646 h 1050628"/>
                <a:gd name="GluePoint123X" fmla="*/ 2044236 w 2449768"/>
                <a:gd name="GluePoint123Y" fmla="*/ 978380 h 1050628"/>
                <a:gd name="GluePoint124X" fmla="*/ 2038160 w 2449768"/>
                <a:gd name="GluePoint124Y" fmla="*/ 1002685 h 1050628"/>
                <a:gd name="GluePoint125X" fmla="*/ 2013855 w 2449768"/>
                <a:gd name="GluePoint125Y" fmla="*/ 996609 h 1050628"/>
                <a:gd name="GluePoint126X" fmla="*/ 2019931 w 2449768"/>
                <a:gd name="GluePoint126Y" fmla="*/ 972304 h 1050628"/>
                <a:gd name="GluePoint127X" fmla="*/ 2030944 w 2449768"/>
                <a:gd name="GluePoint127Y" fmla="*/ 969646 h 1050628"/>
                <a:gd name="GluePoint128X" fmla="*/ 405581 w 2449768"/>
                <a:gd name="GluePoint128Y" fmla="*/ 966608 h 1050628"/>
                <a:gd name="GluePoint129X" fmla="*/ 418873 w 2449768"/>
                <a:gd name="GluePoint129Y" fmla="*/ 975342 h 1050628"/>
                <a:gd name="GluePoint130X" fmla="*/ 412797 w 2449768"/>
                <a:gd name="GluePoint130Y" fmla="*/ 999647 h 1050628"/>
                <a:gd name="GluePoint131X" fmla="*/ 388492 w 2449768"/>
                <a:gd name="GluePoint131Y" fmla="*/ 993571 h 1050628"/>
                <a:gd name="GluePoint132X" fmla="*/ 394568 w 2449768"/>
                <a:gd name="GluePoint132Y" fmla="*/ 969266 h 1050628"/>
                <a:gd name="GluePoint133X" fmla="*/ 405581 w 2449768"/>
                <a:gd name="GluePoint133Y" fmla="*/ 966608 h 1050628"/>
                <a:gd name="GluePoint134X" fmla="*/ 2225380 w 2449768"/>
                <a:gd name="GluePoint134Y" fmla="*/ 957494 h 1050628"/>
                <a:gd name="GluePoint135X" fmla="*/ 2238671 w 2449768"/>
                <a:gd name="GluePoint135Y" fmla="*/ 966228 h 1050628"/>
                <a:gd name="GluePoint136X" fmla="*/ 2232595 w 2449768"/>
                <a:gd name="GluePoint136Y" fmla="*/ 990533 h 1050628"/>
                <a:gd name="GluePoint137X" fmla="*/ 2208290 w 2449768"/>
                <a:gd name="GluePoint137Y" fmla="*/ 984457 h 1050628"/>
                <a:gd name="GluePoint138X" fmla="*/ 2214366 w 2449768"/>
                <a:gd name="GluePoint138Y" fmla="*/ 960152 h 1050628"/>
                <a:gd name="GluePoint139X" fmla="*/ 2225380 w 2449768"/>
                <a:gd name="GluePoint139Y" fmla="*/ 957494 h 1050628"/>
                <a:gd name="GluePoint140X" fmla="*/ 1927649 w 2449768"/>
                <a:gd name="GluePoint140Y" fmla="*/ 954456 h 1050628"/>
                <a:gd name="GluePoint141X" fmla="*/ 1940941 w 2449768"/>
                <a:gd name="GluePoint141Y" fmla="*/ 963190 h 1050628"/>
                <a:gd name="GluePoint142X" fmla="*/ 1934865 w 2449768"/>
                <a:gd name="GluePoint142Y" fmla="*/ 987495 h 1050628"/>
                <a:gd name="GluePoint143X" fmla="*/ 1910560 w 2449768"/>
                <a:gd name="GluePoint143Y" fmla="*/ 981419 h 1050628"/>
                <a:gd name="GluePoint144X" fmla="*/ 1916636 w 2449768"/>
                <a:gd name="GluePoint144Y" fmla="*/ 957114 h 1050628"/>
                <a:gd name="GluePoint145X" fmla="*/ 1927649 w 2449768"/>
                <a:gd name="GluePoint145Y" fmla="*/ 954456 h 1050628"/>
                <a:gd name="GluePoint146X" fmla="*/ 244564 w 2449768"/>
                <a:gd name="GluePoint146Y" fmla="*/ 954456 h 1050628"/>
                <a:gd name="GluePoint147X" fmla="*/ 257856 w 2449768"/>
                <a:gd name="GluePoint147Y" fmla="*/ 963190 h 1050628"/>
                <a:gd name="GluePoint148X" fmla="*/ 251780 w 2449768"/>
                <a:gd name="GluePoint148Y" fmla="*/ 987495 h 1050628"/>
                <a:gd name="GluePoint149X" fmla="*/ 227475 w 2449768"/>
                <a:gd name="GluePoint149Y" fmla="*/ 981419 h 1050628"/>
                <a:gd name="GluePoint150X" fmla="*/ 233551 w 2449768"/>
                <a:gd name="GluePoint150Y" fmla="*/ 957114 h 1050628"/>
                <a:gd name="GluePoint151X" fmla="*/ 244564 w 2449768"/>
                <a:gd name="GluePoint151Y" fmla="*/ 954456 h 1050628"/>
                <a:gd name="GluePoint152X" fmla="*/ 2431968 w 2449768"/>
                <a:gd name="GluePoint152Y" fmla="*/ 951418 h 1050628"/>
                <a:gd name="GluePoint153X" fmla="*/ 2445260 w 2449768"/>
                <a:gd name="GluePoint153Y" fmla="*/ 960152 h 1050628"/>
                <a:gd name="GluePoint154X" fmla="*/ 2439184 w 2449768"/>
                <a:gd name="GluePoint154Y" fmla="*/ 984457 h 1050628"/>
                <a:gd name="GluePoint155X" fmla="*/ 2414879 w 2449768"/>
                <a:gd name="GluePoint155Y" fmla="*/ 978381 h 1050628"/>
                <a:gd name="GluePoint156X" fmla="*/ 2420955 w 2449768"/>
                <a:gd name="GluePoint156Y" fmla="*/ 954076 h 1050628"/>
                <a:gd name="GluePoint157X" fmla="*/ 2431968 w 2449768"/>
                <a:gd name="GluePoint157Y" fmla="*/ 951418 h 1050628"/>
                <a:gd name="GluePoint158X" fmla="*/ 1553968 w 2449768"/>
                <a:gd name="GluePoint158Y" fmla="*/ 948380 h 1050628"/>
                <a:gd name="GluePoint159X" fmla="*/ 1567259 w 2449768"/>
                <a:gd name="GluePoint159Y" fmla="*/ 957114 h 1050628"/>
                <a:gd name="GluePoint160X" fmla="*/ 1561183 w 2449768"/>
                <a:gd name="GluePoint160Y" fmla="*/ 981419 h 1050628"/>
                <a:gd name="GluePoint161X" fmla="*/ 1536879 w 2449768"/>
                <a:gd name="GluePoint161Y" fmla="*/ 975343 h 1050628"/>
                <a:gd name="GluePoint162X" fmla="*/ 1542955 w 2449768"/>
                <a:gd name="GluePoint162Y" fmla="*/ 951038 h 1050628"/>
                <a:gd name="GluePoint163X" fmla="*/ 1553968 w 2449768"/>
                <a:gd name="GluePoint163Y" fmla="*/ 948380 h 1050628"/>
                <a:gd name="GluePoint164X" fmla="*/ 1222819 w 2449768"/>
                <a:gd name="GluePoint164Y" fmla="*/ 933189 h 1050628"/>
                <a:gd name="GluePoint165X" fmla="*/ 1236111 w 2449768"/>
                <a:gd name="GluePoint165Y" fmla="*/ 941923 h 1050628"/>
                <a:gd name="GluePoint166X" fmla="*/ 1230035 w 2449768"/>
                <a:gd name="GluePoint166Y" fmla="*/ 966228 h 1050628"/>
                <a:gd name="GluePoint167X" fmla="*/ 1205730 w 2449768"/>
                <a:gd name="GluePoint167Y" fmla="*/ 960152 h 1050628"/>
                <a:gd name="GluePoint168X" fmla="*/ 1211806 w 2449768"/>
                <a:gd name="GluePoint168Y" fmla="*/ 935847 h 1050628"/>
                <a:gd name="GluePoint169X" fmla="*/ 1222819 w 2449768"/>
                <a:gd name="GluePoint169Y" fmla="*/ 933189 h 1050628"/>
                <a:gd name="GluePoint170X" fmla="*/ 1031421 w 2449768"/>
                <a:gd name="GluePoint170Y" fmla="*/ 930151 h 1050628"/>
                <a:gd name="GluePoint171X" fmla="*/ 1044713 w 2449768"/>
                <a:gd name="GluePoint171Y" fmla="*/ 938885 h 1050628"/>
                <a:gd name="GluePoint172X" fmla="*/ 1038637 w 2449768"/>
                <a:gd name="GluePoint172Y" fmla="*/ 963190 h 1050628"/>
                <a:gd name="GluePoint173X" fmla="*/ 1014332 w 2449768"/>
                <a:gd name="GluePoint173Y" fmla="*/ 957114 h 1050628"/>
                <a:gd name="GluePoint174X" fmla="*/ 1020408 w 2449768"/>
                <a:gd name="GluePoint174Y" fmla="*/ 932809 h 1050628"/>
                <a:gd name="GluePoint175X" fmla="*/ 1031421 w 2449768"/>
                <a:gd name="GluePoint175Y" fmla="*/ 930151 h 1050628"/>
                <a:gd name="GluePoint176X" fmla="*/ 931165 w 2449768"/>
                <a:gd name="GluePoint176Y" fmla="*/ 930151 h 1050628"/>
                <a:gd name="GluePoint177X" fmla="*/ 944457 w 2449768"/>
                <a:gd name="GluePoint177Y" fmla="*/ 938885 h 1050628"/>
                <a:gd name="GluePoint178X" fmla="*/ 938381 w 2449768"/>
                <a:gd name="GluePoint178Y" fmla="*/ 963190 h 1050628"/>
                <a:gd name="GluePoint179X" fmla="*/ 914076 w 2449768"/>
                <a:gd name="GluePoint179Y" fmla="*/ 957114 h 1050628"/>
                <a:gd name="GluePoint180X" fmla="*/ 920152 w 2449768"/>
                <a:gd name="GluePoint180Y" fmla="*/ 932809 h 1050628"/>
                <a:gd name="GluePoint181X" fmla="*/ 931165 w 2449768"/>
                <a:gd name="GluePoint181Y" fmla="*/ 930151 h 1050628"/>
                <a:gd name="GluePoint182X" fmla="*/ 123041 w 2449768"/>
                <a:gd name="GluePoint182Y" fmla="*/ 930151 h 1050628"/>
                <a:gd name="GluePoint183X" fmla="*/ 136333 w 2449768"/>
                <a:gd name="GluePoint183Y" fmla="*/ 938885 h 1050628"/>
                <a:gd name="GluePoint184X" fmla="*/ 130257 w 2449768"/>
                <a:gd name="GluePoint184Y" fmla="*/ 963190 h 1050628"/>
                <a:gd name="GluePoint185X" fmla="*/ 105952 w 2449768"/>
                <a:gd name="GluePoint185Y" fmla="*/ 957114 h 1050628"/>
                <a:gd name="GluePoint186X" fmla="*/ 112028 w 2449768"/>
                <a:gd name="GluePoint186Y" fmla="*/ 932809 h 1050628"/>
                <a:gd name="GluePoint187X" fmla="*/ 123041 w 2449768"/>
                <a:gd name="GluePoint187Y" fmla="*/ 930151 h 1050628"/>
                <a:gd name="GluePoint188X" fmla="*/ 524065 w 2449768"/>
                <a:gd name="GluePoint188Y" fmla="*/ 917999 h 1050628"/>
                <a:gd name="GluePoint189X" fmla="*/ 537357 w 2449768"/>
                <a:gd name="GluePoint189Y" fmla="*/ 926733 h 1050628"/>
                <a:gd name="GluePoint190X" fmla="*/ 531281 w 2449768"/>
                <a:gd name="GluePoint190Y" fmla="*/ 951038 h 1050628"/>
                <a:gd name="GluePoint191X" fmla="*/ 506976 w 2449768"/>
                <a:gd name="GluePoint191Y" fmla="*/ 944962 h 1050628"/>
                <a:gd name="GluePoint192X" fmla="*/ 513052 w 2449768"/>
                <a:gd name="GluePoint192Y" fmla="*/ 920657 h 1050628"/>
                <a:gd name="GluePoint193X" fmla="*/ 524065 w 2449768"/>
                <a:gd name="GluePoint193Y" fmla="*/ 917999 h 1050628"/>
                <a:gd name="GluePoint194X" fmla="*/ 824833 w 2449768"/>
                <a:gd name="GluePoint194Y" fmla="*/ 911923 h 1050628"/>
                <a:gd name="GluePoint195X" fmla="*/ 838125 w 2449768"/>
                <a:gd name="GluePoint195Y" fmla="*/ 920657 h 1050628"/>
                <a:gd name="GluePoint196X" fmla="*/ 832049 w 2449768"/>
                <a:gd name="GluePoint196Y" fmla="*/ 944962 h 1050628"/>
                <a:gd name="GluePoint197X" fmla="*/ 807744 w 2449768"/>
                <a:gd name="GluePoint197Y" fmla="*/ 938886 h 1050628"/>
                <a:gd name="GluePoint198X" fmla="*/ 813820 w 2449768"/>
                <a:gd name="GluePoint198Y" fmla="*/ 914581 h 1050628"/>
                <a:gd name="GluePoint199X" fmla="*/ 824833 w 2449768"/>
                <a:gd name="GluePoint199Y" fmla="*/ 911923 h 1050628"/>
                <a:gd name="GluePoint200X" fmla="*/ 2137276 w 2449768"/>
                <a:gd name="GluePoint200Y" fmla="*/ 905847 h 1050628"/>
                <a:gd name="GluePoint201X" fmla="*/ 2150567 w 2449768"/>
                <a:gd name="GluePoint201Y" fmla="*/ 914581 h 1050628"/>
                <a:gd name="GluePoint202X" fmla="*/ 2144491 w 2449768"/>
                <a:gd name="GluePoint202Y" fmla="*/ 938886 h 1050628"/>
                <a:gd name="GluePoint203X" fmla="*/ 2120187 w 2449768"/>
                <a:gd name="GluePoint203Y" fmla="*/ 932810 h 1050628"/>
                <a:gd name="GluePoint204X" fmla="*/ 2126263 w 2449768"/>
                <a:gd name="GluePoint204Y" fmla="*/ 908505 h 1050628"/>
                <a:gd name="GluePoint205X" fmla="*/ 2137276 w 2449768"/>
                <a:gd name="GluePoint205Y" fmla="*/ 905847 h 1050628"/>
                <a:gd name="GluePoint206X" fmla="*/ 630397 w 2449768"/>
                <a:gd name="GluePoint206Y" fmla="*/ 905847 h 1050628"/>
                <a:gd name="GluePoint207X" fmla="*/ 643689 w 2449768"/>
                <a:gd name="GluePoint207Y" fmla="*/ 914581 h 1050628"/>
                <a:gd name="GluePoint208X" fmla="*/ 637613 w 2449768"/>
                <a:gd name="GluePoint208Y" fmla="*/ 938886 h 1050628"/>
                <a:gd name="GluePoint209X" fmla="*/ 613308 w 2449768"/>
                <a:gd name="GluePoint209Y" fmla="*/ 932810 h 1050628"/>
                <a:gd name="GluePoint210X" fmla="*/ 619384 w 2449768"/>
                <a:gd name="GluePoint210Y" fmla="*/ 908505 h 1050628"/>
                <a:gd name="GluePoint211X" fmla="*/ 630397 w 2449768"/>
                <a:gd name="GluePoint211Y" fmla="*/ 905847 h 1050628"/>
                <a:gd name="GluePoint212X" fmla="*/ 1332189 w 2449768"/>
                <a:gd name="GluePoint212Y" fmla="*/ 896733 h 1050628"/>
                <a:gd name="GluePoint213X" fmla="*/ 1345481 w 2449768"/>
                <a:gd name="GluePoint213Y" fmla="*/ 905467 h 1050628"/>
                <a:gd name="GluePoint214X" fmla="*/ 1339405 w 2449768"/>
                <a:gd name="GluePoint214Y" fmla="*/ 929772 h 1050628"/>
                <a:gd name="GluePoint215X" fmla="*/ 1315100 w 2449768"/>
                <a:gd name="GluePoint215Y" fmla="*/ 923696 h 1050628"/>
                <a:gd name="GluePoint216X" fmla="*/ 1321176 w 2449768"/>
                <a:gd name="GluePoint216Y" fmla="*/ 899391 h 1050628"/>
                <a:gd name="GluePoint217X" fmla="*/ 1332189 w 2449768"/>
                <a:gd name="GluePoint217Y" fmla="*/ 896733 h 1050628"/>
                <a:gd name="GluePoint218X" fmla="*/ 724577 w 2449768"/>
                <a:gd name="GluePoint218Y" fmla="*/ 890656 h 1050628"/>
                <a:gd name="GluePoint219X" fmla="*/ 737869 w 2449768"/>
                <a:gd name="GluePoint219Y" fmla="*/ 899390 h 1050628"/>
                <a:gd name="GluePoint220X" fmla="*/ 731793 w 2449768"/>
                <a:gd name="GluePoint220Y" fmla="*/ 923695 h 1050628"/>
                <a:gd name="GluePoint221X" fmla="*/ 707488 w 2449768"/>
                <a:gd name="GluePoint221Y" fmla="*/ 917619 h 1050628"/>
                <a:gd name="GluePoint222X" fmla="*/ 713564 w 2449768"/>
                <a:gd name="GluePoint222Y" fmla="*/ 893314 h 1050628"/>
                <a:gd name="GluePoint223X" fmla="*/ 724577 w 2449768"/>
                <a:gd name="GluePoint223Y" fmla="*/ 890656 h 1050628"/>
                <a:gd name="GluePoint224X" fmla="*/ 1435484 w 2449768"/>
                <a:gd name="GluePoint224Y" fmla="*/ 884580 h 1050628"/>
                <a:gd name="GluePoint225X" fmla="*/ 1448776 w 2449768"/>
                <a:gd name="GluePoint225Y" fmla="*/ 893314 h 1050628"/>
                <a:gd name="GluePoint226X" fmla="*/ 1442700 w 2449768"/>
                <a:gd name="GluePoint226Y" fmla="*/ 917619 h 1050628"/>
                <a:gd name="GluePoint227X" fmla="*/ 1418395 w 2449768"/>
                <a:gd name="GluePoint227Y" fmla="*/ 911543 h 1050628"/>
                <a:gd name="GluePoint228X" fmla="*/ 1424471 w 2449768"/>
                <a:gd name="GluePoint228Y" fmla="*/ 887238 h 1050628"/>
                <a:gd name="GluePoint229X" fmla="*/ 1435484 w 2449768"/>
                <a:gd name="GluePoint229Y" fmla="*/ 884580 h 1050628"/>
                <a:gd name="GluePoint230X" fmla="*/ 1131677 w 2449768"/>
                <a:gd name="GluePoint230Y" fmla="*/ 884580 h 1050628"/>
                <a:gd name="GluePoint231X" fmla="*/ 1144969 w 2449768"/>
                <a:gd name="GluePoint231Y" fmla="*/ 893314 h 1050628"/>
                <a:gd name="GluePoint232X" fmla="*/ 1138893 w 2449768"/>
                <a:gd name="GluePoint232Y" fmla="*/ 917619 h 1050628"/>
                <a:gd name="GluePoint233X" fmla="*/ 1114588 w 2449768"/>
                <a:gd name="GluePoint233Y" fmla="*/ 911543 h 1050628"/>
                <a:gd name="GluePoint234X" fmla="*/ 1120664 w 2449768"/>
                <a:gd name="GluePoint234Y" fmla="*/ 887238 h 1050628"/>
                <a:gd name="GluePoint235X" fmla="*/ 1131677 w 2449768"/>
                <a:gd name="GluePoint235Y" fmla="*/ 884580 h 1050628"/>
                <a:gd name="GluePoint236X" fmla="*/ 1757518 w 2449768"/>
                <a:gd name="GluePoint236Y" fmla="*/ 881542 h 1050628"/>
                <a:gd name="GluePoint237X" fmla="*/ 1770810 w 2449768"/>
                <a:gd name="GluePoint237Y" fmla="*/ 890276 h 1050628"/>
                <a:gd name="GluePoint238X" fmla="*/ 1764734 w 2449768"/>
                <a:gd name="GluePoint238Y" fmla="*/ 914581 h 1050628"/>
                <a:gd name="GluePoint239X" fmla="*/ 1740429 w 2449768"/>
                <a:gd name="GluePoint239Y" fmla="*/ 908505 h 1050628"/>
                <a:gd name="GluePoint240X" fmla="*/ 1746505 w 2449768"/>
                <a:gd name="GluePoint240Y" fmla="*/ 884200 h 1050628"/>
                <a:gd name="GluePoint241X" fmla="*/ 1757518 w 2449768"/>
                <a:gd name="GluePoint241Y" fmla="*/ 881542 h 1050628"/>
                <a:gd name="GluePoint242X" fmla="*/ 1654224 w 2449768"/>
                <a:gd name="GluePoint242Y" fmla="*/ 881542 h 1050628"/>
                <a:gd name="GluePoint243X" fmla="*/ 1667516 w 2449768"/>
                <a:gd name="GluePoint243Y" fmla="*/ 890276 h 1050628"/>
                <a:gd name="GluePoint244X" fmla="*/ 1661440 w 2449768"/>
                <a:gd name="GluePoint244Y" fmla="*/ 914581 h 1050628"/>
                <a:gd name="GluePoint245X" fmla="*/ 1637135 w 2449768"/>
                <a:gd name="GluePoint245Y" fmla="*/ 908505 h 1050628"/>
                <a:gd name="GluePoint246X" fmla="*/ 1643211 w 2449768"/>
                <a:gd name="GluePoint246Y" fmla="*/ 884200 h 1050628"/>
                <a:gd name="GluePoint247X" fmla="*/ 1654224 w 2449768"/>
                <a:gd name="GluePoint247Y" fmla="*/ 881542 h 1050628"/>
                <a:gd name="GluePoint248X" fmla="*/ 2346903 w 2449768"/>
                <a:gd name="GluePoint248Y" fmla="*/ 878504 h 1050628"/>
                <a:gd name="GluePoint249X" fmla="*/ 2360194 w 2449768"/>
                <a:gd name="GluePoint249Y" fmla="*/ 887238 h 1050628"/>
                <a:gd name="GluePoint250X" fmla="*/ 2354118 w 2449768"/>
                <a:gd name="GluePoint250Y" fmla="*/ 911543 h 1050628"/>
                <a:gd name="GluePoint251X" fmla="*/ 2329813 w 2449768"/>
                <a:gd name="GluePoint251Y" fmla="*/ 905467 h 1050628"/>
                <a:gd name="GluePoint252X" fmla="*/ 2335889 w 2449768"/>
                <a:gd name="GluePoint252Y" fmla="*/ 881162 h 1050628"/>
                <a:gd name="GluePoint253X" fmla="*/ 2346903 w 2449768"/>
                <a:gd name="GluePoint253Y" fmla="*/ 878504 h 1050628"/>
                <a:gd name="GluePoint254X" fmla="*/ 320515 w 2449768"/>
                <a:gd name="GluePoint254Y" fmla="*/ 872428 h 1050628"/>
                <a:gd name="GluePoint255X" fmla="*/ 333807 w 2449768"/>
                <a:gd name="GluePoint255Y" fmla="*/ 881162 h 1050628"/>
                <a:gd name="GluePoint256X" fmla="*/ 327731 w 2449768"/>
                <a:gd name="GluePoint256Y" fmla="*/ 905467 h 1050628"/>
                <a:gd name="GluePoint257X" fmla="*/ 303426 w 2449768"/>
                <a:gd name="GluePoint257Y" fmla="*/ 899391 h 1050628"/>
                <a:gd name="GluePoint258X" fmla="*/ 309502 w 2449768"/>
                <a:gd name="GluePoint258Y" fmla="*/ 875086 h 1050628"/>
                <a:gd name="GluePoint259X" fmla="*/ 320515 w 2449768"/>
                <a:gd name="GluePoint259Y" fmla="*/ 872428 h 1050628"/>
                <a:gd name="GluePoint260X" fmla="*/ 1876003 w 2449768"/>
                <a:gd name="GluePoint260Y" fmla="*/ 866352 h 1050628"/>
                <a:gd name="GluePoint261X" fmla="*/ 1889294 w 2449768"/>
                <a:gd name="GluePoint261Y" fmla="*/ 875086 h 1050628"/>
                <a:gd name="GluePoint262X" fmla="*/ 1883218 w 2449768"/>
                <a:gd name="GluePoint262Y" fmla="*/ 899391 h 1050628"/>
                <a:gd name="GluePoint263X" fmla="*/ 1858913 w 2449768"/>
                <a:gd name="GluePoint263Y" fmla="*/ 893315 h 1050628"/>
                <a:gd name="GluePoint264X" fmla="*/ 1864989 w 2449768"/>
                <a:gd name="GluePoint264Y" fmla="*/ 869010 h 1050628"/>
                <a:gd name="GluePoint265X" fmla="*/ 1876003 w 2449768"/>
                <a:gd name="GluePoint265Y" fmla="*/ 866352 h 1050628"/>
                <a:gd name="GluePoint266X" fmla="*/ 2000563 w 2449768"/>
                <a:gd name="GluePoint266Y" fmla="*/ 857238 h 1050628"/>
                <a:gd name="GluePoint267X" fmla="*/ 2013855 w 2449768"/>
                <a:gd name="GluePoint267Y" fmla="*/ 865972 h 1050628"/>
                <a:gd name="GluePoint268X" fmla="*/ 2007779 w 2449768"/>
                <a:gd name="GluePoint268Y" fmla="*/ 890277 h 1050628"/>
                <a:gd name="GluePoint269X" fmla="*/ 1983474 w 2449768"/>
                <a:gd name="GluePoint269Y" fmla="*/ 884201 h 1050628"/>
                <a:gd name="GluePoint270X" fmla="*/ 1989550 w 2449768"/>
                <a:gd name="GluePoint270Y" fmla="*/ 859896 h 1050628"/>
                <a:gd name="GluePoint271X" fmla="*/ 2000563 w 2449768"/>
                <a:gd name="GluePoint271Y" fmla="*/ 857238 h 1050628"/>
                <a:gd name="GluePoint272X" fmla="*/ 420771 w 2449768"/>
                <a:gd name="GluePoint272Y" fmla="*/ 857238 h 1050628"/>
                <a:gd name="GluePoint273X" fmla="*/ 434062 w 2449768"/>
                <a:gd name="GluePoint273Y" fmla="*/ 865972 h 1050628"/>
                <a:gd name="GluePoint274X" fmla="*/ 427986 w 2449768"/>
                <a:gd name="GluePoint274Y" fmla="*/ 890277 h 1050628"/>
                <a:gd name="GluePoint275X" fmla="*/ 403682 w 2449768"/>
                <a:gd name="GluePoint275Y" fmla="*/ 884201 h 1050628"/>
                <a:gd name="GluePoint276X" fmla="*/ 409758 w 2449768"/>
                <a:gd name="GluePoint276Y" fmla="*/ 859896 h 1050628"/>
                <a:gd name="GluePoint277X" fmla="*/ 420771 w 2449768"/>
                <a:gd name="GluePoint277Y" fmla="*/ 857238 h 1050628"/>
                <a:gd name="GluePoint278X" fmla="*/ 2237532 w 2449768"/>
                <a:gd name="GluePoint278Y" fmla="*/ 848124 h 1050628"/>
                <a:gd name="GluePoint279X" fmla="*/ 2250824 w 2449768"/>
                <a:gd name="GluePoint279Y" fmla="*/ 856858 h 1050628"/>
                <a:gd name="GluePoint280X" fmla="*/ 2244748 w 2449768"/>
                <a:gd name="GluePoint280Y" fmla="*/ 881163 h 1050628"/>
                <a:gd name="GluePoint281X" fmla="*/ 2220443 w 2449768"/>
                <a:gd name="GluePoint281Y" fmla="*/ 875087 h 1050628"/>
                <a:gd name="GluePoint282X" fmla="*/ 2226519 w 2449768"/>
                <a:gd name="GluePoint282Y" fmla="*/ 850782 h 1050628"/>
                <a:gd name="GluePoint283X" fmla="*/ 2237532 w 2449768"/>
                <a:gd name="GluePoint283Y" fmla="*/ 848124 h 1050628"/>
                <a:gd name="GluePoint284X" fmla="*/ 211145 w 2449768"/>
                <a:gd name="GluePoint284Y" fmla="*/ 848124 h 1050628"/>
                <a:gd name="GluePoint285X" fmla="*/ 224436 w 2449768"/>
                <a:gd name="GluePoint285Y" fmla="*/ 856858 h 1050628"/>
                <a:gd name="GluePoint286X" fmla="*/ 218360 w 2449768"/>
                <a:gd name="GluePoint286Y" fmla="*/ 881163 h 1050628"/>
                <a:gd name="GluePoint287X" fmla="*/ 194056 w 2449768"/>
                <a:gd name="GluePoint287Y" fmla="*/ 875087 h 1050628"/>
                <a:gd name="GluePoint288X" fmla="*/ 200132 w 2449768"/>
                <a:gd name="GluePoint288Y" fmla="*/ 850782 h 1050628"/>
                <a:gd name="GluePoint289X" fmla="*/ 211145 w 2449768"/>
                <a:gd name="GluePoint289Y" fmla="*/ 848124 h 1050628"/>
                <a:gd name="GluePoint290X" fmla="*/ 1511435 w 2449768"/>
                <a:gd name="GluePoint290Y" fmla="*/ 839009 h 1050628"/>
                <a:gd name="GluePoint291X" fmla="*/ 1524727 w 2449768"/>
                <a:gd name="GluePoint291Y" fmla="*/ 847743 h 1050628"/>
                <a:gd name="GluePoint292X" fmla="*/ 1518651 w 2449768"/>
                <a:gd name="GluePoint292Y" fmla="*/ 872048 h 1050628"/>
                <a:gd name="GluePoint293X" fmla="*/ 1494346 w 2449768"/>
                <a:gd name="GluePoint293Y" fmla="*/ 865972 h 1050628"/>
                <a:gd name="GluePoint294X" fmla="*/ 1500422 w 2449768"/>
                <a:gd name="GluePoint294Y" fmla="*/ 841667 h 1050628"/>
                <a:gd name="GluePoint295X" fmla="*/ 1511435 w 2449768"/>
                <a:gd name="GluePoint295Y" fmla="*/ 839009 h 1050628"/>
                <a:gd name="GluePoint296X" fmla="*/ 1253200 w 2449768"/>
                <a:gd name="GluePoint296Y" fmla="*/ 826857 h 1050628"/>
                <a:gd name="GluePoint297X" fmla="*/ 1266492 w 2449768"/>
                <a:gd name="GluePoint297Y" fmla="*/ 835591 h 1050628"/>
                <a:gd name="GluePoint298X" fmla="*/ 1260416 w 2449768"/>
                <a:gd name="GluePoint298Y" fmla="*/ 859896 h 1050628"/>
                <a:gd name="GluePoint299X" fmla="*/ 1236111 w 2449768"/>
                <a:gd name="GluePoint299Y" fmla="*/ 853820 h 1050628"/>
                <a:gd name="GluePoint300X" fmla="*/ 1242187 w 2449768"/>
                <a:gd name="GluePoint300Y" fmla="*/ 829515 h 1050628"/>
                <a:gd name="GluePoint301X" fmla="*/ 1253200 w 2449768"/>
                <a:gd name="GluePoint301Y" fmla="*/ 826857 h 1050628"/>
                <a:gd name="GluePoint302X" fmla="*/ 2428930 w 2449768"/>
                <a:gd name="GluePoint302Y" fmla="*/ 814705 h 1050628"/>
                <a:gd name="GluePoint303X" fmla="*/ 2442221 w 2449768"/>
                <a:gd name="GluePoint303Y" fmla="*/ 823439 h 1050628"/>
                <a:gd name="GluePoint304X" fmla="*/ 2436145 w 2449768"/>
                <a:gd name="GluePoint304Y" fmla="*/ 847744 h 1050628"/>
                <a:gd name="GluePoint305X" fmla="*/ 2411841 w 2449768"/>
                <a:gd name="GluePoint305Y" fmla="*/ 841668 h 1050628"/>
                <a:gd name="GluePoint306X" fmla="*/ 2417917 w 2449768"/>
                <a:gd name="GluePoint306Y" fmla="*/ 817363 h 1050628"/>
                <a:gd name="GluePoint307X" fmla="*/ 2428930 w 2449768"/>
                <a:gd name="GluePoint307Y" fmla="*/ 814705 h 1050628"/>
                <a:gd name="GluePoint308X" fmla="*/ 991927 w 2449768"/>
                <a:gd name="GluePoint308Y" fmla="*/ 814705 h 1050628"/>
                <a:gd name="GluePoint309X" fmla="*/ 1005218 w 2449768"/>
                <a:gd name="GluePoint309Y" fmla="*/ 823439 h 1050628"/>
                <a:gd name="GluePoint310X" fmla="*/ 999142 w 2449768"/>
                <a:gd name="GluePoint310Y" fmla="*/ 847744 h 1050628"/>
                <a:gd name="GluePoint311X" fmla="*/ 974838 w 2449768"/>
                <a:gd name="GluePoint311Y" fmla="*/ 841668 h 1050628"/>
                <a:gd name="GluePoint312X" fmla="*/ 980914 w 2449768"/>
                <a:gd name="GluePoint312Y" fmla="*/ 817363 h 1050628"/>
                <a:gd name="GluePoint313X" fmla="*/ 991927 w 2449768"/>
                <a:gd name="GluePoint313Y" fmla="*/ 814705 h 1050628"/>
                <a:gd name="GluePoint314X" fmla="*/ 894709 w 2449768"/>
                <a:gd name="GluePoint314Y" fmla="*/ 814705 h 1050628"/>
                <a:gd name="GluePoint315X" fmla="*/ 908001 w 2449768"/>
                <a:gd name="GluePoint315Y" fmla="*/ 823439 h 1050628"/>
                <a:gd name="GluePoint316X" fmla="*/ 901925 w 2449768"/>
                <a:gd name="GluePoint316Y" fmla="*/ 847744 h 1050628"/>
                <a:gd name="GluePoint317X" fmla="*/ 877620 w 2449768"/>
                <a:gd name="GluePoint317Y" fmla="*/ 841668 h 1050628"/>
                <a:gd name="GluePoint318X" fmla="*/ 883696 w 2449768"/>
                <a:gd name="GluePoint318Y" fmla="*/ 817363 h 1050628"/>
                <a:gd name="GluePoint319X" fmla="*/ 894709 w 2449768"/>
                <a:gd name="GluePoint319Y" fmla="*/ 814705 h 1050628"/>
                <a:gd name="GluePoint320X" fmla="*/ 2088668 w 2449768"/>
                <a:gd name="GluePoint320Y" fmla="*/ 805591 h 1050628"/>
                <a:gd name="GluePoint321X" fmla="*/ 2101959 w 2449768"/>
                <a:gd name="GluePoint321Y" fmla="*/ 814325 h 1050628"/>
                <a:gd name="GluePoint322X" fmla="*/ 2095883 w 2449768"/>
                <a:gd name="GluePoint322Y" fmla="*/ 838630 h 1050628"/>
                <a:gd name="GluePoint323X" fmla="*/ 2071578 w 2449768"/>
                <a:gd name="GluePoint323Y" fmla="*/ 832554 h 1050628"/>
                <a:gd name="GluePoint324X" fmla="*/ 2077654 w 2449768"/>
                <a:gd name="GluePoint324Y" fmla="*/ 808249 h 1050628"/>
                <a:gd name="GluePoint325X" fmla="*/ 2088668 w 2449768"/>
                <a:gd name="GluePoint325Y" fmla="*/ 805591 h 1050628"/>
                <a:gd name="GluePoint326X" fmla="*/ 575712 w 2449768"/>
                <a:gd name="GluePoint326Y" fmla="*/ 802553 h 1050628"/>
                <a:gd name="GluePoint327X" fmla="*/ 589004 w 2449768"/>
                <a:gd name="GluePoint327Y" fmla="*/ 811287 h 1050628"/>
                <a:gd name="GluePoint328X" fmla="*/ 582928 w 2449768"/>
                <a:gd name="GluePoint328Y" fmla="*/ 835592 h 1050628"/>
                <a:gd name="GluePoint329X" fmla="*/ 558623 w 2449768"/>
                <a:gd name="GluePoint329Y" fmla="*/ 829516 h 1050628"/>
                <a:gd name="GluePoint330X" fmla="*/ 564699 w 2449768"/>
                <a:gd name="GluePoint330Y" fmla="*/ 805211 h 1050628"/>
                <a:gd name="GluePoint331X" fmla="*/ 575712 w 2449768"/>
                <a:gd name="GluePoint331Y" fmla="*/ 802553 h 1050628"/>
                <a:gd name="GluePoint332X" fmla="*/ 1602577 w 2449768"/>
                <a:gd name="GluePoint332Y" fmla="*/ 796477 h 1050628"/>
                <a:gd name="GluePoint333X" fmla="*/ 1615869 w 2449768"/>
                <a:gd name="GluePoint333Y" fmla="*/ 805211 h 1050628"/>
                <a:gd name="GluePoint334X" fmla="*/ 1609793 w 2449768"/>
                <a:gd name="GluePoint334Y" fmla="*/ 829516 h 1050628"/>
                <a:gd name="GluePoint335X" fmla="*/ 1585488 w 2449768"/>
                <a:gd name="GluePoint335Y" fmla="*/ 823440 h 1050628"/>
                <a:gd name="GluePoint336X" fmla="*/ 1591564 w 2449768"/>
                <a:gd name="GluePoint336Y" fmla="*/ 799135 h 1050628"/>
                <a:gd name="GluePoint337X" fmla="*/ 1602577 w 2449768"/>
                <a:gd name="GluePoint337Y" fmla="*/ 796477 h 1050628"/>
                <a:gd name="GluePoint338X" fmla="*/ 1104335 w 2449768"/>
                <a:gd name="GluePoint338Y" fmla="*/ 793438 h 1050628"/>
                <a:gd name="GluePoint339X" fmla="*/ 1117627 w 2449768"/>
                <a:gd name="GluePoint339Y" fmla="*/ 802172 h 1050628"/>
                <a:gd name="GluePoint340X" fmla="*/ 1111551 w 2449768"/>
                <a:gd name="GluePoint340Y" fmla="*/ 826477 h 1050628"/>
                <a:gd name="GluePoint341X" fmla="*/ 1087246 w 2449768"/>
                <a:gd name="GluePoint341Y" fmla="*/ 820401 h 1050628"/>
                <a:gd name="GluePoint342X" fmla="*/ 1093322 w 2449768"/>
                <a:gd name="GluePoint342Y" fmla="*/ 796096 h 1050628"/>
                <a:gd name="GluePoint343X" fmla="*/ 1104335 w 2449768"/>
                <a:gd name="GluePoint343Y" fmla="*/ 793438 h 1050628"/>
                <a:gd name="GluePoint344X" fmla="*/ 791415 w 2449768"/>
                <a:gd name="GluePoint344Y" fmla="*/ 793438 h 1050628"/>
                <a:gd name="GluePoint345X" fmla="*/ 804707 w 2449768"/>
                <a:gd name="GluePoint345Y" fmla="*/ 802172 h 1050628"/>
                <a:gd name="GluePoint346X" fmla="*/ 798631 w 2449768"/>
                <a:gd name="GluePoint346Y" fmla="*/ 826477 h 1050628"/>
                <a:gd name="GluePoint347X" fmla="*/ 774326 w 2449768"/>
                <a:gd name="GluePoint347Y" fmla="*/ 820401 h 1050628"/>
                <a:gd name="GluePoint348X" fmla="*/ 780402 w 2449768"/>
                <a:gd name="GluePoint348Y" fmla="*/ 796096 h 1050628"/>
                <a:gd name="GluePoint349X" fmla="*/ 791415 w 2449768"/>
                <a:gd name="GluePoint349Y" fmla="*/ 793438 h 1050628"/>
                <a:gd name="GluePoint350X" fmla="*/ 1371684 w 2449768"/>
                <a:gd name="GluePoint350Y" fmla="*/ 784324 h 1050628"/>
                <a:gd name="GluePoint351X" fmla="*/ 1384976 w 2449768"/>
                <a:gd name="GluePoint351Y" fmla="*/ 793058 h 1050628"/>
                <a:gd name="GluePoint352X" fmla="*/ 1378900 w 2449768"/>
                <a:gd name="GluePoint352Y" fmla="*/ 817363 h 1050628"/>
                <a:gd name="GluePoint353X" fmla="*/ 1354595 w 2449768"/>
                <a:gd name="GluePoint353Y" fmla="*/ 811287 h 1050628"/>
                <a:gd name="GluePoint354X" fmla="*/ 1360671 w 2449768"/>
                <a:gd name="GluePoint354Y" fmla="*/ 786982 h 1050628"/>
                <a:gd name="GluePoint355X" fmla="*/ 1371684 w 2449768"/>
                <a:gd name="GluePoint355Y" fmla="*/ 784324 h 1050628"/>
                <a:gd name="GluePoint356X" fmla="*/ 472418 w 2449768"/>
                <a:gd name="GluePoint356Y" fmla="*/ 781286 h 1050628"/>
                <a:gd name="GluePoint357X" fmla="*/ 485710 w 2449768"/>
                <a:gd name="GluePoint357Y" fmla="*/ 790020 h 1050628"/>
                <a:gd name="GluePoint358X" fmla="*/ 479634 w 2449768"/>
                <a:gd name="GluePoint358Y" fmla="*/ 814325 h 1050628"/>
                <a:gd name="GluePoint359X" fmla="*/ 455329 w 2449768"/>
                <a:gd name="GluePoint359Y" fmla="*/ 808249 h 1050628"/>
                <a:gd name="GluePoint360X" fmla="*/ 461405 w 2449768"/>
                <a:gd name="GluePoint360Y" fmla="*/ 783944 h 1050628"/>
                <a:gd name="GluePoint361X" fmla="*/ 472418 w 2449768"/>
                <a:gd name="GluePoint361Y" fmla="*/ 781286 h 1050628"/>
                <a:gd name="GluePoint362X" fmla="*/ 1803089 w 2449768"/>
                <a:gd name="GluePoint362Y" fmla="*/ 778248 h 1050628"/>
                <a:gd name="GluePoint363X" fmla="*/ 1816381 w 2449768"/>
                <a:gd name="GluePoint363Y" fmla="*/ 786982 h 1050628"/>
                <a:gd name="GluePoint364X" fmla="*/ 1810305 w 2449768"/>
                <a:gd name="GluePoint364Y" fmla="*/ 811287 h 1050628"/>
                <a:gd name="GluePoint365X" fmla="*/ 1786000 w 2449768"/>
                <a:gd name="GluePoint365Y" fmla="*/ 805211 h 1050628"/>
                <a:gd name="GluePoint366X" fmla="*/ 1792076 w 2449768"/>
                <a:gd name="GluePoint366Y" fmla="*/ 780906 h 1050628"/>
                <a:gd name="GluePoint367X" fmla="*/ 1803089 w 2449768"/>
                <a:gd name="GluePoint367Y" fmla="*/ 778248 h 1050628"/>
                <a:gd name="GluePoint368X" fmla="*/ 675968 w 2449768"/>
                <a:gd name="GluePoint368Y" fmla="*/ 772172 h 1050628"/>
                <a:gd name="GluePoint369X" fmla="*/ 689260 w 2449768"/>
                <a:gd name="GluePoint369Y" fmla="*/ 780906 h 1050628"/>
                <a:gd name="GluePoint370X" fmla="*/ 683184 w 2449768"/>
                <a:gd name="GluePoint370Y" fmla="*/ 805211 h 1050628"/>
                <a:gd name="GluePoint371X" fmla="*/ 658879 w 2449768"/>
                <a:gd name="GluePoint371Y" fmla="*/ 799135 h 1050628"/>
                <a:gd name="GluePoint372X" fmla="*/ 664955 w 2449768"/>
                <a:gd name="GluePoint372Y" fmla="*/ 774830 h 1050628"/>
                <a:gd name="GluePoint373X" fmla="*/ 675968 w 2449768"/>
                <a:gd name="GluePoint373Y" fmla="*/ 772172 h 1050628"/>
                <a:gd name="GluePoint374X" fmla="*/ 302287 w 2449768"/>
                <a:gd name="GluePoint374Y" fmla="*/ 769134 h 1050628"/>
                <a:gd name="GluePoint375X" fmla="*/ 315579 w 2449768"/>
                <a:gd name="GluePoint375Y" fmla="*/ 777868 h 1050628"/>
                <a:gd name="GluePoint376X" fmla="*/ 309503 w 2449768"/>
                <a:gd name="GluePoint376Y" fmla="*/ 802173 h 1050628"/>
                <a:gd name="GluePoint377X" fmla="*/ 285198 w 2449768"/>
                <a:gd name="GluePoint377Y" fmla="*/ 796097 h 1050628"/>
                <a:gd name="GluePoint378X" fmla="*/ 291274 w 2449768"/>
                <a:gd name="GluePoint378Y" fmla="*/ 771792 h 1050628"/>
                <a:gd name="GluePoint379X" fmla="*/ 302287 w 2449768"/>
                <a:gd name="GluePoint379Y" fmla="*/ 769134 h 1050628"/>
                <a:gd name="GluePoint380X" fmla="*/ 2313484 w 2449768"/>
                <a:gd name="GluePoint380Y" fmla="*/ 766096 h 1050628"/>
                <a:gd name="GluePoint381X" fmla="*/ 2326775 w 2449768"/>
                <a:gd name="GluePoint381Y" fmla="*/ 774830 h 1050628"/>
                <a:gd name="GluePoint382X" fmla="*/ 2320699 w 2449768"/>
                <a:gd name="GluePoint382Y" fmla="*/ 799135 h 1050628"/>
                <a:gd name="GluePoint383X" fmla="*/ 2296395 w 2449768"/>
                <a:gd name="GluePoint383Y" fmla="*/ 793059 h 1050628"/>
                <a:gd name="GluePoint384X" fmla="*/ 2302471 w 2449768"/>
                <a:gd name="GluePoint384Y" fmla="*/ 768754 h 1050628"/>
                <a:gd name="GluePoint385X" fmla="*/ 2313484 w 2449768"/>
                <a:gd name="GluePoint385Y" fmla="*/ 766096 h 1050628"/>
                <a:gd name="GluePoint386X" fmla="*/ 1921574 w 2449768"/>
                <a:gd name="GluePoint386Y" fmla="*/ 766096 h 1050628"/>
                <a:gd name="GluePoint387X" fmla="*/ 1934865 w 2449768"/>
                <a:gd name="GluePoint387Y" fmla="*/ 774830 h 1050628"/>
                <a:gd name="GluePoint388X" fmla="*/ 1928789 w 2449768"/>
                <a:gd name="GluePoint388Y" fmla="*/ 799135 h 1050628"/>
                <a:gd name="GluePoint389X" fmla="*/ 1904485 w 2449768"/>
                <a:gd name="GluePoint389Y" fmla="*/ 793059 h 1050628"/>
                <a:gd name="GluePoint390X" fmla="*/ 1910561 w 2449768"/>
                <a:gd name="GluePoint390Y" fmla="*/ 768754 h 1050628"/>
                <a:gd name="GluePoint391X" fmla="*/ 1921574 w 2449768"/>
                <a:gd name="GluePoint391Y" fmla="*/ 766096 h 1050628"/>
                <a:gd name="GluePoint392X" fmla="*/ 2176771 w 2449768"/>
                <a:gd name="GluePoint392Y" fmla="*/ 756982 h 1050628"/>
                <a:gd name="GluePoint393X" fmla="*/ 2190062 w 2449768"/>
                <a:gd name="GluePoint393Y" fmla="*/ 765716 h 1050628"/>
                <a:gd name="GluePoint394X" fmla="*/ 2183986 w 2449768"/>
                <a:gd name="GluePoint394Y" fmla="*/ 790021 h 1050628"/>
                <a:gd name="GluePoint395X" fmla="*/ 2159682 w 2449768"/>
                <a:gd name="GluePoint395Y" fmla="*/ 783945 h 1050628"/>
                <a:gd name="GluePoint396X" fmla="*/ 2165758 w 2449768"/>
                <a:gd name="GluePoint396Y" fmla="*/ 759640 h 1050628"/>
                <a:gd name="GluePoint397X" fmla="*/ 2176771 w 2449768"/>
                <a:gd name="GluePoint397Y" fmla="*/ 756982 h 1050628"/>
                <a:gd name="GluePoint398X" fmla="*/ 1702833 w 2449768"/>
                <a:gd name="GluePoint398Y" fmla="*/ 750906 h 1050628"/>
                <a:gd name="GluePoint399X" fmla="*/ 1716125 w 2449768"/>
                <a:gd name="GluePoint399Y" fmla="*/ 759640 h 1050628"/>
                <a:gd name="GluePoint400X" fmla="*/ 1710049 w 2449768"/>
                <a:gd name="GluePoint400Y" fmla="*/ 783945 h 1050628"/>
                <a:gd name="GluePoint401X" fmla="*/ 1685744 w 2449768"/>
                <a:gd name="GluePoint401Y" fmla="*/ 777869 h 1050628"/>
                <a:gd name="GluePoint402X" fmla="*/ 1691820 w 2449768"/>
                <a:gd name="GluePoint402Y" fmla="*/ 753564 h 1050628"/>
                <a:gd name="GluePoint403X" fmla="*/ 1702833 w 2449768"/>
                <a:gd name="GluePoint403Y" fmla="*/ 750906 h 1050628"/>
                <a:gd name="GluePoint404X" fmla="*/ 1210667 w 2449768"/>
                <a:gd name="GluePoint404Y" fmla="*/ 741791 h 1050628"/>
                <a:gd name="GluePoint405X" fmla="*/ 1223959 w 2449768"/>
                <a:gd name="GluePoint405Y" fmla="*/ 750525 h 1050628"/>
                <a:gd name="GluePoint406X" fmla="*/ 1217883 w 2449768"/>
                <a:gd name="GluePoint406Y" fmla="*/ 774830 h 1050628"/>
                <a:gd name="GluePoint407X" fmla="*/ 1193578 w 2449768"/>
                <a:gd name="GluePoint407Y" fmla="*/ 768754 h 1050628"/>
                <a:gd name="GluePoint408X" fmla="*/ 1199654 w 2449768"/>
                <a:gd name="GluePoint408Y" fmla="*/ 744449 h 1050628"/>
                <a:gd name="GluePoint409X" fmla="*/ 1210667 w 2449768"/>
                <a:gd name="GluePoint409Y" fmla="*/ 741791 h 1050628"/>
                <a:gd name="GluePoint410X" fmla="*/ 1450674 w 2449768"/>
                <a:gd name="GluePoint410Y" fmla="*/ 723563 h 1050628"/>
                <a:gd name="GluePoint411X" fmla="*/ 1463966 w 2449768"/>
                <a:gd name="GluePoint411Y" fmla="*/ 732297 h 1050628"/>
                <a:gd name="GluePoint412X" fmla="*/ 1457890 w 2449768"/>
                <a:gd name="GluePoint412Y" fmla="*/ 756602 h 1050628"/>
                <a:gd name="GluePoint413X" fmla="*/ 1433585 w 2449768"/>
                <a:gd name="GluePoint413Y" fmla="*/ 750526 h 1050628"/>
                <a:gd name="GluePoint414X" fmla="*/ 1439661 w 2449768"/>
                <a:gd name="GluePoint414Y" fmla="*/ 726221 h 1050628"/>
                <a:gd name="GluePoint415X" fmla="*/ 1450674 w 2449768"/>
                <a:gd name="GluePoint415Y" fmla="*/ 723563 h 1050628"/>
                <a:gd name="GluePoint416X" fmla="*/ 2021829 w 2449768"/>
                <a:gd name="GluePoint416Y" fmla="*/ 720525 h 1050628"/>
                <a:gd name="GluePoint417X" fmla="*/ 2035121 w 2449768"/>
                <a:gd name="GluePoint417Y" fmla="*/ 729259 h 1050628"/>
                <a:gd name="GluePoint418X" fmla="*/ 2029045 w 2449768"/>
                <a:gd name="GluePoint418Y" fmla="*/ 753564 h 1050628"/>
                <a:gd name="GluePoint419X" fmla="*/ 2004740 w 2449768"/>
                <a:gd name="GluePoint419Y" fmla="*/ 747488 h 1050628"/>
                <a:gd name="GluePoint420X" fmla="*/ 2010816 w 2449768"/>
                <a:gd name="GluePoint420Y" fmla="*/ 723183 h 1050628"/>
                <a:gd name="GluePoint421X" fmla="*/ 2021829 w 2449768"/>
                <a:gd name="GluePoint421Y" fmla="*/ 720525 h 1050628"/>
                <a:gd name="GluePoint422X" fmla="*/ 387352 w 2449768"/>
                <a:gd name="GluePoint422Y" fmla="*/ 720525 h 1050628"/>
                <a:gd name="GluePoint423X" fmla="*/ 400644 w 2449768"/>
                <a:gd name="GluePoint423Y" fmla="*/ 729259 h 1050628"/>
                <a:gd name="GluePoint424X" fmla="*/ 394568 w 2449768"/>
                <a:gd name="GluePoint424Y" fmla="*/ 753564 h 1050628"/>
                <a:gd name="GluePoint425X" fmla="*/ 370263 w 2449768"/>
                <a:gd name="GluePoint425Y" fmla="*/ 747488 h 1050628"/>
                <a:gd name="GluePoint426X" fmla="*/ 376339 w 2449768"/>
                <a:gd name="GluePoint426Y" fmla="*/ 723183 h 1050628"/>
                <a:gd name="GluePoint427X" fmla="*/ 387352 w 2449768"/>
                <a:gd name="GluePoint427Y" fmla="*/ 720525 h 1050628"/>
                <a:gd name="GluePoint428X" fmla="*/ 1049650 w 2449768"/>
                <a:gd name="GluePoint428Y" fmla="*/ 702297 h 1050628"/>
                <a:gd name="GluePoint429X" fmla="*/ 1062942 w 2449768"/>
                <a:gd name="GluePoint429Y" fmla="*/ 711031 h 1050628"/>
                <a:gd name="GluePoint430X" fmla="*/ 1056866 w 2449768"/>
                <a:gd name="GluePoint430Y" fmla="*/ 735336 h 1050628"/>
                <a:gd name="GluePoint431X" fmla="*/ 1032561 w 2449768"/>
                <a:gd name="GluePoint431Y" fmla="*/ 729260 h 1050628"/>
                <a:gd name="GluePoint432X" fmla="*/ 1038637 w 2449768"/>
                <a:gd name="GluePoint432Y" fmla="*/ 704955 h 1050628"/>
                <a:gd name="GluePoint433X" fmla="*/ 1049650 w 2449768"/>
                <a:gd name="GluePoint433Y" fmla="*/ 702297 h 1050628"/>
                <a:gd name="GluePoint434X" fmla="*/ 931165 w 2449768"/>
                <a:gd name="GluePoint434Y" fmla="*/ 702297 h 1050628"/>
                <a:gd name="GluePoint435X" fmla="*/ 944457 w 2449768"/>
                <a:gd name="GluePoint435Y" fmla="*/ 711031 h 1050628"/>
                <a:gd name="GluePoint436X" fmla="*/ 938381 w 2449768"/>
                <a:gd name="GluePoint436Y" fmla="*/ 735336 h 1050628"/>
                <a:gd name="GluePoint437X" fmla="*/ 914076 w 2449768"/>
                <a:gd name="GluePoint437Y" fmla="*/ 729260 h 1050628"/>
                <a:gd name="GluePoint438X" fmla="*/ 920152 w 2449768"/>
                <a:gd name="GluePoint438Y" fmla="*/ 704955 h 1050628"/>
                <a:gd name="GluePoint439X" fmla="*/ 931165 w 2449768"/>
                <a:gd name="GluePoint439Y" fmla="*/ 702297 h 1050628"/>
                <a:gd name="GluePoint440X" fmla="*/ 1547892 w 2449768"/>
                <a:gd name="GluePoint440Y" fmla="*/ 699259 h 1050628"/>
                <a:gd name="GluePoint441X" fmla="*/ 1561184 w 2449768"/>
                <a:gd name="GluePoint441Y" fmla="*/ 707993 h 1050628"/>
                <a:gd name="GluePoint442X" fmla="*/ 1555108 w 2449768"/>
                <a:gd name="GluePoint442Y" fmla="*/ 732298 h 1050628"/>
                <a:gd name="GluePoint443X" fmla="*/ 1530803 w 2449768"/>
                <a:gd name="GluePoint443Y" fmla="*/ 726222 h 1050628"/>
                <a:gd name="GluePoint444X" fmla="*/ 1536879 w 2449768"/>
                <a:gd name="GluePoint444Y" fmla="*/ 701917 h 1050628"/>
                <a:gd name="GluePoint445X" fmla="*/ 1547892 w 2449768"/>
                <a:gd name="GluePoint445Y" fmla="*/ 699259 h 1050628"/>
                <a:gd name="GluePoint446X" fmla="*/ 1313961 w 2449768"/>
                <a:gd name="GluePoint446Y" fmla="*/ 699259 h 1050628"/>
                <a:gd name="GluePoint447X" fmla="*/ 1327253 w 2449768"/>
                <a:gd name="GluePoint447Y" fmla="*/ 707993 h 1050628"/>
                <a:gd name="GluePoint448X" fmla="*/ 1321177 w 2449768"/>
                <a:gd name="GluePoint448Y" fmla="*/ 732298 h 1050628"/>
                <a:gd name="GluePoint449X" fmla="*/ 1296872 w 2449768"/>
                <a:gd name="GluePoint449Y" fmla="*/ 726222 h 1050628"/>
                <a:gd name="GluePoint450X" fmla="*/ 1302948 w 2449768"/>
                <a:gd name="GluePoint450Y" fmla="*/ 701917 h 1050628"/>
                <a:gd name="GluePoint451X" fmla="*/ 1313961 w 2449768"/>
                <a:gd name="GluePoint451Y" fmla="*/ 699259 h 1050628"/>
                <a:gd name="GluePoint452X" fmla="*/ 2413739 w 2449768"/>
                <a:gd name="GluePoint452Y" fmla="*/ 696220 h 1050628"/>
                <a:gd name="GluePoint453X" fmla="*/ 2427031 w 2449768"/>
                <a:gd name="GluePoint453Y" fmla="*/ 704954 h 1050628"/>
                <a:gd name="GluePoint454X" fmla="*/ 2420955 w 2449768"/>
                <a:gd name="GluePoint454Y" fmla="*/ 729259 h 1050628"/>
                <a:gd name="GluePoint455X" fmla="*/ 2396650 w 2449768"/>
                <a:gd name="GluePoint455Y" fmla="*/ 723183 h 1050628"/>
                <a:gd name="GluePoint456X" fmla="*/ 2402726 w 2449768"/>
                <a:gd name="GluePoint456Y" fmla="*/ 698878 h 1050628"/>
                <a:gd name="GluePoint457X" fmla="*/ 2413739 w 2449768"/>
                <a:gd name="GluePoint457Y" fmla="*/ 696220 h 1050628"/>
                <a:gd name="GluePoint458X" fmla="*/ 551408 w 2449768"/>
                <a:gd name="GluePoint458Y" fmla="*/ 690144 h 1050628"/>
                <a:gd name="GluePoint459X" fmla="*/ 564699 w 2449768"/>
                <a:gd name="GluePoint459Y" fmla="*/ 698878 h 1050628"/>
                <a:gd name="GluePoint460X" fmla="*/ 558623 w 2449768"/>
                <a:gd name="GluePoint460Y" fmla="*/ 723183 h 1050628"/>
                <a:gd name="GluePoint461X" fmla="*/ 534319 w 2449768"/>
                <a:gd name="GluePoint461Y" fmla="*/ 717107 h 1050628"/>
                <a:gd name="GluePoint462X" fmla="*/ 540395 w 2449768"/>
                <a:gd name="GluePoint462Y" fmla="*/ 692802 h 1050628"/>
                <a:gd name="GluePoint463X" fmla="*/ 551408 w 2449768"/>
                <a:gd name="GluePoint463Y" fmla="*/ 690144 h 1050628"/>
                <a:gd name="GluePoint464X" fmla="*/ 830909 w 2449768"/>
                <a:gd name="GluePoint464Y" fmla="*/ 684068 h 1050628"/>
                <a:gd name="GluePoint465X" fmla="*/ 844201 w 2449768"/>
                <a:gd name="GluePoint465Y" fmla="*/ 692802 h 1050628"/>
                <a:gd name="GluePoint466X" fmla="*/ 838125 w 2449768"/>
                <a:gd name="GluePoint466Y" fmla="*/ 717107 h 1050628"/>
                <a:gd name="GluePoint467X" fmla="*/ 813820 w 2449768"/>
                <a:gd name="GluePoint467Y" fmla="*/ 711031 h 1050628"/>
                <a:gd name="GluePoint468X" fmla="*/ 819896 w 2449768"/>
                <a:gd name="GluePoint468Y" fmla="*/ 686726 h 1050628"/>
                <a:gd name="GluePoint469X" fmla="*/ 830909 w 2449768"/>
                <a:gd name="GluePoint469Y" fmla="*/ 684068 h 1050628"/>
                <a:gd name="GluePoint470X" fmla="*/ 730653 w 2449768"/>
                <a:gd name="GluePoint470Y" fmla="*/ 677992 h 1050628"/>
                <a:gd name="GluePoint471X" fmla="*/ 743945 w 2449768"/>
                <a:gd name="GluePoint471Y" fmla="*/ 686726 h 1050628"/>
                <a:gd name="GluePoint472X" fmla="*/ 737869 w 2449768"/>
                <a:gd name="GluePoint472Y" fmla="*/ 711031 h 1050628"/>
                <a:gd name="GluePoint473X" fmla="*/ 713564 w 2449768"/>
                <a:gd name="GluePoint473Y" fmla="*/ 704955 h 1050628"/>
                <a:gd name="GluePoint474X" fmla="*/ 719640 w 2449768"/>
                <a:gd name="GluePoint474Y" fmla="*/ 680650 h 1050628"/>
                <a:gd name="GluePoint475X" fmla="*/ 730653 w 2449768"/>
                <a:gd name="GluePoint475Y" fmla="*/ 677992 h 1050628"/>
                <a:gd name="GluePoint476X" fmla="*/ 2228418 w 2449768"/>
                <a:gd name="GluePoint476Y" fmla="*/ 671916 h 1050628"/>
                <a:gd name="GluePoint477X" fmla="*/ 2241710 w 2449768"/>
                <a:gd name="GluePoint477Y" fmla="*/ 680650 h 1050628"/>
                <a:gd name="GluePoint478X" fmla="*/ 2235634 w 2449768"/>
                <a:gd name="GluePoint478Y" fmla="*/ 704955 h 1050628"/>
                <a:gd name="GluePoint479X" fmla="*/ 2211329 w 2449768"/>
                <a:gd name="GluePoint479Y" fmla="*/ 698879 h 1050628"/>
                <a:gd name="GluePoint480X" fmla="*/ 2217405 w 2449768"/>
                <a:gd name="GluePoint480Y" fmla="*/ 674574 h 1050628"/>
                <a:gd name="GluePoint481X" fmla="*/ 2228418 w 2449768"/>
                <a:gd name="GluePoint481Y" fmla="*/ 671916 h 1050628"/>
                <a:gd name="GluePoint482X" fmla="*/ 1839546 w 2449768"/>
                <a:gd name="GluePoint482Y" fmla="*/ 671916 h 1050628"/>
                <a:gd name="GluePoint483X" fmla="*/ 1852838 w 2449768"/>
                <a:gd name="GluePoint483Y" fmla="*/ 680650 h 1050628"/>
                <a:gd name="GluePoint484X" fmla="*/ 1846762 w 2449768"/>
                <a:gd name="GluePoint484Y" fmla="*/ 704955 h 1050628"/>
                <a:gd name="GluePoint485X" fmla="*/ 1822457 w 2449768"/>
                <a:gd name="GluePoint485Y" fmla="*/ 698879 h 1050628"/>
                <a:gd name="GluePoint486X" fmla="*/ 1828533 w 2449768"/>
                <a:gd name="GluePoint486Y" fmla="*/ 674574 h 1050628"/>
                <a:gd name="GluePoint487X" fmla="*/ 1839546 w 2449768"/>
                <a:gd name="GluePoint487Y" fmla="*/ 671916 h 1050628"/>
                <a:gd name="GluePoint488X" fmla="*/ 2109933 w 2449768"/>
                <a:gd name="GluePoint488Y" fmla="*/ 656726 h 1050628"/>
                <a:gd name="GluePoint489X" fmla="*/ 2123225 w 2449768"/>
                <a:gd name="GluePoint489Y" fmla="*/ 665460 h 1050628"/>
                <a:gd name="GluePoint490X" fmla="*/ 2117149 w 2449768"/>
                <a:gd name="GluePoint490Y" fmla="*/ 689765 h 1050628"/>
                <a:gd name="GluePoint491X" fmla="*/ 2092844 w 2449768"/>
                <a:gd name="GluePoint491Y" fmla="*/ 683689 h 1050628"/>
                <a:gd name="GluePoint492X" fmla="*/ 2098920 w 2449768"/>
                <a:gd name="GluePoint492Y" fmla="*/ 659384 h 1050628"/>
                <a:gd name="GluePoint493X" fmla="*/ 2109933 w 2449768"/>
                <a:gd name="GluePoint493Y" fmla="*/ 656726 h 1050628"/>
                <a:gd name="GluePoint494X" fmla="*/ 1632957 w 2449768"/>
                <a:gd name="GluePoint494Y" fmla="*/ 656726 h 1050628"/>
                <a:gd name="GluePoint495X" fmla="*/ 1646249 w 2449768"/>
                <a:gd name="GluePoint495Y" fmla="*/ 665460 h 1050628"/>
                <a:gd name="GluePoint496X" fmla="*/ 1640173 w 2449768"/>
                <a:gd name="GluePoint496Y" fmla="*/ 689765 h 1050628"/>
                <a:gd name="GluePoint497X" fmla="*/ 1615868 w 2449768"/>
                <a:gd name="GluePoint497Y" fmla="*/ 683689 h 1050628"/>
                <a:gd name="GluePoint498X" fmla="*/ 1621944 w 2449768"/>
                <a:gd name="GluePoint498Y" fmla="*/ 659384 h 1050628"/>
                <a:gd name="GluePoint499X" fmla="*/ 1632957 w 2449768"/>
                <a:gd name="GluePoint499Y" fmla="*/ 656726 h 1050628"/>
                <a:gd name="GluePoint500X" fmla="*/ 1165096 w 2449768"/>
                <a:gd name="GluePoint500Y" fmla="*/ 656726 h 1050628"/>
                <a:gd name="GluePoint501X" fmla="*/ 1178387 w 2449768"/>
                <a:gd name="GluePoint501Y" fmla="*/ 665460 h 1050628"/>
                <a:gd name="GluePoint502X" fmla="*/ 1172311 w 2449768"/>
                <a:gd name="GluePoint502Y" fmla="*/ 689765 h 1050628"/>
                <a:gd name="GluePoint503X" fmla="*/ 1148007 w 2449768"/>
                <a:gd name="GluePoint503Y" fmla="*/ 683689 h 1050628"/>
                <a:gd name="GluePoint504X" fmla="*/ 1154083 w 2449768"/>
                <a:gd name="GluePoint504Y" fmla="*/ 659384 h 1050628"/>
                <a:gd name="GluePoint505X" fmla="*/ 1165096 w 2449768"/>
                <a:gd name="GluePoint505Y" fmla="*/ 656726 h 1050628"/>
                <a:gd name="GluePoint506X" fmla="*/ 1948916 w 2449768"/>
                <a:gd name="GluePoint506Y" fmla="*/ 653688 h 1050628"/>
                <a:gd name="GluePoint507X" fmla="*/ 1962208 w 2449768"/>
                <a:gd name="GluePoint507Y" fmla="*/ 662422 h 1050628"/>
                <a:gd name="GluePoint508X" fmla="*/ 1956132 w 2449768"/>
                <a:gd name="GluePoint508Y" fmla="*/ 686727 h 1050628"/>
                <a:gd name="GluePoint509X" fmla="*/ 1931827 w 2449768"/>
                <a:gd name="GluePoint509Y" fmla="*/ 680651 h 1050628"/>
                <a:gd name="GluePoint510X" fmla="*/ 1937903 w 2449768"/>
                <a:gd name="GluePoint510Y" fmla="*/ 656346 h 1050628"/>
                <a:gd name="GluePoint511X" fmla="*/ 1948916 w 2449768"/>
                <a:gd name="GluePoint511Y" fmla="*/ 653688 h 1050628"/>
                <a:gd name="GluePoint512X" fmla="*/ 2328673 w 2449768"/>
                <a:gd name="GluePoint512Y" fmla="*/ 647611 h 1050628"/>
                <a:gd name="GluePoint513X" fmla="*/ 2341965 w 2449768"/>
                <a:gd name="GluePoint513Y" fmla="*/ 656345 h 1050628"/>
                <a:gd name="GluePoint514X" fmla="*/ 2335889 w 2449768"/>
                <a:gd name="GluePoint514Y" fmla="*/ 680650 h 1050628"/>
                <a:gd name="GluePoint515X" fmla="*/ 2311584 w 2449768"/>
                <a:gd name="GluePoint515Y" fmla="*/ 674574 h 1050628"/>
                <a:gd name="GluePoint516X" fmla="*/ 2317660 w 2449768"/>
                <a:gd name="GluePoint516Y" fmla="*/ 650269 h 1050628"/>
                <a:gd name="GluePoint517X" fmla="*/ 2328673 w 2449768"/>
                <a:gd name="GluePoint517Y" fmla="*/ 647611 h 1050628"/>
                <a:gd name="GluePoint518X" fmla="*/ 639512 w 2449768"/>
                <a:gd name="GluePoint518Y" fmla="*/ 641535 h 1050628"/>
                <a:gd name="GluePoint519X" fmla="*/ 652804 w 2449768"/>
                <a:gd name="GluePoint519Y" fmla="*/ 650269 h 1050628"/>
                <a:gd name="GluePoint520X" fmla="*/ 646728 w 2449768"/>
                <a:gd name="GluePoint520Y" fmla="*/ 674574 h 1050628"/>
                <a:gd name="GluePoint521X" fmla="*/ 622423 w 2449768"/>
                <a:gd name="GluePoint521Y" fmla="*/ 668498 h 1050628"/>
                <a:gd name="GluePoint522X" fmla="*/ 628499 w 2449768"/>
                <a:gd name="GluePoint522Y" fmla="*/ 644193 h 1050628"/>
                <a:gd name="GluePoint523X" fmla="*/ 639512 w 2449768"/>
                <a:gd name="GluePoint523Y" fmla="*/ 641535 h 1050628"/>
                <a:gd name="GluePoint524X" fmla="*/ 451152 w 2449768"/>
                <a:gd name="GluePoint524Y" fmla="*/ 641535 h 1050628"/>
                <a:gd name="GluePoint525X" fmla="*/ 464444 w 2449768"/>
                <a:gd name="GluePoint525Y" fmla="*/ 650269 h 1050628"/>
                <a:gd name="GluePoint526X" fmla="*/ 458368 w 2449768"/>
                <a:gd name="GluePoint526Y" fmla="*/ 674574 h 1050628"/>
                <a:gd name="GluePoint527X" fmla="*/ 434063 w 2449768"/>
                <a:gd name="GluePoint527Y" fmla="*/ 668498 h 1050628"/>
                <a:gd name="GluePoint528X" fmla="*/ 440139 w 2449768"/>
                <a:gd name="GluePoint528Y" fmla="*/ 644193 h 1050628"/>
                <a:gd name="GluePoint529X" fmla="*/ 451152 w 2449768"/>
                <a:gd name="GluePoint529Y" fmla="*/ 641535 h 1050628"/>
                <a:gd name="GluePoint530X" fmla="*/ 1739291 w 2449768"/>
                <a:gd name="GluePoint530Y" fmla="*/ 638497 h 1050628"/>
                <a:gd name="GluePoint531X" fmla="*/ 1752582 w 2449768"/>
                <a:gd name="GluePoint531Y" fmla="*/ 647231 h 1050628"/>
                <a:gd name="GluePoint532X" fmla="*/ 1746506 w 2449768"/>
                <a:gd name="GluePoint532Y" fmla="*/ 671536 h 1050628"/>
                <a:gd name="GluePoint533X" fmla="*/ 1722201 w 2449768"/>
                <a:gd name="GluePoint533Y" fmla="*/ 665460 h 1050628"/>
                <a:gd name="GluePoint534X" fmla="*/ 1728277 w 2449768"/>
                <a:gd name="GluePoint534Y" fmla="*/ 641155 h 1050628"/>
                <a:gd name="GluePoint535X" fmla="*/ 1739291 w 2449768"/>
                <a:gd name="GluePoint535Y" fmla="*/ 638497 h 1050628"/>
                <a:gd name="GluePoint536X" fmla="*/ 1429407 w 2449768"/>
                <a:gd name="GluePoint536Y" fmla="*/ 623307 h 1050628"/>
                <a:gd name="GluePoint537X" fmla="*/ 1442699 w 2449768"/>
                <a:gd name="GluePoint537Y" fmla="*/ 632041 h 1050628"/>
                <a:gd name="GluePoint538X" fmla="*/ 1436623 w 2449768"/>
                <a:gd name="GluePoint538Y" fmla="*/ 656346 h 1050628"/>
                <a:gd name="GluePoint539X" fmla="*/ 1412318 w 2449768"/>
                <a:gd name="GluePoint539Y" fmla="*/ 650270 h 1050628"/>
                <a:gd name="GluePoint540X" fmla="*/ 1418394 w 2449768"/>
                <a:gd name="GluePoint540Y" fmla="*/ 625965 h 1050628"/>
                <a:gd name="GluePoint541X" fmla="*/ 1429407 w 2449768"/>
                <a:gd name="GluePoint541Y" fmla="*/ 623307 h 1050628"/>
                <a:gd name="GluePoint542X" fmla="*/ 991927 w 2449768"/>
                <a:gd name="GluePoint542Y" fmla="*/ 614193 h 1050628"/>
                <a:gd name="GluePoint543X" fmla="*/ 1005219 w 2449768"/>
                <a:gd name="GluePoint543Y" fmla="*/ 622927 h 1050628"/>
                <a:gd name="GluePoint544X" fmla="*/ 999143 w 2449768"/>
                <a:gd name="GluePoint544Y" fmla="*/ 647232 h 1050628"/>
                <a:gd name="GluePoint545X" fmla="*/ 974838 w 2449768"/>
                <a:gd name="GluePoint545Y" fmla="*/ 641156 h 1050628"/>
                <a:gd name="GluePoint546X" fmla="*/ 980914 w 2449768"/>
                <a:gd name="GluePoint546Y" fmla="*/ 616851 h 1050628"/>
                <a:gd name="GluePoint547X" fmla="*/ 991927 w 2449768"/>
                <a:gd name="GluePoint547Y" fmla="*/ 614193 h 1050628"/>
                <a:gd name="GluePoint548X" fmla="*/ 1244086 w 2449768"/>
                <a:gd name="GluePoint548Y" fmla="*/ 589888 h 1050628"/>
                <a:gd name="GluePoint549X" fmla="*/ 1257378 w 2449768"/>
                <a:gd name="GluePoint549Y" fmla="*/ 598622 h 1050628"/>
                <a:gd name="GluePoint550X" fmla="*/ 1251302 w 2449768"/>
                <a:gd name="GluePoint550Y" fmla="*/ 622927 h 1050628"/>
                <a:gd name="GluePoint551X" fmla="*/ 1226997 w 2449768"/>
                <a:gd name="GluePoint551Y" fmla="*/ 616851 h 1050628"/>
                <a:gd name="GluePoint552X" fmla="*/ 1233073 w 2449768"/>
                <a:gd name="GluePoint552Y" fmla="*/ 592546 h 1050628"/>
                <a:gd name="GluePoint553X" fmla="*/ 1244086 w 2449768"/>
                <a:gd name="GluePoint553Y" fmla="*/ 589888 h 1050628"/>
                <a:gd name="GluePoint554X" fmla="*/ 1332189 w 2449768"/>
                <a:gd name="GluePoint554Y" fmla="*/ 586850 h 1050628"/>
                <a:gd name="GluePoint555X" fmla="*/ 1345481 w 2449768"/>
                <a:gd name="GluePoint555Y" fmla="*/ 595584 h 1050628"/>
                <a:gd name="GluePoint556X" fmla="*/ 1339405 w 2449768"/>
                <a:gd name="GluePoint556Y" fmla="*/ 619889 h 1050628"/>
                <a:gd name="GluePoint557X" fmla="*/ 1315100 w 2449768"/>
                <a:gd name="GluePoint557Y" fmla="*/ 613813 h 1050628"/>
                <a:gd name="GluePoint558X" fmla="*/ 1321176 w 2449768"/>
                <a:gd name="GluePoint558Y" fmla="*/ 589508 h 1050628"/>
                <a:gd name="GluePoint559X" fmla="*/ 1332189 w 2449768"/>
                <a:gd name="GluePoint559Y" fmla="*/ 586850 h 1050628"/>
                <a:gd name="GluePoint560X" fmla="*/ 867366 w 2449768"/>
                <a:gd name="GluePoint560Y" fmla="*/ 583812 h 1050628"/>
                <a:gd name="GluePoint561X" fmla="*/ 880658 w 2449768"/>
                <a:gd name="GluePoint561Y" fmla="*/ 592546 h 1050628"/>
                <a:gd name="GluePoint562X" fmla="*/ 874582 w 2449768"/>
                <a:gd name="GluePoint562Y" fmla="*/ 616851 h 1050628"/>
                <a:gd name="GluePoint563X" fmla="*/ 850277 w 2449768"/>
                <a:gd name="GluePoint563Y" fmla="*/ 610775 h 1050628"/>
                <a:gd name="GluePoint564X" fmla="*/ 856353 w 2449768"/>
                <a:gd name="GluePoint564Y" fmla="*/ 586470 h 1050628"/>
                <a:gd name="GluePoint565X" fmla="*/ 867366 w 2449768"/>
                <a:gd name="GluePoint565Y" fmla="*/ 583812 h 1050628"/>
                <a:gd name="GluePoint566X" fmla="*/ 2222342 w 2449768"/>
                <a:gd name="GluePoint566Y" fmla="*/ 576217 h 1050628"/>
                <a:gd name="GluePoint567X" fmla="*/ 2235633 w 2449768"/>
                <a:gd name="GluePoint567Y" fmla="*/ 586470 h 1050628"/>
                <a:gd name="GluePoint568X" fmla="*/ 2229557 w 2449768"/>
                <a:gd name="GluePoint568Y" fmla="*/ 610775 h 1050628"/>
                <a:gd name="GluePoint569X" fmla="*/ 2205253 w 2449768"/>
                <a:gd name="GluePoint569Y" fmla="*/ 604698 h 1050628"/>
                <a:gd name="GluePoint570X" fmla="*/ 2211329 w 2449768"/>
                <a:gd name="GluePoint570Y" fmla="*/ 577356 h 1050628"/>
                <a:gd name="GluePoint571X" fmla="*/ 2222342 w 2449768"/>
                <a:gd name="GluePoint571Y" fmla="*/ 576217 h 1050628"/>
                <a:gd name="GluePoint572X" fmla="*/ 1092183 w 2449768"/>
                <a:gd name="GluePoint572Y" fmla="*/ 571660 h 1050628"/>
                <a:gd name="GluePoint573X" fmla="*/ 1105475 w 2449768"/>
                <a:gd name="GluePoint573Y" fmla="*/ 580394 h 1050628"/>
                <a:gd name="GluePoint574X" fmla="*/ 1099399 w 2449768"/>
                <a:gd name="GluePoint574Y" fmla="*/ 604699 h 1050628"/>
                <a:gd name="GluePoint575X" fmla="*/ 1075094 w 2449768"/>
                <a:gd name="GluePoint575Y" fmla="*/ 598623 h 1050628"/>
                <a:gd name="GluePoint576X" fmla="*/ 1081170 w 2449768"/>
                <a:gd name="GluePoint576Y" fmla="*/ 574318 h 1050628"/>
                <a:gd name="GluePoint577X" fmla="*/ 1092183 w 2449768"/>
                <a:gd name="GluePoint577Y" fmla="*/ 571660 h 1050628"/>
                <a:gd name="GluePoint578X" fmla="*/ 2000563 w 2449768"/>
                <a:gd name="GluePoint578Y" fmla="*/ 568622 h 1050628"/>
                <a:gd name="GluePoint579X" fmla="*/ 2013855 w 2449768"/>
                <a:gd name="GluePoint579Y" fmla="*/ 577356 h 1050628"/>
                <a:gd name="GluePoint580X" fmla="*/ 2007779 w 2449768"/>
                <a:gd name="GluePoint580Y" fmla="*/ 601661 h 1050628"/>
                <a:gd name="GluePoint581X" fmla="*/ 1983474 w 2449768"/>
                <a:gd name="GluePoint581Y" fmla="*/ 595585 h 1050628"/>
                <a:gd name="GluePoint582X" fmla="*/ 1989550 w 2449768"/>
                <a:gd name="GluePoint582Y" fmla="*/ 571280 h 1050628"/>
                <a:gd name="GluePoint583X" fmla="*/ 2000563 w 2449768"/>
                <a:gd name="GluePoint583Y" fmla="*/ 568622 h 1050628"/>
                <a:gd name="GluePoint584X" fmla="*/ 745844 w 2449768"/>
                <a:gd name="GluePoint584Y" fmla="*/ 568622 h 1050628"/>
                <a:gd name="GluePoint585X" fmla="*/ 759136 w 2449768"/>
                <a:gd name="GluePoint585Y" fmla="*/ 577356 h 1050628"/>
                <a:gd name="GluePoint586X" fmla="*/ 753060 w 2449768"/>
                <a:gd name="GluePoint586Y" fmla="*/ 601661 h 1050628"/>
                <a:gd name="GluePoint587X" fmla="*/ 728755 w 2449768"/>
                <a:gd name="GluePoint587Y" fmla="*/ 595585 h 1050628"/>
                <a:gd name="GluePoint588X" fmla="*/ 734831 w 2449768"/>
                <a:gd name="GluePoint588Y" fmla="*/ 571280 h 1050628"/>
                <a:gd name="GluePoint589X" fmla="*/ 745844 w 2449768"/>
                <a:gd name="GluePoint589Y" fmla="*/ 568622 h 1050628"/>
                <a:gd name="GluePoint590X" fmla="*/ 533179 w 2449768"/>
                <a:gd name="GluePoint590Y" fmla="*/ 568622 h 1050628"/>
                <a:gd name="GluePoint591X" fmla="*/ 546471 w 2449768"/>
                <a:gd name="GluePoint591Y" fmla="*/ 577356 h 1050628"/>
                <a:gd name="GluePoint592X" fmla="*/ 540395 w 2449768"/>
                <a:gd name="GluePoint592Y" fmla="*/ 601661 h 1050628"/>
                <a:gd name="GluePoint593X" fmla="*/ 516090 w 2449768"/>
                <a:gd name="GluePoint593Y" fmla="*/ 595585 h 1050628"/>
                <a:gd name="GluePoint594X" fmla="*/ 522166 w 2449768"/>
                <a:gd name="GluePoint594Y" fmla="*/ 571280 h 1050628"/>
                <a:gd name="GluePoint595X" fmla="*/ 533179 w 2449768"/>
                <a:gd name="GluePoint595Y" fmla="*/ 568622 h 1050628"/>
                <a:gd name="GluePoint596X" fmla="*/ 1866889 w 2449768"/>
                <a:gd name="GluePoint596Y" fmla="*/ 565584 h 1050628"/>
                <a:gd name="GluePoint597X" fmla="*/ 1880180 w 2449768"/>
                <a:gd name="GluePoint597Y" fmla="*/ 574318 h 1050628"/>
                <a:gd name="GluePoint598X" fmla="*/ 1874104 w 2449768"/>
                <a:gd name="GluePoint598Y" fmla="*/ 598623 h 1050628"/>
                <a:gd name="GluePoint599X" fmla="*/ 1849800 w 2449768"/>
                <a:gd name="GluePoint599Y" fmla="*/ 592547 h 1050628"/>
                <a:gd name="GluePoint600X" fmla="*/ 1855876 w 2449768"/>
                <a:gd name="GluePoint600Y" fmla="*/ 568242 h 1050628"/>
                <a:gd name="GluePoint601X" fmla="*/ 1866889 w 2449768"/>
                <a:gd name="GluePoint601Y" fmla="*/ 565584 h 1050628"/>
                <a:gd name="GluePoint602X" fmla="*/ 1508397 w 2449768"/>
                <a:gd name="GluePoint602Y" fmla="*/ 565584 h 1050628"/>
                <a:gd name="GluePoint603X" fmla="*/ 1521689 w 2449768"/>
                <a:gd name="GluePoint603Y" fmla="*/ 574318 h 1050628"/>
                <a:gd name="GluePoint604X" fmla="*/ 1515613 w 2449768"/>
                <a:gd name="GluePoint604Y" fmla="*/ 598623 h 1050628"/>
                <a:gd name="GluePoint605X" fmla="*/ 1491308 w 2449768"/>
                <a:gd name="GluePoint605Y" fmla="*/ 592547 h 1050628"/>
                <a:gd name="GluePoint606X" fmla="*/ 1497384 w 2449768"/>
                <a:gd name="GluePoint606Y" fmla="*/ 568242 h 1050628"/>
                <a:gd name="GluePoint607X" fmla="*/ 1508397 w 2449768"/>
                <a:gd name="GluePoint607Y" fmla="*/ 565584 h 1050628"/>
                <a:gd name="GluePoint608X" fmla="*/ 2365130 w 2449768"/>
                <a:gd name="GluePoint608Y" fmla="*/ 556470 h 1050628"/>
                <a:gd name="GluePoint609X" fmla="*/ 2378422 w 2449768"/>
                <a:gd name="GluePoint609Y" fmla="*/ 565204 h 1050628"/>
                <a:gd name="GluePoint610X" fmla="*/ 2372346 w 2449768"/>
                <a:gd name="GluePoint610Y" fmla="*/ 589509 h 1050628"/>
                <a:gd name="GluePoint611X" fmla="*/ 2348041 w 2449768"/>
                <a:gd name="GluePoint611Y" fmla="*/ 583433 h 1050628"/>
                <a:gd name="GluePoint612X" fmla="*/ 2354117 w 2449768"/>
                <a:gd name="GluePoint612Y" fmla="*/ 559128 h 1050628"/>
                <a:gd name="GluePoint613X" fmla="*/ 2365130 w 2449768"/>
                <a:gd name="GluePoint613Y" fmla="*/ 556470 h 1050628"/>
                <a:gd name="GluePoint614X" fmla="*/ 1620805 w 2449768"/>
                <a:gd name="GluePoint614Y" fmla="*/ 550394 h 1050628"/>
                <a:gd name="GluePoint615X" fmla="*/ 1634097 w 2449768"/>
                <a:gd name="GluePoint615Y" fmla="*/ 559128 h 1050628"/>
                <a:gd name="GluePoint616X" fmla="*/ 1628021 w 2449768"/>
                <a:gd name="GluePoint616Y" fmla="*/ 583433 h 1050628"/>
                <a:gd name="GluePoint617X" fmla="*/ 1603716 w 2449768"/>
                <a:gd name="GluePoint617Y" fmla="*/ 577357 h 1050628"/>
                <a:gd name="GluePoint618X" fmla="*/ 1609792 w 2449768"/>
                <a:gd name="GluePoint618Y" fmla="*/ 553052 h 1050628"/>
                <a:gd name="GluePoint619X" fmla="*/ 1620805 w 2449768"/>
                <a:gd name="GluePoint619Y" fmla="*/ 550394 h 1050628"/>
                <a:gd name="GluePoint620X" fmla="*/ 2097781 w 2449768"/>
                <a:gd name="GluePoint620Y" fmla="*/ 544317 h 1050628"/>
                <a:gd name="GluePoint621X" fmla="*/ 2111073 w 2449768"/>
                <a:gd name="GluePoint621Y" fmla="*/ 553051 h 1050628"/>
                <a:gd name="GluePoint622X" fmla="*/ 2104997 w 2449768"/>
                <a:gd name="GluePoint622Y" fmla="*/ 577356 h 1050628"/>
                <a:gd name="GluePoint623X" fmla="*/ 2080692 w 2449768"/>
                <a:gd name="GluePoint623Y" fmla="*/ 571280 h 1050628"/>
                <a:gd name="GluePoint624X" fmla="*/ 2086768 w 2449768"/>
                <a:gd name="GluePoint624Y" fmla="*/ 546975 h 1050628"/>
                <a:gd name="GluePoint625X" fmla="*/ 2097781 w 2449768"/>
                <a:gd name="GluePoint625Y" fmla="*/ 544317 h 1050628"/>
                <a:gd name="GluePoint626X" fmla="*/ 1745366 w 2449768"/>
                <a:gd name="GluePoint626Y" fmla="*/ 538241 h 1050628"/>
                <a:gd name="GluePoint627X" fmla="*/ 1758658 w 2449768"/>
                <a:gd name="GluePoint627Y" fmla="*/ 546975 h 1050628"/>
                <a:gd name="GluePoint628X" fmla="*/ 1752582 w 2449768"/>
                <a:gd name="GluePoint628Y" fmla="*/ 571280 h 1050628"/>
                <a:gd name="GluePoint629X" fmla="*/ 1728277 w 2449768"/>
                <a:gd name="GluePoint629Y" fmla="*/ 565204 h 1050628"/>
                <a:gd name="GluePoint630X" fmla="*/ 1734353 w 2449768"/>
                <a:gd name="GluePoint630Y" fmla="*/ 540899 h 1050628"/>
                <a:gd name="GluePoint631X" fmla="*/ 1745366 w 2449768"/>
                <a:gd name="GluePoint631Y" fmla="*/ 538241 h 1050628"/>
                <a:gd name="GluePoint632X" fmla="*/ 624322 w 2449768"/>
                <a:gd name="GluePoint632Y" fmla="*/ 529127 h 1050628"/>
                <a:gd name="GluePoint633X" fmla="*/ 637613 w 2449768"/>
                <a:gd name="GluePoint633Y" fmla="*/ 537861 h 1050628"/>
                <a:gd name="GluePoint634X" fmla="*/ 631537 w 2449768"/>
                <a:gd name="GluePoint634Y" fmla="*/ 562166 h 1050628"/>
                <a:gd name="GluePoint635X" fmla="*/ 607233 w 2449768"/>
                <a:gd name="GluePoint635Y" fmla="*/ 556090 h 1050628"/>
                <a:gd name="GluePoint636X" fmla="*/ 613309 w 2449768"/>
                <a:gd name="GluePoint636Y" fmla="*/ 531785 h 1050628"/>
                <a:gd name="GluePoint637X" fmla="*/ 624322 w 2449768"/>
                <a:gd name="GluePoint637Y" fmla="*/ 529127 h 1050628"/>
                <a:gd name="GluePoint638X" fmla="*/ 958508 w 2449768"/>
                <a:gd name="GluePoint638Y" fmla="*/ 523051 h 1050628"/>
                <a:gd name="GluePoint639X" fmla="*/ 971800 w 2449768"/>
                <a:gd name="GluePoint639Y" fmla="*/ 531785 h 1050628"/>
                <a:gd name="GluePoint640X" fmla="*/ 965724 w 2449768"/>
                <a:gd name="GluePoint640Y" fmla="*/ 556090 h 1050628"/>
                <a:gd name="GluePoint641X" fmla="*/ 941419 w 2449768"/>
                <a:gd name="GluePoint641Y" fmla="*/ 550014 h 1050628"/>
                <a:gd name="GluePoint642X" fmla="*/ 947495 w 2449768"/>
                <a:gd name="GluePoint642Y" fmla="*/ 525709 h 1050628"/>
                <a:gd name="GluePoint643X" fmla="*/ 958508 w 2449768"/>
                <a:gd name="GluePoint643Y" fmla="*/ 523051 h 1050628"/>
                <a:gd name="GluePoint644X" fmla="*/ 1177248 w 2449768"/>
                <a:gd name="GluePoint644Y" fmla="*/ 507861 h 1050628"/>
                <a:gd name="GluePoint645X" fmla="*/ 1190540 w 2449768"/>
                <a:gd name="GluePoint645Y" fmla="*/ 516595 h 1050628"/>
                <a:gd name="GluePoint646X" fmla="*/ 1184464 w 2449768"/>
                <a:gd name="GluePoint646Y" fmla="*/ 540900 h 1050628"/>
                <a:gd name="GluePoint647X" fmla="*/ 1160159 w 2449768"/>
                <a:gd name="GluePoint647Y" fmla="*/ 534824 h 1050628"/>
                <a:gd name="GluePoint648X" fmla="*/ 1166235 w 2449768"/>
                <a:gd name="GluePoint648Y" fmla="*/ 510519 h 1050628"/>
                <a:gd name="GluePoint649X" fmla="*/ 1177248 w 2449768"/>
                <a:gd name="GluePoint649Y" fmla="*/ 507861 h 1050628"/>
                <a:gd name="GluePoint650X" fmla="*/ 1399027 w 2449768"/>
                <a:gd name="GluePoint650Y" fmla="*/ 504823 h 1050628"/>
                <a:gd name="GluePoint651X" fmla="*/ 1412319 w 2449768"/>
                <a:gd name="GluePoint651Y" fmla="*/ 513557 h 1050628"/>
                <a:gd name="GluePoint652X" fmla="*/ 1406243 w 2449768"/>
                <a:gd name="GluePoint652Y" fmla="*/ 537862 h 1050628"/>
                <a:gd name="GluePoint653X" fmla="*/ 1381938 w 2449768"/>
                <a:gd name="GluePoint653Y" fmla="*/ 531786 h 1050628"/>
                <a:gd name="GluePoint654X" fmla="*/ 1388014 w 2449768"/>
                <a:gd name="GluePoint654Y" fmla="*/ 507481 h 1050628"/>
                <a:gd name="GluePoint655X" fmla="*/ 1399027 w 2449768"/>
                <a:gd name="GluePoint655Y" fmla="*/ 504823 h 1050628"/>
                <a:gd name="GluePoint656X" fmla="*/ 2194999 w 2449768"/>
                <a:gd name="GluePoint656Y" fmla="*/ 492670 h 1050628"/>
                <a:gd name="GluePoint657X" fmla="*/ 2208291 w 2449768"/>
                <a:gd name="GluePoint657Y" fmla="*/ 501404 h 1050628"/>
                <a:gd name="GluePoint658X" fmla="*/ 2202214 w 2449768"/>
                <a:gd name="GluePoint658Y" fmla="*/ 525709 h 1050628"/>
                <a:gd name="GluePoint659X" fmla="*/ 2177910 w 2449768"/>
                <a:gd name="GluePoint659Y" fmla="*/ 519633 h 1050628"/>
                <a:gd name="GluePoint660X" fmla="*/ 2183986 w 2449768"/>
                <a:gd name="GluePoint660Y" fmla="*/ 495328 h 1050628"/>
                <a:gd name="GluePoint661X" fmla="*/ 2194999 w 2449768"/>
                <a:gd name="GluePoint661Y" fmla="*/ 492670 h 1050628"/>
                <a:gd name="GluePoint662X" fmla="*/ 1912459 w 2449768"/>
                <a:gd name="GluePoint662Y" fmla="*/ 480518 h 1050628"/>
                <a:gd name="GluePoint663X" fmla="*/ 1925751 w 2449768"/>
                <a:gd name="GluePoint663Y" fmla="*/ 489252 h 1050628"/>
                <a:gd name="GluePoint664X" fmla="*/ 1919675 w 2449768"/>
                <a:gd name="GluePoint664Y" fmla="*/ 513557 h 1050628"/>
                <a:gd name="GluePoint665X" fmla="*/ 1895370 w 2449768"/>
                <a:gd name="GluePoint665Y" fmla="*/ 507481 h 1050628"/>
                <a:gd name="GluePoint666X" fmla="*/ 1901446 w 2449768"/>
                <a:gd name="GluePoint666Y" fmla="*/ 483176 h 1050628"/>
                <a:gd name="GluePoint667X" fmla="*/ 1912459 w 2449768"/>
                <a:gd name="GluePoint667Y" fmla="*/ 480518 h 1050628"/>
                <a:gd name="GluePoint668X" fmla="*/ 803567 w 2449768"/>
                <a:gd name="GluePoint668Y" fmla="*/ 480518 h 1050628"/>
                <a:gd name="GluePoint669X" fmla="*/ 816859 w 2449768"/>
                <a:gd name="GluePoint669Y" fmla="*/ 489252 h 1050628"/>
                <a:gd name="GluePoint670X" fmla="*/ 810783 w 2449768"/>
                <a:gd name="GluePoint670Y" fmla="*/ 513557 h 1050628"/>
                <a:gd name="GluePoint671X" fmla="*/ 786478 w 2449768"/>
                <a:gd name="GluePoint671Y" fmla="*/ 507481 h 1050628"/>
                <a:gd name="GluePoint672X" fmla="*/ 792554 w 2449768"/>
                <a:gd name="GluePoint672Y" fmla="*/ 483176 h 1050628"/>
                <a:gd name="GluePoint673X" fmla="*/ 803567 w 2449768"/>
                <a:gd name="GluePoint673Y" fmla="*/ 480518 h 1050628"/>
                <a:gd name="GluePoint674X" fmla="*/ 1550930 w 2449768"/>
                <a:gd name="GluePoint674Y" fmla="*/ 471404 h 1050628"/>
                <a:gd name="GluePoint675X" fmla="*/ 1564222 w 2449768"/>
                <a:gd name="GluePoint675Y" fmla="*/ 480138 h 1050628"/>
                <a:gd name="GluePoint676X" fmla="*/ 1558146 w 2449768"/>
                <a:gd name="GluePoint676Y" fmla="*/ 504443 h 1050628"/>
                <a:gd name="GluePoint677X" fmla="*/ 1533841 w 2449768"/>
                <a:gd name="GluePoint677Y" fmla="*/ 498367 h 1050628"/>
                <a:gd name="GluePoint678X" fmla="*/ 1539917 w 2449768"/>
                <a:gd name="GluePoint678Y" fmla="*/ 474062 h 1050628"/>
                <a:gd name="GluePoint679X" fmla="*/ 1550930 w 2449768"/>
                <a:gd name="GluePoint679Y" fmla="*/ 471404 h 1050628"/>
                <a:gd name="GluePoint680X" fmla="*/ 2307407 w 2449768"/>
                <a:gd name="GluePoint680Y" fmla="*/ 465328 h 1050628"/>
                <a:gd name="GluePoint681X" fmla="*/ 2320698 w 2449768"/>
                <a:gd name="GluePoint681Y" fmla="*/ 474062 h 1050628"/>
                <a:gd name="GluePoint682X" fmla="*/ 2314622 w 2449768"/>
                <a:gd name="GluePoint682Y" fmla="*/ 498367 h 1050628"/>
                <a:gd name="GluePoint683X" fmla="*/ 2290318 w 2449768"/>
                <a:gd name="GluePoint683Y" fmla="*/ 492291 h 1050628"/>
                <a:gd name="GluePoint684X" fmla="*/ 2296394 w 2449768"/>
                <a:gd name="GluePoint684Y" fmla="*/ 467986 h 1050628"/>
                <a:gd name="GluePoint685X" fmla="*/ 2307407 w 2449768"/>
                <a:gd name="GluePoint685Y" fmla="*/ 465328 h 1050628"/>
                <a:gd name="GluePoint686X" fmla="*/ 1076992 w 2449768"/>
                <a:gd name="GluePoint686Y" fmla="*/ 462290 h 1050628"/>
                <a:gd name="GluePoint687X" fmla="*/ 1090284 w 2449768"/>
                <a:gd name="GluePoint687Y" fmla="*/ 471024 h 1050628"/>
                <a:gd name="GluePoint688X" fmla="*/ 1084208 w 2449768"/>
                <a:gd name="GluePoint688Y" fmla="*/ 495329 h 1050628"/>
                <a:gd name="GluePoint689X" fmla="*/ 1059903 w 2449768"/>
                <a:gd name="GluePoint689Y" fmla="*/ 489253 h 1050628"/>
                <a:gd name="GluePoint690X" fmla="*/ 1065979 w 2449768"/>
                <a:gd name="GluePoint690Y" fmla="*/ 464948 h 1050628"/>
                <a:gd name="GluePoint691X" fmla="*/ 1076992 w 2449768"/>
                <a:gd name="GluePoint691Y" fmla="*/ 462290 h 1050628"/>
                <a:gd name="GluePoint692X" fmla="*/ 2030944 w 2449768"/>
                <a:gd name="GluePoint692Y" fmla="*/ 456214 h 1050628"/>
                <a:gd name="GluePoint693X" fmla="*/ 2044236 w 2449768"/>
                <a:gd name="GluePoint693Y" fmla="*/ 464948 h 1050628"/>
                <a:gd name="GluePoint694X" fmla="*/ 2038160 w 2449768"/>
                <a:gd name="GluePoint694Y" fmla="*/ 489253 h 1050628"/>
                <a:gd name="GluePoint695X" fmla="*/ 2013855 w 2449768"/>
                <a:gd name="GluePoint695Y" fmla="*/ 483177 h 1050628"/>
                <a:gd name="GluePoint696X" fmla="*/ 2019931 w 2449768"/>
                <a:gd name="GluePoint696Y" fmla="*/ 458872 h 1050628"/>
                <a:gd name="GluePoint697X" fmla="*/ 2030944 w 2449768"/>
                <a:gd name="GluePoint697Y" fmla="*/ 456214 h 1050628"/>
                <a:gd name="GluePoint698X" fmla="*/ 1280542 w 2449768"/>
                <a:gd name="GluePoint698Y" fmla="*/ 453176 h 1050628"/>
                <a:gd name="GluePoint699X" fmla="*/ 1293834 w 2449768"/>
                <a:gd name="GluePoint699Y" fmla="*/ 461910 h 1050628"/>
                <a:gd name="GluePoint700X" fmla="*/ 1287758 w 2449768"/>
                <a:gd name="GluePoint700Y" fmla="*/ 486215 h 1050628"/>
                <a:gd name="GluePoint701X" fmla="*/ 1263453 w 2449768"/>
                <a:gd name="GluePoint701Y" fmla="*/ 480139 h 1050628"/>
                <a:gd name="GluePoint702X" fmla="*/ 1269529 w 2449768"/>
                <a:gd name="GluePoint702Y" fmla="*/ 455834 h 1050628"/>
                <a:gd name="GluePoint703X" fmla="*/ 1280542 w 2449768"/>
                <a:gd name="GluePoint703Y" fmla="*/ 453176 h 1050628"/>
                <a:gd name="GluePoint704X" fmla="*/ 679006 w 2449768"/>
                <a:gd name="GluePoint704Y" fmla="*/ 450138 h 1050628"/>
                <a:gd name="GluePoint705X" fmla="*/ 692298 w 2449768"/>
                <a:gd name="GluePoint705Y" fmla="*/ 458872 h 1050628"/>
                <a:gd name="GluePoint706X" fmla="*/ 686222 w 2449768"/>
                <a:gd name="GluePoint706Y" fmla="*/ 483177 h 1050628"/>
                <a:gd name="GluePoint707X" fmla="*/ 661917 w 2449768"/>
                <a:gd name="GluePoint707Y" fmla="*/ 477101 h 1050628"/>
                <a:gd name="GluePoint708X" fmla="*/ 667993 w 2449768"/>
                <a:gd name="GluePoint708Y" fmla="*/ 452796 h 1050628"/>
                <a:gd name="GluePoint709X" fmla="*/ 679006 w 2449768"/>
                <a:gd name="GluePoint709Y" fmla="*/ 450138 h 1050628"/>
                <a:gd name="GluePoint710X" fmla="*/ 1815242 w 2449768"/>
                <a:gd name="GluePoint710Y" fmla="*/ 447099 h 1050628"/>
                <a:gd name="GluePoint711X" fmla="*/ 1828533 w 2449768"/>
                <a:gd name="GluePoint711Y" fmla="*/ 455833 h 1050628"/>
                <a:gd name="GluePoint712X" fmla="*/ 1822457 w 2449768"/>
                <a:gd name="GluePoint712Y" fmla="*/ 480138 h 1050628"/>
                <a:gd name="GluePoint713X" fmla="*/ 1798152 w 2449768"/>
                <a:gd name="GluePoint713Y" fmla="*/ 474062 h 1050628"/>
                <a:gd name="GluePoint714X" fmla="*/ 1804228 w 2449768"/>
                <a:gd name="GluePoint714Y" fmla="*/ 449757 h 1050628"/>
                <a:gd name="GluePoint715X" fmla="*/ 1815242 w 2449768"/>
                <a:gd name="GluePoint715Y" fmla="*/ 447099 h 1050628"/>
                <a:gd name="GluePoint716X" fmla="*/ 1699795 w 2449768"/>
                <a:gd name="GluePoint716Y" fmla="*/ 444061 h 1050628"/>
                <a:gd name="GluePoint717X" fmla="*/ 1713087 w 2449768"/>
                <a:gd name="GluePoint717Y" fmla="*/ 452795 h 1050628"/>
                <a:gd name="GluePoint718X" fmla="*/ 1707011 w 2449768"/>
                <a:gd name="GluePoint718Y" fmla="*/ 477100 h 1050628"/>
                <a:gd name="GluePoint719X" fmla="*/ 1682706 w 2449768"/>
                <a:gd name="GluePoint719Y" fmla="*/ 471024 h 1050628"/>
                <a:gd name="GluePoint720X" fmla="*/ 1688782 w 2449768"/>
                <a:gd name="GluePoint720Y" fmla="*/ 446719 h 1050628"/>
                <a:gd name="GluePoint721X" fmla="*/ 1699795 w 2449768"/>
                <a:gd name="GluePoint721Y" fmla="*/ 444061 h 1050628"/>
                <a:gd name="GluePoint722X" fmla="*/ 888633 w 2449768"/>
                <a:gd name="GluePoint722Y" fmla="*/ 434947 h 1050628"/>
                <a:gd name="GluePoint723X" fmla="*/ 901925 w 2449768"/>
                <a:gd name="GluePoint723Y" fmla="*/ 443681 h 1050628"/>
                <a:gd name="GluePoint724X" fmla="*/ 895849 w 2449768"/>
                <a:gd name="GluePoint724Y" fmla="*/ 467986 h 1050628"/>
                <a:gd name="GluePoint725X" fmla="*/ 871544 w 2449768"/>
                <a:gd name="GluePoint725Y" fmla="*/ 461910 h 1050628"/>
                <a:gd name="GluePoint726X" fmla="*/ 877620 w 2449768"/>
                <a:gd name="GluePoint726Y" fmla="*/ 437605 h 1050628"/>
                <a:gd name="GluePoint727X" fmla="*/ 888633 w 2449768"/>
                <a:gd name="GluePoint727Y" fmla="*/ 434947 h 1050628"/>
                <a:gd name="GluePoint728X" fmla="*/ 2158542 w 2449768"/>
                <a:gd name="GluePoint728Y" fmla="*/ 407605 h 1050628"/>
                <a:gd name="GluePoint729X" fmla="*/ 2171833 w 2449768"/>
                <a:gd name="GluePoint729Y" fmla="*/ 416339 h 1050628"/>
                <a:gd name="GluePoint730X" fmla="*/ 2165757 w 2449768"/>
                <a:gd name="GluePoint730Y" fmla="*/ 440644 h 1050628"/>
                <a:gd name="GluePoint731X" fmla="*/ 2141453 w 2449768"/>
                <a:gd name="GluePoint731Y" fmla="*/ 434568 h 1050628"/>
                <a:gd name="GluePoint732X" fmla="*/ 2147529 w 2449768"/>
                <a:gd name="GluePoint732Y" fmla="*/ 410263 h 1050628"/>
                <a:gd name="GluePoint733X" fmla="*/ 2158542 w 2449768"/>
                <a:gd name="GluePoint733Y" fmla="*/ 407605 h 1050628"/>
                <a:gd name="GluePoint734X" fmla="*/ 1484092 w 2449768"/>
                <a:gd name="GluePoint734Y" fmla="*/ 407605 h 1050628"/>
                <a:gd name="GluePoint735X" fmla="*/ 1497384 w 2449768"/>
                <a:gd name="GluePoint735Y" fmla="*/ 416339 h 1050628"/>
                <a:gd name="GluePoint736X" fmla="*/ 1491308 w 2449768"/>
                <a:gd name="GluePoint736Y" fmla="*/ 440644 h 1050628"/>
                <a:gd name="GluePoint737X" fmla="*/ 1467003 w 2449768"/>
                <a:gd name="GluePoint737Y" fmla="*/ 434568 h 1050628"/>
                <a:gd name="GluePoint738X" fmla="*/ 1473079 w 2449768"/>
                <a:gd name="GluePoint738Y" fmla="*/ 410263 h 1050628"/>
                <a:gd name="GluePoint739X" fmla="*/ 1484092 w 2449768"/>
                <a:gd name="GluePoint739Y" fmla="*/ 407605 h 1050628"/>
                <a:gd name="GluePoint740X" fmla="*/ 1365608 w 2449768"/>
                <a:gd name="GluePoint740Y" fmla="*/ 404567 h 1050628"/>
                <a:gd name="GluePoint741X" fmla="*/ 1378900 w 2449768"/>
                <a:gd name="GluePoint741Y" fmla="*/ 413301 h 1050628"/>
                <a:gd name="GluePoint742X" fmla="*/ 1372824 w 2449768"/>
                <a:gd name="GluePoint742Y" fmla="*/ 437606 h 1050628"/>
                <a:gd name="GluePoint743X" fmla="*/ 1348519 w 2449768"/>
                <a:gd name="GluePoint743Y" fmla="*/ 431530 h 1050628"/>
                <a:gd name="GluePoint744X" fmla="*/ 1354595 w 2449768"/>
                <a:gd name="GluePoint744Y" fmla="*/ 407225 h 1050628"/>
                <a:gd name="GluePoint745X" fmla="*/ 1365608 w 2449768"/>
                <a:gd name="GluePoint745Y" fmla="*/ 404567 h 1050628"/>
                <a:gd name="GluePoint746X" fmla="*/ 988889 w 2449768"/>
                <a:gd name="GluePoint746Y" fmla="*/ 404567 h 1050628"/>
                <a:gd name="GluePoint747X" fmla="*/ 1002180 w 2449768"/>
                <a:gd name="GluePoint747Y" fmla="*/ 413301 h 1050628"/>
                <a:gd name="GluePoint748X" fmla="*/ 996104 w 2449768"/>
                <a:gd name="GluePoint748Y" fmla="*/ 437606 h 1050628"/>
                <a:gd name="GluePoint749X" fmla="*/ 971800 w 2449768"/>
                <a:gd name="GluePoint749Y" fmla="*/ 431530 h 1050628"/>
                <a:gd name="GluePoint750X" fmla="*/ 977876 w 2449768"/>
                <a:gd name="GluePoint750Y" fmla="*/ 407225 h 1050628"/>
                <a:gd name="GluePoint751X" fmla="*/ 988889 w 2449768"/>
                <a:gd name="GluePoint751Y" fmla="*/ 404567 h 1050628"/>
                <a:gd name="GluePoint752X" fmla="*/ 1182565 w 2449768"/>
                <a:gd name="GluePoint752Y" fmla="*/ 394312 h 1050628"/>
                <a:gd name="GluePoint753X" fmla="*/ 1193578 w 2449768"/>
                <a:gd name="GluePoint753Y" fmla="*/ 404186 h 1050628"/>
                <a:gd name="GluePoint754X" fmla="*/ 1187502 w 2449768"/>
                <a:gd name="GluePoint754Y" fmla="*/ 428491 h 1050628"/>
                <a:gd name="GluePoint755X" fmla="*/ 1163197 w 2449768"/>
                <a:gd name="GluePoint755Y" fmla="*/ 422415 h 1050628"/>
                <a:gd name="GluePoint756X" fmla="*/ 1169273 w 2449768"/>
                <a:gd name="GluePoint756Y" fmla="*/ 398110 h 1050628"/>
                <a:gd name="GluePoint757X" fmla="*/ 1182565 w 2449768"/>
                <a:gd name="GluePoint757Y" fmla="*/ 394312 h 1050628"/>
                <a:gd name="GluePoint758X" fmla="*/ 1620805 w 2449768"/>
                <a:gd name="GluePoint758Y" fmla="*/ 389376 h 1050628"/>
                <a:gd name="GluePoint759X" fmla="*/ 1634097 w 2449768"/>
                <a:gd name="GluePoint759Y" fmla="*/ 398110 h 1050628"/>
                <a:gd name="GluePoint760X" fmla="*/ 1628021 w 2449768"/>
                <a:gd name="GluePoint760Y" fmla="*/ 422415 h 1050628"/>
                <a:gd name="GluePoint761X" fmla="*/ 1603716 w 2449768"/>
                <a:gd name="GluePoint761Y" fmla="*/ 416339 h 1050628"/>
                <a:gd name="GluePoint762X" fmla="*/ 1609792 w 2449768"/>
                <a:gd name="GluePoint762Y" fmla="*/ 392034 h 1050628"/>
                <a:gd name="GluePoint763X" fmla="*/ 1620805 w 2449768"/>
                <a:gd name="GluePoint763Y" fmla="*/ 389376 h 1050628"/>
                <a:gd name="GluePoint764X" fmla="*/ 1961068 w 2449768"/>
                <a:gd name="GluePoint764Y" fmla="*/ 380262 h 1050628"/>
                <a:gd name="GluePoint765X" fmla="*/ 1974360 w 2449768"/>
                <a:gd name="GluePoint765Y" fmla="*/ 388996 h 1050628"/>
                <a:gd name="GluePoint766X" fmla="*/ 1968284 w 2449768"/>
                <a:gd name="GluePoint766Y" fmla="*/ 413301 h 1050628"/>
                <a:gd name="GluePoint767X" fmla="*/ 1943979 w 2449768"/>
                <a:gd name="GluePoint767Y" fmla="*/ 407225 h 1050628"/>
                <a:gd name="GluePoint768X" fmla="*/ 1950055 w 2449768"/>
                <a:gd name="GluePoint768Y" fmla="*/ 382920 h 1050628"/>
                <a:gd name="GluePoint769X" fmla="*/ 1961068 w 2449768"/>
                <a:gd name="GluePoint769Y" fmla="*/ 380262 h 1050628"/>
                <a:gd name="GluePoint770X" fmla="*/ 770148 w 2449768"/>
                <a:gd name="GluePoint770Y" fmla="*/ 380262 h 1050628"/>
                <a:gd name="GluePoint771X" fmla="*/ 783440 w 2449768"/>
                <a:gd name="GluePoint771Y" fmla="*/ 388996 h 1050628"/>
                <a:gd name="GluePoint772X" fmla="*/ 777364 w 2449768"/>
                <a:gd name="GluePoint772Y" fmla="*/ 413301 h 1050628"/>
                <a:gd name="GluePoint773X" fmla="*/ 753059 w 2449768"/>
                <a:gd name="GluePoint773Y" fmla="*/ 407225 h 1050628"/>
                <a:gd name="GluePoint774X" fmla="*/ 759135 w 2449768"/>
                <a:gd name="GluePoint774Y" fmla="*/ 382920 h 1050628"/>
                <a:gd name="GluePoint775X" fmla="*/ 770148 w 2449768"/>
                <a:gd name="GluePoint775Y" fmla="*/ 380262 h 1050628"/>
                <a:gd name="GluePoint776X" fmla="*/ 2240571 w 2449768"/>
                <a:gd name="GluePoint776Y" fmla="*/ 352920 h 1050628"/>
                <a:gd name="GluePoint777X" fmla="*/ 2253862 w 2449768"/>
                <a:gd name="GluePoint777Y" fmla="*/ 361654 h 1050628"/>
                <a:gd name="GluePoint778X" fmla="*/ 2247786 w 2449768"/>
                <a:gd name="GluePoint778Y" fmla="*/ 385959 h 1050628"/>
                <a:gd name="GluePoint779X" fmla="*/ 2223481 w 2449768"/>
                <a:gd name="GluePoint779Y" fmla="*/ 379883 h 1050628"/>
                <a:gd name="GluePoint780X" fmla="*/ 2229557 w 2449768"/>
                <a:gd name="GluePoint780Y" fmla="*/ 355578 h 1050628"/>
                <a:gd name="GluePoint781X" fmla="*/ 2240571 w 2449768"/>
                <a:gd name="GluePoint781Y" fmla="*/ 352920 h 1050628"/>
                <a:gd name="GluePoint782X" fmla="*/ 2082590 w 2449768"/>
                <a:gd name="GluePoint782Y" fmla="*/ 352920 h 1050628"/>
                <a:gd name="GluePoint783X" fmla="*/ 2095882 w 2449768"/>
                <a:gd name="GluePoint783Y" fmla="*/ 361654 h 1050628"/>
                <a:gd name="GluePoint784X" fmla="*/ 2089806 w 2449768"/>
                <a:gd name="GluePoint784Y" fmla="*/ 385959 h 1050628"/>
                <a:gd name="GluePoint785X" fmla="*/ 2065501 w 2449768"/>
                <a:gd name="GluePoint785Y" fmla="*/ 379883 h 1050628"/>
                <a:gd name="GluePoint786X" fmla="*/ 2071577 w 2449768"/>
                <a:gd name="GluePoint786Y" fmla="*/ 355578 h 1050628"/>
                <a:gd name="GluePoint787X" fmla="*/ 2082590 w 2449768"/>
                <a:gd name="GluePoint787Y" fmla="*/ 352920 h 1050628"/>
                <a:gd name="GluePoint788X" fmla="*/ 1080030 w 2449768"/>
                <a:gd name="GluePoint788Y" fmla="*/ 337729 h 1050628"/>
                <a:gd name="GluePoint789X" fmla="*/ 1093322 w 2449768"/>
                <a:gd name="GluePoint789Y" fmla="*/ 346463 h 1050628"/>
                <a:gd name="GluePoint790X" fmla="*/ 1087246 w 2449768"/>
                <a:gd name="GluePoint790Y" fmla="*/ 370768 h 1050628"/>
                <a:gd name="GluePoint791X" fmla="*/ 1062941 w 2449768"/>
                <a:gd name="GluePoint791Y" fmla="*/ 364692 h 1050628"/>
                <a:gd name="GluePoint792X" fmla="*/ 1069017 w 2449768"/>
                <a:gd name="GluePoint792Y" fmla="*/ 340387 h 1050628"/>
                <a:gd name="GluePoint793X" fmla="*/ 1080030 w 2449768"/>
                <a:gd name="GluePoint793Y" fmla="*/ 337729 h 1050628"/>
                <a:gd name="GluePoint794X" fmla="*/ 1787899 w 2449768"/>
                <a:gd name="GluePoint794Y" fmla="*/ 331653 h 1050628"/>
                <a:gd name="GluePoint795X" fmla="*/ 1801191 w 2449768"/>
                <a:gd name="GluePoint795Y" fmla="*/ 340387 h 1050628"/>
                <a:gd name="GluePoint796X" fmla="*/ 1795115 w 2449768"/>
                <a:gd name="GluePoint796Y" fmla="*/ 364692 h 1050628"/>
                <a:gd name="GluePoint797X" fmla="*/ 1770810 w 2449768"/>
                <a:gd name="GluePoint797Y" fmla="*/ 358616 h 1050628"/>
                <a:gd name="GluePoint798X" fmla="*/ 1776886 w 2449768"/>
                <a:gd name="GluePoint798Y" fmla="*/ 334311 h 1050628"/>
                <a:gd name="GluePoint799X" fmla="*/ 1787899 w 2449768"/>
                <a:gd name="GluePoint799Y" fmla="*/ 331653 h 1050628"/>
                <a:gd name="GluePoint800X" fmla="*/ 1879040 w 2449768"/>
                <a:gd name="GluePoint800Y" fmla="*/ 328615 h 1050628"/>
                <a:gd name="GluePoint801X" fmla="*/ 1892332 w 2449768"/>
                <a:gd name="GluePoint801Y" fmla="*/ 337349 h 1050628"/>
                <a:gd name="GluePoint802X" fmla="*/ 1886256 w 2449768"/>
                <a:gd name="GluePoint802Y" fmla="*/ 361654 h 1050628"/>
                <a:gd name="GluePoint803X" fmla="*/ 1861951 w 2449768"/>
                <a:gd name="GluePoint803Y" fmla="*/ 355578 h 1050628"/>
                <a:gd name="GluePoint804X" fmla="*/ 1868027 w 2449768"/>
                <a:gd name="GluePoint804Y" fmla="*/ 331273 h 1050628"/>
                <a:gd name="GluePoint805X" fmla="*/ 1879040 w 2449768"/>
                <a:gd name="GluePoint805Y" fmla="*/ 328615 h 1050628"/>
                <a:gd name="GluePoint806X" fmla="*/ 1265352 w 2449768"/>
                <a:gd name="GluePoint806Y" fmla="*/ 325577 h 1050628"/>
                <a:gd name="GluePoint807X" fmla="*/ 1278644 w 2449768"/>
                <a:gd name="GluePoint807Y" fmla="*/ 334311 h 1050628"/>
                <a:gd name="GluePoint808X" fmla="*/ 1272568 w 2449768"/>
                <a:gd name="GluePoint808Y" fmla="*/ 358616 h 1050628"/>
                <a:gd name="GluePoint809X" fmla="*/ 1248263 w 2449768"/>
                <a:gd name="GluePoint809Y" fmla="*/ 352540 h 1050628"/>
                <a:gd name="GluePoint810X" fmla="*/ 1254339 w 2449768"/>
                <a:gd name="GluePoint810Y" fmla="*/ 328235 h 1050628"/>
                <a:gd name="GluePoint811X" fmla="*/ 1265352 w 2449768"/>
                <a:gd name="GluePoint811Y" fmla="*/ 325577 h 1050628"/>
                <a:gd name="GluePoint812X" fmla="*/ 864328 w 2449768"/>
                <a:gd name="GluePoint812Y" fmla="*/ 319501 h 1050628"/>
                <a:gd name="GluePoint813X" fmla="*/ 877620 w 2449768"/>
                <a:gd name="GluePoint813Y" fmla="*/ 328235 h 1050628"/>
                <a:gd name="GluePoint814X" fmla="*/ 871544 w 2449768"/>
                <a:gd name="GluePoint814Y" fmla="*/ 352540 h 1050628"/>
                <a:gd name="GluePoint815X" fmla="*/ 847239 w 2449768"/>
                <a:gd name="GluePoint815Y" fmla="*/ 346464 h 1050628"/>
                <a:gd name="GluePoint816X" fmla="*/ 853315 w 2449768"/>
                <a:gd name="GluePoint816Y" fmla="*/ 322159 h 1050628"/>
                <a:gd name="GluePoint817X" fmla="*/ 864328 w 2449768"/>
                <a:gd name="GluePoint817Y" fmla="*/ 319501 h 1050628"/>
                <a:gd name="GluePoint818X" fmla="*/ 1459788 w 2449768"/>
                <a:gd name="GluePoint818Y" fmla="*/ 316463 h 1050628"/>
                <a:gd name="GluePoint819X" fmla="*/ 1473080 w 2449768"/>
                <a:gd name="GluePoint819Y" fmla="*/ 325197 h 1050628"/>
                <a:gd name="GluePoint820X" fmla="*/ 1467004 w 2449768"/>
                <a:gd name="GluePoint820Y" fmla="*/ 349502 h 1050628"/>
                <a:gd name="GluePoint821X" fmla="*/ 1442699 w 2449768"/>
                <a:gd name="GluePoint821Y" fmla="*/ 343426 h 1050628"/>
                <a:gd name="GluePoint822X" fmla="*/ 1448775 w 2449768"/>
                <a:gd name="GluePoint822Y" fmla="*/ 319121 h 1050628"/>
                <a:gd name="GluePoint823X" fmla="*/ 1459788 w 2449768"/>
                <a:gd name="GluePoint823Y" fmla="*/ 316463 h 1050628"/>
                <a:gd name="GluePoint824X" fmla="*/ 1702833 w 2449768"/>
                <a:gd name="GluePoint824Y" fmla="*/ 310387 h 1050628"/>
                <a:gd name="GluePoint825X" fmla="*/ 1716125 w 2449768"/>
                <a:gd name="GluePoint825Y" fmla="*/ 319121 h 1050628"/>
                <a:gd name="GluePoint826X" fmla="*/ 1710049 w 2449768"/>
                <a:gd name="GluePoint826Y" fmla="*/ 343426 h 1050628"/>
                <a:gd name="GluePoint827X" fmla="*/ 1685744 w 2449768"/>
                <a:gd name="GluePoint827Y" fmla="*/ 337350 h 1050628"/>
                <a:gd name="GluePoint828X" fmla="*/ 1691820 w 2449768"/>
                <a:gd name="GluePoint828Y" fmla="*/ 313045 h 1050628"/>
                <a:gd name="GluePoint829X" fmla="*/ 1702833 w 2449768"/>
                <a:gd name="GluePoint829Y" fmla="*/ 310387 h 1050628"/>
                <a:gd name="GluePoint830X" fmla="*/ 1577893 w 2449768"/>
                <a:gd name="GluePoint830Y" fmla="*/ 297095 h 1050628"/>
                <a:gd name="GluePoint831X" fmla="*/ 1591565 w 2449768"/>
                <a:gd name="GluePoint831Y" fmla="*/ 306969 h 1050628"/>
                <a:gd name="GluePoint832X" fmla="*/ 1585489 w 2449768"/>
                <a:gd name="GluePoint832Y" fmla="*/ 331274 h 1050628"/>
                <a:gd name="GluePoint833X" fmla="*/ 1561184 w 2449768"/>
                <a:gd name="GluePoint833Y" fmla="*/ 325198 h 1050628"/>
                <a:gd name="GluePoint834X" fmla="*/ 1564222 w 2449768"/>
                <a:gd name="GluePoint834Y" fmla="*/ 300893 h 1050628"/>
                <a:gd name="GluePoint835X" fmla="*/ 1577893 w 2449768"/>
                <a:gd name="GluePoint835Y" fmla="*/ 297095 h 1050628"/>
                <a:gd name="GluePoint836X" fmla="*/ 955470 w 2449768"/>
                <a:gd name="GluePoint836Y" fmla="*/ 295196 h 1050628"/>
                <a:gd name="GluePoint837X" fmla="*/ 968762 w 2449768"/>
                <a:gd name="GluePoint837Y" fmla="*/ 303930 h 1050628"/>
                <a:gd name="GluePoint838X" fmla="*/ 962686 w 2449768"/>
                <a:gd name="GluePoint838Y" fmla="*/ 328235 h 1050628"/>
                <a:gd name="GluePoint839X" fmla="*/ 938381 w 2449768"/>
                <a:gd name="GluePoint839Y" fmla="*/ 322159 h 1050628"/>
                <a:gd name="GluePoint840X" fmla="*/ 944457 w 2449768"/>
                <a:gd name="GluePoint840Y" fmla="*/ 297854 h 1050628"/>
                <a:gd name="GluePoint841X" fmla="*/ 955470 w 2449768"/>
                <a:gd name="GluePoint841Y" fmla="*/ 295196 h 1050628"/>
                <a:gd name="GluePoint842X" fmla="*/ 1365608 w 2449768"/>
                <a:gd name="GluePoint842Y" fmla="*/ 283044 h 1050628"/>
                <a:gd name="GluePoint843X" fmla="*/ 1378900 w 2449768"/>
                <a:gd name="GluePoint843Y" fmla="*/ 291778 h 1050628"/>
                <a:gd name="GluePoint844X" fmla="*/ 1372824 w 2449768"/>
                <a:gd name="GluePoint844Y" fmla="*/ 316083 h 1050628"/>
                <a:gd name="GluePoint845X" fmla="*/ 1348519 w 2449768"/>
                <a:gd name="GluePoint845Y" fmla="*/ 310007 h 1050628"/>
                <a:gd name="GluePoint846X" fmla="*/ 1354595 w 2449768"/>
                <a:gd name="GluePoint846Y" fmla="*/ 285702 h 1050628"/>
                <a:gd name="GluePoint847X" fmla="*/ 1365608 w 2449768"/>
                <a:gd name="GluePoint847Y" fmla="*/ 283044 h 1050628"/>
                <a:gd name="GluePoint848X" fmla="*/ 1979296 w 2449768"/>
                <a:gd name="GluePoint848Y" fmla="*/ 267854 h 1050628"/>
                <a:gd name="GluePoint849X" fmla="*/ 1992588 w 2449768"/>
                <a:gd name="GluePoint849Y" fmla="*/ 276588 h 1050628"/>
                <a:gd name="GluePoint850X" fmla="*/ 1986512 w 2449768"/>
                <a:gd name="GluePoint850Y" fmla="*/ 300893 h 1050628"/>
                <a:gd name="GluePoint851X" fmla="*/ 1962207 w 2449768"/>
                <a:gd name="GluePoint851Y" fmla="*/ 294817 h 1050628"/>
                <a:gd name="GluePoint852X" fmla="*/ 1968283 w 2449768"/>
                <a:gd name="GluePoint852Y" fmla="*/ 270512 h 1050628"/>
                <a:gd name="GluePoint853X" fmla="*/ 1979296 w 2449768"/>
                <a:gd name="GluePoint853Y" fmla="*/ 267854 h 1050628"/>
                <a:gd name="GluePoint854X" fmla="*/ 1173830 w 2449768"/>
                <a:gd name="GluePoint854Y" fmla="*/ 266714 h 1050628"/>
                <a:gd name="GluePoint855X" fmla="*/ 1187502 w 2449768"/>
                <a:gd name="GluePoint855Y" fmla="*/ 276588 h 1050628"/>
                <a:gd name="GluePoint856X" fmla="*/ 1181425 w 2449768"/>
                <a:gd name="GluePoint856Y" fmla="*/ 300893 h 1050628"/>
                <a:gd name="GluePoint857X" fmla="*/ 1157121 w 2449768"/>
                <a:gd name="GluePoint857Y" fmla="*/ 294817 h 1050628"/>
                <a:gd name="GluePoint858X" fmla="*/ 1160159 w 2449768"/>
                <a:gd name="GluePoint858Y" fmla="*/ 270512 h 1050628"/>
                <a:gd name="GluePoint859X" fmla="*/ 1173830 w 2449768"/>
                <a:gd name="GluePoint859Y" fmla="*/ 266714 h 1050628"/>
                <a:gd name="GluePoint860X" fmla="*/ 2167656 w 2449768"/>
                <a:gd name="GluePoint860Y" fmla="*/ 246587 h 1050628"/>
                <a:gd name="GluePoint861X" fmla="*/ 2180948 w 2449768"/>
                <a:gd name="GluePoint861Y" fmla="*/ 255321 h 1050628"/>
                <a:gd name="GluePoint862X" fmla="*/ 2174872 w 2449768"/>
                <a:gd name="GluePoint862Y" fmla="*/ 279626 h 1050628"/>
                <a:gd name="GluePoint863X" fmla="*/ 2150567 w 2449768"/>
                <a:gd name="GluePoint863Y" fmla="*/ 273550 h 1050628"/>
                <a:gd name="GluePoint864X" fmla="*/ 2156643 w 2449768"/>
                <a:gd name="GluePoint864Y" fmla="*/ 249245 h 1050628"/>
                <a:gd name="GluePoint865X" fmla="*/ 2167656 w 2449768"/>
                <a:gd name="GluePoint865Y" fmla="*/ 246587 h 1050628"/>
                <a:gd name="GluePoint866X" fmla="*/ 2073477 w 2449768"/>
                <a:gd name="GluePoint866Y" fmla="*/ 240511 h 1050628"/>
                <a:gd name="GluePoint867X" fmla="*/ 2086768 w 2449768"/>
                <a:gd name="GluePoint867Y" fmla="*/ 249245 h 1050628"/>
                <a:gd name="GluePoint868X" fmla="*/ 2080692 w 2449768"/>
                <a:gd name="GluePoint868Y" fmla="*/ 273550 h 1050628"/>
                <a:gd name="GluePoint869X" fmla="*/ 2056387 w 2449768"/>
                <a:gd name="GluePoint869Y" fmla="*/ 267474 h 1050628"/>
                <a:gd name="GluePoint870X" fmla="*/ 2062463 w 2449768"/>
                <a:gd name="GluePoint870Y" fmla="*/ 243169 h 1050628"/>
                <a:gd name="GluePoint871X" fmla="*/ 2073477 w 2449768"/>
                <a:gd name="GluePoint871Y" fmla="*/ 240511 h 1050628"/>
                <a:gd name="GluePoint872X" fmla="*/ 1505359 w 2449768"/>
                <a:gd name="GluePoint872Y" fmla="*/ 222283 h 1050628"/>
                <a:gd name="GluePoint873X" fmla="*/ 1518651 w 2449768"/>
                <a:gd name="GluePoint873Y" fmla="*/ 231017 h 1050628"/>
                <a:gd name="GluePoint874X" fmla="*/ 1512575 w 2449768"/>
                <a:gd name="GluePoint874Y" fmla="*/ 255322 h 1050628"/>
                <a:gd name="GluePoint875X" fmla="*/ 1488270 w 2449768"/>
                <a:gd name="GluePoint875Y" fmla="*/ 249246 h 1050628"/>
                <a:gd name="GluePoint876X" fmla="*/ 1494346 w 2449768"/>
                <a:gd name="GluePoint876Y" fmla="*/ 224941 h 1050628"/>
                <a:gd name="GluePoint877X" fmla="*/ 1505359 w 2449768"/>
                <a:gd name="GluePoint877Y" fmla="*/ 222283 h 1050628"/>
                <a:gd name="GluePoint878X" fmla="*/ 1007117 w 2449768"/>
                <a:gd name="GluePoint878Y" fmla="*/ 222283 h 1050628"/>
                <a:gd name="GluePoint879X" fmla="*/ 1020409 w 2449768"/>
                <a:gd name="GluePoint879Y" fmla="*/ 231017 h 1050628"/>
                <a:gd name="GluePoint880X" fmla="*/ 1014333 w 2449768"/>
                <a:gd name="GluePoint880Y" fmla="*/ 255322 h 1050628"/>
                <a:gd name="GluePoint881X" fmla="*/ 990028 w 2449768"/>
                <a:gd name="GluePoint881Y" fmla="*/ 249246 h 1050628"/>
                <a:gd name="GluePoint882X" fmla="*/ 996104 w 2449768"/>
                <a:gd name="GluePoint882Y" fmla="*/ 224941 h 1050628"/>
                <a:gd name="GluePoint883X" fmla="*/ 1007117 w 2449768"/>
                <a:gd name="GluePoint883Y" fmla="*/ 222283 h 1050628"/>
                <a:gd name="GluePoint884X" fmla="*/ 1298771 w 2449768"/>
                <a:gd name="GluePoint884Y" fmla="*/ 210131 h 1050628"/>
                <a:gd name="GluePoint885X" fmla="*/ 1312063 w 2449768"/>
                <a:gd name="GluePoint885Y" fmla="*/ 218865 h 1050628"/>
                <a:gd name="GluePoint886X" fmla="*/ 1305987 w 2449768"/>
                <a:gd name="GluePoint886Y" fmla="*/ 243170 h 1050628"/>
                <a:gd name="GluePoint887X" fmla="*/ 1281682 w 2449768"/>
                <a:gd name="GluePoint887Y" fmla="*/ 237094 h 1050628"/>
                <a:gd name="GluePoint888X" fmla="*/ 1287758 w 2449768"/>
                <a:gd name="GluePoint888Y" fmla="*/ 212789 h 1050628"/>
                <a:gd name="GluePoint889X" fmla="*/ 1298771 w 2449768"/>
                <a:gd name="GluePoint889Y" fmla="*/ 210131 h 1050628"/>
                <a:gd name="GluePoint890X" fmla="*/ 1881700 w 2449768"/>
                <a:gd name="GluePoint890Y" fmla="*/ 207472 h 1050628"/>
                <a:gd name="GluePoint891X" fmla="*/ 1895371 w 2449768"/>
                <a:gd name="GluePoint891Y" fmla="*/ 218865 h 1050628"/>
                <a:gd name="GluePoint892X" fmla="*/ 1889295 w 2449768"/>
                <a:gd name="GluePoint892Y" fmla="*/ 243170 h 1050628"/>
                <a:gd name="GluePoint893X" fmla="*/ 1864990 w 2449768"/>
                <a:gd name="GluePoint893Y" fmla="*/ 237094 h 1050628"/>
                <a:gd name="GluePoint894X" fmla="*/ 1868028 w 2449768"/>
                <a:gd name="GluePoint894Y" fmla="*/ 209751 h 1050628"/>
                <a:gd name="GluePoint895X" fmla="*/ 1881700 w 2449768"/>
                <a:gd name="GluePoint895Y" fmla="*/ 207472 h 1050628"/>
                <a:gd name="GluePoint896X" fmla="*/ 1657262 w 2449768"/>
                <a:gd name="GluePoint896Y" fmla="*/ 207093 h 1050628"/>
                <a:gd name="GluePoint897X" fmla="*/ 1670554 w 2449768"/>
                <a:gd name="GluePoint897Y" fmla="*/ 215827 h 1050628"/>
                <a:gd name="GluePoint898X" fmla="*/ 1664478 w 2449768"/>
                <a:gd name="GluePoint898Y" fmla="*/ 240132 h 1050628"/>
                <a:gd name="GluePoint899X" fmla="*/ 1637135 w 2449768"/>
                <a:gd name="GluePoint899Y" fmla="*/ 234056 h 1050628"/>
                <a:gd name="GluePoint900X" fmla="*/ 1646249 w 2449768"/>
                <a:gd name="GluePoint900Y" fmla="*/ 209751 h 1050628"/>
                <a:gd name="GluePoint901X" fmla="*/ 1657262 w 2449768"/>
                <a:gd name="GluePoint901Y" fmla="*/ 207093 h 1050628"/>
                <a:gd name="GluePoint902X" fmla="*/ 1769671 w 2449768"/>
                <a:gd name="GluePoint902Y" fmla="*/ 201017 h 1050628"/>
                <a:gd name="GluePoint903X" fmla="*/ 1782962 w 2449768"/>
                <a:gd name="GluePoint903Y" fmla="*/ 209751 h 1050628"/>
                <a:gd name="GluePoint904X" fmla="*/ 1776886 w 2449768"/>
                <a:gd name="GluePoint904Y" fmla="*/ 234056 h 1050628"/>
                <a:gd name="GluePoint905X" fmla="*/ 1752581 w 2449768"/>
                <a:gd name="GluePoint905Y" fmla="*/ 227980 h 1050628"/>
                <a:gd name="GluePoint906X" fmla="*/ 1758657 w 2449768"/>
                <a:gd name="GluePoint906Y" fmla="*/ 203675 h 1050628"/>
                <a:gd name="GluePoint907X" fmla="*/ 1769671 w 2449768"/>
                <a:gd name="GluePoint907Y" fmla="*/ 201017 h 1050628"/>
                <a:gd name="GluePoint908X" fmla="*/ 1089145 w 2449768"/>
                <a:gd name="GluePoint908Y" fmla="*/ 197978 h 1050628"/>
                <a:gd name="GluePoint909X" fmla="*/ 1102437 w 2449768"/>
                <a:gd name="GluePoint909Y" fmla="*/ 206712 h 1050628"/>
                <a:gd name="GluePoint910X" fmla="*/ 1096361 w 2449768"/>
                <a:gd name="GluePoint910Y" fmla="*/ 231017 h 1050628"/>
                <a:gd name="GluePoint911X" fmla="*/ 1072056 w 2449768"/>
                <a:gd name="GluePoint911Y" fmla="*/ 224941 h 1050628"/>
                <a:gd name="GluePoint912X" fmla="*/ 1078132 w 2449768"/>
                <a:gd name="GluePoint912Y" fmla="*/ 200636 h 1050628"/>
                <a:gd name="GluePoint913X" fmla="*/ 1089145 w 2449768"/>
                <a:gd name="GluePoint913Y" fmla="*/ 197978 h 1050628"/>
                <a:gd name="GluePoint914X" fmla="*/ 1395989 w 2449768"/>
                <a:gd name="GluePoint914Y" fmla="*/ 161522 h 1050628"/>
                <a:gd name="GluePoint915X" fmla="*/ 1409281 w 2449768"/>
                <a:gd name="GluePoint915Y" fmla="*/ 170256 h 1050628"/>
                <a:gd name="GluePoint916X" fmla="*/ 1403205 w 2449768"/>
                <a:gd name="GluePoint916Y" fmla="*/ 194561 h 1050628"/>
                <a:gd name="GluePoint917X" fmla="*/ 1378900 w 2449768"/>
                <a:gd name="GluePoint917Y" fmla="*/ 188485 h 1050628"/>
                <a:gd name="GluePoint918X" fmla="*/ 1384976 w 2449768"/>
                <a:gd name="GluePoint918Y" fmla="*/ 164180 h 1050628"/>
                <a:gd name="GluePoint919X" fmla="*/ 1395989 w 2449768"/>
                <a:gd name="GluePoint919Y" fmla="*/ 161522 h 1050628"/>
                <a:gd name="GluePoint920X" fmla="*/ 1967145 w 2449768"/>
                <a:gd name="GluePoint920Y" fmla="*/ 140255 h 1050628"/>
                <a:gd name="GluePoint921X" fmla="*/ 1980436 w 2449768"/>
                <a:gd name="GluePoint921Y" fmla="*/ 148989 h 1050628"/>
                <a:gd name="GluePoint922X" fmla="*/ 1974360 w 2449768"/>
                <a:gd name="GluePoint922Y" fmla="*/ 173294 h 1050628"/>
                <a:gd name="GluePoint923X" fmla="*/ 1950055 w 2449768"/>
                <a:gd name="GluePoint923Y" fmla="*/ 170256 h 1050628"/>
                <a:gd name="GluePoint924X" fmla="*/ 1956131 w 2449768"/>
                <a:gd name="GluePoint924Y" fmla="*/ 142913 h 1050628"/>
                <a:gd name="GluePoint925X" fmla="*/ 1967145 w 2449768"/>
                <a:gd name="GluePoint925Y" fmla="*/ 140255 h 1050628"/>
                <a:gd name="GluePoint926X" fmla="*/ 1234971 w 2449768"/>
                <a:gd name="GluePoint926Y" fmla="*/ 131141 h 1050628"/>
                <a:gd name="GluePoint927X" fmla="*/ 1248263 w 2449768"/>
                <a:gd name="GluePoint927Y" fmla="*/ 139875 h 1050628"/>
                <a:gd name="GluePoint928X" fmla="*/ 1242187 w 2449768"/>
                <a:gd name="GluePoint928Y" fmla="*/ 164180 h 1050628"/>
                <a:gd name="GluePoint929X" fmla="*/ 1217882 w 2449768"/>
                <a:gd name="GluePoint929Y" fmla="*/ 158104 h 1050628"/>
                <a:gd name="GluePoint930X" fmla="*/ 1223958 w 2449768"/>
                <a:gd name="GluePoint930Y" fmla="*/ 133799 h 1050628"/>
                <a:gd name="GluePoint931X" fmla="*/ 1234971 w 2449768"/>
                <a:gd name="GluePoint931Y" fmla="*/ 131141 h 1050628"/>
                <a:gd name="GluePoint932X" fmla="*/ 1149906 w 2449768"/>
                <a:gd name="GluePoint932Y" fmla="*/ 131141 h 1050628"/>
                <a:gd name="GluePoint933X" fmla="*/ 1163198 w 2449768"/>
                <a:gd name="GluePoint933Y" fmla="*/ 139875 h 1050628"/>
                <a:gd name="GluePoint934X" fmla="*/ 1157122 w 2449768"/>
                <a:gd name="GluePoint934Y" fmla="*/ 164180 h 1050628"/>
                <a:gd name="GluePoint935X" fmla="*/ 1132817 w 2449768"/>
                <a:gd name="GluePoint935Y" fmla="*/ 158104 h 1050628"/>
                <a:gd name="GluePoint936X" fmla="*/ 1138893 w 2449768"/>
                <a:gd name="GluePoint936Y" fmla="*/ 133799 h 1050628"/>
                <a:gd name="GluePoint937X" fmla="*/ 1149906 w 2449768"/>
                <a:gd name="GluePoint937Y" fmla="*/ 131141 h 1050628"/>
                <a:gd name="GluePoint938X" fmla="*/ 2064362 w 2449768"/>
                <a:gd name="GluePoint938Y" fmla="*/ 128103 h 1050628"/>
                <a:gd name="GluePoint939X" fmla="*/ 2077654 w 2449768"/>
                <a:gd name="GluePoint939Y" fmla="*/ 136837 h 1050628"/>
                <a:gd name="GluePoint940X" fmla="*/ 2071578 w 2449768"/>
                <a:gd name="GluePoint940Y" fmla="*/ 161142 h 1050628"/>
                <a:gd name="GluePoint941X" fmla="*/ 2047273 w 2449768"/>
                <a:gd name="GluePoint941Y" fmla="*/ 155066 h 1050628"/>
                <a:gd name="GluePoint942X" fmla="*/ 2053349 w 2449768"/>
                <a:gd name="GluePoint942Y" fmla="*/ 130761 h 1050628"/>
                <a:gd name="GluePoint943X" fmla="*/ 2064362 w 2449768"/>
                <a:gd name="GluePoint943Y" fmla="*/ 128103 h 1050628"/>
                <a:gd name="GluePoint944X" fmla="*/ 1496245 w 2449768"/>
                <a:gd name="GluePoint944Y" fmla="*/ 120887 h 1050628"/>
                <a:gd name="GluePoint945X" fmla="*/ 1509537 w 2449768"/>
                <a:gd name="GluePoint945Y" fmla="*/ 130761 h 1050628"/>
                <a:gd name="GluePoint946X" fmla="*/ 1503461 w 2449768"/>
                <a:gd name="GluePoint946Y" fmla="*/ 155066 h 1050628"/>
                <a:gd name="GluePoint947X" fmla="*/ 1479156 w 2449768"/>
                <a:gd name="GluePoint947Y" fmla="*/ 148990 h 1050628"/>
                <a:gd name="GluePoint948X" fmla="*/ 1485232 w 2449768"/>
                <a:gd name="GluePoint948Y" fmla="*/ 124685 h 1050628"/>
                <a:gd name="GluePoint949X" fmla="*/ 1496245 w 2449768"/>
                <a:gd name="GluePoint949Y" fmla="*/ 120887 h 1050628"/>
                <a:gd name="GluePoint950X" fmla="*/ 1599539 w 2449768"/>
                <a:gd name="GluePoint950Y" fmla="*/ 112913 h 1050628"/>
                <a:gd name="GluePoint951X" fmla="*/ 1612831 w 2449768"/>
                <a:gd name="GluePoint951Y" fmla="*/ 121647 h 1050628"/>
                <a:gd name="GluePoint952X" fmla="*/ 1606754 w 2449768"/>
                <a:gd name="GluePoint952Y" fmla="*/ 145952 h 1050628"/>
                <a:gd name="GluePoint953X" fmla="*/ 1582450 w 2449768"/>
                <a:gd name="GluePoint953Y" fmla="*/ 139876 h 1050628"/>
                <a:gd name="GluePoint954X" fmla="*/ 1588526 w 2449768"/>
                <a:gd name="GluePoint954Y" fmla="*/ 115571 h 1050628"/>
                <a:gd name="GluePoint955X" fmla="*/ 1599539 w 2449768"/>
                <a:gd name="GluePoint955Y" fmla="*/ 112913 h 1050628"/>
                <a:gd name="GluePoint956X" fmla="*/ 1836508 w 2449768"/>
                <a:gd name="GluePoint956Y" fmla="*/ 109875 h 1050628"/>
                <a:gd name="GluePoint957X" fmla="*/ 1849800 w 2449768"/>
                <a:gd name="GluePoint957Y" fmla="*/ 118609 h 1050628"/>
                <a:gd name="GluePoint958X" fmla="*/ 1843724 w 2449768"/>
                <a:gd name="GluePoint958Y" fmla="*/ 142914 h 1050628"/>
                <a:gd name="GluePoint959X" fmla="*/ 1819419 w 2449768"/>
                <a:gd name="GluePoint959Y" fmla="*/ 136838 h 1050628"/>
                <a:gd name="GluePoint960X" fmla="*/ 1825495 w 2449768"/>
                <a:gd name="GluePoint960Y" fmla="*/ 112533 h 1050628"/>
                <a:gd name="GluePoint961X" fmla="*/ 1836508 w 2449768"/>
                <a:gd name="GluePoint961Y" fmla="*/ 109875 h 1050628"/>
                <a:gd name="GluePoint962X" fmla="*/ 1708529 w 2449768"/>
                <a:gd name="GluePoint962Y" fmla="*/ 106837 h 1050628"/>
                <a:gd name="GluePoint963X" fmla="*/ 1722201 w 2449768"/>
                <a:gd name="GluePoint963Y" fmla="*/ 115571 h 1050628"/>
                <a:gd name="GluePoint964X" fmla="*/ 1716124 w 2449768"/>
                <a:gd name="GluePoint964Y" fmla="*/ 139876 h 1050628"/>
                <a:gd name="GluePoint965X" fmla="*/ 1691820 w 2449768"/>
                <a:gd name="GluePoint965Y" fmla="*/ 133800 h 1050628"/>
                <a:gd name="GluePoint966X" fmla="*/ 1694858 w 2449768"/>
                <a:gd name="GluePoint966Y" fmla="*/ 109495 h 1050628"/>
                <a:gd name="GluePoint967X" fmla="*/ 1708529 w 2449768"/>
                <a:gd name="GluePoint967Y" fmla="*/ 106837 h 1050628"/>
                <a:gd name="GluePoint968X" fmla="*/ 1301429 w 2449768"/>
                <a:gd name="GluePoint968Y" fmla="*/ 60126 h 1050628"/>
                <a:gd name="GluePoint969X" fmla="*/ 1315101 w 2449768"/>
                <a:gd name="GluePoint969Y" fmla="*/ 70000 h 1050628"/>
                <a:gd name="GluePoint970X" fmla="*/ 1309024 w 2449768"/>
                <a:gd name="GluePoint970Y" fmla="*/ 94305 h 1050628"/>
                <a:gd name="GluePoint971X" fmla="*/ 1284720 w 2449768"/>
                <a:gd name="GluePoint971Y" fmla="*/ 88229 h 1050628"/>
                <a:gd name="GluePoint972X" fmla="*/ 1287758 w 2449768"/>
                <a:gd name="GluePoint972Y" fmla="*/ 63924 h 1050628"/>
                <a:gd name="GluePoint973X" fmla="*/ 1301429 w 2449768"/>
                <a:gd name="GluePoint973Y" fmla="*/ 60126 h 1050628"/>
                <a:gd name="GluePoint974X" fmla="*/ 1930687 w 2449768"/>
                <a:gd name="GluePoint974Y" fmla="*/ 49113 h 1050628"/>
                <a:gd name="GluePoint975X" fmla="*/ 1943979 w 2449768"/>
                <a:gd name="GluePoint975Y" fmla="*/ 57847 h 1050628"/>
                <a:gd name="GluePoint976X" fmla="*/ 1937903 w 2449768"/>
                <a:gd name="GluePoint976Y" fmla="*/ 82152 h 1050628"/>
                <a:gd name="GluePoint977X" fmla="*/ 1913598 w 2449768"/>
                <a:gd name="GluePoint977Y" fmla="*/ 76076 h 1050628"/>
                <a:gd name="GluePoint978X" fmla="*/ 1919674 w 2449768"/>
                <a:gd name="GluePoint978Y" fmla="*/ 51771 h 1050628"/>
                <a:gd name="GluePoint979X" fmla="*/ 1930687 w 2449768"/>
                <a:gd name="GluePoint979Y" fmla="*/ 49113 h 1050628"/>
                <a:gd name="GluePoint980X" fmla="*/ 1402065 w 2449768"/>
                <a:gd name="GluePoint980Y" fmla="*/ 43037 h 1050628"/>
                <a:gd name="GluePoint981X" fmla="*/ 1415357 w 2449768"/>
                <a:gd name="GluePoint981Y" fmla="*/ 51771 h 1050628"/>
                <a:gd name="GluePoint982X" fmla="*/ 1409281 w 2449768"/>
                <a:gd name="GluePoint982Y" fmla="*/ 76076 h 1050628"/>
                <a:gd name="GluePoint983X" fmla="*/ 1384976 w 2449768"/>
                <a:gd name="GluePoint983Y" fmla="*/ 70000 h 1050628"/>
                <a:gd name="GluePoint984X" fmla="*/ 1391052 w 2449768"/>
                <a:gd name="GluePoint984Y" fmla="*/ 45695 h 1050628"/>
                <a:gd name="GluePoint985X" fmla="*/ 1402065 w 2449768"/>
                <a:gd name="GluePoint985Y" fmla="*/ 43037 h 1050628"/>
                <a:gd name="GluePoint986X" fmla="*/ 1806127 w 2449768"/>
                <a:gd name="GluePoint986Y" fmla="*/ 15695 h 1050628"/>
                <a:gd name="GluePoint987X" fmla="*/ 1819419 w 2449768"/>
                <a:gd name="GluePoint987Y" fmla="*/ 24429 h 1050628"/>
                <a:gd name="GluePoint988X" fmla="*/ 1813343 w 2449768"/>
                <a:gd name="GluePoint988Y" fmla="*/ 48734 h 1050628"/>
                <a:gd name="GluePoint989X" fmla="*/ 1789038 w 2449768"/>
                <a:gd name="GluePoint989Y" fmla="*/ 42658 h 1050628"/>
                <a:gd name="GluePoint990X" fmla="*/ 1795114 w 2449768"/>
                <a:gd name="GluePoint990Y" fmla="*/ 18353 h 1050628"/>
                <a:gd name="GluePoint991X" fmla="*/ 1806127 w 2449768"/>
                <a:gd name="GluePoint991Y" fmla="*/ 15695 h 1050628"/>
                <a:gd name="GluePoint992X" fmla="*/ 1499283 w 2449768"/>
                <a:gd name="GluePoint992Y" fmla="*/ 9619 h 1050628"/>
                <a:gd name="GluePoint993X" fmla="*/ 1512575 w 2449768"/>
                <a:gd name="GluePoint993Y" fmla="*/ 18353 h 1050628"/>
                <a:gd name="GluePoint994X" fmla="*/ 1506499 w 2449768"/>
                <a:gd name="GluePoint994Y" fmla="*/ 45696 h 1050628"/>
                <a:gd name="GluePoint995X" fmla="*/ 1482194 w 2449768"/>
                <a:gd name="GluePoint995Y" fmla="*/ 39620 h 1050628"/>
                <a:gd name="GluePoint996X" fmla="*/ 1488270 w 2449768"/>
                <a:gd name="GluePoint996Y" fmla="*/ 12277 h 1050628"/>
                <a:gd name="GluePoint997X" fmla="*/ 1499283 w 2449768"/>
                <a:gd name="GluePoint997Y" fmla="*/ 9619 h 1050628"/>
                <a:gd name="GluePoint998X" fmla="*/ 1699795 w 2449768"/>
                <a:gd name="GluePoint998Y" fmla="*/ 3543 h 1050628"/>
                <a:gd name="GluePoint999X" fmla="*/ 1713087 w 2449768"/>
                <a:gd name="GluePoint999Y" fmla="*/ 12277 h 1050628"/>
                <a:gd name="GluePoint1000X" fmla="*/ 1707011 w 2449768"/>
                <a:gd name="GluePoint1000Y" fmla="*/ 36582 h 1050628"/>
                <a:gd name="GluePoint1001X" fmla="*/ 1682706 w 2449768"/>
                <a:gd name="GluePoint1001Y" fmla="*/ 30506 h 1050628"/>
                <a:gd name="GluePoint1002X" fmla="*/ 1688782 w 2449768"/>
                <a:gd name="GluePoint1002Y" fmla="*/ 6201 h 1050628"/>
                <a:gd name="GluePoint1003X" fmla="*/ 1699795 w 2449768"/>
                <a:gd name="GluePoint1003Y" fmla="*/ 3543 h 1050628"/>
                <a:gd name="GluePoint1004X" fmla="*/ 1599539 w 2449768"/>
                <a:gd name="GluePoint1004Y" fmla="*/ 504 h 1050628"/>
                <a:gd name="GluePoint1005X" fmla="*/ 1612831 w 2449768"/>
                <a:gd name="GluePoint1005Y" fmla="*/ 9238 h 1050628"/>
                <a:gd name="GluePoint1006X" fmla="*/ 1606754 w 2449768"/>
                <a:gd name="GluePoint1006Y" fmla="*/ 33543 h 1050628"/>
                <a:gd name="GluePoint1007X" fmla="*/ 1582450 w 2449768"/>
                <a:gd name="GluePoint1007Y" fmla="*/ 27467 h 1050628"/>
                <a:gd name="GluePoint1008X" fmla="*/ 1588526 w 2449768"/>
                <a:gd name="GluePoint1008Y" fmla="*/ 3162 h 1050628"/>
                <a:gd name="GluePoint1009X" fmla="*/ 1599539 w 2449768"/>
                <a:gd name="GluePoint1009Y" fmla="*/ 504 h 105062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Lst>
              <a:rect l="textAreaLeft" t="textAreaTop" r="textAreaRight" b="textAreaBottom"/>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11" name="Freeform: Shape 20">
              <a:extLst>
                <a:ext uri="{C183D7F6-B498-43B3-948B-1728B52AA6E4}">
                  <adec:decorative xmlns:adec="http://schemas.microsoft.com/office/drawing/2017/decorative" val="1"/>
                </a:ext>
              </a:extLst>
            </p:cNvPr>
            <p:cNvSpPr/>
            <p:nvPr/>
          </p:nvSpPr>
          <p:spPr>
            <a:xfrm>
              <a:off x="3476160" y="0"/>
              <a:ext cx="6176880" cy="1778400"/>
            </a:xfrm>
            <a:custGeom>
              <a:avLst/>
              <a:gdLst>
                <a:gd name="textAreaLeft" fmla="*/ 0 w 6176880"/>
                <a:gd name="textAreaRight" fmla="*/ 6177240 w 6176880"/>
                <a:gd name="textAreaTop" fmla="*/ 0 h 1778400"/>
                <a:gd name="textAreaBottom" fmla="*/ 1778760 h 1778400"/>
                <a:gd name="GluePoint1X" fmla="*/ 4421987 w 6386648"/>
                <a:gd name="GluePoint1Y" fmla="*/ 1813377 h 1849426"/>
                <a:gd name="GluePoint2X" fmla="*/ 4440012 w 6386648"/>
                <a:gd name="GluePoint2Y" fmla="*/ 1831401 h 1849426"/>
                <a:gd name="GluePoint3X" fmla="*/ 4421987 w 6386648"/>
                <a:gd name="GluePoint3Y" fmla="*/ 1849426 h 1849426"/>
                <a:gd name="GluePoint4X" fmla="*/ 4403963 w 6386648"/>
                <a:gd name="GluePoint4Y" fmla="*/ 1831401 h 1849426"/>
                <a:gd name="GluePoint5X" fmla="*/ 4421987 w 6386648"/>
                <a:gd name="GluePoint5Y" fmla="*/ 1813377 h 1849426"/>
                <a:gd name="GluePoint6X" fmla="*/ 4235735 w 6386648"/>
                <a:gd name="GluePoint6Y" fmla="*/ 1807369 h 1849426"/>
                <a:gd name="GluePoint7X" fmla="*/ 4253760 w 6386648"/>
                <a:gd name="GluePoint7Y" fmla="*/ 1825393 h 1849426"/>
                <a:gd name="GluePoint8X" fmla="*/ 4235735 w 6386648"/>
                <a:gd name="GluePoint8Y" fmla="*/ 1843418 h 1849426"/>
                <a:gd name="GluePoint9X" fmla="*/ 4217711 w 6386648"/>
                <a:gd name="GluePoint9Y" fmla="*/ 1825393 h 1849426"/>
                <a:gd name="GluePoint10X" fmla="*/ 4235735 w 6386648"/>
                <a:gd name="GluePoint10Y" fmla="*/ 1807369 h 1849426"/>
                <a:gd name="GluePoint11X" fmla="*/ 4566182 w 6386648"/>
                <a:gd name="GluePoint11Y" fmla="*/ 1795353 h 1849426"/>
                <a:gd name="GluePoint12X" fmla="*/ 4584207 w 6386648"/>
                <a:gd name="GluePoint12Y" fmla="*/ 1813377 h 1849426"/>
                <a:gd name="GluePoint13X" fmla="*/ 4566182 w 6386648"/>
                <a:gd name="GluePoint13Y" fmla="*/ 1831402 h 1849426"/>
                <a:gd name="GluePoint14X" fmla="*/ 4548158 w 6386648"/>
                <a:gd name="GluePoint14Y" fmla="*/ 1813377 h 1849426"/>
                <a:gd name="GluePoint15X" fmla="*/ 4566182 w 6386648"/>
                <a:gd name="GluePoint15Y" fmla="*/ 1795353 h 1849426"/>
                <a:gd name="GluePoint16X" fmla="*/ 4698361 w 6386648"/>
                <a:gd name="GluePoint16Y" fmla="*/ 1777329 h 1849426"/>
                <a:gd name="GluePoint17X" fmla="*/ 4716386 w 6386648"/>
                <a:gd name="GluePoint17Y" fmla="*/ 1795353 h 1849426"/>
                <a:gd name="GluePoint18X" fmla="*/ 4698361 w 6386648"/>
                <a:gd name="GluePoint18Y" fmla="*/ 1813378 h 1849426"/>
                <a:gd name="GluePoint19X" fmla="*/ 4680336 w 6386648"/>
                <a:gd name="GluePoint19Y" fmla="*/ 1795353 h 1849426"/>
                <a:gd name="GluePoint20X" fmla="*/ 4698361 w 6386648"/>
                <a:gd name="GluePoint20Y" fmla="*/ 1777329 h 1849426"/>
                <a:gd name="GluePoint21X" fmla="*/ 4085531 w 6386648"/>
                <a:gd name="GluePoint21Y" fmla="*/ 1759304 h 1849426"/>
                <a:gd name="GluePoint22X" fmla="*/ 4103556 w 6386648"/>
                <a:gd name="GluePoint22Y" fmla="*/ 1777329 h 1849426"/>
                <a:gd name="GluePoint23X" fmla="*/ 4085531 w 6386648"/>
                <a:gd name="GluePoint23Y" fmla="*/ 1795353 h 1849426"/>
                <a:gd name="GluePoint24X" fmla="*/ 4067507 w 6386648"/>
                <a:gd name="GluePoint24Y" fmla="*/ 1777329 h 1849426"/>
                <a:gd name="GluePoint25X" fmla="*/ 4085531 w 6386648"/>
                <a:gd name="GluePoint25Y" fmla="*/ 1759304 h 1849426"/>
                <a:gd name="GluePoint26X" fmla="*/ 4301824 w 6386648"/>
                <a:gd name="GluePoint26Y" fmla="*/ 1723255 h 1849426"/>
                <a:gd name="GluePoint27X" fmla="*/ 4319849 w 6386648"/>
                <a:gd name="GluePoint27Y" fmla="*/ 1741279 h 1849426"/>
                <a:gd name="GluePoint28X" fmla="*/ 4301824 w 6386648"/>
                <a:gd name="GluePoint28Y" fmla="*/ 1759304 h 1849426"/>
                <a:gd name="GluePoint29X" fmla="*/ 4283800 w 6386648"/>
                <a:gd name="GluePoint29Y" fmla="*/ 1741279 h 1849426"/>
                <a:gd name="GluePoint30X" fmla="*/ 4301824 w 6386648"/>
                <a:gd name="GluePoint30Y" fmla="*/ 1723255 h 1849426"/>
                <a:gd name="GluePoint31X" fmla="*/ 4440011 w 6386648"/>
                <a:gd name="GluePoint31Y" fmla="*/ 1717247 h 1849426"/>
                <a:gd name="GluePoint32X" fmla="*/ 4458036 w 6386648"/>
                <a:gd name="GluePoint32Y" fmla="*/ 1735271 h 1849426"/>
                <a:gd name="GluePoint33X" fmla="*/ 4440011 w 6386648"/>
                <a:gd name="GluePoint33Y" fmla="*/ 1753296 h 1849426"/>
                <a:gd name="GluePoint34X" fmla="*/ 4421987 w 6386648"/>
                <a:gd name="GluePoint34Y" fmla="*/ 1735271 h 1849426"/>
                <a:gd name="GluePoint35X" fmla="*/ 4440011 w 6386648"/>
                <a:gd name="GluePoint35Y" fmla="*/ 1717247 h 1849426"/>
                <a:gd name="GluePoint36X" fmla="*/ 3965369 w 6386648"/>
                <a:gd name="GluePoint36Y" fmla="*/ 1711239 h 1849426"/>
                <a:gd name="GluePoint37X" fmla="*/ 3983394 w 6386648"/>
                <a:gd name="GluePoint37Y" fmla="*/ 1729263 h 1849426"/>
                <a:gd name="GluePoint38X" fmla="*/ 3965369 w 6386648"/>
                <a:gd name="GluePoint38Y" fmla="*/ 1747288 h 1849426"/>
                <a:gd name="GluePoint39X" fmla="*/ 3947345 w 6386648"/>
                <a:gd name="GluePoint39Y" fmla="*/ 1729263 h 1849426"/>
                <a:gd name="GluePoint40X" fmla="*/ 3965369 w 6386648"/>
                <a:gd name="GluePoint40Y" fmla="*/ 1711239 h 1849426"/>
                <a:gd name="GluePoint41X" fmla="*/ 4836548 w 6386648"/>
                <a:gd name="GluePoint41Y" fmla="*/ 1705231 h 1849426"/>
                <a:gd name="GluePoint42X" fmla="*/ 4854573 w 6386648"/>
                <a:gd name="GluePoint42Y" fmla="*/ 1723255 h 1849426"/>
                <a:gd name="GluePoint43X" fmla="*/ 4836548 w 6386648"/>
                <a:gd name="GluePoint43Y" fmla="*/ 1741280 h 1849426"/>
                <a:gd name="GluePoint44X" fmla="*/ 4818524 w 6386648"/>
                <a:gd name="GluePoint44Y" fmla="*/ 1723255 h 1849426"/>
                <a:gd name="GluePoint45X" fmla="*/ 4836548 w 6386648"/>
                <a:gd name="GluePoint45Y" fmla="*/ 1705231 h 1849426"/>
                <a:gd name="GluePoint46X" fmla="*/ 4175653 w 6386648"/>
                <a:gd name="GluePoint46Y" fmla="*/ 1681198 h 1849426"/>
                <a:gd name="GluePoint47X" fmla="*/ 4193678 w 6386648"/>
                <a:gd name="GluePoint47Y" fmla="*/ 1699222 h 1849426"/>
                <a:gd name="GluePoint48X" fmla="*/ 4175653 w 6386648"/>
                <a:gd name="GluePoint48Y" fmla="*/ 1717247 h 1849426"/>
                <a:gd name="GluePoint49X" fmla="*/ 4157629 w 6386648"/>
                <a:gd name="GluePoint49Y" fmla="*/ 1699222 h 1849426"/>
                <a:gd name="GluePoint50X" fmla="*/ 4175653 w 6386648"/>
                <a:gd name="GluePoint50Y" fmla="*/ 1681198 h 1849426"/>
                <a:gd name="GluePoint51X" fmla="*/ 4602231 w 6386648"/>
                <a:gd name="GluePoint51Y" fmla="*/ 1675190 h 1849426"/>
                <a:gd name="GluePoint52X" fmla="*/ 4620256 w 6386648"/>
                <a:gd name="GluePoint52Y" fmla="*/ 1693214 h 1849426"/>
                <a:gd name="GluePoint53X" fmla="*/ 4602231 w 6386648"/>
                <a:gd name="GluePoint53Y" fmla="*/ 1711239 h 1849426"/>
                <a:gd name="GluePoint54X" fmla="*/ 4584207 w 6386648"/>
                <a:gd name="GluePoint54Y" fmla="*/ 1693214 h 1849426"/>
                <a:gd name="GluePoint55X" fmla="*/ 4602231 w 6386648"/>
                <a:gd name="GluePoint55Y" fmla="*/ 1675190 h 1849426"/>
                <a:gd name="GluePoint56X" fmla="*/ 4734410 w 6386648"/>
                <a:gd name="GluePoint56Y" fmla="*/ 1663174 h 1849426"/>
                <a:gd name="GluePoint57X" fmla="*/ 4752435 w 6386648"/>
                <a:gd name="GluePoint57Y" fmla="*/ 1681198 h 1849426"/>
                <a:gd name="GluePoint58X" fmla="*/ 4734410 w 6386648"/>
                <a:gd name="GluePoint58Y" fmla="*/ 1699223 h 1849426"/>
                <a:gd name="GluePoint59X" fmla="*/ 4716386 w 6386648"/>
                <a:gd name="GluePoint59Y" fmla="*/ 1681198 h 1849426"/>
                <a:gd name="GluePoint60X" fmla="*/ 4734410 w 6386648"/>
                <a:gd name="GluePoint60Y" fmla="*/ 1663174 h 1849426"/>
                <a:gd name="GluePoint61X" fmla="*/ 3851214 w 6386648"/>
                <a:gd name="GluePoint61Y" fmla="*/ 1663174 h 1849426"/>
                <a:gd name="GluePoint62X" fmla="*/ 3869239 w 6386648"/>
                <a:gd name="GluePoint62Y" fmla="*/ 1681198 h 1849426"/>
                <a:gd name="GluePoint63X" fmla="*/ 3851214 w 6386648"/>
                <a:gd name="GluePoint63Y" fmla="*/ 1699223 h 1849426"/>
                <a:gd name="GluePoint64X" fmla="*/ 3833190 w 6386648"/>
                <a:gd name="GluePoint64Y" fmla="*/ 1681198 h 1849426"/>
                <a:gd name="GluePoint65X" fmla="*/ 3851214 w 6386648"/>
                <a:gd name="GluePoint65Y" fmla="*/ 1663174 h 1849426"/>
                <a:gd name="GluePoint66X" fmla="*/ 4061499 w 6386648"/>
                <a:gd name="GluePoint66Y" fmla="*/ 1627125 h 1849426"/>
                <a:gd name="GluePoint67X" fmla="*/ 4079524 w 6386648"/>
                <a:gd name="GluePoint67Y" fmla="*/ 1645149 h 1849426"/>
                <a:gd name="GluePoint68X" fmla="*/ 4061499 w 6386648"/>
                <a:gd name="GluePoint68Y" fmla="*/ 1663174 h 1849426"/>
                <a:gd name="GluePoint69X" fmla="*/ 4043475 w 6386648"/>
                <a:gd name="GluePoint69Y" fmla="*/ 1645149 h 1849426"/>
                <a:gd name="GluePoint70X" fmla="*/ 4061499 w 6386648"/>
                <a:gd name="GluePoint70Y" fmla="*/ 1627125 h 1849426"/>
                <a:gd name="GluePoint71X" fmla="*/ 4482068 w 6386648"/>
                <a:gd name="GluePoint71Y" fmla="*/ 1621117 h 1849426"/>
                <a:gd name="GluePoint72X" fmla="*/ 4500093 w 6386648"/>
                <a:gd name="GluePoint72Y" fmla="*/ 1639141 h 1849426"/>
                <a:gd name="GluePoint73X" fmla="*/ 4482068 w 6386648"/>
                <a:gd name="GluePoint73Y" fmla="*/ 1657166 h 1849426"/>
                <a:gd name="GluePoint74X" fmla="*/ 4464044 w 6386648"/>
                <a:gd name="GluePoint74Y" fmla="*/ 1639141 h 1849426"/>
                <a:gd name="GluePoint75X" fmla="*/ 4482068 w 6386648"/>
                <a:gd name="GluePoint75Y" fmla="*/ 1621117 h 1849426"/>
                <a:gd name="GluePoint76X" fmla="*/ 4926670 w 6386648"/>
                <a:gd name="GluePoint76Y" fmla="*/ 1615109 h 1849426"/>
                <a:gd name="GluePoint77X" fmla="*/ 4944695 w 6386648"/>
                <a:gd name="GluePoint77Y" fmla="*/ 1633133 h 1849426"/>
                <a:gd name="GluePoint78X" fmla="*/ 4926670 w 6386648"/>
                <a:gd name="GluePoint78Y" fmla="*/ 1651158 h 1849426"/>
                <a:gd name="GluePoint79X" fmla="*/ 4908646 w 6386648"/>
                <a:gd name="GluePoint79Y" fmla="*/ 1633133 h 1849426"/>
                <a:gd name="GluePoint80X" fmla="*/ 4926670 w 6386648"/>
                <a:gd name="GluePoint80Y" fmla="*/ 1615109 h 1849426"/>
                <a:gd name="GluePoint81X" fmla="*/ 3719035 w 6386648"/>
                <a:gd name="GluePoint81Y" fmla="*/ 1615109 h 1849426"/>
                <a:gd name="GluePoint82X" fmla="*/ 3737060 w 6386648"/>
                <a:gd name="GluePoint82Y" fmla="*/ 1633133 h 1849426"/>
                <a:gd name="GluePoint83X" fmla="*/ 3719035 w 6386648"/>
                <a:gd name="GluePoint83Y" fmla="*/ 1651158 h 1849426"/>
                <a:gd name="GluePoint84X" fmla="*/ 3701011 w 6386648"/>
                <a:gd name="GluePoint84Y" fmla="*/ 1633133 h 1849426"/>
                <a:gd name="GluePoint85X" fmla="*/ 3719035 w 6386648"/>
                <a:gd name="GluePoint85Y" fmla="*/ 1615109 h 1849426"/>
                <a:gd name="GluePoint86X" fmla="*/ 4343881 w 6386648"/>
                <a:gd name="GluePoint86Y" fmla="*/ 1603093 h 1849426"/>
                <a:gd name="GluePoint87X" fmla="*/ 4361906 w 6386648"/>
                <a:gd name="GluePoint87Y" fmla="*/ 1621117 h 1849426"/>
                <a:gd name="GluePoint88X" fmla="*/ 4343881 w 6386648"/>
                <a:gd name="GluePoint88Y" fmla="*/ 1639142 h 1849426"/>
                <a:gd name="GluePoint89X" fmla="*/ 4325857 w 6386648"/>
                <a:gd name="GluePoint89Y" fmla="*/ 1621117 h 1849426"/>
                <a:gd name="GluePoint90X" fmla="*/ 4343881 w 6386648"/>
                <a:gd name="GluePoint90Y" fmla="*/ 1603093 h 1849426"/>
                <a:gd name="GluePoint91X" fmla="*/ 4235735 w 6386648"/>
                <a:gd name="GluePoint91Y" fmla="*/ 1579060 h 1849426"/>
                <a:gd name="GluePoint92X" fmla="*/ 4253760 w 6386648"/>
                <a:gd name="GluePoint92Y" fmla="*/ 1597085 h 1849426"/>
                <a:gd name="GluePoint93X" fmla="*/ 4235735 w 6386648"/>
                <a:gd name="GluePoint93Y" fmla="*/ 1615109 h 1849426"/>
                <a:gd name="GluePoint94X" fmla="*/ 4217711 w 6386648"/>
                <a:gd name="GluePoint94Y" fmla="*/ 1597085 h 1849426"/>
                <a:gd name="GluePoint95X" fmla="*/ 4235735 w 6386648"/>
                <a:gd name="GluePoint95Y" fmla="*/ 1579060 h 1849426"/>
                <a:gd name="GluePoint96X" fmla="*/ 3941336 w 6386648"/>
                <a:gd name="GluePoint96Y" fmla="*/ 1573052 h 1849426"/>
                <a:gd name="GluePoint97X" fmla="*/ 3959361 w 6386648"/>
                <a:gd name="GluePoint97Y" fmla="*/ 1591076 h 1849426"/>
                <a:gd name="GluePoint98X" fmla="*/ 3941336 w 6386648"/>
                <a:gd name="GluePoint98Y" fmla="*/ 1609101 h 1849426"/>
                <a:gd name="GluePoint99X" fmla="*/ 3923312 w 6386648"/>
                <a:gd name="GluePoint99Y" fmla="*/ 1591076 h 1849426"/>
                <a:gd name="GluePoint100X" fmla="*/ 3941336 w 6386648"/>
                <a:gd name="GluePoint100Y" fmla="*/ 1573052 h 1849426"/>
                <a:gd name="GluePoint101X" fmla="*/ 1057431 w 6386648"/>
                <a:gd name="GluePoint101Y" fmla="*/ 1567044 h 1849426"/>
                <a:gd name="GluePoint102X" fmla="*/ 1075456 w 6386648"/>
                <a:gd name="GluePoint102Y" fmla="*/ 1585068 h 1849426"/>
                <a:gd name="GluePoint103X" fmla="*/ 1057431 w 6386648"/>
                <a:gd name="GluePoint103Y" fmla="*/ 1603093 h 1849426"/>
                <a:gd name="GluePoint104X" fmla="*/ 1039407 w 6386648"/>
                <a:gd name="GluePoint104Y" fmla="*/ 1585068 h 1849426"/>
                <a:gd name="GluePoint105X" fmla="*/ 1057431 w 6386648"/>
                <a:gd name="GluePoint105Y" fmla="*/ 1567044 h 1849426"/>
                <a:gd name="GluePoint106X" fmla="*/ 1201626 w 6386648"/>
                <a:gd name="GluePoint106Y" fmla="*/ 1561036 h 1849426"/>
                <a:gd name="GluePoint107X" fmla="*/ 1219651 w 6386648"/>
                <a:gd name="GluePoint107Y" fmla="*/ 1579060 h 1849426"/>
                <a:gd name="GluePoint108X" fmla="*/ 1201626 w 6386648"/>
                <a:gd name="GluePoint108Y" fmla="*/ 1597085 h 1849426"/>
                <a:gd name="GluePoint109X" fmla="*/ 1183602 w 6386648"/>
                <a:gd name="GluePoint109Y" fmla="*/ 1579060 h 1849426"/>
                <a:gd name="GluePoint110X" fmla="*/ 1201626 w 6386648"/>
                <a:gd name="GluePoint110Y" fmla="*/ 1561036 h 1849426"/>
                <a:gd name="GluePoint111X" fmla="*/ 4716385 w 6386648"/>
                <a:gd name="GluePoint111Y" fmla="*/ 1555028 h 1849426"/>
                <a:gd name="GluePoint112X" fmla="*/ 4734410 w 6386648"/>
                <a:gd name="GluePoint112Y" fmla="*/ 1573052 h 1849426"/>
                <a:gd name="GluePoint113X" fmla="*/ 4716385 w 6386648"/>
                <a:gd name="GluePoint113Y" fmla="*/ 1591077 h 1849426"/>
                <a:gd name="GluePoint114X" fmla="*/ 4698361 w 6386648"/>
                <a:gd name="GluePoint114Y" fmla="*/ 1573052 h 1849426"/>
                <a:gd name="GluePoint115X" fmla="*/ 4716385 w 6386648"/>
                <a:gd name="GluePoint115Y" fmla="*/ 1555028 h 1849426"/>
                <a:gd name="GluePoint116X" fmla="*/ 4578198 w 6386648"/>
                <a:gd name="GluePoint116Y" fmla="*/ 1555028 h 1849426"/>
                <a:gd name="GluePoint117X" fmla="*/ 4596223 w 6386648"/>
                <a:gd name="GluePoint117Y" fmla="*/ 1573052 h 1849426"/>
                <a:gd name="GluePoint118X" fmla="*/ 4578198 w 6386648"/>
                <a:gd name="GluePoint118Y" fmla="*/ 1591077 h 1849426"/>
                <a:gd name="GluePoint119X" fmla="*/ 4560173 w 6386648"/>
                <a:gd name="GluePoint119Y" fmla="*/ 1573052 h 1849426"/>
                <a:gd name="GluePoint120X" fmla="*/ 4578198 w 6386648"/>
                <a:gd name="GluePoint120Y" fmla="*/ 1555028 h 1849426"/>
                <a:gd name="GluePoint121X" fmla="*/ 1333805 w 6386648"/>
                <a:gd name="GluePoint121Y" fmla="*/ 1555028 h 1849426"/>
                <a:gd name="GluePoint122X" fmla="*/ 1351830 w 6386648"/>
                <a:gd name="GluePoint122Y" fmla="*/ 1573052 h 1849426"/>
                <a:gd name="GluePoint123X" fmla="*/ 1333805 w 6386648"/>
                <a:gd name="GluePoint123Y" fmla="*/ 1591077 h 1849426"/>
                <a:gd name="GluePoint124X" fmla="*/ 1315781 w 6386648"/>
                <a:gd name="GluePoint124Y" fmla="*/ 1573052 h 1849426"/>
                <a:gd name="GluePoint125X" fmla="*/ 1333805 w 6386648"/>
                <a:gd name="GluePoint125Y" fmla="*/ 1555028 h 1849426"/>
                <a:gd name="GluePoint126X" fmla="*/ 4842556 w 6386648"/>
                <a:gd name="GluePoint126Y" fmla="*/ 1543011 h 1849426"/>
                <a:gd name="GluePoint127X" fmla="*/ 4860581 w 6386648"/>
                <a:gd name="GluePoint127Y" fmla="*/ 1561035 h 1849426"/>
                <a:gd name="GluePoint128X" fmla="*/ 4842556 w 6386648"/>
                <a:gd name="GluePoint128Y" fmla="*/ 1579060 h 1849426"/>
                <a:gd name="GluePoint129X" fmla="*/ 4824532 w 6386648"/>
                <a:gd name="GluePoint129Y" fmla="*/ 1561035 h 1849426"/>
                <a:gd name="GluePoint130X" fmla="*/ 4842556 w 6386648"/>
                <a:gd name="GluePoint130Y" fmla="*/ 1543011 h 1849426"/>
                <a:gd name="GluePoint131X" fmla="*/ 3803149 w 6386648"/>
                <a:gd name="GluePoint131Y" fmla="*/ 1537003 h 1849426"/>
                <a:gd name="GluePoint132X" fmla="*/ 3821174 w 6386648"/>
                <a:gd name="GluePoint132Y" fmla="*/ 1555027 h 1849426"/>
                <a:gd name="GluePoint133X" fmla="*/ 3803149 w 6386648"/>
                <a:gd name="GluePoint133Y" fmla="*/ 1573052 h 1849426"/>
                <a:gd name="GluePoint134X" fmla="*/ 3785125 w 6386648"/>
                <a:gd name="GluePoint134Y" fmla="*/ 1555027 h 1849426"/>
                <a:gd name="GluePoint135X" fmla="*/ 3803149 w 6386648"/>
                <a:gd name="GluePoint135Y" fmla="*/ 1537003 h 1849426"/>
                <a:gd name="GluePoint136X" fmla="*/ 4127588 w 6386648"/>
                <a:gd name="GluePoint136Y" fmla="*/ 1530995 h 1849426"/>
                <a:gd name="GluePoint137X" fmla="*/ 4145613 w 6386648"/>
                <a:gd name="GluePoint137Y" fmla="*/ 1549019 h 1849426"/>
                <a:gd name="GluePoint138X" fmla="*/ 4127588 w 6386648"/>
                <a:gd name="GluePoint138Y" fmla="*/ 1567044 h 1849426"/>
                <a:gd name="GluePoint139X" fmla="*/ 4109563 w 6386648"/>
                <a:gd name="GluePoint139Y" fmla="*/ 1549019 h 1849426"/>
                <a:gd name="GluePoint140X" fmla="*/ 4127588 w 6386648"/>
                <a:gd name="GluePoint140Y" fmla="*/ 1530995 h 1849426"/>
                <a:gd name="GluePoint141X" fmla="*/ 3634921 w 6386648"/>
                <a:gd name="GluePoint141Y" fmla="*/ 1530995 h 1849426"/>
                <a:gd name="GluePoint142X" fmla="*/ 3652946 w 6386648"/>
                <a:gd name="GluePoint142Y" fmla="*/ 1549019 h 1849426"/>
                <a:gd name="GluePoint143X" fmla="*/ 3634921 w 6386648"/>
                <a:gd name="GluePoint143Y" fmla="*/ 1567044 h 1849426"/>
                <a:gd name="GluePoint144X" fmla="*/ 3616897 w 6386648"/>
                <a:gd name="GluePoint144Y" fmla="*/ 1549019 h 1849426"/>
                <a:gd name="GluePoint145X" fmla="*/ 3634921 w 6386648"/>
                <a:gd name="GluePoint145Y" fmla="*/ 1530995 h 1849426"/>
                <a:gd name="GluePoint146X" fmla="*/ 3532783 w 6386648"/>
                <a:gd name="GluePoint146Y" fmla="*/ 1530995 h 1849426"/>
                <a:gd name="GluePoint147X" fmla="*/ 3550808 w 6386648"/>
                <a:gd name="GluePoint147Y" fmla="*/ 1549019 h 1849426"/>
                <a:gd name="GluePoint148X" fmla="*/ 3532783 w 6386648"/>
                <a:gd name="GluePoint148Y" fmla="*/ 1567044 h 1849426"/>
                <a:gd name="GluePoint149X" fmla="*/ 3514759 w 6386648"/>
                <a:gd name="GluePoint149Y" fmla="*/ 1549019 h 1849426"/>
                <a:gd name="GluePoint150X" fmla="*/ 3532783 w 6386648"/>
                <a:gd name="GluePoint150Y" fmla="*/ 1530995 h 1849426"/>
                <a:gd name="GluePoint151X" fmla="*/ 1478000 w 6386648"/>
                <a:gd name="GluePoint151Y" fmla="*/ 1530995 h 1849426"/>
                <a:gd name="GluePoint152X" fmla="*/ 1496025 w 6386648"/>
                <a:gd name="GluePoint152Y" fmla="*/ 1549019 h 1849426"/>
                <a:gd name="GluePoint153X" fmla="*/ 1478000 w 6386648"/>
                <a:gd name="GluePoint153Y" fmla="*/ 1567044 h 1849426"/>
                <a:gd name="GluePoint154X" fmla="*/ 1459976 w 6386648"/>
                <a:gd name="GluePoint154Y" fmla="*/ 1549019 h 1849426"/>
                <a:gd name="GluePoint155X" fmla="*/ 1478000 w 6386648"/>
                <a:gd name="GluePoint155Y" fmla="*/ 1530995 h 1849426"/>
                <a:gd name="GluePoint156X" fmla="*/ 4427995 w 6386648"/>
                <a:gd name="GluePoint156Y" fmla="*/ 1518979 h 1849426"/>
                <a:gd name="GluePoint157X" fmla="*/ 4446020 w 6386648"/>
                <a:gd name="GluePoint157Y" fmla="*/ 1537004 h 1849426"/>
                <a:gd name="GluePoint158X" fmla="*/ 4427995 w 6386648"/>
                <a:gd name="GluePoint158Y" fmla="*/ 1555028 h 1849426"/>
                <a:gd name="GluePoint159X" fmla="*/ 4409970 w 6386648"/>
                <a:gd name="GluePoint159Y" fmla="*/ 1537004 h 1849426"/>
                <a:gd name="GluePoint160X" fmla="*/ 4427995 w 6386648"/>
                <a:gd name="GluePoint160Y" fmla="*/ 1518979 h 1849426"/>
                <a:gd name="GluePoint161X" fmla="*/ 4980743 w 6386648"/>
                <a:gd name="GluePoint161Y" fmla="*/ 1506962 h 1849426"/>
                <a:gd name="GluePoint162X" fmla="*/ 4998768 w 6386648"/>
                <a:gd name="GluePoint162Y" fmla="*/ 1524986 h 1849426"/>
                <a:gd name="GluePoint163X" fmla="*/ 4980743 w 6386648"/>
                <a:gd name="GluePoint163Y" fmla="*/ 1543011 h 1849426"/>
                <a:gd name="GluePoint164X" fmla="*/ 4962719 w 6386648"/>
                <a:gd name="GluePoint164Y" fmla="*/ 1524986 h 1849426"/>
                <a:gd name="GluePoint165X" fmla="*/ 4980743 w 6386648"/>
                <a:gd name="GluePoint165Y" fmla="*/ 1506962 h 1849426"/>
                <a:gd name="GluePoint166X" fmla="*/ 961301 w 6386648"/>
                <a:gd name="GluePoint166Y" fmla="*/ 1506962 h 1849426"/>
                <a:gd name="GluePoint167X" fmla="*/ 979326 w 6386648"/>
                <a:gd name="GluePoint167Y" fmla="*/ 1524986 h 1849426"/>
                <a:gd name="GluePoint168X" fmla="*/ 961301 w 6386648"/>
                <a:gd name="GluePoint168Y" fmla="*/ 1543011 h 1849426"/>
                <a:gd name="GluePoint169X" fmla="*/ 943277 w 6386648"/>
                <a:gd name="GluePoint169Y" fmla="*/ 1524986 h 1849426"/>
                <a:gd name="GluePoint170X" fmla="*/ 961301 w 6386648"/>
                <a:gd name="GluePoint170Y" fmla="*/ 1506962 h 1849426"/>
                <a:gd name="GluePoint171X" fmla="*/ 859163 w 6386648"/>
                <a:gd name="GluePoint171Y" fmla="*/ 1500954 h 1849426"/>
                <a:gd name="GluePoint172X" fmla="*/ 877188 w 6386648"/>
                <a:gd name="GluePoint172Y" fmla="*/ 1518978 h 1849426"/>
                <a:gd name="GluePoint173X" fmla="*/ 859163 w 6386648"/>
                <a:gd name="GluePoint173Y" fmla="*/ 1537003 h 1849426"/>
                <a:gd name="GluePoint174X" fmla="*/ 841139 w 6386648"/>
                <a:gd name="GluePoint174Y" fmla="*/ 1518978 h 1849426"/>
                <a:gd name="GluePoint175X" fmla="*/ 859163 w 6386648"/>
                <a:gd name="GluePoint175Y" fmla="*/ 1500954 h 1849426"/>
                <a:gd name="GluePoint176X" fmla="*/ 4013434 w 6386648"/>
                <a:gd name="GluePoint176Y" fmla="*/ 1482930 h 1849426"/>
                <a:gd name="GluePoint177X" fmla="*/ 4031459 w 6386648"/>
                <a:gd name="GluePoint177Y" fmla="*/ 1500954 h 1849426"/>
                <a:gd name="GluePoint178X" fmla="*/ 4013434 w 6386648"/>
                <a:gd name="GluePoint178Y" fmla="*/ 1518979 h 1849426"/>
                <a:gd name="GluePoint179X" fmla="*/ 3995410 w 6386648"/>
                <a:gd name="GluePoint179Y" fmla="*/ 1500954 h 1849426"/>
                <a:gd name="GluePoint180X" fmla="*/ 4013434 w 6386648"/>
                <a:gd name="GluePoint180Y" fmla="*/ 1482930 h 1849426"/>
                <a:gd name="GluePoint181X" fmla="*/ 3412620 w 6386648"/>
                <a:gd name="GluePoint181Y" fmla="*/ 1482930 h 1849426"/>
                <a:gd name="GluePoint182X" fmla="*/ 3430645 w 6386648"/>
                <a:gd name="GluePoint182Y" fmla="*/ 1500954 h 1849426"/>
                <a:gd name="GluePoint183X" fmla="*/ 3412620 w 6386648"/>
                <a:gd name="GluePoint183Y" fmla="*/ 1518979 h 1849426"/>
                <a:gd name="GluePoint184X" fmla="*/ 3394596 w 6386648"/>
                <a:gd name="GluePoint184Y" fmla="*/ 1500954 h 1849426"/>
                <a:gd name="GluePoint185X" fmla="*/ 3412620 w 6386648"/>
                <a:gd name="GluePoint185Y" fmla="*/ 1482930 h 1849426"/>
                <a:gd name="GluePoint186X" fmla="*/ 1586148 w 6386648"/>
                <a:gd name="GluePoint186Y" fmla="*/ 1476922 h 1849426"/>
                <a:gd name="GluePoint187X" fmla="*/ 1604172 w 6386648"/>
                <a:gd name="GluePoint187Y" fmla="*/ 1494946 h 1849426"/>
                <a:gd name="GluePoint188X" fmla="*/ 1586148 w 6386648"/>
                <a:gd name="GluePoint188Y" fmla="*/ 1512971 h 1849426"/>
                <a:gd name="GluePoint189X" fmla="*/ 1568123 w 6386648"/>
                <a:gd name="GluePoint189Y" fmla="*/ 1494946 h 1849426"/>
                <a:gd name="GluePoint190X" fmla="*/ 1586148 w 6386648"/>
                <a:gd name="GluePoint190Y" fmla="*/ 1476922 h 1849426"/>
                <a:gd name="GluePoint191X" fmla="*/ 4271783 w 6386648"/>
                <a:gd name="GluePoint191Y" fmla="*/ 1464906 h 1849426"/>
                <a:gd name="GluePoint192X" fmla="*/ 4289808 w 6386648"/>
                <a:gd name="GluePoint192Y" fmla="*/ 1482930 h 1849426"/>
                <a:gd name="GluePoint193X" fmla="*/ 4271783 w 6386648"/>
                <a:gd name="GluePoint193Y" fmla="*/ 1500955 h 1849426"/>
                <a:gd name="GluePoint194X" fmla="*/ 4253759 w 6386648"/>
                <a:gd name="GluePoint194Y" fmla="*/ 1482930 h 1849426"/>
                <a:gd name="GluePoint195X" fmla="*/ 4271783 w 6386648"/>
                <a:gd name="GluePoint195Y" fmla="*/ 1464906 h 1849426"/>
                <a:gd name="GluePoint196X" fmla="*/ 1105497 w 6386648"/>
                <a:gd name="GluePoint196Y" fmla="*/ 1464906 h 1849426"/>
                <a:gd name="GluePoint197X" fmla="*/ 1123521 w 6386648"/>
                <a:gd name="GluePoint197Y" fmla="*/ 1482930 h 1849426"/>
                <a:gd name="GluePoint198X" fmla="*/ 1105497 w 6386648"/>
                <a:gd name="GluePoint198Y" fmla="*/ 1500955 h 1849426"/>
                <a:gd name="GluePoint199X" fmla="*/ 1087472 w 6386648"/>
                <a:gd name="GluePoint199Y" fmla="*/ 1482930 h 1849426"/>
                <a:gd name="GluePoint200X" fmla="*/ 1105497 w 6386648"/>
                <a:gd name="GluePoint200Y" fmla="*/ 1464906 h 1849426"/>
                <a:gd name="GluePoint201X" fmla="*/ 4602231 w 6386648"/>
                <a:gd name="GluePoint201Y" fmla="*/ 1452889 h 1849426"/>
                <a:gd name="GluePoint202X" fmla="*/ 4620256 w 6386648"/>
                <a:gd name="GluePoint202Y" fmla="*/ 1470913 h 1849426"/>
                <a:gd name="GluePoint203X" fmla="*/ 4602231 w 6386648"/>
                <a:gd name="GluePoint203Y" fmla="*/ 1488938 h 1849426"/>
                <a:gd name="GluePoint204X" fmla="*/ 4584207 w 6386648"/>
                <a:gd name="GluePoint204Y" fmla="*/ 1470913 h 1849426"/>
                <a:gd name="GluePoint205X" fmla="*/ 4602231 w 6386648"/>
                <a:gd name="GluePoint205Y" fmla="*/ 1452889 h 1849426"/>
                <a:gd name="GluePoint206X" fmla="*/ 3875247 w 6386648"/>
                <a:gd name="GluePoint206Y" fmla="*/ 1452889 h 1849426"/>
                <a:gd name="GluePoint207X" fmla="*/ 3893272 w 6386648"/>
                <a:gd name="GluePoint207Y" fmla="*/ 1470913 h 1849426"/>
                <a:gd name="GluePoint208X" fmla="*/ 3875247 w 6386648"/>
                <a:gd name="GluePoint208Y" fmla="*/ 1488938 h 1849426"/>
                <a:gd name="GluePoint209X" fmla="*/ 3857223 w 6386648"/>
                <a:gd name="GluePoint209Y" fmla="*/ 1470913 h 1849426"/>
                <a:gd name="GluePoint210X" fmla="*/ 3875247 w 6386648"/>
                <a:gd name="GluePoint210Y" fmla="*/ 1452889 h 1849426"/>
                <a:gd name="GluePoint211X" fmla="*/ 1706311 w 6386648"/>
                <a:gd name="GluePoint211Y" fmla="*/ 1452889 h 1849426"/>
                <a:gd name="GluePoint212X" fmla="*/ 1724335 w 6386648"/>
                <a:gd name="GluePoint212Y" fmla="*/ 1470913 h 1849426"/>
                <a:gd name="GluePoint213X" fmla="*/ 1706311 w 6386648"/>
                <a:gd name="GluePoint213Y" fmla="*/ 1488938 h 1849426"/>
                <a:gd name="GluePoint214X" fmla="*/ 1688286 w 6386648"/>
                <a:gd name="GluePoint214Y" fmla="*/ 1470913 h 1849426"/>
                <a:gd name="GluePoint215X" fmla="*/ 1706311 w 6386648"/>
                <a:gd name="GluePoint215Y" fmla="*/ 1452889 h 1849426"/>
                <a:gd name="GluePoint216X" fmla="*/ 1411911 w 6386648"/>
                <a:gd name="GluePoint216Y" fmla="*/ 1452889 h 1849426"/>
                <a:gd name="GluePoint217X" fmla="*/ 1429936 w 6386648"/>
                <a:gd name="GluePoint217Y" fmla="*/ 1470913 h 1849426"/>
                <a:gd name="GluePoint218X" fmla="*/ 1411911 w 6386648"/>
                <a:gd name="GluePoint218Y" fmla="*/ 1488938 h 1849426"/>
                <a:gd name="GluePoint219X" fmla="*/ 1393887 w 6386648"/>
                <a:gd name="GluePoint219Y" fmla="*/ 1470913 h 1849426"/>
                <a:gd name="GluePoint220X" fmla="*/ 1411911 w 6386648"/>
                <a:gd name="GluePoint220Y" fmla="*/ 1452889 h 1849426"/>
                <a:gd name="GluePoint221X" fmla="*/ 1249691 w 6386648"/>
                <a:gd name="GluePoint221Y" fmla="*/ 1452889 h 1849426"/>
                <a:gd name="GluePoint222X" fmla="*/ 1267716 w 6386648"/>
                <a:gd name="GluePoint222Y" fmla="*/ 1470913 h 1849426"/>
                <a:gd name="GluePoint223X" fmla="*/ 1249691 w 6386648"/>
                <a:gd name="GluePoint223Y" fmla="*/ 1488938 h 1849426"/>
                <a:gd name="GluePoint224X" fmla="*/ 1231667 w 6386648"/>
                <a:gd name="GluePoint224Y" fmla="*/ 1470913 h 1849426"/>
                <a:gd name="GluePoint225X" fmla="*/ 1249691 w 6386648"/>
                <a:gd name="GluePoint225Y" fmla="*/ 1452889 h 1849426"/>
                <a:gd name="GluePoint226X" fmla="*/ 4764451 w 6386648"/>
                <a:gd name="GluePoint226Y" fmla="*/ 1446881 h 1849426"/>
                <a:gd name="GluePoint227X" fmla="*/ 4782476 w 6386648"/>
                <a:gd name="GluePoint227Y" fmla="*/ 1464905 h 1849426"/>
                <a:gd name="GluePoint228X" fmla="*/ 4764451 w 6386648"/>
                <a:gd name="GluePoint228Y" fmla="*/ 1482930 h 1849426"/>
                <a:gd name="GluePoint229X" fmla="*/ 4746427 w 6386648"/>
                <a:gd name="GluePoint229Y" fmla="*/ 1464905 h 1849426"/>
                <a:gd name="GluePoint230X" fmla="*/ 4764451 w 6386648"/>
                <a:gd name="GluePoint230Y" fmla="*/ 1446881 h 1849426"/>
                <a:gd name="GluePoint231X" fmla="*/ 763032 w 6386648"/>
                <a:gd name="GluePoint231Y" fmla="*/ 1446881 h 1849426"/>
                <a:gd name="GluePoint232X" fmla="*/ 781057 w 6386648"/>
                <a:gd name="GluePoint232Y" fmla="*/ 1464905 h 1849426"/>
                <a:gd name="GluePoint233X" fmla="*/ 763032 w 6386648"/>
                <a:gd name="GluePoint233Y" fmla="*/ 1482930 h 1849426"/>
                <a:gd name="GluePoint234X" fmla="*/ 745008 w 6386648"/>
                <a:gd name="GluePoint234Y" fmla="*/ 1464905 h 1849426"/>
                <a:gd name="GluePoint235X" fmla="*/ 763032 w 6386648"/>
                <a:gd name="GluePoint235Y" fmla="*/ 1446881 h 1849426"/>
                <a:gd name="GluePoint236X" fmla="*/ 3731051 w 6386648"/>
                <a:gd name="GluePoint236Y" fmla="*/ 1434865 h 1849426"/>
                <a:gd name="GluePoint237X" fmla="*/ 3749076 w 6386648"/>
                <a:gd name="GluePoint237Y" fmla="*/ 1452889 h 1849426"/>
                <a:gd name="GluePoint238X" fmla="*/ 3731051 w 6386648"/>
                <a:gd name="GluePoint238Y" fmla="*/ 1470914 h 1849426"/>
                <a:gd name="GluePoint239X" fmla="*/ 3713027 w 6386648"/>
                <a:gd name="GluePoint239Y" fmla="*/ 1452889 h 1849426"/>
                <a:gd name="GluePoint240X" fmla="*/ 3731051 w 6386648"/>
                <a:gd name="GluePoint240Y" fmla="*/ 1434865 h 1849426"/>
                <a:gd name="GluePoint241X" fmla="*/ 3304474 w 6386648"/>
                <a:gd name="GluePoint241Y" fmla="*/ 1422849 h 1849426"/>
                <a:gd name="GluePoint242X" fmla="*/ 3322499 w 6386648"/>
                <a:gd name="GluePoint242Y" fmla="*/ 1440873 h 1849426"/>
                <a:gd name="GluePoint243X" fmla="*/ 3304474 w 6386648"/>
                <a:gd name="GluePoint243Y" fmla="*/ 1458898 h 1849426"/>
                <a:gd name="GluePoint244X" fmla="*/ 3286450 w 6386648"/>
                <a:gd name="GluePoint244Y" fmla="*/ 1440873 h 1849426"/>
                <a:gd name="GluePoint245X" fmla="*/ 3304474 w 6386648"/>
                <a:gd name="GluePoint245Y" fmla="*/ 1422849 h 1849426"/>
                <a:gd name="GluePoint246X" fmla="*/ 4890621 w 6386648"/>
                <a:gd name="GluePoint246Y" fmla="*/ 1416840 h 1849426"/>
                <a:gd name="GluePoint247X" fmla="*/ 4908646 w 6386648"/>
                <a:gd name="GluePoint247Y" fmla="*/ 1434864 h 1849426"/>
                <a:gd name="GluePoint248X" fmla="*/ 4890621 w 6386648"/>
                <a:gd name="GluePoint248Y" fmla="*/ 1452889 h 1849426"/>
                <a:gd name="GluePoint249X" fmla="*/ 4872597 w 6386648"/>
                <a:gd name="GluePoint249Y" fmla="*/ 1434864 h 1849426"/>
                <a:gd name="GluePoint250X" fmla="*/ 4890621 w 6386648"/>
                <a:gd name="GluePoint250Y" fmla="*/ 1416840 h 1849426"/>
                <a:gd name="GluePoint251X" fmla="*/ 3544799 w 6386648"/>
                <a:gd name="GluePoint251Y" fmla="*/ 1410832 h 1849426"/>
                <a:gd name="GluePoint252X" fmla="*/ 3562824 w 6386648"/>
                <a:gd name="GluePoint252Y" fmla="*/ 1428856 h 1849426"/>
                <a:gd name="GluePoint253X" fmla="*/ 3544799 w 6386648"/>
                <a:gd name="GluePoint253Y" fmla="*/ 1446881 h 1849426"/>
                <a:gd name="GluePoint254X" fmla="*/ 3526775 w 6386648"/>
                <a:gd name="GluePoint254Y" fmla="*/ 1428856 h 1849426"/>
                <a:gd name="GluePoint255X" fmla="*/ 3544799 w 6386648"/>
                <a:gd name="GluePoint255Y" fmla="*/ 1410832 h 1849426"/>
                <a:gd name="GluePoint256X" fmla="*/ 4488076 w 6386648"/>
                <a:gd name="GluePoint256Y" fmla="*/ 1404824 h 1849426"/>
                <a:gd name="GluePoint257X" fmla="*/ 4506101 w 6386648"/>
                <a:gd name="GluePoint257Y" fmla="*/ 1422848 h 1849426"/>
                <a:gd name="GluePoint258X" fmla="*/ 4488076 w 6386648"/>
                <a:gd name="GluePoint258Y" fmla="*/ 1440873 h 1849426"/>
                <a:gd name="GluePoint259X" fmla="*/ 4470051 w 6386648"/>
                <a:gd name="GluePoint259Y" fmla="*/ 1422848 h 1849426"/>
                <a:gd name="GluePoint260X" fmla="*/ 4488076 w 6386648"/>
                <a:gd name="GluePoint260Y" fmla="*/ 1404824 h 1849426"/>
                <a:gd name="GluePoint261X" fmla="*/ 5028808 w 6386648"/>
                <a:gd name="GluePoint261Y" fmla="*/ 1398816 h 1849426"/>
                <a:gd name="GluePoint262X" fmla="*/ 5046833 w 6386648"/>
                <a:gd name="GluePoint262Y" fmla="*/ 1416841 h 1849426"/>
                <a:gd name="GluePoint263X" fmla="*/ 5028808 w 6386648"/>
                <a:gd name="GluePoint263Y" fmla="*/ 1434865 h 1849426"/>
                <a:gd name="GluePoint264X" fmla="*/ 5010783 w 6386648"/>
                <a:gd name="GluePoint264Y" fmla="*/ 1416841 h 1849426"/>
                <a:gd name="GluePoint265X" fmla="*/ 5028808 w 6386648"/>
                <a:gd name="GluePoint265Y" fmla="*/ 1398816 h 1849426"/>
                <a:gd name="GluePoint266X" fmla="*/ 4367914 w 6386648"/>
                <a:gd name="GluePoint266Y" fmla="*/ 1398816 h 1849426"/>
                <a:gd name="GluePoint267X" fmla="*/ 4385939 w 6386648"/>
                <a:gd name="GluePoint267Y" fmla="*/ 1416841 h 1849426"/>
                <a:gd name="GluePoint268X" fmla="*/ 4367914 w 6386648"/>
                <a:gd name="GluePoint268Y" fmla="*/ 1434865 h 1849426"/>
                <a:gd name="GluePoint269X" fmla="*/ 4349889 w 6386648"/>
                <a:gd name="GluePoint269Y" fmla="*/ 1416841 h 1849426"/>
                <a:gd name="GluePoint270X" fmla="*/ 4367914 w 6386648"/>
                <a:gd name="GluePoint270Y" fmla="*/ 1398816 h 1849426"/>
                <a:gd name="GluePoint271X" fmla="*/ 4163637 w 6386648"/>
                <a:gd name="GluePoint271Y" fmla="*/ 1398816 h 1849426"/>
                <a:gd name="GluePoint272X" fmla="*/ 4181662 w 6386648"/>
                <a:gd name="GluePoint272Y" fmla="*/ 1416841 h 1849426"/>
                <a:gd name="GluePoint273X" fmla="*/ 4163637 w 6386648"/>
                <a:gd name="GluePoint273Y" fmla="*/ 1434865 h 1849426"/>
                <a:gd name="GluePoint274X" fmla="*/ 4145613 w 6386648"/>
                <a:gd name="GluePoint274Y" fmla="*/ 1416841 h 1849426"/>
                <a:gd name="GluePoint275X" fmla="*/ 4163637 w 6386648"/>
                <a:gd name="GluePoint275Y" fmla="*/ 1398816 h 1849426"/>
                <a:gd name="GluePoint276X" fmla="*/ 672910 w 6386648"/>
                <a:gd name="GluePoint276Y" fmla="*/ 1398816 h 1849426"/>
                <a:gd name="GluePoint277X" fmla="*/ 690935 w 6386648"/>
                <a:gd name="GluePoint277Y" fmla="*/ 1416841 h 1849426"/>
                <a:gd name="GluePoint278X" fmla="*/ 672910 w 6386648"/>
                <a:gd name="GluePoint278Y" fmla="*/ 1434865 h 1849426"/>
                <a:gd name="GluePoint279X" fmla="*/ 654886 w 6386648"/>
                <a:gd name="GluePoint279Y" fmla="*/ 1416841 h 1849426"/>
                <a:gd name="GluePoint280X" fmla="*/ 672910 w 6386648"/>
                <a:gd name="GluePoint280Y" fmla="*/ 1398816 h 1849426"/>
                <a:gd name="GluePoint281X" fmla="*/ 3190319 w 6386648"/>
                <a:gd name="GluePoint281Y" fmla="*/ 1392808 h 1849426"/>
                <a:gd name="GluePoint282X" fmla="*/ 3208344 w 6386648"/>
                <a:gd name="GluePoint282Y" fmla="*/ 1410832 h 1849426"/>
                <a:gd name="GluePoint283X" fmla="*/ 3190319 w 6386648"/>
                <a:gd name="GluePoint283Y" fmla="*/ 1428857 h 1849426"/>
                <a:gd name="GluePoint284X" fmla="*/ 3172295 w 6386648"/>
                <a:gd name="GluePoint284Y" fmla="*/ 1410832 h 1849426"/>
                <a:gd name="GluePoint285X" fmla="*/ 3190319 w 6386648"/>
                <a:gd name="GluePoint285Y" fmla="*/ 1392808 h 1849426"/>
                <a:gd name="GluePoint286X" fmla="*/ 1814456 w 6386648"/>
                <a:gd name="GluePoint286Y" fmla="*/ 1392808 h 1849426"/>
                <a:gd name="GluePoint287X" fmla="*/ 1832481 w 6386648"/>
                <a:gd name="GluePoint287Y" fmla="*/ 1410832 h 1849426"/>
                <a:gd name="GluePoint288X" fmla="*/ 1814456 w 6386648"/>
                <a:gd name="GluePoint288Y" fmla="*/ 1428857 h 1849426"/>
                <a:gd name="GluePoint289X" fmla="*/ 1796432 w 6386648"/>
                <a:gd name="GluePoint289Y" fmla="*/ 1410832 h 1849426"/>
                <a:gd name="GluePoint290X" fmla="*/ 1814456 w 6386648"/>
                <a:gd name="GluePoint290Y" fmla="*/ 1392808 h 1849426"/>
                <a:gd name="GluePoint291X" fmla="*/ 967309 w 6386648"/>
                <a:gd name="GluePoint291Y" fmla="*/ 1386800 h 1849426"/>
                <a:gd name="GluePoint292X" fmla="*/ 985334 w 6386648"/>
                <a:gd name="GluePoint292Y" fmla="*/ 1404824 h 1849426"/>
                <a:gd name="GluePoint293X" fmla="*/ 967309 w 6386648"/>
                <a:gd name="GluePoint293Y" fmla="*/ 1422849 h 1849426"/>
                <a:gd name="GluePoint294X" fmla="*/ 949285 w 6386648"/>
                <a:gd name="GluePoint294Y" fmla="*/ 1404824 h 1849426"/>
                <a:gd name="GluePoint295X" fmla="*/ 967309 w 6386648"/>
                <a:gd name="GluePoint295Y" fmla="*/ 1386800 h 1849426"/>
                <a:gd name="GluePoint296X" fmla="*/ 4049482 w 6386648"/>
                <a:gd name="GluePoint296Y" fmla="*/ 1374784 h 1849426"/>
                <a:gd name="GluePoint297X" fmla="*/ 4067507 w 6386648"/>
                <a:gd name="GluePoint297Y" fmla="*/ 1392808 h 1849426"/>
                <a:gd name="GluePoint298X" fmla="*/ 4049482 w 6386648"/>
                <a:gd name="GluePoint298Y" fmla="*/ 1410833 h 1849426"/>
                <a:gd name="GluePoint299X" fmla="*/ 4031458 w 6386648"/>
                <a:gd name="GluePoint299Y" fmla="*/ 1392808 h 1849426"/>
                <a:gd name="GluePoint300X" fmla="*/ 4049482 w 6386648"/>
                <a:gd name="GluePoint300Y" fmla="*/ 1374784 h 1849426"/>
                <a:gd name="GluePoint301X" fmla="*/ 4674329 w 6386648"/>
                <a:gd name="GluePoint301Y" fmla="*/ 1368775 h 1849426"/>
                <a:gd name="GluePoint302X" fmla="*/ 4692354 w 6386648"/>
                <a:gd name="GluePoint302Y" fmla="*/ 1386800 h 1849426"/>
                <a:gd name="GluePoint303X" fmla="*/ 4674329 w 6386648"/>
                <a:gd name="GluePoint303Y" fmla="*/ 1404824 h 1849426"/>
                <a:gd name="GluePoint304X" fmla="*/ 4656305 w 6386648"/>
                <a:gd name="GluePoint304Y" fmla="*/ 1386800 h 1849426"/>
                <a:gd name="GluePoint305X" fmla="*/ 4674329 w 6386648"/>
                <a:gd name="GluePoint305Y" fmla="*/ 1368775 h 1849426"/>
                <a:gd name="GluePoint306X" fmla="*/ 1526067 w 6386648"/>
                <a:gd name="GluePoint306Y" fmla="*/ 1368775 h 1849426"/>
                <a:gd name="GluePoint307X" fmla="*/ 1544091 w 6386648"/>
                <a:gd name="GluePoint307Y" fmla="*/ 1386800 h 1849426"/>
                <a:gd name="GluePoint308X" fmla="*/ 1526067 w 6386648"/>
                <a:gd name="GluePoint308Y" fmla="*/ 1404824 h 1849426"/>
                <a:gd name="GluePoint309X" fmla="*/ 1508042 w 6386648"/>
                <a:gd name="GluePoint309Y" fmla="*/ 1386800 h 1849426"/>
                <a:gd name="GluePoint310X" fmla="*/ 1526067 w 6386648"/>
                <a:gd name="GluePoint310Y" fmla="*/ 1368775 h 1849426"/>
                <a:gd name="GluePoint311X" fmla="*/ 1369854 w 6386648"/>
                <a:gd name="GluePoint311Y" fmla="*/ 1368775 h 1849426"/>
                <a:gd name="GluePoint312X" fmla="*/ 1387879 w 6386648"/>
                <a:gd name="GluePoint312Y" fmla="*/ 1386800 h 1849426"/>
                <a:gd name="GluePoint313X" fmla="*/ 1369854 w 6386648"/>
                <a:gd name="GluePoint313Y" fmla="*/ 1404824 h 1849426"/>
                <a:gd name="GluePoint314X" fmla="*/ 1351830 w 6386648"/>
                <a:gd name="GluePoint314Y" fmla="*/ 1386800 h 1849426"/>
                <a:gd name="GluePoint315X" fmla="*/ 1369854 w 6386648"/>
                <a:gd name="GluePoint315Y" fmla="*/ 1368775 h 1849426"/>
                <a:gd name="GluePoint316X" fmla="*/ 3418628 w 6386648"/>
                <a:gd name="GluePoint316Y" fmla="*/ 1362767 h 1849426"/>
                <a:gd name="GluePoint317X" fmla="*/ 3436653 w 6386648"/>
                <a:gd name="GluePoint317Y" fmla="*/ 1380791 h 1849426"/>
                <a:gd name="GluePoint318X" fmla="*/ 3418628 w 6386648"/>
                <a:gd name="GluePoint318Y" fmla="*/ 1398816 h 1849426"/>
                <a:gd name="GluePoint319X" fmla="*/ 3400604 w 6386648"/>
                <a:gd name="GluePoint319Y" fmla="*/ 1380791 h 1849426"/>
                <a:gd name="GluePoint320X" fmla="*/ 3418628 w 6386648"/>
                <a:gd name="GluePoint320Y" fmla="*/ 1362767 h 1849426"/>
                <a:gd name="GluePoint321X" fmla="*/ 1147553 w 6386648"/>
                <a:gd name="GluePoint321Y" fmla="*/ 1362767 h 1849426"/>
                <a:gd name="GluePoint322X" fmla="*/ 1165578 w 6386648"/>
                <a:gd name="GluePoint322Y" fmla="*/ 1380791 h 1849426"/>
                <a:gd name="GluePoint323X" fmla="*/ 1147553 w 6386648"/>
                <a:gd name="GluePoint323Y" fmla="*/ 1398816 h 1849426"/>
                <a:gd name="GluePoint324X" fmla="*/ 1129529 w 6386648"/>
                <a:gd name="GluePoint324Y" fmla="*/ 1380791 h 1849426"/>
                <a:gd name="GluePoint325X" fmla="*/ 1147553 w 6386648"/>
                <a:gd name="GluePoint325Y" fmla="*/ 1362767 h 1849426"/>
                <a:gd name="GluePoint326X" fmla="*/ 3646937 w 6386648"/>
                <a:gd name="GluePoint326Y" fmla="*/ 1356759 h 1849426"/>
                <a:gd name="GluePoint327X" fmla="*/ 3664962 w 6386648"/>
                <a:gd name="GluePoint327Y" fmla="*/ 1374783 h 1849426"/>
                <a:gd name="GluePoint328X" fmla="*/ 3646937 w 6386648"/>
                <a:gd name="GluePoint328Y" fmla="*/ 1392808 h 1849426"/>
                <a:gd name="GluePoint329X" fmla="*/ 3628912 w 6386648"/>
                <a:gd name="GluePoint329Y" fmla="*/ 1374783 h 1849426"/>
                <a:gd name="GluePoint330X" fmla="*/ 3646937 w 6386648"/>
                <a:gd name="GluePoint330Y" fmla="*/ 1356759 h 1849426"/>
                <a:gd name="GluePoint331X" fmla="*/ 1946636 w 6386648"/>
                <a:gd name="GluePoint331Y" fmla="*/ 1356759 h 1849426"/>
                <a:gd name="GluePoint332X" fmla="*/ 1964660 w 6386648"/>
                <a:gd name="GluePoint332Y" fmla="*/ 1374783 h 1849426"/>
                <a:gd name="GluePoint333X" fmla="*/ 1946636 w 6386648"/>
                <a:gd name="GluePoint333Y" fmla="*/ 1392808 h 1849426"/>
                <a:gd name="GluePoint334X" fmla="*/ 1928611 w 6386648"/>
                <a:gd name="GluePoint334Y" fmla="*/ 1374783 h 1849426"/>
                <a:gd name="GluePoint335X" fmla="*/ 1946636 w 6386648"/>
                <a:gd name="GluePoint335Y" fmla="*/ 1356759 h 1849426"/>
                <a:gd name="GluePoint336X" fmla="*/ 1658245 w 6386648"/>
                <a:gd name="GluePoint336Y" fmla="*/ 1350751 h 1849426"/>
                <a:gd name="GluePoint337X" fmla="*/ 1676270 w 6386648"/>
                <a:gd name="GluePoint337Y" fmla="*/ 1368775 h 1849426"/>
                <a:gd name="GluePoint338X" fmla="*/ 1658245 w 6386648"/>
                <a:gd name="GluePoint338Y" fmla="*/ 1386800 h 1849426"/>
                <a:gd name="GluePoint339X" fmla="*/ 1640221 w 6386648"/>
                <a:gd name="GluePoint339Y" fmla="*/ 1368775 h 1849426"/>
                <a:gd name="GluePoint340X" fmla="*/ 1658245 w 6386648"/>
                <a:gd name="GluePoint340Y" fmla="*/ 1350751 h 1849426"/>
                <a:gd name="GluePoint341X" fmla="*/ 3929320 w 6386648"/>
                <a:gd name="GluePoint341Y" fmla="*/ 1344743 h 1849426"/>
                <a:gd name="GluePoint342X" fmla="*/ 3947345 w 6386648"/>
                <a:gd name="GluePoint342Y" fmla="*/ 1362767 h 1849426"/>
                <a:gd name="GluePoint343X" fmla="*/ 3929320 w 6386648"/>
                <a:gd name="GluePoint343Y" fmla="*/ 1380792 h 1849426"/>
                <a:gd name="GluePoint344X" fmla="*/ 3911296 w 6386648"/>
                <a:gd name="GluePoint344Y" fmla="*/ 1362767 h 1849426"/>
                <a:gd name="GluePoint345X" fmla="*/ 3929320 w 6386648"/>
                <a:gd name="GluePoint345Y" fmla="*/ 1344743 h 1849426"/>
                <a:gd name="GluePoint346X" fmla="*/ 3088181 w 6386648"/>
                <a:gd name="GluePoint346Y" fmla="*/ 1344743 h 1849426"/>
                <a:gd name="GluePoint347X" fmla="*/ 3106206 w 6386648"/>
                <a:gd name="GluePoint347Y" fmla="*/ 1362767 h 1849426"/>
                <a:gd name="GluePoint348X" fmla="*/ 3088181 w 6386648"/>
                <a:gd name="GluePoint348Y" fmla="*/ 1380792 h 1849426"/>
                <a:gd name="GluePoint349X" fmla="*/ 3070157 w 6386648"/>
                <a:gd name="GluePoint349Y" fmla="*/ 1362767 h 1849426"/>
                <a:gd name="GluePoint350X" fmla="*/ 3088181 w 6386648"/>
                <a:gd name="GluePoint350Y" fmla="*/ 1344743 h 1849426"/>
                <a:gd name="GluePoint351X" fmla="*/ 853154 w 6386648"/>
                <a:gd name="GluePoint351Y" fmla="*/ 1344743 h 1849426"/>
                <a:gd name="GluePoint352X" fmla="*/ 871179 w 6386648"/>
                <a:gd name="GluePoint352Y" fmla="*/ 1362767 h 1849426"/>
                <a:gd name="GluePoint353X" fmla="*/ 853154 w 6386648"/>
                <a:gd name="GluePoint353Y" fmla="*/ 1380792 h 1849426"/>
                <a:gd name="GluePoint354X" fmla="*/ 835130 w 6386648"/>
                <a:gd name="GluePoint354Y" fmla="*/ 1362767 h 1849426"/>
                <a:gd name="GluePoint355X" fmla="*/ 853154 w 6386648"/>
                <a:gd name="GluePoint355Y" fmla="*/ 1344743 h 1849426"/>
                <a:gd name="GluePoint356X" fmla="*/ 4283800 w 6386648"/>
                <a:gd name="GluePoint356Y" fmla="*/ 1326718 h 1849426"/>
                <a:gd name="GluePoint357X" fmla="*/ 4301825 w 6386648"/>
                <a:gd name="GluePoint357Y" fmla="*/ 1344742 h 1849426"/>
                <a:gd name="GluePoint358X" fmla="*/ 4283800 w 6386648"/>
                <a:gd name="GluePoint358Y" fmla="*/ 1362767 h 1849426"/>
                <a:gd name="GluePoint359X" fmla="*/ 4265776 w 6386648"/>
                <a:gd name="GluePoint359Y" fmla="*/ 1344742 h 1849426"/>
                <a:gd name="GluePoint360X" fmla="*/ 4283800 w 6386648"/>
                <a:gd name="GluePoint360Y" fmla="*/ 1326718 h 1849426"/>
                <a:gd name="GluePoint361X" fmla="*/ 3815165 w 6386648"/>
                <a:gd name="GluePoint361Y" fmla="*/ 1326718 h 1849426"/>
                <a:gd name="GluePoint362X" fmla="*/ 3833190 w 6386648"/>
                <a:gd name="GluePoint362Y" fmla="*/ 1344742 h 1849426"/>
                <a:gd name="GluePoint363X" fmla="*/ 3815165 w 6386648"/>
                <a:gd name="GluePoint363Y" fmla="*/ 1362767 h 1849426"/>
                <a:gd name="GluePoint364X" fmla="*/ 3797141 w 6386648"/>
                <a:gd name="GluePoint364Y" fmla="*/ 1344742 h 1849426"/>
                <a:gd name="GluePoint365X" fmla="*/ 3815165 w 6386648"/>
                <a:gd name="GluePoint365Y" fmla="*/ 1326718 h 1849426"/>
                <a:gd name="GluePoint366X" fmla="*/ 2980034 w 6386648"/>
                <a:gd name="GluePoint366Y" fmla="*/ 1326718 h 1849426"/>
                <a:gd name="GluePoint367X" fmla="*/ 2998059 w 6386648"/>
                <a:gd name="GluePoint367Y" fmla="*/ 1344742 h 1849426"/>
                <a:gd name="GluePoint368X" fmla="*/ 2980034 w 6386648"/>
                <a:gd name="GluePoint368Y" fmla="*/ 1362767 h 1849426"/>
                <a:gd name="GluePoint369X" fmla="*/ 2962010 w 6386648"/>
                <a:gd name="GluePoint369Y" fmla="*/ 1344742 h 1849426"/>
                <a:gd name="GluePoint370X" fmla="*/ 2980034 w 6386648"/>
                <a:gd name="GluePoint370Y" fmla="*/ 1326718 h 1849426"/>
                <a:gd name="GluePoint371X" fmla="*/ 594806 w 6386648"/>
                <a:gd name="GluePoint371Y" fmla="*/ 1326718 h 1849426"/>
                <a:gd name="GluePoint372X" fmla="*/ 612830 w 6386648"/>
                <a:gd name="GluePoint372Y" fmla="*/ 1344742 h 1849426"/>
                <a:gd name="GluePoint373X" fmla="*/ 594806 w 6386648"/>
                <a:gd name="GluePoint373Y" fmla="*/ 1362767 h 1849426"/>
                <a:gd name="GluePoint374X" fmla="*/ 576781 w 6386648"/>
                <a:gd name="GluePoint374Y" fmla="*/ 1344742 h 1849426"/>
                <a:gd name="GluePoint375X" fmla="*/ 594806 w 6386648"/>
                <a:gd name="GluePoint375Y" fmla="*/ 1326718 h 1849426"/>
                <a:gd name="GluePoint376X" fmla="*/ 4836548 w 6386648"/>
                <a:gd name="GluePoint376Y" fmla="*/ 1314702 h 1849426"/>
                <a:gd name="GluePoint377X" fmla="*/ 4854573 w 6386648"/>
                <a:gd name="GluePoint377Y" fmla="*/ 1332726 h 1849426"/>
                <a:gd name="GluePoint378X" fmla="*/ 4836548 w 6386648"/>
                <a:gd name="GluePoint378Y" fmla="*/ 1350751 h 1849426"/>
                <a:gd name="GluePoint379X" fmla="*/ 4818524 w 6386648"/>
                <a:gd name="GluePoint379Y" fmla="*/ 1332726 h 1849426"/>
                <a:gd name="GluePoint380X" fmla="*/ 4836548 w 6386648"/>
                <a:gd name="GluePoint380Y" fmla="*/ 1314702 h 1849426"/>
                <a:gd name="GluePoint381X" fmla="*/ 4980743 w 6386648"/>
                <a:gd name="GluePoint381Y" fmla="*/ 1308694 h 1849426"/>
                <a:gd name="GluePoint382X" fmla="*/ 4998768 w 6386648"/>
                <a:gd name="GluePoint382Y" fmla="*/ 1326719 h 1849426"/>
                <a:gd name="GluePoint383X" fmla="*/ 4980743 w 6386648"/>
                <a:gd name="GluePoint383Y" fmla="*/ 1344743 h 1849426"/>
                <a:gd name="GluePoint384X" fmla="*/ 4962719 w 6386648"/>
                <a:gd name="GluePoint384Y" fmla="*/ 1326719 h 1849426"/>
                <a:gd name="GluePoint385X" fmla="*/ 4980743 w 6386648"/>
                <a:gd name="GluePoint385Y" fmla="*/ 1308694 h 1849426"/>
                <a:gd name="GluePoint386X" fmla="*/ 2871888 w 6386648"/>
                <a:gd name="GluePoint386Y" fmla="*/ 1302686 h 1849426"/>
                <a:gd name="GluePoint387X" fmla="*/ 2889913 w 6386648"/>
                <a:gd name="GluePoint387Y" fmla="*/ 1320710 h 1849426"/>
                <a:gd name="GluePoint388X" fmla="*/ 2871888 w 6386648"/>
                <a:gd name="GluePoint388Y" fmla="*/ 1338735 h 1849426"/>
                <a:gd name="GluePoint389X" fmla="*/ 2853864 w 6386648"/>
                <a:gd name="GluePoint389Y" fmla="*/ 1320710 h 1849426"/>
                <a:gd name="GluePoint390X" fmla="*/ 2871888 w 6386648"/>
                <a:gd name="GluePoint390Y" fmla="*/ 1302686 h 1849426"/>
                <a:gd name="GluePoint391X" fmla="*/ 2102847 w 6386648"/>
                <a:gd name="GluePoint391Y" fmla="*/ 1302686 h 1849426"/>
                <a:gd name="GluePoint392X" fmla="*/ 2120872 w 6386648"/>
                <a:gd name="GluePoint392Y" fmla="*/ 1320710 h 1849426"/>
                <a:gd name="GluePoint393X" fmla="*/ 2102847 w 6386648"/>
                <a:gd name="GluePoint393Y" fmla="*/ 1338735 h 1849426"/>
                <a:gd name="GluePoint394X" fmla="*/ 2084823 w 6386648"/>
                <a:gd name="GluePoint394Y" fmla="*/ 1320710 h 1849426"/>
                <a:gd name="GluePoint395X" fmla="*/ 2102847 w 6386648"/>
                <a:gd name="GluePoint395Y" fmla="*/ 1302686 h 1849426"/>
                <a:gd name="GluePoint396X" fmla="*/ 1273724 w 6386648"/>
                <a:gd name="GluePoint396Y" fmla="*/ 1302686 h 1849426"/>
                <a:gd name="GluePoint397X" fmla="*/ 1291749 w 6386648"/>
                <a:gd name="GluePoint397Y" fmla="*/ 1320710 h 1849426"/>
                <a:gd name="GluePoint398X" fmla="*/ 1273724 w 6386648"/>
                <a:gd name="GluePoint398Y" fmla="*/ 1338735 h 1849426"/>
                <a:gd name="GluePoint399X" fmla="*/ 1255700 w 6386648"/>
                <a:gd name="GluePoint399Y" fmla="*/ 1320710 h 1849426"/>
                <a:gd name="GluePoint400X" fmla="*/ 1273724 w 6386648"/>
                <a:gd name="GluePoint400Y" fmla="*/ 1302686 h 1849426"/>
                <a:gd name="GluePoint401X" fmla="*/ 1033398 w 6386648"/>
                <a:gd name="GluePoint401Y" fmla="*/ 1302686 h 1849426"/>
                <a:gd name="GluePoint402X" fmla="*/ 1051423 w 6386648"/>
                <a:gd name="GluePoint402Y" fmla="*/ 1320710 h 1849426"/>
                <a:gd name="GluePoint403X" fmla="*/ 1033398 w 6386648"/>
                <a:gd name="GluePoint403Y" fmla="*/ 1338735 h 1849426"/>
                <a:gd name="GluePoint404X" fmla="*/ 1015374 w 6386648"/>
                <a:gd name="GluePoint404Y" fmla="*/ 1320710 h 1849426"/>
                <a:gd name="GluePoint405X" fmla="*/ 1033398 w 6386648"/>
                <a:gd name="GluePoint405Y" fmla="*/ 1302686 h 1849426"/>
                <a:gd name="GluePoint406X" fmla="*/ 4548158 w 6386648"/>
                <a:gd name="GluePoint406Y" fmla="*/ 1296678 h 1849426"/>
                <a:gd name="GluePoint407X" fmla="*/ 4566183 w 6386648"/>
                <a:gd name="GluePoint407Y" fmla="*/ 1314702 h 1849426"/>
                <a:gd name="GluePoint408X" fmla="*/ 4548158 w 6386648"/>
                <a:gd name="GluePoint408Y" fmla="*/ 1332727 h 1849426"/>
                <a:gd name="GluePoint409X" fmla="*/ 4530133 w 6386648"/>
                <a:gd name="GluePoint409Y" fmla="*/ 1314702 h 1849426"/>
                <a:gd name="GluePoint410X" fmla="*/ 4548158 w 6386648"/>
                <a:gd name="GluePoint410Y" fmla="*/ 1296678 h 1849426"/>
                <a:gd name="GluePoint411X" fmla="*/ 3520767 w 6386648"/>
                <a:gd name="GluePoint411Y" fmla="*/ 1290670 h 1849426"/>
                <a:gd name="GluePoint412X" fmla="*/ 3538792 w 6386648"/>
                <a:gd name="GluePoint412Y" fmla="*/ 1308694 h 1849426"/>
                <a:gd name="GluePoint413X" fmla="*/ 3520767 w 6386648"/>
                <a:gd name="GluePoint413Y" fmla="*/ 1326719 h 1849426"/>
                <a:gd name="GluePoint414X" fmla="*/ 3502743 w 6386648"/>
                <a:gd name="GluePoint414Y" fmla="*/ 1308694 h 1849426"/>
                <a:gd name="GluePoint415X" fmla="*/ 3520767 w 6386648"/>
                <a:gd name="GluePoint415Y" fmla="*/ 1290670 h 1849426"/>
                <a:gd name="GluePoint416X" fmla="*/ 3244392 w 6386648"/>
                <a:gd name="GluePoint416Y" fmla="*/ 1290670 h 1849426"/>
                <a:gd name="GluePoint417X" fmla="*/ 3262417 w 6386648"/>
                <a:gd name="GluePoint417Y" fmla="*/ 1308694 h 1849426"/>
                <a:gd name="GluePoint418X" fmla="*/ 3244392 w 6386648"/>
                <a:gd name="GluePoint418Y" fmla="*/ 1326719 h 1849426"/>
                <a:gd name="GluePoint419X" fmla="*/ 3226368 w 6386648"/>
                <a:gd name="GluePoint419Y" fmla="*/ 1308694 h 1849426"/>
                <a:gd name="GluePoint420X" fmla="*/ 3244392 w 6386648"/>
                <a:gd name="GluePoint420Y" fmla="*/ 1290670 h 1849426"/>
                <a:gd name="GluePoint421X" fmla="*/ 757024 w 6386648"/>
                <a:gd name="GluePoint421Y" fmla="*/ 1290670 h 1849426"/>
                <a:gd name="GluePoint422X" fmla="*/ 775049 w 6386648"/>
                <a:gd name="GluePoint422Y" fmla="*/ 1308694 h 1849426"/>
                <a:gd name="GluePoint423X" fmla="*/ 757024 w 6386648"/>
                <a:gd name="GluePoint423Y" fmla="*/ 1326719 h 1849426"/>
                <a:gd name="GluePoint424X" fmla="*/ 739000 w 6386648"/>
                <a:gd name="GluePoint424Y" fmla="*/ 1308694 h 1849426"/>
                <a:gd name="GluePoint425X" fmla="*/ 757024 w 6386648"/>
                <a:gd name="GluePoint425Y" fmla="*/ 1290670 h 1849426"/>
                <a:gd name="GluePoint426X" fmla="*/ 4427995 w 6386648"/>
                <a:gd name="GluePoint426Y" fmla="*/ 1284661 h 1849426"/>
                <a:gd name="GluePoint427X" fmla="*/ 4446020 w 6386648"/>
                <a:gd name="GluePoint427Y" fmla="*/ 1302685 h 1849426"/>
                <a:gd name="GluePoint428X" fmla="*/ 4427995 w 6386648"/>
                <a:gd name="GluePoint428Y" fmla="*/ 1320710 h 1849426"/>
                <a:gd name="GluePoint429X" fmla="*/ 4409970 w 6386648"/>
                <a:gd name="GluePoint429Y" fmla="*/ 1302685 h 1849426"/>
                <a:gd name="GluePoint430X" fmla="*/ 4427995 w 6386648"/>
                <a:gd name="GluePoint430Y" fmla="*/ 1284661 h 1849426"/>
                <a:gd name="GluePoint431X" fmla="*/ 2763741 w 6386648"/>
                <a:gd name="GluePoint431Y" fmla="*/ 1278653 h 1849426"/>
                <a:gd name="GluePoint432X" fmla="*/ 2781766 w 6386648"/>
                <a:gd name="GluePoint432Y" fmla="*/ 1296678 h 1849426"/>
                <a:gd name="GluePoint433X" fmla="*/ 2763741 w 6386648"/>
                <a:gd name="GluePoint433Y" fmla="*/ 1314702 h 1849426"/>
                <a:gd name="GluePoint434X" fmla="*/ 2745717 w 6386648"/>
                <a:gd name="GluePoint434Y" fmla="*/ 1296678 h 1849426"/>
                <a:gd name="GluePoint435X" fmla="*/ 2763741 w 6386648"/>
                <a:gd name="GluePoint435Y" fmla="*/ 1278653 h 1849426"/>
                <a:gd name="GluePoint436X" fmla="*/ 2217002 w 6386648"/>
                <a:gd name="GluePoint436Y" fmla="*/ 1272645 h 1849426"/>
                <a:gd name="GluePoint437X" fmla="*/ 2235026 w 6386648"/>
                <a:gd name="GluePoint437Y" fmla="*/ 1290669 h 1849426"/>
                <a:gd name="GluePoint438X" fmla="*/ 2217002 w 6386648"/>
                <a:gd name="GluePoint438Y" fmla="*/ 1308694 h 1849426"/>
                <a:gd name="GluePoint439X" fmla="*/ 2198977 w 6386648"/>
                <a:gd name="GluePoint439Y" fmla="*/ 1290669 h 1849426"/>
                <a:gd name="GluePoint440X" fmla="*/ 2217002 w 6386648"/>
                <a:gd name="GluePoint440Y" fmla="*/ 1272645 h 1849426"/>
                <a:gd name="GluePoint441X" fmla="*/ 1874537 w 6386648"/>
                <a:gd name="GluePoint441Y" fmla="*/ 1272645 h 1849426"/>
                <a:gd name="GluePoint442X" fmla="*/ 1892562 w 6386648"/>
                <a:gd name="GluePoint442Y" fmla="*/ 1290669 h 1849426"/>
                <a:gd name="GluePoint443X" fmla="*/ 1874537 w 6386648"/>
                <a:gd name="GluePoint443Y" fmla="*/ 1308694 h 1849426"/>
                <a:gd name="GluePoint444X" fmla="*/ 1856513 w 6386648"/>
                <a:gd name="GluePoint444Y" fmla="*/ 1290669 h 1849426"/>
                <a:gd name="GluePoint445X" fmla="*/ 1874537 w 6386648"/>
                <a:gd name="GluePoint445Y" fmla="*/ 1272645 h 1849426"/>
                <a:gd name="GluePoint446X" fmla="*/ 3376571 w 6386648"/>
                <a:gd name="GluePoint446Y" fmla="*/ 1266637 h 1849426"/>
                <a:gd name="GluePoint447X" fmla="*/ 3394596 w 6386648"/>
                <a:gd name="GluePoint447Y" fmla="*/ 1284661 h 1849426"/>
                <a:gd name="GluePoint448X" fmla="*/ 3376571 w 6386648"/>
                <a:gd name="GluePoint448Y" fmla="*/ 1302686 h 1849426"/>
                <a:gd name="GluePoint449X" fmla="*/ 3358546 w 6386648"/>
                <a:gd name="GluePoint449Y" fmla="*/ 1284661 h 1849426"/>
                <a:gd name="GluePoint450X" fmla="*/ 3376571 w 6386648"/>
                <a:gd name="GluePoint450Y" fmla="*/ 1266637 h 1849426"/>
                <a:gd name="GluePoint451X" fmla="*/ 2643579 w 6386648"/>
                <a:gd name="GluePoint451Y" fmla="*/ 1266637 h 1849426"/>
                <a:gd name="GluePoint452X" fmla="*/ 2661604 w 6386648"/>
                <a:gd name="GluePoint452Y" fmla="*/ 1284661 h 1849426"/>
                <a:gd name="GluePoint453X" fmla="*/ 2643579 w 6386648"/>
                <a:gd name="GluePoint453Y" fmla="*/ 1302686 h 1849426"/>
                <a:gd name="GluePoint454X" fmla="*/ 2625555 w 6386648"/>
                <a:gd name="GluePoint454Y" fmla="*/ 1284661 h 1849426"/>
                <a:gd name="GluePoint455X" fmla="*/ 2643579 w 6386648"/>
                <a:gd name="GluePoint455Y" fmla="*/ 1266637 h 1849426"/>
                <a:gd name="GluePoint456X" fmla="*/ 1754375 w 6386648"/>
                <a:gd name="GluePoint456Y" fmla="*/ 1266637 h 1849426"/>
                <a:gd name="GluePoint457X" fmla="*/ 1772400 w 6386648"/>
                <a:gd name="GluePoint457Y" fmla="*/ 1284661 h 1849426"/>
                <a:gd name="GluePoint458X" fmla="*/ 1754375 w 6386648"/>
                <a:gd name="GluePoint458Y" fmla="*/ 1302686 h 1849426"/>
                <a:gd name="GluePoint459X" fmla="*/ 1736351 w 6386648"/>
                <a:gd name="GluePoint459Y" fmla="*/ 1284661 h 1849426"/>
                <a:gd name="GluePoint460X" fmla="*/ 1754375 w 6386648"/>
                <a:gd name="GluePoint460Y" fmla="*/ 1266637 h 1849426"/>
                <a:gd name="GluePoint461X" fmla="*/ 4740418 w 6386648"/>
                <a:gd name="GluePoint461Y" fmla="*/ 1260629 h 1849426"/>
                <a:gd name="GluePoint462X" fmla="*/ 4758443 w 6386648"/>
                <a:gd name="GluePoint462Y" fmla="*/ 1278653 h 1849426"/>
                <a:gd name="GluePoint463X" fmla="*/ 4740418 w 6386648"/>
                <a:gd name="GluePoint463Y" fmla="*/ 1296678 h 1849426"/>
                <a:gd name="GluePoint464X" fmla="*/ 4722394 w 6386648"/>
                <a:gd name="GluePoint464Y" fmla="*/ 1278653 h 1849426"/>
                <a:gd name="GluePoint465X" fmla="*/ 4740418 w 6386648"/>
                <a:gd name="GluePoint465Y" fmla="*/ 1260629 h 1849426"/>
                <a:gd name="GluePoint466X" fmla="*/ 4103556 w 6386648"/>
                <a:gd name="GluePoint466Y" fmla="*/ 1260629 h 1849426"/>
                <a:gd name="GluePoint467X" fmla="*/ 4121581 w 6386648"/>
                <a:gd name="GluePoint467Y" fmla="*/ 1278653 h 1849426"/>
                <a:gd name="GluePoint468X" fmla="*/ 4103556 w 6386648"/>
                <a:gd name="GluePoint468Y" fmla="*/ 1296678 h 1849426"/>
                <a:gd name="GluePoint469X" fmla="*/ 4085532 w 6386648"/>
                <a:gd name="GluePoint469Y" fmla="*/ 1278653 h 1849426"/>
                <a:gd name="GluePoint470X" fmla="*/ 4103556 w 6386648"/>
                <a:gd name="GluePoint470Y" fmla="*/ 1260629 h 1849426"/>
                <a:gd name="GluePoint471X" fmla="*/ 3725043 w 6386648"/>
                <a:gd name="GluePoint471Y" fmla="*/ 1260629 h 1849426"/>
                <a:gd name="GluePoint472X" fmla="*/ 3743068 w 6386648"/>
                <a:gd name="GluePoint472Y" fmla="*/ 1278653 h 1849426"/>
                <a:gd name="GluePoint473X" fmla="*/ 3725043 w 6386648"/>
                <a:gd name="GluePoint473Y" fmla="*/ 1296678 h 1849426"/>
                <a:gd name="GluePoint474X" fmla="*/ 3707019 w 6386648"/>
                <a:gd name="GluePoint474Y" fmla="*/ 1278653 h 1849426"/>
                <a:gd name="GluePoint475X" fmla="*/ 3725043 w 6386648"/>
                <a:gd name="GluePoint475Y" fmla="*/ 1260629 h 1849426"/>
                <a:gd name="GluePoint476X" fmla="*/ 1405904 w 6386648"/>
                <a:gd name="GluePoint476Y" fmla="*/ 1260629 h 1849426"/>
                <a:gd name="GluePoint477X" fmla="*/ 1423928 w 6386648"/>
                <a:gd name="GluePoint477Y" fmla="*/ 1278653 h 1849426"/>
                <a:gd name="GluePoint478X" fmla="*/ 1405904 w 6386648"/>
                <a:gd name="GluePoint478Y" fmla="*/ 1296678 h 1849426"/>
                <a:gd name="GluePoint479X" fmla="*/ 1387879 w 6386648"/>
                <a:gd name="GluePoint479Y" fmla="*/ 1278653 h 1849426"/>
                <a:gd name="GluePoint480X" fmla="*/ 1405904 w 6386648"/>
                <a:gd name="GluePoint480Y" fmla="*/ 1260629 h 1849426"/>
                <a:gd name="GluePoint481X" fmla="*/ 492666 w 6386648"/>
                <a:gd name="GluePoint481Y" fmla="*/ 1260629 h 1849426"/>
                <a:gd name="GluePoint482X" fmla="*/ 510691 w 6386648"/>
                <a:gd name="GluePoint482Y" fmla="*/ 1278653 h 1849426"/>
                <a:gd name="GluePoint483X" fmla="*/ 492666 w 6386648"/>
                <a:gd name="GluePoint483Y" fmla="*/ 1296678 h 1849426"/>
                <a:gd name="GluePoint484X" fmla="*/ 474642 w 6386648"/>
                <a:gd name="GluePoint484Y" fmla="*/ 1278653 h 1849426"/>
                <a:gd name="GluePoint485X" fmla="*/ 492666 w 6386648"/>
                <a:gd name="GluePoint485Y" fmla="*/ 1260629 h 1849426"/>
                <a:gd name="GluePoint486X" fmla="*/ 4229726 w 6386648"/>
                <a:gd name="GluePoint486Y" fmla="*/ 1248613 h 1849426"/>
                <a:gd name="GluePoint487X" fmla="*/ 4247751 w 6386648"/>
                <a:gd name="GluePoint487Y" fmla="*/ 1266638 h 1849426"/>
                <a:gd name="GluePoint488X" fmla="*/ 4229726 w 6386648"/>
                <a:gd name="GluePoint488Y" fmla="*/ 1284662 h 1849426"/>
                <a:gd name="GluePoint489X" fmla="*/ 4211702 w 6386648"/>
                <a:gd name="GluePoint489Y" fmla="*/ 1266638 h 1849426"/>
                <a:gd name="GluePoint490X" fmla="*/ 4229726 w 6386648"/>
                <a:gd name="GluePoint490Y" fmla="*/ 1248613 h 1849426"/>
                <a:gd name="GluePoint491X" fmla="*/ 2439302 w 6386648"/>
                <a:gd name="GluePoint491Y" fmla="*/ 1248613 h 1849426"/>
                <a:gd name="GluePoint492X" fmla="*/ 2457327 w 6386648"/>
                <a:gd name="GluePoint492Y" fmla="*/ 1266638 h 1849426"/>
                <a:gd name="GluePoint493X" fmla="*/ 2439302 w 6386648"/>
                <a:gd name="GluePoint493Y" fmla="*/ 1284662 h 1849426"/>
                <a:gd name="GluePoint494X" fmla="*/ 2421278 w 6386648"/>
                <a:gd name="GluePoint494Y" fmla="*/ 1266638 h 1849426"/>
                <a:gd name="GluePoint495X" fmla="*/ 2439302 w 6386648"/>
                <a:gd name="GluePoint495Y" fmla="*/ 1248613 h 1849426"/>
                <a:gd name="GluePoint496X" fmla="*/ 2337165 w 6386648"/>
                <a:gd name="GluePoint496Y" fmla="*/ 1248613 h 1849426"/>
                <a:gd name="GluePoint497X" fmla="*/ 2355189 w 6386648"/>
                <a:gd name="GluePoint497Y" fmla="*/ 1266638 h 1849426"/>
                <a:gd name="GluePoint498X" fmla="*/ 2337165 w 6386648"/>
                <a:gd name="GluePoint498Y" fmla="*/ 1284662 h 1849426"/>
                <a:gd name="GluePoint499X" fmla="*/ 2319140 w 6386648"/>
                <a:gd name="GluePoint499Y" fmla="*/ 1266638 h 1849426"/>
                <a:gd name="GluePoint500X" fmla="*/ 2337165 w 6386648"/>
                <a:gd name="GluePoint500Y" fmla="*/ 1248613 h 1849426"/>
                <a:gd name="GluePoint501X" fmla="*/ 2012725 w 6386648"/>
                <a:gd name="GluePoint501Y" fmla="*/ 1248613 h 1849426"/>
                <a:gd name="GluePoint502X" fmla="*/ 2030750 w 6386648"/>
                <a:gd name="GluePoint502Y" fmla="*/ 1266638 h 1849426"/>
                <a:gd name="GluePoint503X" fmla="*/ 2012725 w 6386648"/>
                <a:gd name="GluePoint503Y" fmla="*/ 1284662 h 1849426"/>
                <a:gd name="GluePoint504X" fmla="*/ 1994701 w 6386648"/>
                <a:gd name="GluePoint504Y" fmla="*/ 1266638 h 1849426"/>
                <a:gd name="GluePoint505X" fmla="*/ 2012725 w 6386648"/>
                <a:gd name="GluePoint505Y" fmla="*/ 1248613 h 1849426"/>
                <a:gd name="GluePoint506X" fmla="*/ 1165578 w 6386648"/>
                <a:gd name="GluePoint506Y" fmla="*/ 1248613 h 1849426"/>
                <a:gd name="GluePoint507X" fmla="*/ 1183602 w 6386648"/>
                <a:gd name="GluePoint507Y" fmla="*/ 1266638 h 1849426"/>
                <a:gd name="GluePoint508X" fmla="*/ 1165578 w 6386648"/>
                <a:gd name="GluePoint508Y" fmla="*/ 1284662 h 1849426"/>
                <a:gd name="GluePoint509X" fmla="*/ 1147553 w 6386648"/>
                <a:gd name="GluePoint509Y" fmla="*/ 1266638 h 1849426"/>
                <a:gd name="GluePoint510X" fmla="*/ 1165578 w 6386648"/>
                <a:gd name="GluePoint510Y" fmla="*/ 1248613 h 1849426"/>
                <a:gd name="GluePoint511X" fmla="*/ 3989401 w 6386648"/>
                <a:gd name="GluePoint511Y" fmla="*/ 1242605 h 1849426"/>
                <a:gd name="GluePoint512X" fmla="*/ 4007426 w 6386648"/>
                <a:gd name="GluePoint512Y" fmla="*/ 1260629 h 1849426"/>
                <a:gd name="GluePoint513X" fmla="*/ 3989401 w 6386648"/>
                <a:gd name="GluePoint513Y" fmla="*/ 1278654 h 1849426"/>
                <a:gd name="GluePoint514X" fmla="*/ 3971377 w 6386648"/>
                <a:gd name="GluePoint514Y" fmla="*/ 1260629 h 1849426"/>
                <a:gd name="GluePoint515X" fmla="*/ 3989401 w 6386648"/>
                <a:gd name="GluePoint515Y" fmla="*/ 1242605 h 1849426"/>
                <a:gd name="GluePoint516X" fmla="*/ 1514049 w 6386648"/>
                <a:gd name="GluePoint516Y" fmla="*/ 1242605 h 1849426"/>
                <a:gd name="GluePoint517X" fmla="*/ 1532074 w 6386648"/>
                <a:gd name="GluePoint517Y" fmla="*/ 1260629 h 1849426"/>
                <a:gd name="GluePoint518X" fmla="*/ 1514049 w 6386648"/>
                <a:gd name="GluePoint518Y" fmla="*/ 1278654 h 1849426"/>
                <a:gd name="GluePoint519X" fmla="*/ 1496025 w 6386648"/>
                <a:gd name="GluePoint519Y" fmla="*/ 1260629 h 1849426"/>
                <a:gd name="GluePoint520X" fmla="*/ 1514049 w 6386648"/>
                <a:gd name="GluePoint520Y" fmla="*/ 1242605 h 1849426"/>
                <a:gd name="GluePoint521X" fmla="*/ 3088181 w 6386648"/>
                <a:gd name="GluePoint521Y" fmla="*/ 1230588 h 1849426"/>
                <a:gd name="GluePoint522X" fmla="*/ 3106206 w 6386648"/>
                <a:gd name="GluePoint522Y" fmla="*/ 1248612 h 1849426"/>
                <a:gd name="GluePoint523X" fmla="*/ 3088181 w 6386648"/>
                <a:gd name="GluePoint523Y" fmla="*/ 1266637 h 1849426"/>
                <a:gd name="GluePoint524X" fmla="*/ 3070157 w 6386648"/>
                <a:gd name="GluePoint524Y" fmla="*/ 1248612 h 1849426"/>
                <a:gd name="GluePoint525X" fmla="*/ 3088181 w 6386648"/>
                <a:gd name="GluePoint525Y" fmla="*/ 1230588 h 1849426"/>
                <a:gd name="GluePoint526X" fmla="*/ 895212 w 6386648"/>
                <a:gd name="GluePoint526Y" fmla="*/ 1230588 h 1849426"/>
                <a:gd name="GluePoint527X" fmla="*/ 913236 w 6386648"/>
                <a:gd name="GluePoint527Y" fmla="*/ 1248612 h 1849426"/>
                <a:gd name="GluePoint528X" fmla="*/ 895212 w 6386648"/>
                <a:gd name="GluePoint528Y" fmla="*/ 1266637 h 1849426"/>
                <a:gd name="GluePoint529X" fmla="*/ 877187 w 6386648"/>
                <a:gd name="GluePoint529Y" fmla="*/ 1248612 h 1849426"/>
                <a:gd name="GluePoint530X" fmla="*/ 895212 w 6386648"/>
                <a:gd name="GluePoint530Y" fmla="*/ 1230588 h 1849426"/>
                <a:gd name="GluePoint531X" fmla="*/ 4626263 w 6386648"/>
                <a:gd name="GluePoint531Y" fmla="*/ 1224580 h 1849426"/>
                <a:gd name="GluePoint532X" fmla="*/ 4644288 w 6386648"/>
                <a:gd name="GluePoint532Y" fmla="*/ 1242604 h 1849426"/>
                <a:gd name="GluePoint533X" fmla="*/ 4626263 w 6386648"/>
                <a:gd name="GluePoint533Y" fmla="*/ 1260629 h 1849426"/>
                <a:gd name="GluePoint534X" fmla="*/ 4608239 w 6386648"/>
                <a:gd name="GluePoint534Y" fmla="*/ 1242604 h 1849426"/>
                <a:gd name="GluePoint535X" fmla="*/ 4626263 w 6386648"/>
                <a:gd name="GluePoint535Y" fmla="*/ 1224580 h 1849426"/>
                <a:gd name="GluePoint536X" fmla="*/ 2547449 w 6386648"/>
                <a:gd name="GluePoint536Y" fmla="*/ 1224580 h 1849426"/>
                <a:gd name="GluePoint537X" fmla="*/ 2565474 w 6386648"/>
                <a:gd name="GluePoint537Y" fmla="*/ 1242604 h 1849426"/>
                <a:gd name="GluePoint538X" fmla="*/ 2547449 w 6386648"/>
                <a:gd name="GluePoint538Y" fmla="*/ 1260629 h 1849426"/>
                <a:gd name="GluePoint539X" fmla="*/ 2529425 w 6386648"/>
                <a:gd name="GluePoint539Y" fmla="*/ 1242604 h 1849426"/>
                <a:gd name="GluePoint540X" fmla="*/ 2547449 w 6386648"/>
                <a:gd name="GluePoint540Y" fmla="*/ 1224580 h 1849426"/>
                <a:gd name="GluePoint541X" fmla="*/ 1628204 w 6386648"/>
                <a:gd name="GluePoint541Y" fmla="*/ 1224580 h 1849426"/>
                <a:gd name="GluePoint542X" fmla="*/ 1646229 w 6386648"/>
                <a:gd name="GluePoint542Y" fmla="*/ 1242604 h 1849426"/>
                <a:gd name="GluePoint543X" fmla="*/ 1628204 w 6386648"/>
                <a:gd name="GluePoint543Y" fmla="*/ 1260629 h 1849426"/>
                <a:gd name="GluePoint544X" fmla="*/ 1610180 w 6386648"/>
                <a:gd name="GluePoint544Y" fmla="*/ 1242604 h 1849426"/>
                <a:gd name="GluePoint545X" fmla="*/ 1628204 w 6386648"/>
                <a:gd name="GluePoint545Y" fmla="*/ 1224580 h 1849426"/>
                <a:gd name="GluePoint546X" fmla="*/ 5052841 w 6386648"/>
                <a:gd name="GluePoint546Y" fmla="*/ 1212564 h 1849426"/>
                <a:gd name="GluePoint547X" fmla="*/ 5070866 w 6386648"/>
                <a:gd name="GluePoint547Y" fmla="*/ 1230588 h 1849426"/>
                <a:gd name="GluePoint548X" fmla="*/ 5052841 w 6386648"/>
                <a:gd name="GluePoint548Y" fmla="*/ 1248613 h 1849426"/>
                <a:gd name="GluePoint549X" fmla="*/ 5034817 w 6386648"/>
                <a:gd name="GluePoint549Y" fmla="*/ 1230588 h 1849426"/>
                <a:gd name="GluePoint550X" fmla="*/ 5052841 w 6386648"/>
                <a:gd name="GluePoint550Y" fmla="*/ 1212564 h 1849426"/>
                <a:gd name="GluePoint551X" fmla="*/ 3845206 w 6386648"/>
                <a:gd name="GluePoint551Y" fmla="*/ 1206556 h 1849426"/>
                <a:gd name="GluePoint552X" fmla="*/ 3863231 w 6386648"/>
                <a:gd name="GluePoint552Y" fmla="*/ 1224580 h 1849426"/>
                <a:gd name="GluePoint553X" fmla="*/ 3845206 w 6386648"/>
                <a:gd name="GluePoint553Y" fmla="*/ 1242605 h 1849426"/>
                <a:gd name="GluePoint554X" fmla="*/ 3827182 w 6386648"/>
                <a:gd name="GluePoint554Y" fmla="*/ 1224580 h 1849426"/>
                <a:gd name="GluePoint555X" fmla="*/ 3845206 w 6386648"/>
                <a:gd name="GluePoint555Y" fmla="*/ 1206556 h 1849426"/>
                <a:gd name="GluePoint556X" fmla="*/ 3604880 w 6386648"/>
                <a:gd name="GluePoint556Y" fmla="*/ 1206556 h 1849426"/>
                <a:gd name="GluePoint557X" fmla="*/ 3622905 w 6386648"/>
                <a:gd name="GluePoint557Y" fmla="*/ 1224580 h 1849426"/>
                <a:gd name="GluePoint558X" fmla="*/ 3604880 w 6386648"/>
                <a:gd name="GluePoint558Y" fmla="*/ 1242605 h 1849426"/>
                <a:gd name="GluePoint559X" fmla="*/ 3586856 w 6386648"/>
                <a:gd name="GluePoint559Y" fmla="*/ 1224580 h 1849426"/>
                <a:gd name="GluePoint560X" fmla="*/ 3604880 w 6386648"/>
                <a:gd name="GluePoint560Y" fmla="*/ 1206556 h 1849426"/>
                <a:gd name="GluePoint561X" fmla="*/ 600813 w 6386648"/>
                <a:gd name="GluePoint561Y" fmla="*/ 1200548 h 1849426"/>
                <a:gd name="GluePoint562X" fmla="*/ 618838 w 6386648"/>
                <a:gd name="GluePoint562Y" fmla="*/ 1218572 h 1849426"/>
                <a:gd name="GluePoint563X" fmla="*/ 600813 w 6386648"/>
                <a:gd name="GluePoint563Y" fmla="*/ 1236597 h 1849426"/>
                <a:gd name="GluePoint564X" fmla="*/ 582789 w 6386648"/>
                <a:gd name="GluePoint564Y" fmla="*/ 1218572 h 1849426"/>
                <a:gd name="GluePoint565X" fmla="*/ 600813 w 6386648"/>
                <a:gd name="GluePoint565Y" fmla="*/ 1200548 h 1849426"/>
                <a:gd name="GluePoint566X" fmla="*/ 2949994 w 6386648"/>
                <a:gd name="GluePoint566Y" fmla="*/ 1194539 h 1849426"/>
                <a:gd name="GluePoint567X" fmla="*/ 2968019 w 6386648"/>
                <a:gd name="GluePoint567Y" fmla="*/ 1212563 h 1849426"/>
                <a:gd name="GluePoint568X" fmla="*/ 2949994 w 6386648"/>
                <a:gd name="GluePoint568Y" fmla="*/ 1230588 h 1849426"/>
                <a:gd name="GluePoint569X" fmla="*/ 2931970 w 6386648"/>
                <a:gd name="GluePoint569Y" fmla="*/ 1212563 h 1849426"/>
                <a:gd name="GluePoint570X" fmla="*/ 2949994 w 6386648"/>
                <a:gd name="GluePoint570Y" fmla="*/ 1194539 h 1849426"/>
                <a:gd name="GluePoint571X" fmla="*/ 1009366 w 6386648"/>
                <a:gd name="GluePoint571Y" fmla="*/ 1194539 h 1849426"/>
                <a:gd name="GluePoint572X" fmla="*/ 1027391 w 6386648"/>
                <a:gd name="GluePoint572Y" fmla="*/ 1212563 h 1849426"/>
                <a:gd name="GluePoint573X" fmla="*/ 1009366 w 6386648"/>
                <a:gd name="GluePoint573Y" fmla="*/ 1230588 h 1849426"/>
                <a:gd name="GluePoint574X" fmla="*/ 991342 w 6386648"/>
                <a:gd name="GluePoint574Y" fmla="*/ 1212563 h 1849426"/>
                <a:gd name="GluePoint575X" fmla="*/ 1009366 w 6386648"/>
                <a:gd name="GluePoint575Y" fmla="*/ 1194539 h 1849426"/>
                <a:gd name="GluePoint576X" fmla="*/ 4932678 w 6386648"/>
                <a:gd name="GluePoint576Y" fmla="*/ 1188531 h 1849426"/>
                <a:gd name="GluePoint577X" fmla="*/ 4950703 w 6386648"/>
                <a:gd name="GluePoint577Y" fmla="*/ 1206556 h 1849426"/>
                <a:gd name="GluePoint578X" fmla="*/ 4932678 w 6386648"/>
                <a:gd name="GluePoint578Y" fmla="*/ 1224580 h 1849426"/>
                <a:gd name="GluePoint579X" fmla="*/ 4914654 w 6386648"/>
                <a:gd name="GluePoint579Y" fmla="*/ 1206556 h 1849426"/>
                <a:gd name="GluePoint580X" fmla="*/ 4932678 w 6386648"/>
                <a:gd name="GluePoint580Y" fmla="*/ 1188531 h 1849426"/>
                <a:gd name="GluePoint581X" fmla="*/ 4361905 w 6386648"/>
                <a:gd name="GluePoint581Y" fmla="*/ 1188531 h 1849426"/>
                <a:gd name="GluePoint582X" fmla="*/ 4379930 w 6386648"/>
                <a:gd name="GluePoint582Y" fmla="*/ 1206556 h 1849426"/>
                <a:gd name="GluePoint583X" fmla="*/ 4361905 w 6386648"/>
                <a:gd name="GluePoint583Y" fmla="*/ 1224580 h 1849426"/>
                <a:gd name="GluePoint584X" fmla="*/ 4343881 w 6386648"/>
                <a:gd name="GluePoint584Y" fmla="*/ 1206556 h 1849426"/>
                <a:gd name="GluePoint585X" fmla="*/ 4361905 w 6386648"/>
                <a:gd name="GluePoint585Y" fmla="*/ 1188531 h 1849426"/>
                <a:gd name="GluePoint586X" fmla="*/ 3220360 w 6386648"/>
                <a:gd name="GluePoint586Y" fmla="*/ 1188531 h 1849426"/>
                <a:gd name="GluePoint587X" fmla="*/ 3238385 w 6386648"/>
                <a:gd name="GluePoint587Y" fmla="*/ 1206556 h 1849426"/>
                <a:gd name="GluePoint588X" fmla="*/ 3220360 w 6386648"/>
                <a:gd name="GluePoint588Y" fmla="*/ 1224580 h 1849426"/>
                <a:gd name="GluePoint589X" fmla="*/ 3202336 w 6386648"/>
                <a:gd name="GluePoint589Y" fmla="*/ 1206556 h 1849426"/>
                <a:gd name="GluePoint590X" fmla="*/ 3220360 w 6386648"/>
                <a:gd name="GluePoint590Y" fmla="*/ 1188531 h 1849426"/>
                <a:gd name="GluePoint591X" fmla="*/ 708959 w 6386648"/>
                <a:gd name="GluePoint591Y" fmla="*/ 1188531 h 1849426"/>
                <a:gd name="GluePoint592X" fmla="*/ 726984 w 6386648"/>
                <a:gd name="GluePoint592Y" fmla="*/ 1206556 h 1849426"/>
                <a:gd name="GluePoint593X" fmla="*/ 708959 w 6386648"/>
                <a:gd name="GluePoint593Y" fmla="*/ 1224580 h 1849426"/>
                <a:gd name="GluePoint594X" fmla="*/ 690935 w 6386648"/>
                <a:gd name="GluePoint594Y" fmla="*/ 1206556 h 1849426"/>
                <a:gd name="GluePoint595X" fmla="*/ 708959 w 6386648"/>
                <a:gd name="GluePoint595Y" fmla="*/ 1188531 h 1849426"/>
                <a:gd name="GluePoint596X" fmla="*/ 4824532 w 6386648"/>
                <a:gd name="GluePoint596Y" fmla="*/ 1182523 h 1849426"/>
                <a:gd name="GluePoint597X" fmla="*/ 4842557 w 6386648"/>
                <a:gd name="GluePoint597Y" fmla="*/ 1200547 h 1849426"/>
                <a:gd name="GluePoint598X" fmla="*/ 4824532 w 6386648"/>
                <a:gd name="GluePoint598Y" fmla="*/ 1218572 h 1849426"/>
                <a:gd name="GluePoint599X" fmla="*/ 4806508 w 6386648"/>
                <a:gd name="GluePoint599Y" fmla="*/ 1200547 h 1849426"/>
                <a:gd name="GluePoint600X" fmla="*/ 4824532 w 6386648"/>
                <a:gd name="GluePoint600Y" fmla="*/ 1182523 h 1849426"/>
                <a:gd name="GluePoint601X" fmla="*/ 1279732 w 6386648"/>
                <a:gd name="GluePoint601Y" fmla="*/ 1170507 h 1849426"/>
                <a:gd name="GluePoint602X" fmla="*/ 1297757 w 6386648"/>
                <a:gd name="GluePoint602Y" fmla="*/ 1188531 h 1849426"/>
                <a:gd name="GluePoint603X" fmla="*/ 1279732 w 6386648"/>
                <a:gd name="GluePoint603Y" fmla="*/ 1206556 h 1849426"/>
                <a:gd name="GluePoint604X" fmla="*/ 1261708 w 6386648"/>
                <a:gd name="GluePoint604Y" fmla="*/ 1188531 h 1849426"/>
                <a:gd name="GluePoint605X" fmla="*/ 1279732 w 6386648"/>
                <a:gd name="GluePoint605Y" fmla="*/ 1170507 h 1849426"/>
                <a:gd name="GluePoint606X" fmla="*/ 3478710 w 6386648"/>
                <a:gd name="GluePoint606Y" fmla="*/ 1164499 h 1849426"/>
                <a:gd name="GluePoint607X" fmla="*/ 3496735 w 6386648"/>
                <a:gd name="GluePoint607Y" fmla="*/ 1182523 h 1849426"/>
                <a:gd name="GluePoint608X" fmla="*/ 3478710 w 6386648"/>
                <a:gd name="GluePoint608Y" fmla="*/ 1200548 h 1849426"/>
                <a:gd name="GluePoint609X" fmla="*/ 3460686 w 6386648"/>
                <a:gd name="GluePoint609Y" fmla="*/ 1182523 h 1849426"/>
                <a:gd name="GluePoint610X" fmla="*/ 3478710 w 6386648"/>
                <a:gd name="GluePoint610Y" fmla="*/ 1164499 h 1849426"/>
                <a:gd name="GluePoint611X" fmla="*/ 2703660 w 6386648"/>
                <a:gd name="GluePoint611Y" fmla="*/ 1164499 h 1849426"/>
                <a:gd name="GluePoint612X" fmla="*/ 2721685 w 6386648"/>
                <a:gd name="GluePoint612Y" fmla="*/ 1182523 h 1849426"/>
                <a:gd name="GluePoint613X" fmla="*/ 2703660 w 6386648"/>
                <a:gd name="GluePoint613Y" fmla="*/ 1200548 h 1849426"/>
                <a:gd name="GluePoint614X" fmla="*/ 2685636 w 6386648"/>
                <a:gd name="GluePoint614Y" fmla="*/ 1182523 h 1849426"/>
                <a:gd name="GluePoint615X" fmla="*/ 2703660 w 6386648"/>
                <a:gd name="GluePoint615Y" fmla="*/ 1164499 h 1849426"/>
                <a:gd name="GluePoint616X" fmla="*/ 4500093 w 6386648"/>
                <a:gd name="GluePoint616Y" fmla="*/ 1158491 h 1849426"/>
                <a:gd name="GluePoint617X" fmla="*/ 4518118 w 6386648"/>
                <a:gd name="GluePoint617Y" fmla="*/ 1176516 h 1849426"/>
                <a:gd name="GluePoint618X" fmla="*/ 4500093 w 6386648"/>
                <a:gd name="GluePoint618Y" fmla="*/ 1194540 h 1849426"/>
                <a:gd name="GluePoint619X" fmla="*/ 4482069 w 6386648"/>
                <a:gd name="GluePoint619Y" fmla="*/ 1176516 h 1849426"/>
                <a:gd name="GluePoint620X" fmla="*/ 4500093 w 6386648"/>
                <a:gd name="GluePoint620Y" fmla="*/ 1158491 h 1849426"/>
                <a:gd name="GluePoint621X" fmla="*/ 4199686 w 6386648"/>
                <a:gd name="GluePoint621Y" fmla="*/ 1158491 h 1849426"/>
                <a:gd name="GluePoint622X" fmla="*/ 4217711 w 6386648"/>
                <a:gd name="GluePoint622Y" fmla="*/ 1176516 h 1849426"/>
                <a:gd name="GluePoint623X" fmla="*/ 4199686 w 6386648"/>
                <a:gd name="GluePoint623Y" fmla="*/ 1194540 h 1849426"/>
                <a:gd name="GluePoint624X" fmla="*/ 4181662 w 6386648"/>
                <a:gd name="GluePoint624Y" fmla="*/ 1176516 h 1849426"/>
                <a:gd name="GluePoint625X" fmla="*/ 4199686 w 6386648"/>
                <a:gd name="GluePoint625Y" fmla="*/ 1158491 h 1849426"/>
                <a:gd name="GluePoint626X" fmla="*/ 2132887 w 6386648"/>
                <a:gd name="GluePoint626Y" fmla="*/ 1158491 h 1849426"/>
                <a:gd name="GluePoint627X" fmla="*/ 2150912 w 6386648"/>
                <a:gd name="GluePoint627Y" fmla="*/ 1176516 h 1849426"/>
                <a:gd name="GluePoint628X" fmla="*/ 2132887 w 6386648"/>
                <a:gd name="GluePoint628Y" fmla="*/ 1194540 h 1849426"/>
                <a:gd name="GluePoint629X" fmla="*/ 2114863 w 6386648"/>
                <a:gd name="GluePoint629Y" fmla="*/ 1176516 h 1849426"/>
                <a:gd name="GluePoint630X" fmla="*/ 2132887 w 6386648"/>
                <a:gd name="GluePoint630Y" fmla="*/ 1158491 h 1849426"/>
                <a:gd name="GluePoint631X" fmla="*/ 1850505 w 6386648"/>
                <a:gd name="GluePoint631Y" fmla="*/ 1158491 h 1849426"/>
                <a:gd name="GluePoint632X" fmla="*/ 1868530 w 6386648"/>
                <a:gd name="GluePoint632Y" fmla="*/ 1176516 h 1849426"/>
                <a:gd name="GluePoint633X" fmla="*/ 1850505 w 6386648"/>
                <a:gd name="GluePoint633Y" fmla="*/ 1194540 h 1849426"/>
                <a:gd name="GluePoint634X" fmla="*/ 1832481 w 6386648"/>
                <a:gd name="GluePoint634Y" fmla="*/ 1176516 h 1849426"/>
                <a:gd name="GluePoint635X" fmla="*/ 1850505 w 6386648"/>
                <a:gd name="GluePoint635Y" fmla="*/ 1158491 h 1849426"/>
                <a:gd name="GluePoint636X" fmla="*/ 3340522 w 6386648"/>
                <a:gd name="GluePoint636Y" fmla="*/ 1152483 h 1849426"/>
                <a:gd name="GluePoint637X" fmla="*/ 3358547 w 6386648"/>
                <a:gd name="GluePoint637Y" fmla="*/ 1170507 h 1849426"/>
                <a:gd name="GluePoint638X" fmla="*/ 3340522 w 6386648"/>
                <a:gd name="GluePoint638Y" fmla="*/ 1188532 h 1849426"/>
                <a:gd name="GluePoint639X" fmla="*/ 3322498 w 6386648"/>
                <a:gd name="GluePoint639Y" fmla="*/ 1170507 h 1849426"/>
                <a:gd name="GluePoint640X" fmla="*/ 3340522 w 6386648"/>
                <a:gd name="GluePoint640Y" fmla="*/ 1152483 h 1849426"/>
                <a:gd name="GluePoint641X" fmla="*/ 2829831 w 6386648"/>
                <a:gd name="GluePoint641Y" fmla="*/ 1152483 h 1849426"/>
                <a:gd name="GluePoint642X" fmla="*/ 2847856 w 6386648"/>
                <a:gd name="GluePoint642Y" fmla="*/ 1170507 h 1849426"/>
                <a:gd name="GluePoint643X" fmla="*/ 2829831 w 6386648"/>
                <a:gd name="GluePoint643Y" fmla="*/ 1188532 h 1849426"/>
                <a:gd name="GluePoint644X" fmla="*/ 2811807 w 6386648"/>
                <a:gd name="GluePoint644Y" fmla="*/ 1170507 h 1849426"/>
                <a:gd name="GluePoint645X" fmla="*/ 2829831 w 6386648"/>
                <a:gd name="GluePoint645Y" fmla="*/ 1152483 h 1849426"/>
                <a:gd name="GluePoint646X" fmla="*/ 2253050 w 6386648"/>
                <a:gd name="GluePoint646Y" fmla="*/ 1152483 h 1849426"/>
                <a:gd name="GluePoint647X" fmla="*/ 2271075 w 6386648"/>
                <a:gd name="GluePoint647Y" fmla="*/ 1170507 h 1849426"/>
                <a:gd name="GluePoint648X" fmla="*/ 2253050 w 6386648"/>
                <a:gd name="GluePoint648Y" fmla="*/ 1188532 h 1849426"/>
                <a:gd name="GluePoint649X" fmla="*/ 2235026 w 6386648"/>
                <a:gd name="GluePoint649Y" fmla="*/ 1170507 h 1849426"/>
                <a:gd name="GluePoint650X" fmla="*/ 2253050 w 6386648"/>
                <a:gd name="GluePoint650Y" fmla="*/ 1152483 h 1849426"/>
                <a:gd name="GluePoint651X" fmla="*/ 1994700 w 6386648"/>
                <a:gd name="GluePoint651Y" fmla="*/ 1146474 h 1849426"/>
                <a:gd name="GluePoint652X" fmla="*/ 2012725 w 6386648"/>
                <a:gd name="GluePoint652Y" fmla="*/ 1164498 h 1849426"/>
                <a:gd name="GluePoint653X" fmla="*/ 1994700 w 6386648"/>
                <a:gd name="GluePoint653Y" fmla="*/ 1182523 h 1849426"/>
                <a:gd name="GluePoint654X" fmla="*/ 1976676 w 6386648"/>
                <a:gd name="GluePoint654Y" fmla="*/ 1164498 h 1849426"/>
                <a:gd name="GluePoint655X" fmla="*/ 1994700 w 6386648"/>
                <a:gd name="GluePoint655Y" fmla="*/ 1146474 h 1849426"/>
                <a:gd name="GluePoint656X" fmla="*/ 1718326 w 6386648"/>
                <a:gd name="GluePoint656Y" fmla="*/ 1146474 h 1849426"/>
                <a:gd name="GluePoint657X" fmla="*/ 1736351 w 6386648"/>
                <a:gd name="GluePoint657Y" fmla="*/ 1164498 h 1849426"/>
                <a:gd name="GluePoint658X" fmla="*/ 1718326 w 6386648"/>
                <a:gd name="GluePoint658Y" fmla="*/ 1182523 h 1849426"/>
                <a:gd name="GluePoint659X" fmla="*/ 1700302 w 6386648"/>
                <a:gd name="GluePoint659Y" fmla="*/ 1164498 h 1849426"/>
                <a:gd name="GluePoint660X" fmla="*/ 1718326 w 6386648"/>
                <a:gd name="GluePoint660Y" fmla="*/ 1146474 h 1849426"/>
                <a:gd name="GluePoint661X" fmla="*/ 1129529 w 6386648"/>
                <a:gd name="GluePoint661Y" fmla="*/ 1146474 h 1849426"/>
                <a:gd name="GluePoint662X" fmla="*/ 1147554 w 6386648"/>
                <a:gd name="GluePoint662Y" fmla="*/ 1164498 h 1849426"/>
                <a:gd name="GluePoint663X" fmla="*/ 1129529 w 6386648"/>
                <a:gd name="GluePoint663Y" fmla="*/ 1182523 h 1849426"/>
                <a:gd name="GluePoint664X" fmla="*/ 1111505 w 6386648"/>
                <a:gd name="GluePoint664Y" fmla="*/ 1164498 h 1849426"/>
                <a:gd name="GluePoint665X" fmla="*/ 1129529 w 6386648"/>
                <a:gd name="GluePoint665Y" fmla="*/ 1146474 h 1849426"/>
                <a:gd name="GluePoint666X" fmla="*/ 498674 w 6386648"/>
                <a:gd name="GluePoint666Y" fmla="*/ 1140466 h 1849426"/>
                <a:gd name="GluePoint667X" fmla="*/ 516699 w 6386648"/>
                <a:gd name="GluePoint667Y" fmla="*/ 1158490 h 1849426"/>
                <a:gd name="GluePoint668X" fmla="*/ 498674 w 6386648"/>
                <a:gd name="GluePoint668Y" fmla="*/ 1176515 h 1849426"/>
                <a:gd name="GluePoint669X" fmla="*/ 480650 w 6386648"/>
                <a:gd name="GluePoint669Y" fmla="*/ 1158490 h 1849426"/>
                <a:gd name="GluePoint670X" fmla="*/ 498674 w 6386648"/>
                <a:gd name="GluePoint670Y" fmla="*/ 1140466 h 1849426"/>
                <a:gd name="GluePoint671X" fmla="*/ 3707019 w 6386648"/>
                <a:gd name="GluePoint671Y" fmla="*/ 1134458 h 1849426"/>
                <a:gd name="GluePoint672X" fmla="*/ 3725044 w 6386648"/>
                <a:gd name="GluePoint672Y" fmla="*/ 1152482 h 1849426"/>
                <a:gd name="GluePoint673X" fmla="*/ 3707019 w 6386648"/>
                <a:gd name="GluePoint673Y" fmla="*/ 1170507 h 1849426"/>
                <a:gd name="GluePoint674X" fmla="*/ 3688994 w 6386648"/>
                <a:gd name="GluePoint674Y" fmla="*/ 1152482 h 1849426"/>
                <a:gd name="GluePoint675X" fmla="*/ 3707019 w 6386648"/>
                <a:gd name="GluePoint675Y" fmla="*/ 1134458 h 1849426"/>
                <a:gd name="GluePoint676X" fmla="*/ 799081 w 6386648"/>
                <a:gd name="GluePoint676Y" fmla="*/ 1134458 h 1849426"/>
                <a:gd name="GluePoint677X" fmla="*/ 817106 w 6386648"/>
                <a:gd name="GluePoint677Y" fmla="*/ 1152482 h 1849426"/>
                <a:gd name="GluePoint678X" fmla="*/ 799081 w 6386648"/>
                <a:gd name="GluePoint678Y" fmla="*/ 1170507 h 1849426"/>
                <a:gd name="GluePoint679X" fmla="*/ 781057 w 6386648"/>
                <a:gd name="GluePoint679Y" fmla="*/ 1152482 h 1849426"/>
                <a:gd name="GluePoint680X" fmla="*/ 799081 w 6386648"/>
                <a:gd name="GluePoint680Y" fmla="*/ 1134458 h 1849426"/>
                <a:gd name="GluePoint681X" fmla="*/ 384520 w 6386648"/>
                <a:gd name="GluePoint681Y" fmla="*/ 1134458 h 1849426"/>
                <a:gd name="GluePoint682X" fmla="*/ 402545 w 6386648"/>
                <a:gd name="GluePoint682Y" fmla="*/ 1152482 h 1849426"/>
                <a:gd name="GluePoint683X" fmla="*/ 384520 w 6386648"/>
                <a:gd name="GluePoint683Y" fmla="*/ 1170507 h 1849426"/>
                <a:gd name="GluePoint684X" fmla="*/ 366496 w 6386648"/>
                <a:gd name="GluePoint684Y" fmla="*/ 1152482 h 1849426"/>
                <a:gd name="GluePoint685X" fmla="*/ 384520 w 6386648"/>
                <a:gd name="GluePoint685Y" fmla="*/ 1134458 h 1849426"/>
                <a:gd name="GluePoint686X" fmla="*/ 3935328 w 6386648"/>
                <a:gd name="GluePoint686Y" fmla="*/ 1128450 h 1849426"/>
                <a:gd name="GluePoint687X" fmla="*/ 3953353 w 6386648"/>
                <a:gd name="GluePoint687Y" fmla="*/ 1146475 h 1849426"/>
                <a:gd name="GluePoint688X" fmla="*/ 3935328 w 6386648"/>
                <a:gd name="GluePoint688Y" fmla="*/ 1164499 h 1849426"/>
                <a:gd name="GluePoint689X" fmla="*/ 3917304 w 6386648"/>
                <a:gd name="GluePoint689Y" fmla="*/ 1146475 h 1849426"/>
                <a:gd name="GluePoint690X" fmla="*/ 3935328 w 6386648"/>
                <a:gd name="GluePoint690Y" fmla="*/ 1128450 h 1849426"/>
                <a:gd name="GluePoint691X" fmla="*/ 1514049 w 6386648"/>
                <a:gd name="GluePoint691Y" fmla="*/ 1128450 h 1849426"/>
                <a:gd name="GluePoint692X" fmla="*/ 1532074 w 6386648"/>
                <a:gd name="GluePoint692Y" fmla="*/ 1146475 h 1849426"/>
                <a:gd name="GluePoint693X" fmla="*/ 1514049 w 6386648"/>
                <a:gd name="GluePoint693Y" fmla="*/ 1164499 h 1849426"/>
                <a:gd name="GluePoint694X" fmla="*/ 1496025 w 6386648"/>
                <a:gd name="GluePoint694Y" fmla="*/ 1146475 h 1849426"/>
                <a:gd name="GluePoint695X" fmla="*/ 1514049 w 6386648"/>
                <a:gd name="GluePoint695Y" fmla="*/ 1128450 h 1849426"/>
                <a:gd name="GluePoint696X" fmla="*/ 4650296 w 6386648"/>
                <a:gd name="GluePoint696Y" fmla="*/ 1122442 h 1849426"/>
                <a:gd name="GluePoint697X" fmla="*/ 4668321 w 6386648"/>
                <a:gd name="GluePoint697Y" fmla="*/ 1140466 h 1849426"/>
                <a:gd name="GluePoint698X" fmla="*/ 4650296 w 6386648"/>
                <a:gd name="GluePoint698Y" fmla="*/ 1158491 h 1849426"/>
                <a:gd name="GluePoint699X" fmla="*/ 4632272 w 6386648"/>
                <a:gd name="GluePoint699Y" fmla="*/ 1140466 h 1849426"/>
                <a:gd name="GluePoint700X" fmla="*/ 4650296 w 6386648"/>
                <a:gd name="GluePoint700Y" fmla="*/ 1122442 h 1849426"/>
                <a:gd name="GluePoint701X" fmla="*/ 4073515 w 6386648"/>
                <a:gd name="GluePoint701Y" fmla="*/ 1122442 h 1849426"/>
                <a:gd name="GluePoint702X" fmla="*/ 4091540 w 6386648"/>
                <a:gd name="GluePoint702Y" fmla="*/ 1140466 h 1849426"/>
                <a:gd name="GluePoint703X" fmla="*/ 4073515 w 6386648"/>
                <a:gd name="GluePoint703Y" fmla="*/ 1158491 h 1849426"/>
                <a:gd name="GluePoint704X" fmla="*/ 4055491 w 6386648"/>
                <a:gd name="GluePoint704Y" fmla="*/ 1140466 h 1849426"/>
                <a:gd name="GluePoint705X" fmla="*/ 4073515 w 6386648"/>
                <a:gd name="GluePoint705Y" fmla="*/ 1122442 h 1849426"/>
                <a:gd name="GluePoint706X" fmla="*/ 2475351 w 6386648"/>
                <a:gd name="GluePoint706Y" fmla="*/ 1122442 h 1849426"/>
                <a:gd name="GluePoint707X" fmla="*/ 2493376 w 6386648"/>
                <a:gd name="GluePoint707Y" fmla="*/ 1140466 h 1849426"/>
                <a:gd name="GluePoint708X" fmla="*/ 2475351 w 6386648"/>
                <a:gd name="GluePoint708Y" fmla="*/ 1158491 h 1849426"/>
                <a:gd name="GluePoint709X" fmla="*/ 2457326 w 6386648"/>
                <a:gd name="GluePoint709Y" fmla="*/ 1140466 h 1849426"/>
                <a:gd name="GluePoint710X" fmla="*/ 2475351 w 6386648"/>
                <a:gd name="GluePoint710Y" fmla="*/ 1122442 h 1849426"/>
                <a:gd name="GluePoint711X" fmla="*/ 1393887 w 6386648"/>
                <a:gd name="GluePoint711Y" fmla="*/ 1122442 h 1849426"/>
                <a:gd name="GluePoint712X" fmla="*/ 1411912 w 6386648"/>
                <a:gd name="GluePoint712Y" fmla="*/ 1140466 h 1849426"/>
                <a:gd name="GluePoint713X" fmla="*/ 1393887 w 6386648"/>
                <a:gd name="GluePoint713Y" fmla="*/ 1158491 h 1849426"/>
                <a:gd name="GluePoint714X" fmla="*/ 1375863 w 6386648"/>
                <a:gd name="GluePoint714Y" fmla="*/ 1140466 h 1849426"/>
                <a:gd name="GluePoint715X" fmla="*/ 1393887 w 6386648"/>
                <a:gd name="GluePoint715Y" fmla="*/ 1122442 h 1849426"/>
                <a:gd name="GluePoint716X" fmla="*/ 3058140 w 6386648"/>
                <a:gd name="GluePoint716Y" fmla="*/ 1116434 h 1849426"/>
                <a:gd name="GluePoint717X" fmla="*/ 3076165 w 6386648"/>
                <a:gd name="GluePoint717Y" fmla="*/ 1134458 h 1849426"/>
                <a:gd name="GluePoint718X" fmla="*/ 3058140 w 6386648"/>
                <a:gd name="GluePoint718Y" fmla="*/ 1152483 h 1849426"/>
                <a:gd name="GluePoint719X" fmla="*/ 3040116 w 6386648"/>
                <a:gd name="GluePoint719Y" fmla="*/ 1134458 h 1849426"/>
                <a:gd name="GluePoint720X" fmla="*/ 3058140 w 6386648"/>
                <a:gd name="GluePoint720Y" fmla="*/ 1116434 h 1849426"/>
                <a:gd name="GluePoint721X" fmla="*/ 4800499 w 6386648"/>
                <a:gd name="GluePoint721Y" fmla="*/ 1092401 h 1849426"/>
                <a:gd name="GluePoint722X" fmla="*/ 4818524 w 6386648"/>
                <a:gd name="GluePoint722Y" fmla="*/ 1110425 h 1849426"/>
                <a:gd name="GluePoint723X" fmla="*/ 4800499 w 6386648"/>
                <a:gd name="GluePoint723Y" fmla="*/ 1128450 h 1849426"/>
                <a:gd name="GluePoint724X" fmla="*/ 4782475 w 6386648"/>
                <a:gd name="GluePoint724Y" fmla="*/ 1110425 h 1849426"/>
                <a:gd name="GluePoint725X" fmla="*/ 4800499 w 6386648"/>
                <a:gd name="GluePoint725Y" fmla="*/ 1092401 h 1849426"/>
                <a:gd name="GluePoint726X" fmla="*/ 2349180 w 6386648"/>
                <a:gd name="GluePoint726Y" fmla="*/ 1092401 h 1849426"/>
                <a:gd name="GluePoint727X" fmla="*/ 2367205 w 6386648"/>
                <a:gd name="GluePoint727Y" fmla="*/ 1110425 h 1849426"/>
                <a:gd name="GluePoint728X" fmla="*/ 2349180 w 6386648"/>
                <a:gd name="GluePoint728Y" fmla="*/ 1128450 h 1849426"/>
                <a:gd name="GluePoint729X" fmla="*/ 2331156 w 6386648"/>
                <a:gd name="GluePoint729Y" fmla="*/ 1110425 h 1849426"/>
                <a:gd name="GluePoint730X" fmla="*/ 2349180 w 6386648"/>
                <a:gd name="GluePoint730Y" fmla="*/ 1092401 h 1849426"/>
                <a:gd name="GluePoint731X" fmla="*/ 931260 w 6386648"/>
                <a:gd name="GluePoint731Y" fmla="*/ 1092401 h 1849426"/>
                <a:gd name="GluePoint732X" fmla="*/ 949285 w 6386648"/>
                <a:gd name="GluePoint732Y" fmla="*/ 1110425 h 1849426"/>
                <a:gd name="GluePoint733X" fmla="*/ 931260 w 6386648"/>
                <a:gd name="GluePoint733Y" fmla="*/ 1128450 h 1849426"/>
                <a:gd name="GluePoint734X" fmla="*/ 913236 w 6386648"/>
                <a:gd name="GluePoint734Y" fmla="*/ 1110425 h 1849426"/>
                <a:gd name="GluePoint735X" fmla="*/ 931260 w 6386648"/>
                <a:gd name="GluePoint735Y" fmla="*/ 1092401 h 1849426"/>
                <a:gd name="GluePoint736X" fmla="*/ 4986752 w 6386648"/>
                <a:gd name="GluePoint736Y" fmla="*/ 1086393 h 1849426"/>
                <a:gd name="GluePoint737X" fmla="*/ 5004777 w 6386648"/>
                <a:gd name="GluePoint737Y" fmla="*/ 1104417 h 1849426"/>
                <a:gd name="GluePoint738X" fmla="*/ 4986752 w 6386648"/>
                <a:gd name="GluePoint738Y" fmla="*/ 1122442 h 1849426"/>
                <a:gd name="GluePoint739X" fmla="*/ 4968728 w 6386648"/>
                <a:gd name="GluePoint739Y" fmla="*/ 1104417 h 1849426"/>
                <a:gd name="GluePoint740X" fmla="*/ 4986752 w 6386648"/>
                <a:gd name="GluePoint740Y" fmla="*/ 1086393 h 1849426"/>
                <a:gd name="GluePoint741X" fmla="*/ 3815165 w 6386648"/>
                <a:gd name="GluePoint741Y" fmla="*/ 1086393 h 1849426"/>
                <a:gd name="GluePoint742X" fmla="*/ 3833190 w 6386648"/>
                <a:gd name="GluePoint742Y" fmla="*/ 1104417 h 1849426"/>
                <a:gd name="GluePoint743X" fmla="*/ 3815165 w 6386648"/>
                <a:gd name="GluePoint743Y" fmla="*/ 1122442 h 1849426"/>
                <a:gd name="GluePoint744X" fmla="*/ 3797141 w 6386648"/>
                <a:gd name="GluePoint744Y" fmla="*/ 1104417 h 1849426"/>
                <a:gd name="GluePoint745X" fmla="*/ 3815165 w 6386648"/>
                <a:gd name="GluePoint745Y" fmla="*/ 1086393 h 1849426"/>
                <a:gd name="GluePoint746X" fmla="*/ 3586856 w 6386648"/>
                <a:gd name="GluePoint746Y" fmla="*/ 1086393 h 1849426"/>
                <a:gd name="GluePoint747X" fmla="*/ 3604881 w 6386648"/>
                <a:gd name="GluePoint747Y" fmla="*/ 1104417 h 1849426"/>
                <a:gd name="GluePoint748X" fmla="*/ 3586856 w 6386648"/>
                <a:gd name="GluePoint748Y" fmla="*/ 1122442 h 1849426"/>
                <a:gd name="GluePoint749X" fmla="*/ 3568831 w 6386648"/>
                <a:gd name="GluePoint749Y" fmla="*/ 1104417 h 1849426"/>
                <a:gd name="GluePoint750X" fmla="*/ 3586856 w 6386648"/>
                <a:gd name="GluePoint750Y" fmla="*/ 1086393 h 1849426"/>
                <a:gd name="GluePoint751X" fmla="*/ 3166287 w 6386648"/>
                <a:gd name="GluePoint751Y" fmla="*/ 1086393 h 1849426"/>
                <a:gd name="GluePoint752X" fmla="*/ 3184312 w 6386648"/>
                <a:gd name="GluePoint752Y" fmla="*/ 1104417 h 1849426"/>
                <a:gd name="GluePoint753X" fmla="*/ 3166287 w 6386648"/>
                <a:gd name="GluePoint753Y" fmla="*/ 1122442 h 1849426"/>
                <a:gd name="GluePoint754X" fmla="*/ 3148262 w 6386648"/>
                <a:gd name="GluePoint754Y" fmla="*/ 1104417 h 1849426"/>
                <a:gd name="GluePoint755X" fmla="*/ 3166287 w 6386648"/>
                <a:gd name="GluePoint755Y" fmla="*/ 1086393 h 1849426"/>
                <a:gd name="GluePoint756X" fmla="*/ 2595514 w 6386648"/>
                <a:gd name="GluePoint756Y" fmla="*/ 1086393 h 1849426"/>
                <a:gd name="GluePoint757X" fmla="*/ 2613539 w 6386648"/>
                <a:gd name="GluePoint757Y" fmla="*/ 1104417 h 1849426"/>
                <a:gd name="GluePoint758X" fmla="*/ 2595514 w 6386648"/>
                <a:gd name="GluePoint758Y" fmla="*/ 1122442 h 1849426"/>
                <a:gd name="GluePoint759X" fmla="*/ 2577489 w 6386648"/>
                <a:gd name="GluePoint759Y" fmla="*/ 1104417 h 1849426"/>
                <a:gd name="GluePoint760X" fmla="*/ 2595514 w 6386648"/>
                <a:gd name="GluePoint760Y" fmla="*/ 1086393 h 1849426"/>
                <a:gd name="GluePoint761X" fmla="*/ 1628204 w 6386648"/>
                <a:gd name="GluePoint761Y" fmla="*/ 1074377 h 1849426"/>
                <a:gd name="GluePoint762X" fmla="*/ 1646229 w 6386648"/>
                <a:gd name="GluePoint762Y" fmla="*/ 1092401 h 1849426"/>
                <a:gd name="GluePoint763X" fmla="*/ 1628204 w 6386648"/>
                <a:gd name="GluePoint763Y" fmla="*/ 1110426 h 1849426"/>
                <a:gd name="GluePoint764X" fmla="*/ 1610180 w 6386648"/>
                <a:gd name="GluePoint764Y" fmla="*/ 1092401 h 1849426"/>
                <a:gd name="GluePoint765X" fmla="*/ 1628204 w 6386648"/>
                <a:gd name="GluePoint765Y" fmla="*/ 1074377 h 1849426"/>
                <a:gd name="GluePoint766X" fmla="*/ 642870 w 6386648"/>
                <a:gd name="GluePoint766Y" fmla="*/ 1074377 h 1849426"/>
                <a:gd name="GluePoint767X" fmla="*/ 660895 w 6386648"/>
                <a:gd name="GluePoint767Y" fmla="*/ 1092401 h 1849426"/>
                <a:gd name="GluePoint768X" fmla="*/ 642870 w 6386648"/>
                <a:gd name="GluePoint768Y" fmla="*/ 1110426 h 1849426"/>
                <a:gd name="GluePoint769X" fmla="*/ 624846 w 6386648"/>
                <a:gd name="GluePoint769Y" fmla="*/ 1092401 h 1849426"/>
                <a:gd name="GluePoint770X" fmla="*/ 642870 w 6386648"/>
                <a:gd name="GluePoint770Y" fmla="*/ 1074377 h 1849426"/>
                <a:gd name="GluePoint771X" fmla="*/ 2925961 w 6386648"/>
                <a:gd name="GluePoint771Y" fmla="*/ 1068369 h 1849426"/>
                <a:gd name="GluePoint772X" fmla="*/ 2943986 w 6386648"/>
                <a:gd name="GluePoint772Y" fmla="*/ 1086394 h 1849426"/>
                <a:gd name="GluePoint773X" fmla="*/ 2925961 w 6386648"/>
                <a:gd name="GluePoint773Y" fmla="*/ 1104418 h 1849426"/>
                <a:gd name="GluePoint774X" fmla="*/ 2907936 w 6386648"/>
                <a:gd name="GluePoint774Y" fmla="*/ 1086394 h 1849426"/>
                <a:gd name="GluePoint775X" fmla="*/ 2925961 w 6386648"/>
                <a:gd name="GluePoint775Y" fmla="*/ 1068369 h 1849426"/>
                <a:gd name="GluePoint776X" fmla="*/ 3424636 w 6386648"/>
                <a:gd name="GluePoint776Y" fmla="*/ 1062360 h 1849426"/>
                <a:gd name="GluePoint777X" fmla="*/ 3442661 w 6386648"/>
                <a:gd name="GluePoint777Y" fmla="*/ 1080384 h 1849426"/>
                <a:gd name="GluePoint778X" fmla="*/ 3424636 w 6386648"/>
                <a:gd name="GluePoint778Y" fmla="*/ 1098409 h 1849426"/>
                <a:gd name="GluePoint779X" fmla="*/ 3406612 w 6386648"/>
                <a:gd name="GluePoint779Y" fmla="*/ 1080384 h 1849426"/>
                <a:gd name="GluePoint780X" fmla="*/ 3424636 w 6386648"/>
                <a:gd name="GluePoint780Y" fmla="*/ 1062360 h 1849426"/>
                <a:gd name="GluePoint781X" fmla="*/ 1249691 w 6386648"/>
                <a:gd name="GluePoint781Y" fmla="*/ 1062360 h 1849426"/>
                <a:gd name="GluePoint782X" fmla="*/ 1267716 w 6386648"/>
                <a:gd name="GluePoint782Y" fmla="*/ 1080384 h 1849426"/>
                <a:gd name="GluePoint783X" fmla="*/ 1249691 w 6386648"/>
                <a:gd name="GluePoint783Y" fmla="*/ 1098409 h 1849426"/>
                <a:gd name="GluePoint784X" fmla="*/ 1231667 w 6386648"/>
                <a:gd name="GluePoint784Y" fmla="*/ 1080384 h 1849426"/>
                <a:gd name="GluePoint785X" fmla="*/ 1249691 w 6386648"/>
                <a:gd name="GluePoint785Y" fmla="*/ 1062360 h 1849426"/>
                <a:gd name="GluePoint786X" fmla="*/ 1075456 w 6386648"/>
                <a:gd name="GluePoint786Y" fmla="*/ 1062360 h 1849426"/>
                <a:gd name="GluePoint787X" fmla="*/ 1093480 w 6386648"/>
                <a:gd name="GluePoint787Y" fmla="*/ 1080384 h 1849426"/>
                <a:gd name="GluePoint788X" fmla="*/ 1075456 w 6386648"/>
                <a:gd name="GluePoint788Y" fmla="*/ 1098409 h 1849426"/>
                <a:gd name="GluePoint789X" fmla="*/ 1057431 w 6386648"/>
                <a:gd name="GluePoint789Y" fmla="*/ 1080384 h 1849426"/>
                <a:gd name="GluePoint790X" fmla="*/ 1075456 w 6386648"/>
                <a:gd name="GluePoint790Y" fmla="*/ 1062360 h 1849426"/>
                <a:gd name="GluePoint791X" fmla="*/ 1928611 w 6386648"/>
                <a:gd name="GluePoint791Y" fmla="*/ 1056352 h 1849426"/>
                <a:gd name="GluePoint792X" fmla="*/ 1946636 w 6386648"/>
                <a:gd name="GluePoint792Y" fmla="*/ 1074376 h 1849426"/>
                <a:gd name="GluePoint793X" fmla="*/ 1928611 w 6386648"/>
                <a:gd name="GluePoint793Y" fmla="*/ 1092401 h 1849426"/>
                <a:gd name="GluePoint794X" fmla="*/ 1910587 w 6386648"/>
                <a:gd name="GluePoint794Y" fmla="*/ 1074376 h 1849426"/>
                <a:gd name="GluePoint795X" fmla="*/ 1928611 w 6386648"/>
                <a:gd name="GluePoint795Y" fmla="*/ 1056352 h 1849426"/>
                <a:gd name="GluePoint796X" fmla="*/ 2709668 w 6386648"/>
                <a:gd name="GluePoint796Y" fmla="*/ 1044336 h 1849426"/>
                <a:gd name="GluePoint797X" fmla="*/ 2727693 w 6386648"/>
                <a:gd name="GluePoint797Y" fmla="*/ 1062360 h 1849426"/>
                <a:gd name="GluePoint798X" fmla="*/ 2709668 w 6386648"/>
                <a:gd name="GluePoint798Y" fmla="*/ 1080385 h 1849426"/>
                <a:gd name="GluePoint799X" fmla="*/ 2691644 w 6386648"/>
                <a:gd name="GluePoint799Y" fmla="*/ 1062360 h 1849426"/>
                <a:gd name="GluePoint800X" fmla="*/ 2709668 w 6386648"/>
                <a:gd name="GluePoint800Y" fmla="*/ 1044336 h 1849426"/>
                <a:gd name="GluePoint801X" fmla="*/ 1784415 w 6386648"/>
                <a:gd name="GluePoint801Y" fmla="*/ 1044336 h 1849426"/>
                <a:gd name="GluePoint802X" fmla="*/ 1802440 w 6386648"/>
                <a:gd name="GluePoint802Y" fmla="*/ 1062360 h 1849426"/>
                <a:gd name="GluePoint803X" fmla="*/ 1784415 w 6386648"/>
                <a:gd name="GluePoint803Y" fmla="*/ 1080385 h 1849426"/>
                <a:gd name="GluePoint804X" fmla="*/ 1766391 w 6386648"/>
                <a:gd name="GluePoint804Y" fmla="*/ 1062360 h 1849426"/>
                <a:gd name="GluePoint805X" fmla="*/ 1784415 w 6386648"/>
                <a:gd name="GluePoint805Y" fmla="*/ 1044336 h 1849426"/>
                <a:gd name="GluePoint806X" fmla="*/ 3292457 w 6386648"/>
                <a:gd name="GluePoint806Y" fmla="*/ 1038328 h 1849426"/>
                <a:gd name="GluePoint807X" fmla="*/ 3310482 w 6386648"/>
                <a:gd name="GluePoint807Y" fmla="*/ 1056353 h 1849426"/>
                <a:gd name="GluePoint808X" fmla="*/ 3292457 w 6386648"/>
                <a:gd name="GluePoint808Y" fmla="*/ 1074377 h 1849426"/>
                <a:gd name="GluePoint809X" fmla="*/ 3274433 w 6386648"/>
                <a:gd name="GluePoint809Y" fmla="*/ 1056353 h 1849426"/>
                <a:gd name="GluePoint810X" fmla="*/ 3292457 w 6386648"/>
                <a:gd name="GluePoint810Y" fmla="*/ 1038328 h 1849426"/>
                <a:gd name="GluePoint811X" fmla="*/ 2198977 w 6386648"/>
                <a:gd name="GluePoint811Y" fmla="*/ 1038328 h 1849426"/>
                <a:gd name="GluePoint812X" fmla="*/ 2217002 w 6386648"/>
                <a:gd name="GluePoint812Y" fmla="*/ 1056353 h 1849426"/>
                <a:gd name="GluePoint813X" fmla="*/ 2198977 w 6386648"/>
                <a:gd name="GluePoint813Y" fmla="*/ 1074377 h 1849426"/>
                <a:gd name="GluePoint814X" fmla="*/ 2180953 w 6386648"/>
                <a:gd name="GluePoint814Y" fmla="*/ 1056353 h 1849426"/>
                <a:gd name="GluePoint815X" fmla="*/ 2198977 w 6386648"/>
                <a:gd name="GluePoint815Y" fmla="*/ 1038328 h 1849426"/>
                <a:gd name="GluePoint816X" fmla="*/ 2078814 w 6386648"/>
                <a:gd name="GluePoint816Y" fmla="*/ 1032320 h 1849426"/>
                <a:gd name="GluePoint817X" fmla="*/ 2096839 w 6386648"/>
                <a:gd name="GluePoint817Y" fmla="*/ 1050344 h 1849426"/>
                <a:gd name="GluePoint818X" fmla="*/ 2078814 w 6386648"/>
                <a:gd name="GluePoint818Y" fmla="*/ 1068369 h 1849426"/>
                <a:gd name="GluePoint819X" fmla="*/ 2060790 w 6386648"/>
                <a:gd name="GluePoint819Y" fmla="*/ 1050344 h 1849426"/>
                <a:gd name="GluePoint820X" fmla="*/ 2078814 w 6386648"/>
                <a:gd name="GluePoint820Y" fmla="*/ 1032320 h 1849426"/>
                <a:gd name="GluePoint821X" fmla="*/ 3983393 w 6386648"/>
                <a:gd name="GluePoint821Y" fmla="*/ 1026312 h 1849426"/>
                <a:gd name="GluePoint822X" fmla="*/ 4001418 w 6386648"/>
                <a:gd name="GluePoint822Y" fmla="*/ 1044336 h 1849426"/>
                <a:gd name="GluePoint823X" fmla="*/ 3983393 w 6386648"/>
                <a:gd name="GluePoint823Y" fmla="*/ 1062361 h 1849426"/>
                <a:gd name="GluePoint824X" fmla="*/ 3965369 w 6386648"/>
                <a:gd name="GluePoint824Y" fmla="*/ 1044336 h 1849426"/>
                <a:gd name="GluePoint825X" fmla="*/ 3983393 w 6386648"/>
                <a:gd name="GluePoint825Y" fmla="*/ 1026312 h 1849426"/>
                <a:gd name="GluePoint826X" fmla="*/ 817106 w 6386648"/>
                <a:gd name="GluePoint826Y" fmla="*/ 1020304 h 1849426"/>
                <a:gd name="GluePoint827X" fmla="*/ 829123 w 6386648"/>
                <a:gd name="GluePoint827Y" fmla="*/ 1032320 h 1849426"/>
                <a:gd name="GluePoint828X" fmla="*/ 817106 w 6386648"/>
                <a:gd name="GluePoint828Y" fmla="*/ 1044336 h 1849426"/>
                <a:gd name="GluePoint829X" fmla="*/ 805090 w 6386648"/>
                <a:gd name="GluePoint829Y" fmla="*/ 1032320 h 1849426"/>
                <a:gd name="GluePoint830X" fmla="*/ 817106 w 6386648"/>
                <a:gd name="GluePoint830Y" fmla="*/ 1020304 h 1849426"/>
                <a:gd name="GluePoint831X" fmla="*/ 2817815 w 6386648"/>
                <a:gd name="GluePoint831Y" fmla="*/ 1014295 h 1849426"/>
                <a:gd name="GluePoint832X" fmla="*/ 2835840 w 6386648"/>
                <a:gd name="GluePoint832Y" fmla="*/ 1032319 h 1849426"/>
                <a:gd name="GluePoint833X" fmla="*/ 2817815 w 6386648"/>
                <a:gd name="GluePoint833Y" fmla="*/ 1050344 h 1849426"/>
                <a:gd name="GluePoint834X" fmla="*/ 2799791 w 6386648"/>
                <a:gd name="GluePoint834Y" fmla="*/ 1032319 h 1849426"/>
                <a:gd name="GluePoint835X" fmla="*/ 2817815 w 6386648"/>
                <a:gd name="GluePoint835Y" fmla="*/ 1014295 h 1849426"/>
                <a:gd name="GluePoint836X" fmla="*/ 2445310 w 6386648"/>
                <a:gd name="GluePoint836Y" fmla="*/ 1014295 h 1849426"/>
                <a:gd name="GluePoint837X" fmla="*/ 2463335 w 6386648"/>
                <a:gd name="GluePoint837Y" fmla="*/ 1032319 h 1849426"/>
                <a:gd name="GluePoint838X" fmla="*/ 2445310 w 6386648"/>
                <a:gd name="GluePoint838Y" fmla="*/ 1050344 h 1849426"/>
                <a:gd name="GluePoint839X" fmla="*/ 2427285 w 6386648"/>
                <a:gd name="GluePoint839Y" fmla="*/ 1032319 h 1849426"/>
                <a:gd name="GluePoint840X" fmla="*/ 2445310 w 6386648"/>
                <a:gd name="GluePoint840Y" fmla="*/ 1014295 h 1849426"/>
                <a:gd name="GluePoint841X" fmla="*/ 420569 w 6386648"/>
                <a:gd name="GluePoint841Y" fmla="*/ 1014295 h 1849426"/>
                <a:gd name="GluePoint842X" fmla="*/ 438594 w 6386648"/>
                <a:gd name="GluePoint842Y" fmla="*/ 1032319 h 1849426"/>
                <a:gd name="GluePoint843X" fmla="*/ 420569 w 6386648"/>
                <a:gd name="GluePoint843Y" fmla="*/ 1050344 h 1849426"/>
                <a:gd name="GluePoint844X" fmla="*/ 402545 w 6386648"/>
                <a:gd name="GluePoint844Y" fmla="*/ 1032319 h 1849426"/>
                <a:gd name="GluePoint845X" fmla="*/ 420569 w 6386648"/>
                <a:gd name="GluePoint845Y" fmla="*/ 1014295 h 1849426"/>
                <a:gd name="GluePoint846X" fmla="*/ 1520057 w 6386648"/>
                <a:gd name="GluePoint846Y" fmla="*/ 1008287 h 1849426"/>
                <a:gd name="GluePoint847X" fmla="*/ 1538082 w 6386648"/>
                <a:gd name="GluePoint847Y" fmla="*/ 1026312 h 1849426"/>
                <a:gd name="GluePoint848X" fmla="*/ 1520057 w 6386648"/>
                <a:gd name="GluePoint848Y" fmla="*/ 1044336 h 1849426"/>
                <a:gd name="GluePoint849X" fmla="*/ 1502033 w 6386648"/>
                <a:gd name="GluePoint849Y" fmla="*/ 1026312 h 1849426"/>
                <a:gd name="GluePoint850X" fmla="*/ 1520057 w 6386648"/>
                <a:gd name="GluePoint850Y" fmla="*/ 1008287 h 1849426"/>
                <a:gd name="GluePoint851X" fmla="*/ 1387878 w 6386648"/>
                <a:gd name="GluePoint851Y" fmla="*/ 1008287 h 1849426"/>
                <a:gd name="GluePoint852X" fmla="*/ 1405903 w 6386648"/>
                <a:gd name="GluePoint852Y" fmla="*/ 1026312 h 1849426"/>
                <a:gd name="GluePoint853X" fmla="*/ 1387878 w 6386648"/>
                <a:gd name="GluePoint853Y" fmla="*/ 1044336 h 1849426"/>
                <a:gd name="GluePoint854X" fmla="*/ 1369854 w 6386648"/>
                <a:gd name="GluePoint854Y" fmla="*/ 1026312 h 1849426"/>
                <a:gd name="GluePoint855X" fmla="*/ 1387878 w 6386648"/>
                <a:gd name="GluePoint855Y" fmla="*/ 1008287 h 1849426"/>
                <a:gd name="GluePoint856X" fmla="*/ 534724 w 6386648"/>
                <a:gd name="GluePoint856Y" fmla="*/ 1008287 h 1849426"/>
                <a:gd name="GluePoint857X" fmla="*/ 552748 w 6386648"/>
                <a:gd name="GluePoint857Y" fmla="*/ 1026312 h 1849426"/>
                <a:gd name="GluePoint858X" fmla="*/ 534724 w 6386648"/>
                <a:gd name="GluePoint858Y" fmla="*/ 1044336 h 1849426"/>
                <a:gd name="GluePoint859X" fmla="*/ 516699 w 6386648"/>
                <a:gd name="GluePoint859Y" fmla="*/ 1026312 h 1849426"/>
                <a:gd name="GluePoint860X" fmla="*/ 534724 w 6386648"/>
                <a:gd name="GluePoint860Y" fmla="*/ 1008287 h 1849426"/>
                <a:gd name="GluePoint861X" fmla="*/ 3016083 w 6386648"/>
                <a:gd name="GluePoint861Y" fmla="*/ 1002279 h 1849426"/>
                <a:gd name="GluePoint862X" fmla="*/ 3034108 w 6386648"/>
                <a:gd name="GluePoint862Y" fmla="*/ 1020303 h 1849426"/>
                <a:gd name="GluePoint863X" fmla="*/ 3016083 w 6386648"/>
                <a:gd name="GluePoint863Y" fmla="*/ 1038328 h 1849426"/>
                <a:gd name="GluePoint864X" fmla="*/ 2998058 w 6386648"/>
                <a:gd name="GluePoint864Y" fmla="*/ 1020303 h 1849426"/>
                <a:gd name="GluePoint865X" fmla="*/ 3016083 w 6386648"/>
                <a:gd name="GluePoint865Y" fmla="*/ 1002279 h 1849426"/>
                <a:gd name="GluePoint866X" fmla="*/ 294398 w 6386648"/>
                <a:gd name="GluePoint866Y" fmla="*/ 996271 h 1849426"/>
                <a:gd name="GluePoint867X" fmla="*/ 312423 w 6386648"/>
                <a:gd name="GluePoint867Y" fmla="*/ 1014295 h 1849426"/>
                <a:gd name="GluePoint868X" fmla="*/ 294398 w 6386648"/>
                <a:gd name="GluePoint868Y" fmla="*/ 1032320 h 1849426"/>
                <a:gd name="GluePoint869X" fmla="*/ 276374 w 6386648"/>
                <a:gd name="GluePoint869Y" fmla="*/ 1014295 h 1849426"/>
                <a:gd name="GluePoint870X" fmla="*/ 294398 w 6386648"/>
                <a:gd name="GluePoint870Y" fmla="*/ 996271 h 1849426"/>
                <a:gd name="GluePoint871X" fmla="*/ 3676978 w 6386648"/>
                <a:gd name="GluePoint871Y" fmla="*/ 990263 h 1849426"/>
                <a:gd name="GluePoint872X" fmla="*/ 3695003 w 6386648"/>
                <a:gd name="GluePoint872Y" fmla="*/ 1008287 h 1849426"/>
                <a:gd name="GluePoint873X" fmla="*/ 3676978 w 6386648"/>
                <a:gd name="GluePoint873Y" fmla="*/ 1026312 h 1849426"/>
                <a:gd name="GluePoint874X" fmla="*/ 3658953 w 6386648"/>
                <a:gd name="GluePoint874Y" fmla="*/ 1008287 h 1849426"/>
                <a:gd name="GluePoint875X" fmla="*/ 3676978 w 6386648"/>
                <a:gd name="GluePoint875Y" fmla="*/ 990263 h 1849426"/>
                <a:gd name="GluePoint876X" fmla="*/ 3544799 w 6386648"/>
                <a:gd name="GluePoint876Y" fmla="*/ 984255 h 1849426"/>
                <a:gd name="GluePoint877X" fmla="*/ 3562824 w 6386648"/>
                <a:gd name="GluePoint877Y" fmla="*/ 1002279 h 1849426"/>
                <a:gd name="GluePoint878X" fmla="*/ 3544799 w 6386648"/>
                <a:gd name="GluePoint878Y" fmla="*/ 1020304 h 1849426"/>
                <a:gd name="GluePoint879X" fmla="*/ 3526775 w 6386648"/>
                <a:gd name="GluePoint879Y" fmla="*/ 1002279 h 1849426"/>
                <a:gd name="GluePoint880X" fmla="*/ 3544799 w 6386648"/>
                <a:gd name="GluePoint880Y" fmla="*/ 984255 h 1849426"/>
                <a:gd name="GluePoint881X" fmla="*/ 708959 w 6386648"/>
                <a:gd name="GluePoint881Y" fmla="*/ 984255 h 1849426"/>
                <a:gd name="GluePoint882X" fmla="*/ 726984 w 6386648"/>
                <a:gd name="GluePoint882Y" fmla="*/ 1002279 h 1849426"/>
                <a:gd name="GluePoint883X" fmla="*/ 708959 w 6386648"/>
                <a:gd name="GluePoint883Y" fmla="*/ 1020304 h 1849426"/>
                <a:gd name="GluePoint884X" fmla="*/ 690935 w 6386648"/>
                <a:gd name="GluePoint884Y" fmla="*/ 1002279 h 1849426"/>
                <a:gd name="GluePoint885X" fmla="*/ 708959 w 6386648"/>
                <a:gd name="GluePoint885Y" fmla="*/ 984255 h 1849426"/>
                <a:gd name="GluePoint886X" fmla="*/ 3803149 w 6386648"/>
                <a:gd name="GluePoint886Y" fmla="*/ 978247 h 1849426"/>
                <a:gd name="GluePoint887X" fmla="*/ 3821174 w 6386648"/>
                <a:gd name="GluePoint887Y" fmla="*/ 996272 h 1849426"/>
                <a:gd name="GluePoint888X" fmla="*/ 3803149 w 6386648"/>
                <a:gd name="GluePoint888Y" fmla="*/ 1014296 h 1849426"/>
                <a:gd name="GluePoint889X" fmla="*/ 3785125 w 6386648"/>
                <a:gd name="GluePoint889Y" fmla="*/ 996272 h 1849426"/>
                <a:gd name="GluePoint890X" fmla="*/ 3803149 w 6386648"/>
                <a:gd name="GluePoint890Y" fmla="*/ 978247 h 1849426"/>
                <a:gd name="GluePoint891X" fmla="*/ 1003358 w 6386648"/>
                <a:gd name="GluePoint891Y" fmla="*/ 978247 h 1849426"/>
                <a:gd name="GluePoint892X" fmla="*/ 1021383 w 6386648"/>
                <a:gd name="GluePoint892Y" fmla="*/ 996272 h 1849426"/>
                <a:gd name="GluePoint893X" fmla="*/ 1003358 w 6386648"/>
                <a:gd name="GluePoint893Y" fmla="*/ 1014296 h 1849426"/>
                <a:gd name="GluePoint894X" fmla="*/ 985334 w 6386648"/>
                <a:gd name="GluePoint894Y" fmla="*/ 996272 h 1849426"/>
                <a:gd name="GluePoint895X" fmla="*/ 1003358 w 6386648"/>
                <a:gd name="GluePoint895Y" fmla="*/ 978247 h 1849426"/>
                <a:gd name="GluePoint896X" fmla="*/ 3196327 w 6386648"/>
                <a:gd name="GluePoint896Y" fmla="*/ 972238 h 1849426"/>
                <a:gd name="GluePoint897X" fmla="*/ 3214352 w 6386648"/>
                <a:gd name="GluePoint897Y" fmla="*/ 990262 h 1849426"/>
                <a:gd name="GluePoint898X" fmla="*/ 3196327 w 6386648"/>
                <a:gd name="GluePoint898Y" fmla="*/ 1008287 h 1849426"/>
                <a:gd name="GluePoint899X" fmla="*/ 3178302 w 6386648"/>
                <a:gd name="GluePoint899Y" fmla="*/ 990262 h 1849426"/>
                <a:gd name="GluePoint900X" fmla="*/ 3196327 w 6386648"/>
                <a:gd name="GluePoint900Y" fmla="*/ 972238 h 1849426"/>
                <a:gd name="GluePoint901X" fmla="*/ 1183602 w 6386648"/>
                <a:gd name="GluePoint901Y" fmla="*/ 972238 h 1849426"/>
                <a:gd name="GluePoint902X" fmla="*/ 1201627 w 6386648"/>
                <a:gd name="GluePoint902Y" fmla="*/ 990262 h 1849426"/>
                <a:gd name="GluePoint903X" fmla="*/ 1183602 w 6386648"/>
                <a:gd name="GluePoint903Y" fmla="*/ 1008287 h 1849426"/>
                <a:gd name="GluePoint904X" fmla="*/ 1165578 w 6386648"/>
                <a:gd name="GluePoint904Y" fmla="*/ 990262 h 1849426"/>
                <a:gd name="GluePoint905X" fmla="*/ 1183602 w 6386648"/>
                <a:gd name="GluePoint905Y" fmla="*/ 972238 h 1849426"/>
                <a:gd name="GluePoint906X" fmla="*/ 2271074 w 6386648"/>
                <a:gd name="GluePoint906Y" fmla="*/ 960222 h 1849426"/>
                <a:gd name="GluePoint907X" fmla="*/ 2289099 w 6386648"/>
                <a:gd name="GluePoint907Y" fmla="*/ 978246 h 1849426"/>
                <a:gd name="GluePoint908X" fmla="*/ 2271074 w 6386648"/>
                <a:gd name="GluePoint908Y" fmla="*/ 996271 h 1849426"/>
                <a:gd name="GluePoint909X" fmla="*/ 2253050 w 6386648"/>
                <a:gd name="GluePoint909Y" fmla="*/ 978246 h 1849426"/>
                <a:gd name="GluePoint910X" fmla="*/ 2271074 w 6386648"/>
                <a:gd name="GluePoint910Y" fmla="*/ 960222 h 1849426"/>
                <a:gd name="GluePoint911X" fmla="*/ 1658245 w 6386648"/>
                <a:gd name="GluePoint911Y" fmla="*/ 960222 h 1849426"/>
                <a:gd name="GluePoint912X" fmla="*/ 1676270 w 6386648"/>
                <a:gd name="GluePoint912Y" fmla="*/ 978246 h 1849426"/>
                <a:gd name="GluePoint913X" fmla="*/ 1658245 w 6386648"/>
                <a:gd name="GluePoint913Y" fmla="*/ 996271 h 1849426"/>
                <a:gd name="GluePoint914X" fmla="*/ 1640221 w 6386648"/>
                <a:gd name="GluePoint914Y" fmla="*/ 978246 h 1849426"/>
                <a:gd name="GluePoint915X" fmla="*/ 1658245 w 6386648"/>
                <a:gd name="GluePoint915Y" fmla="*/ 960222 h 1849426"/>
                <a:gd name="GluePoint916X" fmla="*/ 1958651 w 6386648"/>
                <a:gd name="GluePoint916Y" fmla="*/ 954214 h 1849426"/>
                <a:gd name="GluePoint917X" fmla="*/ 1976676 w 6386648"/>
                <a:gd name="GluePoint917Y" fmla="*/ 972238 h 1849426"/>
                <a:gd name="GluePoint918X" fmla="*/ 1958651 w 6386648"/>
                <a:gd name="GluePoint918Y" fmla="*/ 990263 h 1849426"/>
                <a:gd name="GluePoint919X" fmla="*/ 1940627 w 6386648"/>
                <a:gd name="GluePoint919Y" fmla="*/ 972238 h 1849426"/>
                <a:gd name="GluePoint920X" fmla="*/ 1958651 w 6386648"/>
                <a:gd name="GluePoint920Y" fmla="*/ 954214 h 1849426"/>
                <a:gd name="GluePoint921X" fmla="*/ 2631562 w 6386648"/>
                <a:gd name="GluePoint921Y" fmla="*/ 948206 h 1849426"/>
                <a:gd name="GluePoint922X" fmla="*/ 2649587 w 6386648"/>
                <a:gd name="GluePoint922Y" fmla="*/ 966231 h 1849426"/>
                <a:gd name="GluePoint923X" fmla="*/ 2631562 w 6386648"/>
                <a:gd name="GluePoint923Y" fmla="*/ 984255 h 1849426"/>
                <a:gd name="GluePoint924X" fmla="*/ 2613538 w 6386648"/>
                <a:gd name="GluePoint924Y" fmla="*/ 966231 h 1849426"/>
                <a:gd name="GluePoint925X" fmla="*/ 2631562 w 6386648"/>
                <a:gd name="GluePoint925Y" fmla="*/ 948206 h 1849426"/>
                <a:gd name="GluePoint926X" fmla="*/ 1838489 w 6386648"/>
                <a:gd name="GluePoint926Y" fmla="*/ 948206 h 1849426"/>
                <a:gd name="GluePoint927X" fmla="*/ 1856514 w 6386648"/>
                <a:gd name="GluePoint927Y" fmla="*/ 966231 h 1849426"/>
                <a:gd name="GluePoint928X" fmla="*/ 1838489 w 6386648"/>
                <a:gd name="GluePoint928Y" fmla="*/ 984255 h 1849426"/>
                <a:gd name="GluePoint929X" fmla="*/ 1820465 w 6386648"/>
                <a:gd name="GluePoint929Y" fmla="*/ 966231 h 1849426"/>
                <a:gd name="GluePoint930X" fmla="*/ 1838489 w 6386648"/>
                <a:gd name="GluePoint930Y" fmla="*/ 948206 h 1849426"/>
                <a:gd name="GluePoint931X" fmla="*/ 3430644 w 6386648"/>
                <a:gd name="GluePoint931Y" fmla="*/ 942198 h 1849426"/>
                <a:gd name="GluePoint932X" fmla="*/ 3448669 w 6386648"/>
                <a:gd name="GluePoint932Y" fmla="*/ 960222 h 1849426"/>
                <a:gd name="GluePoint933X" fmla="*/ 3430644 w 6386648"/>
                <a:gd name="GluePoint933Y" fmla="*/ 978247 h 1849426"/>
                <a:gd name="GluePoint934X" fmla="*/ 3412620 w 6386648"/>
                <a:gd name="GluePoint934Y" fmla="*/ 960222 h 1849426"/>
                <a:gd name="GluePoint935X" fmla="*/ 3430644 w 6386648"/>
                <a:gd name="GluePoint935Y" fmla="*/ 942198 h 1849426"/>
                <a:gd name="GluePoint936X" fmla="*/ 2529424 w 6386648"/>
                <a:gd name="GluePoint936Y" fmla="*/ 942198 h 1849426"/>
                <a:gd name="GluePoint937X" fmla="*/ 2547449 w 6386648"/>
                <a:gd name="GluePoint937Y" fmla="*/ 960222 h 1849426"/>
                <a:gd name="GluePoint938X" fmla="*/ 2529424 w 6386648"/>
                <a:gd name="GluePoint938Y" fmla="*/ 978247 h 1849426"/>
                <a:gd name="GluePoint939X" fmla="*/ 2511400 w 6386648"/>
                <a:gd name="GluePoint939Y" fmla="*/ 960222 h 1849426"/>
                <a:gd name="GluePoint940X" fmla="*/ 2529424 w 6386648"/>
                <a:gd name="GluePoint940Y" fmla="*/ 942198 h 1849426"/>
                <a:gd name="GluePoint941X" fmla="*/ 889203 w 6386648"/>
                <a:gd name="GluePoint941Y" fmla="*/ 942198 h 1849426"/>
                <a:gd name="GluePoint942X" fmla="*/ 907228 w 6386648"/>
                <a:gd name="GluePoint942Y" fmla="*/ 960222 h 1849426"/>
                <a:gd name="GluePoint943X" fmla="*/ 889203 w 6386648"/>
                <a:gd name="GluePoint943Y" fmla="*/ 978247 h 1849426"/>
                <a:gd name="GluePoint944X" fmla="*/ 871179 w 6386648"/>
                <a:gd name="GluePoint944Y" fmla="*/ 960222 h 1849426"/>
                <a:gd name="GluePoint945X" fmla="*/ 889203 w 6386648"/>
                <a:gd name="GluePoint945Y" fmla="*/ 942198 h 1849426"/>
                <a:gd name="GluePoint946X" fmla="*/ 3935328 w 6386648"/>
                <a:gd name="GluePoint946Y" fmla="*/ 936190 h 1849426"/>
                <a:gd name="GluePoint947X" fmla="*/ 3953353 w 6386648"/>
                <a:gd name="GluePoint947Y" fmla="*/ 954214 h 1849426"/>
                <a:gd name="GluePoint948X" fmla="*/ 3935328 w 6386648"/>
                <a:gd name="GluePoint948Y" fmla="*/ 972239 h 1849426"/>
                <a:gd name="GluePoint949X" fmla="*/ 3917304 w 6386648"/>
                <a:gd name="GluePoint949Y" fmla="*/ 954214 h 1849426"/>
                <a:gd name="GluePoint950X" fmla="*/ 3935328 w 6386648"/>
                <a:gd name="GluePoint950Y" fmla="*/ 936190 h 1849426"/>
                <a:gd name="GluePoint951X" fmla="*/ 1303765 w 6386648"/>
                <a:gd name="GluePoint951Y" fmla="*/ 936190 h 1849426"/>
                <a:gd name="GluePoint952X" fmla="*/ 1321790 w 6386648"/>
                <a:gd name="GluePoint952Y" fmla="*/ 954214 h 1849426"/>
                <a:gd name="GluePoint953X" fmla="*/ 1303765 w 6386648"/>
                <a:gd name="GluePoint953Y" fmla="*/ 972239 h 1849426"/>
                <a:gd name="GluePoint954X" fmla="*/ 1285741 w 6386648"/>
                <a:gd name="GluePoint954Y" fmla="*/ 954214 h 1849426"/>
                <a:gd name="GluePoint955X" fmla="*/ 1303765 w 6386648"/>
                <a:gd name="GluePoint955Y" fmla="*/ 936190 h 1849426"/>
                <a:gd name="GluePoint956X" fmla="*/ 600813 w 6386648"/>
                <a:gd name="GluePoint956Y" fmla="*/ 924173 h 1849426"/>
                <a:gd name="GluePoint957X" fmla="*/ 618838 w 6386648"/>
                <a:gd name="GluePoint957Y" fmla="*/ 942197 h 1849426"/>
                <a:gd name="GluePoint958X" fmla="*/ 600813 w 6386648"/>
                <a:gd name="GluePoint958Y" fmla="*/ 960222 h 1849426"/>
                <a:gd name="GluePoint959X" fmla="*/ 582789 w 6386648"/>
                <a:gd name="GluePoint959Y" fmla="*/ 942197 h 1849426"/>
                <a:gd name="GluePoint960X" fmla="*/ 600813 w 6386648"/>
                <a:gd name="GluePoint960Y" fmla="*/ 924173 h 1849426"/>
                <a:gd name="GluePoint961X" fmla="*/ 3088181 w 6386648"/>
                <a:gd name="GluePoint961Y" fmla="*/ 918165 h 1849426"/>
                <a:gd name="GluePoint962X" fmla="*/ 3106206 w 6386648"/>
                <a:gd name="GluePoint962Y" fmla="*/ 936190 h 1849426"/>
                <a:gd name="GluePoint963X" fmla="*/ 3088181 w 6386648"/>
                <a:gd name="GluePoint963Y" fmla="*/ 954214 h 1849426"/>
                <a:gd name="GluePoint964X" fmla="*/ 3070157 w 6386648"/>
                <a:gd name="GluePoint964Y" fmla="*/ 936190 h 1849426"/>
                <a:gd name="GluePoint965X" fmla="*/ 3088181 w 6386648"/>
                <a:gd name="GluePoint965Y" fmla="*/ 918165 h 1849426"/>
                <a:gd name="GluePoint966X" fmla="*/ 2883904 w 6386648"/>
                <a:gd name="GluePoint966Y" fmla="*/ 918165 h 1849426"/>
                <a:gd name="GluePoint967X" fmla="*/ 2901929 w 6386648"/>
                <a:gd name="GluePoint967Y" fmla="*/ 936190 h 1849426"/>
                <a:gd name="GluePoint968X" fmla="*/ 2883904 w 6386648"/>
                <a:gd name="GluePoint968Y" fmla="*/ 954214 h 1849426"/>
                <a:gd name="GluePoint969X" fmla="*/ 2865880 w 6386648"/>
                <a:gd name="GluePoint969Y" fmla="*/ 936190 h 1849426"/>
                <a:gd name="GluePoint970X" fmla="*/ 2883904 w 6386648"/>
                <a:gd name="GluePoint970Y" fmla="*/ 918165 h 1849426"/>
                <a:gd name="GluePoint971X" fmla="*/ 2379221 w 6386648"/>
                <a:gd name="GluePoint971Y" fmla="*/ 918165 h 1849426"/>
                <a:gd name="GluePoint972X" fmla="*/ 2397246 w 6386648"/>
                <a:gd name="GluePoint972Y" fmla="*/ 936190 h 1849426"/>
                <a:gd name="GluePoint973X" fmla="*/ 2379221 w 6386648"/>
                <a:gd name="GluePoint973Y" fmla="*/ 954214 h 1849426"/>
                <a:gd name="GluePoint974X" fmla="*/ 2361197 w 6386648"/>
                <a:gd name="GluePoint974Y" fmla="*/ 936190 h 1849426"/>
                <a:gd name="GluePoint975X" fmla="*/ 2379221 w 6386648"/>
                <a:gd name="GluePoint975Y" fmla="*/ 918165 h 1849426"/>
                <a:gd name="GluePoint976X" fmla="*/ 2120871 w 6386648"/>
                <a:gd name="GluePoint976Y" fmla="*/ 918165 h 1849426"/>
                <a:gd name="GluePoint977X" fmla="*/ 2138896 w 6386648"/>
                <a:gd name="GluePoint977Y" fmla="*/ 936190 h 1849426"/>
                <a:gd name="GluePoint978X" fmla="*/ 2120871 w 6386648"/>
                <a:gd name="GluePoint978Y" fmla="*/ 954214 h 1849426"/>
                <a:gd name="GluePoint979X" fmla="*/ 2102847 w 6386648"/>
                <a:gd name="GluePoint979Y" fmla="*/ 936190 h 1849426"/>
                <a:gd name="GluePoint980X" fmla="*/ 2120871 w 6386648"/>
                <a:gd name="GluePoint980Y" fmla="*/ 918165 h 1849426"/>
                <a:gd name="GluePoint981X" fmla="*/ 3328506 w 6386648"/>
                <a:gd name="GluePoint981Y" fmla="*/ 906149 h 1849426"/>
                <a:gd name="GluePoint982X" fmla="*/ 3346531 w 6386648"/>
                <a:gd name="GluePoint982Y" fmla="*/ 924173 h 1849426"/>
                <a:gd name="GluePoint983X" fmla="*/ 3328506 w 6386648"/>
                <a:gd name="GluePoint983Y" fmla="*/ 942198 h 1849426"/>
                <a:gd name="GluePoint984X" fmla="*/ 3310482 w 6386648"/>
                <a:gd name="GluePoint984Y" fmla="*/ 924173 h 1849426"/>
                <a:gd name="GluePoint985X" fmla="*/ 3328506 w 6386648"/>
                <a:gd name="GluePoint985Y" fmla="*/ 906149 h 1849426"/>
                <a:gd name="GluePoint986X" fmla="*/ 1508041 w 6386648"/>
                <a:gd name="GluePoint986Y" fmla="*/ 900141 h 1849426"/>
                <a:gd name="GluePoint987X" fmla="*/ 1526066 w 6386648"/>
                <a:gd name="GluePoint987Y" fmla="*/ 918165 h 1849426"/>
                <a:gd name="GluePoint988X" fmla="*/ 1508041 w 6386648"/>
                <a:gd name="GluePoint988Y" fmla="*/ 936190 h 1849426"/>
                <a:gd name="GluePoint989X" fmla="*/ 1490017 w 6386648"/>
                <a:gd name="GluePoint989Y" fmla="*/ 918165 h 1849426"/>
                <a:gd name="GluePoint990X" fmla="*/ 1508041 w 6386648"/>
                <a:gd name="GluePoint990Y" fmla="*/ 900141 h 1849426"/>
                <a:gd name="GluePoint991X" fmla="*/ 2739709 w 6386648"/>
                <a:gd name="GluePoint991Y" fmla="*/ 894133 h 1849426"/>
                <a:gd name="GluePoint992X" fmla="*/ 2757734 w 6386648"/>
                <a:gd name="GluePoint992Y" fmla="*/ 912157 h 1849426"/>
                <a:gd name="GluePoint993X" fmla="*/ 2739709 w 6386648"/>
                <a:gd name="GluePoint993Y" fmla="*/ 930182 h 1849426"/>
                <a:gd name="GluePoint994X" fmla="*/ 2721685 w 6386648"/>
                <a:gd name="GluePoint994Y" fmla="*/ 912157 h 1849426"/>
                <a:gd name="GluePoint995X" fmla="*/ 2739709 w 6386648"/>
                <a:gd name="GluePoint995Y" fmla="*/ 894133 h 1849426"/>
                <a:gd name="GluePoint996X" fmla="*/ 360487 w 6386648"/>
                <a:gd name="GluePoint996Y" fmla="*/ 894133 h 1849426"/>
                <a:gd name="GluePoint997X" fmla="*/ 378512 w 6386648"/>
                <a:gd name="GluePoint997Y" fmla="*/ 912157 h 1849426"/>
                <a:gd name="GluePoint998X" fmla="*/ 360487 w 6386648"/>
                <a:gd name="GluePoint998Y" fmla="*/ 930182 h 1849426"/>
                <a:gd name="GluePoint999X" fmla="*/ 342463 w 6386648"/>
                <a:gd name="GluePoint999Y" fmla="*/ 912157 h 1849426"/>
                <a:gd name="GluePoint1000X" fmla="*/ 360487 w 6386648"/>
                <a:gd name="GluePoint1000Y" fmla="*/ 894133 h 1849426"/>
                <a:gd name="GluePoint1001X" fmla="*/ 1093480 w 6386648"/>
                <a:gd name="GluePoint1001Y" fmla="*/ 888125 h 1849426"/>
                <a:gd name="GluePoint1002X" fmla="*/ 1111505 w 6386648"/>
                <a:gd name="GluePoint1002Y" fmla="*/ 906150 h 1849426"/>
                <a:gd name="GluePoint1003X" fmla="*/ 1093480 w 6386648"/>
                <a:gd name="GluePoint1003Y" fmla="*/ 924174 h 1849426"/>
                <a:gd name="GluePoint1004X" fmla="*/ 1075456 w 6386648"/>
                <a:gd name="GluePoint1004Y" fmla="*/ 906150 h 1849426"/>
                <a:gd name="GluePoint1005X" fmla="*/ 1093480 w 6386648"/>
                <a:gd name="GluePoint1005Y" fmla="*/ 888125 h 1849426"/>
                <a:gd name="GluePoint1006X" fmla="*/ 3707019 w 6386648"/>
                <a:gd name="GluePoint1006Y" fmla="*/ 882116 h 1849426"/>
                <a:gd name="GluePoint1007X" fmla="*/ 3725044 w 6386648"/>
                <a:gd name="GluePoint1007Y" fmla="*/ 900140 h 1849426"/>
                <a:gd name="GluePoint1008X" fmla="*/ 3707019 w 6386648"/>
                <a:gd name="GluePoint1008Y" fmla="*/ 918165 h 1849426"/>
                <a:gd name="GluePoint1009X" fmla="*/ 3688994 w 6386648"/>
                <a:gd name="GluePoint1009Y" fmla="*/ 900140 h 1849426"/>
                <a:gd name="GluePoint1010X" fmla="*/ 3707019 w 6386648"/>
                <a:gd name="GluePoint1010Y" fmla="*/ 882116 h 1849426"/>
                <a:gd name="GluePoint1011X" fmla="*/ 1742358 w 6386648"/>
                <a:gd name="GluePoint1011Y" fmla="*/ 882116 h 1849426"/>
                <a:gd name="GluePoint1012X" fmla="*/ 1760383 w 6386648"/>
                <a:gd name="GluePoint1012Y" fmla="*/ 900140 h 1849426"/>
                <a:gd name="GluePoint1013X" fmla="*/ 1742358 w 6386648"/>
                <a:gd name="GluePoint1013Y" fmla="*/ 918165 h 1849426"/>
                <a:gd name="GluePoint1014X" fmla="*/ 1724334 w 6386648"/>
                <a:gd name="GluePoint1014Y" fmla="*/ 900140 h 1849426"/>
                <a:gd name="GluePoint1015X" fmla="*/ 1742358 w 6386648"/>
                <a:gd name="GluePoint1015Y" fmla="*/ 882116 h 1849426"/>
                <a:gd name="GluePoint1016X" fmla="*/ 757024 w 6386648"/>
                <a:gd name="GluePoint1016Y" fmla="*/ 876108 h 1849426"/>
                <a:gd name="GluePoint1017X" fmla="*/ 775049 w 6386648"/>
                <a:gd name="GluePoint1017Y" fmla="*/ 894132 h 1849426"/>
                <a:gd name="GluePoint1018X" fmla="*/ 757024 w 6386648"/>
                <a:gd name="GluePoint1018Y" fmla="*/ 912157 h 1849426"/>
                <a:gd name="GluePoint1019X" fmla="*/ 739000 w 6386648"/>
                <a:gd name="GluePoint1019Y" fmla="*/ 894132 h 1849426"/>
                <a:gd name="GluePoint1020X" fmla="*/ 757024 w 6386648"/>
                <a:gd name="GluePoint1020Y" fmla="*/ 876108 h 1849426"/>
                <a:gd name="GluePoint1021X" fmla="*/ 6104265 w 6386648"/>
                <a:gd name="GluePoint1021Y" fmla="*/ 870100 h 1849426"/>
                <a:gd name="GluePoint1022X" fmla="*/ 6122290 w 6386648"/>
                <a:gd name="GluePoint1022Y" fmla="*/ 888124 h 1849426"/>
                <a:gd name="GluePoint1023X" fmla="*/ 6104265 w 6386648"/>
                <a:gd name="GluePoint1023Y" fmla="*/ 906149 h 1849426"/>
                <a:gd name="GluePoint1024X" fmla="*/ 6086241 w 6386648"/>
                <a:gd name="GluePoint1024Y" fmla="*/ 888124 h 1849426"/>
                <a:gd name="GluePoint1025X" fmla="*/ 6104265 w 6386648"/>
                <a:gd name="GluePoint1025Y" fmla="*/ 870100 h 1849426"/>
                <a:gd name="GluePoint1026X" fmla="*/ 474642 w 6386648"/>
                <a:gd name="GluePoint1026Y" fmla="*/ 870100 h 1849426"/>
                <a:gd name="GluePoint1027X" fmla="*/ 492667 w 6386648"/>
                <a:gd name="GluePoint1027Y" fmla="*/ 888124 h 1849426"/>
                <a:gd name="GluePoint1028X" fmla="*/ 474642 w 6386648"/>
                <a:gd name="GluePoint1028Y" fmla="*/ 906149 h 1849426"/>
                <a:gd name="GluePoint1029X" fmla="*/ 456618 w 6386648"/>
                <a:gd name="GluePoint1029Y" fmla="*/ 888124 h 1849426"/>
                <a:gd name="GluePoint1030X" fmla="*/ 474642 w 6386648"/>
                <a:gd name="GluePoint1030Y" fmla="*/ 870100 h 1849426"/>
                <a:gd name="GluePoint1031X" fmla="*/ 3568832 w 6386648"/>
                <a:gd name="GluePoint1031Y" fmla="*/ 864092 h 1849426"/>
                <a:gd name="GluePoint1032X" fmla="*/ 3586857 w 6386648"/>
                <a:gd name="GluePoint1032Y" fmla="*/ 882116 h 1849426"/>
                <a:gd name="GluePoint1033X" fmla="*/ 3568832 w 6386648"/>
                <a:gd name="GluePoint1033Y" fmla="*/ 900141 h 1849426"/>
                <a:gd name="GluePoint1034X" fmla="*/ 3550808 w 6386648"/>
                <a:gd name="GluePoint1034Y" fmla="*/ 882116 h 1849426"/>
                <a:gd name="GluePoint1035X" fmla="*/ 3568832 w 6386648"/>
                <a:gd name="GluePoint1035Y" fmla="*/ 864092 h 1849426"/>
                <a:gd name="GluePoint1036X" fmla="*/ 2980034 w 6386648"/>
                <a:gd name="GluePoint1036Y" fmla="*/ 864092 h 1849426"/>
                <a:gd name="GluePoint1037X" fmla="*/ 2998059 w 6386648"/>
                <a:gd name="GluePoint1037Y" fmla="*/ 882116 h 1849426"/>
                <a:gd name="GluePoint1038X" fmla="*/ 2980034 w 6386648"/>
                <a:gd name="GluePoint1038Y" fmla="*/ 900141 h 1849426"/>
                <a:gd name="GluePoint1039X" fmla="*/ 2962010 w 6386648"/>
                <a:gd name="GluePoint1039Y" fmla="*/ 882116 h 1849426"/>
                <a:gd name="GluePoint1040X" fmla="*/ 2980034 w 6386648"/>
                <a:gd name="GluePoint1040Y" fmla="*/ 864092 h 1849426"/>
                <a:gd name="GluePoint1041X" fmla="*/ 2012725 w 6386648"/>
                <a:gd name="GluePoint1041Y" fmla="*/ 864092 h 1849426"/>
                <a:gd name="GluePoint1042X" fmla="*/ 2030750 w 6386648"/>
                <a:gd name="GluePoint1042Y" fmla="*/ 882116 h 1849426"/>
                <a:gd name="GluePoint1043X" fmla="*/ 2012725 w 6386648"/>
                <a:gd name="GluePoint1043Y" fmla="*/ 900141 h 1849426"/>
                <a:gd name="GluePoint1044X" fmla="*/ 1994701 w 6386648"/>
                <a:gd name="GluePoint1044Y" fmla="*/ 882116 h 1849426"/>
                <a:gd name="GluePoint1045X" fmla="*/ 2012725 w 6386648"/>
                <a:gd name="GluePoint1045Y" fmla="*/ 864092 h 1849426"/>
                <a:gd name="GluePoint1046X" fmla="*/ 3857222 w 6386648"/>
                <a:gd name="GluePoint1046Y" fmla="*/ 858084 h 1849426"/>
                <a:gd name="GluePoint1047X" fmla="*/ 3875247 w 6386648"/>
                <a:gd name="GluePoint1047Y" fmla="*/ 876109 h 1849426"/>
                <a:gd name="GluePoint1048X" fmla="*/ 3857222 w 6386648"/>
                <a:gd name="GluePoint1048Y" fmla="*/ 894133 h 1849426"/>
                <a:gd name="GluePoint1049X" fmla="*/ 3839197 w 6386648"/>
                <a:gd name="GluePoint1049Y" fmla="*/ 876109 h 1849426"/>
                <a:gd name="GluePoint1050X" fmla="*/ 3857222 w 6386648"/>
                <a:gd name="GluePoint1050Y" fmla="*/ 858084 h 1849426"/>
                <a:gd name="GluePoint1051X" fmla="*/ 1387878 w 6386648"/>
                <a:gd name="GluePoint1051Y" fmla="*/ 858084 h 1849426"/>
                <a:gd name="GluePoint1052X" fmla="*/ 1405903 w 6386648"/>
                <a:gd name="GluePoint1052Y" fmla="*/ 876109 h 1849426"/>
                <a:gd name="GluePoint1053X" fmla="*/ 1387878 w 6386648"/>
                <a:gd name="GluePoint1053Y" fmla="*/ 894133 h 1849426"/>
                <a:gd name="GluePoint1054X" fmla="*/ 1369854 w 6386648"/>
                <a:gd name="GluePoint1054Y" fmla="*/ 876109 h 1849426"/>
                <a:gd name="GluePoint1055X" fmla="*/ 1387878 w 6386648"/>
                <a:gd name="GluePoint1055Y" fmla="*/ 858084 h 1849426"/>
                <a:gd name="GluePoint1056X" fmla="*/ 973317 w 6386648"/>
                <a:gd name="GluePoint1056Y" fmla="*/ 852076 h 1849426"/>
                <a:gd name="GluePoint1057X" fmla="*/ 991342 w 6386648"/>
                <a:gd name="GluePoint1057Y" fmla="*/ 870100 h 1849426"/>
                <a:gd name="GluePoint1058X" fmla="*/ 973317 w 6386648"/>
                <a:gd name="GluePoint1058Y" fmla="*/ 888125 h 1849426"/>
                <a:gd name="GluePoint1059X" fmla="*/ 955293 w 6386648"/>
                <a:gd name="GluePoint1059Y" fmla="*/ 870100 h 1849426"/>
                <a:gd name="GluePoint1060X" fmla="*/ 973317 w 6386648"/>
                <a:gd name="GluePoint1060Y" fmla="*/ 852076 h 1849426"/>
                <a:gd name="GluePoint1061X" fmla="*/ 228308 w 6386648"/>
                <a:gd name="GluePoint1061Y" fmla="*/ 852076 h 1849426"/>
                <a:gd name="GluePoint1062X" fmla="*/ 246333 w 6386648"/>
                <a:gd name="GluePoint1062Y" fmla="*/ 870100 h 1849426"/>
                <a:gd name="GluePoint1063X" fmla="*/ 228308 w 6386648"/>
                <a:gd name="GluePoint1063Y" fmla="*/ 888125 h 1849426"/>
                <a:gd name="GluePoint1064X" fmla="*/ 210284 w 6386648"/>
                <a:gd name="GluePoint1064Y" fmla="*/ 870100 h 1849426"/>
                <a:gd name="GluePoint1065X" fmla="*/ 228308 w 6386648"/>
                <a:gd name="GluePoint1065Y" fmla="*/ 852076 h 1849426"/>
                <a:gd name="GluePoint1066X" fmla="*/ 3196327 w 6386648"/>
                <a:gd name="GluePoint1066Y" fmla="*/ 846068 h 1849426"/>
                <a:gd name="GluePoint1067X" fmla="*/ 3214352 w 6386648"/>
                <a:gd name="GluePoint1067Y" fmla="*/ 864092 h 1849426"/>
                <a:gd name="GluePoint1068X" fmla="*/ 3196327 w 6386648"/>
                <a:gd name="GluePoint1068Y" fmla="*/ 882117 h 1849426"/>
                <a:gd name="GluePoint1069X" fmla="*/ 3178302 w 6386648"/>
                <a:gd name="GluePoint1069Y" fmla="*/ 864092 h 1849426"/>
                <a:gd name="GluePoint1070X" fmla="*/ 3196327 w 6386648"/>
                <a:gd name="GluePoint1070Y" fmla="*/ 846068 h 1849426"/>
                <a:gd name="GluePoint1071X" fmla="*/ 6218419 w 6386648"/>
                <a:gd name="GluePoint1071Y" fmla="*/ 840059 h 1849426"/>
                <a:gd name="GluePoint1072X" fmla="*/ 6236444 w 6386648"/>
                <a:gd name="GluePoint1072Y" fmla="*/ 858083 h 1849426"/>
                <a:gd name="GluePoint1073X" fmla="*/ 6218419 w 6386648"/>
                <a:gd name="GluePoint1073Y" fmla="*/ 876108 h 1849426"/>
                <a:gd name="GluePoint1074X" fmla="*/ 6200395 w 6386648"/>
                <a:gd name="GluePoint1074Y" fmla="*/ 858083 h 1849426"/>
                <a:gd name="GluePoint1075X" fmla="*/ 6218419 w 6386648"/>
                <a:gd name="GluePoint1075Y" fmla="*/ 840059 h 1849426"/>
                <a:gd name="GluePoint1076X" fmla="*/ 5978094 w 6386648"/>
                <a:gd name="GluePoint1076Y" fmla="*/ 834051 h 1849426"/>
                <a:gd name="GluePoint1077X" fmla="*/ 5996119 w 6386648"/>
                <a:gd name="GluePoint1077Y" fmla="*/ 852075 h 1849426"/>
                <a:gd name="GluePoint1078X" fmla="*/ 5978094 w 6386648"/>
                <a:gd name="GluePoint1078Y" fmla="*/ 870100 h 1849426"/>
                <a:gd name="GluePoint1079X" fmla="*/ 5960070 w 6386648"/>
                <a:gd name="GluePoint1079Y" fmla="*/ 852075 h 1849426"/>
                <a:gd name="GluePoint1080X" fmla="*/ 5978094 w 6386648"/>
                <a:gd name="GluePoint1080Y" fmla="*/ 834051 h 1849426"/>
                <a:gd name="GluePoint1081X" fmla="*/ 2198977 w 6386648"/>
                <a:gd name="GluePoint1081Y" fmla="*/ 834051 h 1849426"/>
                <a:gd name="GluePoint1082X" fmla="*/ 2217002 w 6386648"/>
                <a:gd name="GluePoint1082Y" fmla="*/ 852075 h 1849426"/>
                <a:gd name="GluePoint1083X" fmla="*/ 2198977 w 6386648"/>
                <a:gd name="GluePoint1083Y" fmla="*/ 870100 h 1849426"/>
                <a:gd name="GluePoint1084X" fmla="*/ 2180953 w 6386648"/>
                <a:gd name="GluePoint1084Y" fmla="*/ 852075 h 1849426"/>
                <a:gd name="GluePoint1085X" fmla="*/ 2198977 w 6386648"/>
                <a:gd name="GluePoint1085Y" fmla="*/ 834051 h 1849426"/>
                <a:gd name="GluePoint1086X" fmla="*/ 1622196 w 6386648"/>
                <a:gd name="GluePoint1086Y" fmla="*/ 834051 h 1849426"/>
                <a:gd name="GluePoint1087X" fmla="*/ 1640221 w 6386648"/>
                <a:gd name="GluePoint1087Y" fmla="*/ 852075 h 1849426"/>
                <a:gd name="GluePoint1088X" fmla="*/ 1622196 w 6386648"/>
                <a:gd name="GluePoint1088Y" fmla="*/ 870100 h 1849426"/>
                <a:gd name="GluePoint1089X" fmla="*/ 1604172 w 6386648"/>
                <a:gd name="GluePoint1089Y" fmla="*/ 852075 h 1849426"/>
                <a:gd name="GluePoint1090X" fmla="*/ 1622196 w 6386648"/>
                <a:gd name="GluePoint1090Y" fmla="*/ 834051 h 1849426"/>
                <a:gd name="GluePoint1091X" fmla="*/ 1201626 w 6386648"/>
                <a:gd name="GluePoint1091Y" fmla="*/ 834051 h 1849426"/>
                <a:gd name="GluePoint1092X" fmla="*/ 1219651 w 6386648"/>
                <a:gd name="GluePoint1092Y" fmla="*/ 852075 h 1849426"/>
                <a:gd name="GluePoint1093X" fmla="*/ 1201626 w 6386648"/>
                <a:gd name="GluePoint1093Y" fmla="*/ 870100 h 1849426"/>
                <a:gd name="GluePoint1094X" fmla="*/ 1183602 w 6386648"/>
                <a:gd name="GluePoint1094Y" fmla="*/ 852075 h 1849426"/>
                <a:gd name="GluePoint1095X" fmla="*/ 1201626 w 6386648"/>
                <a:gd name="GluePoint1095Y" fmla="*/ 834051 h 1849426"/>
                <a:gd name="GluePoint1096X" fmla="*/ 2469343 w 6386648"/>
                <a:gd name="GluePoint1096Y" fmla="*/ 828043 h 1849426"/>
                <a:gd name="GluePoint1097X" fmla="*/ 2487368 w 6386648"/>
                <a:gd name="GluePoint1097Y" fmla="*/ 846068 h 1849426"/>
                <a:gd name="GluePoint1098X" fmla="*/ 2469343 w 6386648"/>
                <a:gd name="GluePoint1098Y" fmla="*/ 864092 h 1849426"/>
                <a:gd name="GluePoint1099X" fmla="*/ 2451319 w 6386648"/>
                <a:gd name="GluePoint1099Y" fmla="*/ 846068 h 1849426"/>
                <a:gd name="GluePoint1100X" fmla="*/ 2469343 w 6386648"/>
                <a:gd name="GluePoint1100Y" fmla="*/ 828043 h 1849426"/>
                <a:gd name="GluePoint1101X" fmla="*/ 3448669 w 6386648"/>
                <a:gd name="GluePoint1101Y" fmla="*/ 822035 h 1849426"/>
                <a:gd name="GluePoint1102X" fmla="*/ 3466694 w 6386648"/>
                <a:gd name="GluePoint1102Y" fmla="*/ 840059 h 1849426"/>
                <a:gd name="GluePoint1103X" fmla="*/ 3448669 w 6386648"/>
                <a:gd name="GluePoint1103Y" fmla="*/ 858084 h 1849426"/>
                <a:gd name="GluePoint1104X" fmla="*/ 3430645 w 6386648"/>
                <a:gd name="GluePoint1104Y" fmla="*/ 840059 h 1849426"/>
                <a:gd name="GluePoint1105X" fmla="*/ 3448669 w 6386648"/>
                <a:gd name="GluePoint1105Y" fmla="*/ 822035 h 1849426"/>
                <a:gd name="GluePoint1106X" fmla="*/ 1874537 w 6386648"/>
                <a:gd name="GluePoint1106Y" fmla="*/ 822035 h 1849426"/>
                <a:gd name="GluePoint1107X" fmla="*/ 1892562 w 6386648"/>
                <a:gd name="GluePoint1107Y" fmla="*/ 840059 h 1849426"/>
                <a:gd name="GluePoint1108X" fmla="*/ 1874537 w 6386648"/>
                <a:gd name="GluePoint1108Y" fmla="*/ 858084 h 1849426"/>
                <a:gd name="GluePoint1109X" fmla="*/ 1856513 w 6386648"/>
                <a:gd name="GluePoint1109Y" fmla="*/ 840059 h 1849426"/>
                <a:gd name="GluePoint1110X" fmla="*/ 1874537 w 6386648"/>
                <a:gd name="GluePoint1110Y" fmla="*/ 822035 h 1849426"/>
                <a:gd name="GluePoint1111X" fmla="*/ 2823823 w 6386648"/>
                <a:gd name="GluePoint1111Y" fmla="*/ 816027 h 1849426"/>
                <a:gd name="GluePoint1112X" fmla="*/ 2841848 w 6386648"/>
                <a:gd name="GluePoint1112Y" fmla="*/ 834051 h 1849426"/>
                <a:gd name="GluePoint1113X" fmla="*/ 2823823 w 6386648"/>
                <a:gd name="GluePoint1113Y" fmla="*/ 852076 h 1849426"/>
                <a:gd name="GluePoint1114X" fmla="*/ 2805799 w 6386648"/>
                <a:gd name="GluePoint1114Y" fmla="*/ 834051 h 1849426"/>
                <a:gd name="GluePoint1115X" fmla="*/ 2823823 w 6386648"/>
                <a:gd name="GluePoint1115Y" fmla="*/ 816027 h 1849426"/>
                <a:gd name="GluePoint1116X" fmla="*/ 2595514 w 6386648"/>
                <a:gd name="GluePoint1116Y" fmla="*/ 816027 h 1849426"/>
                <a:gd name="GluePoint1117X" fmla="*/ 2613539 w 6386648"/>
                <a:gd name="GluePoint1117Y" fmla="*/ 834051 h 1849426"/>
                <a:gd name="GluePoint1118X" fmla="*/ 2595514 w 6386648"/>
                <a:gd name="GluePoint1118Y" fmla="*/ 852076 h 1849426"/>
                <a:gd name="GluePoint1119X" fmla="*/ 2577489 w 6386648"/>
                <a:gd name="GluePoint1119Y" fmla="*/ 834051 h 1849426"/>
                <a:gd name="GluePoint1120X" fmla="*/ 2595514 w 6386648"/>
                <a:gd name="GluePoint1120Y" fmla="*/ 816027 h 1849426"/>
                <a:gd name="GluePoint1121X" fmla="*/ 2307124 w 6386648"/>
                <a:gd name="GluePoint1121Y" fmla="*/ 816027 h 1849426"/>
                <a:gd name="GluePoint1122X" fmla="*/ 2325148 w 6386648"/>
                <a:gd name="GluePoint1122Y" fmla="*/ 834051 h 1849426"/>
                <a:gd name="GluePoint1123X" fmla="*/ 2307124 w 6386648"/>
                <a:gd name="GluePoint1123Y" fmla="*/ 852076 h 1849426"/>
                <a:gd name="GluePoint1124X" fmla="*/ 2289099 w 6386648"/>
                <a:gd name="GluePoint1124Y" fmla="*/ 834051 h 1849426"/>
                <a:gd name="GluePoint1125X" fmla="*/ 2307124 w 6386648"/>
                <a:gd name="GluePoint1125Y" fmla="*/ 816027 h 1849426"/>
                <a:gd name="GluePoint1126X" fmla="*/ 606821 w 6386648"/>
                <a:gd name="GluePoint1126Y" fmla="*/ 816027 h 1849426"/>
                <a:gd name="GluePoint1127X" fmla="*/ 624846 w 6386648"/>
                <a:gd name="GluePoint1127Y" fmla="*/ 834051 h 1849426"/>
                <a:gd name="GluePoint1128X" fmla="*/ 606821 w 6386648"/>
                <a:gd name="GluePoint1128Y" fmla="*/ 852076 h 1849426"/>
                <a:gd name="GluePoint1129X" fmla="*/ 588797 w 6386648"/>
                <a:gd name="GluePoint1129Y" fmla="*/ 834051 h 1849426"/>
                <a:gd name="GluePoint1130X" fmla="*/ 606821 w 6386648"/>
                <a:gd name="GluePoint1130Y" fmla="*/ 816027 h 1849426"/>
                <a:gd name="GluePoint1131X" fmla="*/ 3292457 w 6386648"/>
                <a:gd name="GluePoint1131Y" fmla="*/ 791994 h 1849426"/>
                <a:gd name="GluePoint1132X" fmla="*/ 3310482 w 6386648"/>
                <a:gd name="GluePoint1132Y" fmla="*/ 810018 h 1849426"/>
                <a:gd name="GluePoint1133X" fmla="*/ 3292457 w 6386648"/>
                <a:gd name="GluePoint1133Y" fmla="*/ 828043 h 1849426"/>
                <a:gd name="GluePoint1134X" fmla="*/ 3274433 w 6386648"/>
                <a:gd name="GluePoint1134Y" fmla="*/ 810018 h 1849426"/>
                <a:gd name="GluePoint1135X" fmla="*/ 3292457 w 6386648"/>
                <a:gd name="GluePoint1135Y" fmla="*/ 791994 h 1849426"/>
                <a:gd name="GluePoint1136X" fmla="*/ 859163 w 6386648"/>
                <a:gd name="GluePoint1136Y" fmla="*/ 791994 h 1849426"/>
                <a:gd name="GluePoint1137X" fmla="*/ 877188 w 6386648"/>
                <a:gd name="GluePoint1137Y" fmla="*/ 810018 h 1849426"/>
                <a:gd name="GluePoint1138X" fmla="*/ 859163 w 6386648"/>
                <a:gd name="GluePoint1138Y" fmla="*/ 828043 h 1849426"/>
                <a:gd name="GluePoint1139X" fmla="*/ 841139 w 6386648"/>
                <a:gd name="GluePoint1139Y" fmla="*/ 810018 h 1849426"/>
                <a:gd name="GluePoint1140X" fmla="*/ 859163 w 6386648"/>
                <a:gd name="GluePoint1140Y" fmla="*/ 791994 h 1849426"/>
                <a:gd name="GluePoint1141X" fmla="*/ 1297756 w 6386648"/>
                <a:gd name="GluePoint1141Y" fmla="*/ 785986 h 1849426"/>
                <a:gd name="GluePoint1142X" fmla="*/ 1315781 w 6386648"/>
                <a:gd name="GluePoint1142Y" fmla="*/ 804010 h 1849426"/>
                <a:gd name="GluePoint1143X" fmla="*/ 1297756 w 6386648"/>
                <a:gd name="GluePoint1143Y" fmla="*/ 822035 h 1849426"/>
                <a:gd name="GluePoint1144X" fmla="*/ 1279732 w 6386648"/>
                <a:gd name="GluePoint1144Y" fmla="*/ 804010 h 1849426"/>
                <a:gd name="GluePoint1145X" fmla="*/ 1297756 w 6386648"/>
                <a:gd name="GluePoint1145Y" fmla="*/ 785986 h 1849426"/>
                <a:gd name="GluePoint1146X" fmla="*/ 324438 w 6386648"/>
                <a:gd name="GluePoint1146Y" fmla="*/ 785986 h 1849426"/>
                <a:gd name="GluePoint1147X" fmla="*/ 342463 w 6386648"/>
                <a:gd name="GluePoint1147Y" fmla="*/ 804010 h 1849426"/>
                <a:gd name="GluePoint1148X" fmla="*/ 324438 w 6386648"/>
                <a:gd name="GluePoint1148Y" fmla="*/ 822035 h 1849426"/>
                <a:gd name="GluePoint1149X" fmla="*/ 306414 w 6386648"/>
                <a:gd name="GluePoint1149Y" fmla="*/ 804010 h 1849426"/>
                <a:gd name="GluePoint1150X" fmla="*/ 324438 w 6386648"/>
                <a:gd name="GluePoint1150Y" fmla="*/ 785986 h 1849426"/>
                <a:gd name="GluePoint1151X" fmla="*/ 3755084 w 6386648"/>
                <a:gd name="GluePoint1151Y" fmla="*/ 779978 h 1849426"/>
                <a:gd name="GluePoint1152X" fmla="*/ 3773109 w 6386648"/>
                <a:gd name="GluePoint1152Y" fmla="*/ 798002 h 1849426"/>
                <a:gd name="GluePoint1153X" fmla="*/ 3755084 w 6386648"/>
                <a:gd name="GluePoint1153Y" fmla="*/ 816027 h 1849426"/>
                <a:gd name="GluePoint1154X" fmla="*/ 3737060 w 6386648"/>
                <a:gd name="GluePoint1154Y" fmla="*/ 798002 h 1849426"/>
                <a:gd name="GluePoint1155X" fmla="*/ 3755084 w 6386648"/>
                <a:gd name="GluePoint1155Y" fmla="*/ 779978 h 1849426"/>
                <a:gd name="GluePoint1156X" fmla="*/ 1496026 w 6386648"/>
                <a:gd name="GluePoint1156Y" fmla="*/ 779978 h 1849426"/>
                <a:gd name="GluePoint1157X" fmla="*/ 1514050 w 6386648"/>
                <a:gd name="GluePoint1157Y" fmla="*/ 798002 h 1849426"/>
                <a:gd name="GluePoint1158X" fmla="*/ 1496026 w 6386648"/>
                <a:gd name="GluePoint1158Y" fmla="*/ 816027 h 1849426"/>
                <a:gd name="GluePoint1159X" fmla="*/ 1478001 w 6386648"/>
                <a:gd name="GluePoint1159Y" fmla="*/ 798002 h 1849426"/>
                <a:gd name="GluePoint1160X" fmla="*/ 1496026 w 6386648"/>
                <a:gd name="GluePoint1160Y" fmla="*/ 779978 h 1849426"/>
                <a:gd name="GluePoint1161X" fmla="*/ 3622905 w 6386648"/>
                <a:gd name="GluePoint1161Y" fmla="*/ 767962 h 1849426"/>
                <a:gd name="GluePoint1162X" fmla="*/ 3640930 w 6386648"/>
                <a:gd name="GluePoint1162Y" fmla="*/ 785987 h 1849426"/>
                <a:gd name="GluePoint1163X" fmla="*/ 3622905 w 6386648"/>
                <a:gd name="GluePoint1163Y" fmla="*/ 804011 h 1849426"/>
                <a:gd name="GluePoint1164X" fmla="*/ 3604881 w 6386648"/>
                <a:gd name="GluePoint1164Y" fmla="*/ 785987 h 1849426"/>
                <a:gd name="GluePoint1165X" fmla="*/ 3622905 w 6386648"/>
                <a:gd name="GluePoint1165Y" fmla="*/ 767962 h 1849426"/>
                <a:gd name="GluePoint1166X" fmla="*/ 3112213 w 6386648"/>
                <a:gd name="GluePoint1166Y" fmla="*/ 767962 h 1849426"/>
                <a:gd name="GluePoint1167X" fmla="*/ 3130238 w 6386648"/>
                <a:gd name="GluePoint1167Y" fmla="*/ 785987 h 1849426"/>
                <a:gd name="GluePoint1168X" fmla="*/ 3112213 w 6386648"/>
                <a:gd name="GluePoint1168Y" fmla="*/ 804011 h 1849426"/>
                <a:gd name="GluePoint1169X" fmla="*/ 3094189 w 6386648"/>
                <a:gd name="GluePoint1169Y" fmla="*/ 785987 h 1849426"/>
                <a:gd name="GluePoint1170X" fmla="*/ 3112213 w 6386648"/>
                <a:gd name="GluePoint1170Y" fmla="*/ 767962 h 1849426"/>
                <a:gd name="GluePoint1171X" fmla="*/ 714968 w 6386648"/>
                <a:gd name="GluePoint1171Y" fmla="*/ 767962 h 1849426"/>
                <a:gd name="GluePoint1172X" fmla="*/ 732992 w 6386648"/>
                <a:gd name="GluePoint1172Y" fmla="*/ 785987 h 1849426"/>
                <a:gd name="GluePoint1173X" fmla="*/ 714968 w 6386648"/>
                <a:gd name="GluePoint1173Y" fmla="*/ 804011 h 1849426"/>
                <a:gd name="GluePoint1174X" fmla="*/ 696943 w 6386648"/>
                <a:gd name="GluePoint1174Y" fmla="*/ 785987 h 1849426"/>
                <a:gd name="GluePoint1175X" fmla="*/ 714968 w 6386648"/>
                <a:gd name="GluePoint1175Y" fmla="*/ 767962 h 1849426"/>
                <a:gd name="GluePoint1176X" fmla="*/ 2986042 w 6386648"/>
                <a:gd name="GluePoint1176Y" fmla="*/ 761954 h 1849426"/>
                <a:gd name="GluePoint1177X" fmla="*/ 3004067 w 6386648"/>
                <a:gd name="GluePoint1177Y" fmla="*/ 779978 h 1849426"/>
                <a:gd name="GluePoint1178X" fmla="*/ 2986042 w 6386648"/>
                <a:gd name="GluePoint1178Y" fmla="*/ 798003 h 1849426"/>
                <a:gd name="GluePoint1179X" fmla="*/ 2968017 w 6386648"/>
                <a:gd name="GluePoint1179Y" fmla="*/ 779978 h 1849426"/>
                <a:gd name="GluePoint1180X" fmla="*/ 2986042 w 6386648"/>
                <a:gd name="GluePoint1180Y" fmla="*/ 761954 h 1849426"/>
                <a:gd name="GluePoint1181X" fmla="*/ 1736351 w 6386648"/>
                <a:gd name="GluePoint1181Y" fmla="*/ 761954 h 1849426"/>
                <a:gd name="GluePoint1182X" fmla="*/ 1754375 w 6386648"/>
                <a:gd name="GluePoint1182Y" fmla="*/ 779978 h 1849426"/>
                <a:gd name="GluePoint1183X" fmla="*/ 1736351 w 6386648"/>
                <a:gd name="GluePoint1183Y" fmla="*/ 798003 h 1849426"/>
                <a:gd name="GluePoint1184X" fmla="*/ 1718326 w 6386648"/>
                <a:gd name="GluePoint1184Y" fmla="*/ 779978 h 1849426"/>
                <a:gd name="GluePoint1185X" fmla="*/ 1736351 w 6386648"/>
                <a:gd name="GluePoint1185Y" fmla="*/ 761954 h 1849426"/>
                <a:gd name="GluePoint1186X" fmla="*/ 5863939 w 6386648"/>
                <a:gd name="GluePoint1186Y" fmla="*/ 755946 h 1849426"/>
                <a:gd name="GluePoint1187X" fmla="*/ 5881964 w 6386648"/>
                <a:gd name="GluePoint1187Y" fmla="*/ 773970 h 1849426"/>
                <a:gd name="GluePoint1188X" fmla="*/ 5863939 w 6386648"/>
                <a:gd name="GluePoint1188Y" fmla="*/ 791995 h 1849426"/>
                <a:gd name="GluePoint1189X" fmla="*/ 5845915 w 6386648"/>
                <a:gd name="GluePoint1189Y" fmla="*/ 773970 h 1849426"/>
                <a:gd name="GluePoint1190X" fmla="*/ 5863939 w 6386648"/>
                <a:gd name="GluePoint1190Y" fmla="*/ 755946 h 1849426"/>
                <a:gd name="GluePoint1191X" fmla="*/ 2685636 w 6386648"/>
                <a:gd name="GluePoint1191Y" fmla="*/ 755946 h 1849426"/>
                <a:gd name="GluePoint1192X" fmla="*/ 2703661 w 6386648"/>
                <a:gd name="GluePoint1192Y" fmla="*/ 773970 h 1849426"/>
                <a:gd name="GluePoint1193X" fmla="*/ 2685636 w 6386648"/>
                <a:gd name="GluePoint1193Y" fmla="*/ 791995 h 1849426"/>
                <a:gd name="GluePoint1194X" fmla="*/ 2667611 w 6386648"/>
                <a:gd name="GluePoint1194Y" fmla="*/ 773970 h 1849426"/>
                <a:gd name="GluePoint1195X" fmla="*/ 2685636 w 6386648"/>
                <a:gd name="GluePoint1195Y" fmla="*/ 755946 h 1849426"/>
                <a:gd name="GluePoint1196X" fmla="*/ 1069447 w 6386648"/>
                <a:gd name="GluePoint1196Y" fmla="*/ 755946 h 1849426"/>
                <a:gd name="GluePoint1197X" fmla="*/ 1087472 w 6386648"/>
                <a:gd name="GluePoint1197Y" fmla="*/ 773970 h 1849426"/>
                <a:gd name="GluePoint1198X" fmla="*/ 1069447 w 6386648"/>
                <a:gd name="GluePoint1198Y" fmla="*/ 791995 h 1849426"/>
                <a:gd name="GluePoint1199X" fmla="*/ 1051423 w 6386648"/>
                <a:gd name="GluePoint1199Y" fmla="*/ 773970 h 1849426"/>
                <a:gd name="GluePoint1200X" fmla="*/ 1069447 w 6386648"/>
                <a:gd name="GluePoint1200Y" fmla="*/ 755946 h 1849426"/>
                <a:gd name="GluePoint1201X" fmla="*/ 3935328 w 6386648"/>
                <a:gd name="GluePoint1201Y" fmla="*/ 749937 h 1849426"/>
                <a:gd name="GluePoint1202X" fmla="*/ 3953353 w 6386648"/>
                <a:gd name="GluePoint1202Y" fmla="*/ 767961 h 1849426"/>
                <a:gd name="GluePoint1203X" fmla="*/ 3935328 w 6386648"/>
                <a:gd name="GluePoint1203Y" fmla="*/ 785986 h 1849426"/>
                <a:gd name="GluePoint1204X" fmla="*/ 3917304 w 6386648"/>
                <a:gd name="GluePoint1204Y" fmla="*/ 767961 h 1849426"/>
                <a:gd name="GluePoint1205X" fmla="*/ 3935328 w 6386648"/>
                <a:gd name="GluePoint1205Y" fmla="*/ 749937 h 1849426"/>
                <a:gd name="GluePoint1206X" fmla="*/ 2114863 w 6386648"/>
                <a:gd name="GluePoint1206Y" fmla="*/ 749937 h 1849426"/>
                <a:gd name="GluePoint1207X" fmla="*/ 2132888 w 6386648"/>
                <a:gd name="GluePoint1207Y" fmla="*/ 767961 h 1849426"/>
                <a:gd name="GluePoint1208X" fmla="*/ 2114863 w 6386648"/>
                <a:gd name="GluePoint1208Y" fmla="*/ 785986 h 1849426"/>
                <a:gd name="GluePoint1209X" fmla="*/ 2096839 w 6386648"/>
                <a:gd name="GluePoint1209Y" fmla="*/ 767961 h 1849426"/>
                <a:gd name="GluePoint1210X" fmla="*/ 2114863 w 6386648"/>
                <a:gd name="GluePoint1210Y" fmla="*/ 749937 h 1849426"/>
                <a:gd name="GluePoint1211X" fmla="*/ 2006717 w 6386648"/>
                <a:gd name="GluePoint1211Y" fmla="*/ 749937 h 1849426"/>
                <a:gd name="GluePoint1212X" fmla="*/ 2024741 w 6386648"/>
                <a:gd name="GluePoint1212Y" fmla="*/ 767961 h 1849426"/>
                <a:gd name="GluePoint1213X" fmla="*/ 2006717 w 6386648"/>
                <a:gd name="GluePoint1213Y" fmla="*/ 785986 h 1849426"/>
                <a:gd name="GluePoint1214X" fmla="*/ 1988692 w 6386648"/>
                <a:gd name="GluePoint1214Y" fmla="*/ 767961 h 1849426"/>
                <a:gd name="GluePoint1215X" fmla="*/ 2006717 w 6386648"/>
                <a:gd name="GluePoint1215Y" fmla="*/ 749937 h 1849426"/>
                <a:gd name="GluePoint1216X" fmla="*/ 6116281 w 6386648"/>
                <a:gd name="GluePoint1216Y" fmla="*/ 737921 h 1849426"/>
                <a:gd name="GluePoint1217X" fmla="*/ 6134306 w 6386648"/>
                <a:gd name="GluePoint1217Y" fmla="*/ 755946 h 1849426"/>
                <a:gd name="GluePoint1218X" fmla="*/ 6116281 w 6386648"/>
                <a:gd name="GluePoint1218Y" fmla="*/ 773970 h 1849426"/>
                <a:gd name="GluePoint1219X" fmla="*/ 6098257 w 6386648"/>
                <a:gd name="GluePoint1219Y" fmla="*/ 755946 h 1849426"/>
                <a:gd name="GluePoint1220X" fmla="*/ 6116281 w 6386648"/>
                <a:gd name="GluePoint1220Y" fmla="*/ 737921 h 1849426"/>
                <a:gd name="GluePoint1221X" fmla="*/ 2397246 w 6386648"/>
                <a:gd name="GluePoint1221Y" fmla="*/ 737921 h 1849426"/>
                <a:gd name="GluePoint1222X" fmla="*/ 2415270 w 6386648"/>
                <a:gd name="GluePoint1222Y" fmla="*/ 755946 h 1849426"/>
                <a:gd name="GluePoint1223X" fmla="*/ 2397246 w 6386648"/>
                <a:gd name="GluePoint1223Y" fmla="*/ 773970 h 1849426"/>
                <a:gd name="GluePoint1224X" fmla="*/ 2379221 w 6386648"/>
                <a:gd name="GluePoint1224Y" fmla="*/ 755946 h 1849426"/>
                <a:gd name="GluePoint1225X" fmla="*/ 2397246 w 6386648"/>
                <a:gd name="GluePoint1225Y" fmla="*/ 737921 h 1849426"/>
                <a:gd name="GluePoint1226X" fmla="*/ 522707 w 6386648"/>
                <a:gd name="GluePoint1226Y" fmla="*/ 731913 h 1849426"/>
                <a:gd name="GluePoint1227X" fmla="*/ 540732 w 6386648"/>
                <a:gd name="GluePoint1227Y" fmla="*/ 749937 h 1849426"/>
                <a:gd name="GluePoint1228X" fmla="*/ 522707 w 6386648"/>
                <a:gd name="GluePoint1228Y" fmla="*/ 767962 h 1849426"/>
                <a:gd name="GluePoint1229X" fmla="*/ 504683 w 6386648"/>
                <a:gd name="GluePoint1229Y" fmla="*/ 749937 h 1849426"/>
                <a:gd name="GluePoint1230X" fmla="*/ 522707 w 6386648"/>
                <a:gd name="GluePoint1230Y" fmla="*/ 731913 h 1849426"/>
                <a:gd name="GluePoint1231X" fmla="*/ 414561 w 6386648"/>
                <a:gd name="GluePoint1231Y" fmla="*/ 731913 h 1849426"/>
                <a:gd name="GluePoint1232X" fmla="*/ 432586 w 6386648"/>
                <a:gd name="GluePoint1232Y" fmla="*/ 749937 h 1849426"/>
                <a:gd name="GluePoint1233X" fmla="*/ 414561 w 6386648"/>
                <a:gd name="GluePoint1233Y" fmla="*/ 767962 h 1849426"/>
                <a:gd name="GluePoint1234X" fmla="*/ 396537 w 6386648"/>
                <a:gd name="GluePoint1234Y" fmla="*/ 749937 h 1849426"/>
                <a:gd name="GluePoint1235X" fmla="*/ 414561 w 6386648"/>
                <a:gd name="GluePoint1235Y" fmla="*/ 731913 h 1849426"/>
                <a:gd name="GluePoint1236X" fmla="*/ 6236444 w 6386648"/>
                <a:gd name="GluePoint1236Y" fmla="*/ 725905 h 1849426"/>
                <a:gd name="GluePoint1237X" fmla="*/ 6254469 w 6386648"/>
                <a:gd name="GluePoint1237Y" fmla="*/ 743929 h 1849426"/>
                <a:gd name="GluePoint1238X" fmla="*/ 6236444 w 6386648"/>
                <a:gd name="GluePoint1238Y" fmla="*/ 761954 h 1849426"/>
                <a:gd name="GluePoint1239X" fmla="*/ 6218420 w 6386648"/>
                <a:gd name="GluePoint1239Y" fmla="*/ 743929 h 1849426"/>
                <a:gd name="GluePoint1240X" fmla="*/ 6236444 w 6386648"/>
                <a:gd name="GluePoint1240Y" fmla="*/ 725905 h 1849426"/>
                <a:gd name="GluePoint1241X" fmla="*/ 961301 w 6386648"/>
                <a:gd name="GluePoint1241Y" fmla="*/ 725905 h 1849426"/>
                <a:gd name="GluePoint1242X" fmla="*/ 979326 w 6386648"/>
                <a:gd name="GluePoint1242Y" fmla="*/ 743929 h 1849426"/>
                <a:gd name="GluePoint1243X" fmla="*/ 961301 w 6386648"/>
                <a:gd name="GluePoint1243Y" fmla="*/ 761954 h 1849426"/>
                <a:gd name="GluePoint1244X" fmla="*/ 943277 w 6386648"/>
                <a:gd name="GluePoint1244Y" fmla="*/ 743929 h 1849426"/>
                <a:gd name="GluePoint1245X" fmla="*/ 961301 w 6386648"/>
                <a:gd name="GluePoint1245Y" fmla="*/ 725905 h 1849426"/>
                <a:gd name="GluePoint1246X" fmla="*/ 3400604 w 6386648"/>
                <a:gd name="GluePoint1246Y" fmla="*/ 719897 h 1849426"/>
                <a:gd name="GluePoint1247X" fmla="*/ 3418629 w 6386648"/>
                <a:gd name="GluePoint1247Y" fmla="*/ 737921 h 1849426"/>
                <a:gd name="GluePoint1248X" fmla="*/ 3400604 w 6386648"/>
                <a:gd name="GluePoint1248Y" fmla="*/ 755946 h 1849426"/>
                <a:gd name="GluePoint1249X" fmla="*/ 3382580 w 6386648"/>
                <a:gd name="GluePoint1249Y" fmla="*/ 737921 h 1849426"/>
                <a:gd name="GluePoint1250X" fmla="*/ 3400604 w 6386648"/>
                <a:gd name="GluePoint1250Y" fmla="*/ 719897 h 1849426"/>
                <a:gd name="GluePoint1251X" fmla="*/ 6002126 w 6386648"/>
                <a:gd name="GluePoint1251Y" fmla="*/ 713889 h 1849426"/>
                <a:gd name="GluePoint1252X" fmla="*/ 6020151 w 6386648"/>
                <a:gd name="GluePoint1252Y" fmla="*/ 731913 h 1849426"/>
                <a:gd name="GluePoint1253X" fmla="*/ 6002126 w 6386648"/>
                <a:gd name="GluePoint1253Y" fmla="*/ 749938 h 1849426"/>
                <a:gd name="GluePoint1254X" fmla="*/ 5984102 w 6386648"/>
                <a:gd name="GluePoint1254Y" fmla="*/ 731913 h 1849426"/>
                <a:gd name="GluePoint1255X" fmla="*/ 6002126 w 6386648"/>
                <a:gd name="GluePoint1255Y" fmla="*/ 713889 h 1849426"/>
                <a:gd name="GluePoint1256X" fmla="*/ 1610179 w 6386648"/>
                <a:gd name="GluePoint1256Y" fmla="*/ 713889 h 1849426"/>
                <a:gd name="GluePoint1257X" fmla="*/ 1628204 w 6386648"/>
                <a:gd name="GluePoint1257Y" fmla="*/ 731913 h 1849426"/>
                <a:gd name="GluePoint1258X" fmla="*/ 1610179 w 6386648"/>
                <a:gd name="GluePoint1258Y" fmla="*/ 749938 h 1849426"/>
                <a:gd name="GluePoint1259X" fmla="*/ 1592155 w 6386648"/>
                <a:gd name="GluePoint1259Y" fmla="*/ 731913 h 1849426"/>
                <a:gd name="GluePoint1260X" fmla="*/ 1610179 w 6386648"/>
                <a:gd name="GluePoint1260Y" fmla="*/ 713889 h 1849426"/>
                <a:gd name="GluePoint1261X" fmla="*/ 3520767 w 6386648"/>
                <a:gd name="GluePoint1261Y" fmla="*/ 707881 h 1849426"/>
                <a:gd name="GluePoint1262X" fmla="*/ 3538792 w 6386648"/>
                <a:gd name="GluePoint1262Y" fmla="*/ 725906 h 1849426"/>
                <a:gd name="GluePoint1263X" fmla="*/ 3520767 w 6386648"/>
                <a:gd name="GluePoint1263Y" fmla="*/ 743930 h 1849426"/>
                <a:gd name="GluePoint1264X" fmla="*/ 3502743 w 6386648"/>
                <a:gd name="GluePoint1264Y" fmla="*/ 725906 h 1849426"/>
                <a:gd name="GluePoint1265X" fmla="*/ 3520767 w 6386648"/>
                <a:gd name="GluePoint1265Y" fmla="*/ 707881 h 1849426"/>
                <a:gd name="GluePoint1266X" fmla="*/ 2895920 w 6386648"/>
                <a:gd name="GluePoint1266Y" fmla="*/ 701872 h 1849426"/>
                <a:gd name="GluePoint1267X" fmla="*/ 2913945 w 6386648"/>
                <a:gd name="GluePoint1267Y" fmla="*/ 719896 h 1849426"/>
                <a:gd name="GluePoint1268X" fmla="*/ 2895920 w 6386648"/>
                <a:gd name="GluePoint1268Y" fmla="*/ 737921 h 1849426"/>
                <a:gd name="GluePoint1269X" fmla="*/ 2877895 w 6386648"/>
                <a:gd name="GluePoint1269Y" fmla="*/ 719896 h 1849426"/>
                <a:gd name="GluePoint1270X" fmla="*/ 2895920 w 6386648"/>
                <a:gd name="GluePoint1270Y" fmla="*/ 701872 h 1849426"/>
                <a:gd name="GluePoint1271X" fmla="*/ 2547449 w 6386648"/>
                <a:gd name="GluePoint1271Y" fmla="*/ 701872 h 1849426"/>
                <a:gd name="GluePoint1272X" fmla="*/ 2565474 w 6386648"/>
                <a:gd name="GluePoint1272Y" fmla="*/ 719896 h 1849426"/>
                <a:gd name="GluePoint1273X" fmla="*/ 2547449 w 6386648"/>
                <a:gd name="GluePoint1273Y" fmla="*/ 737921 h 1849426"/>
                <a:gd name="GluePoint1274X" fmla="*/ 2529425 w 6386648"/>
                <a:gd name="GluePoint1274Y" fmla="*/ 719896 h 1849426"/>
                <a:gd name="GluePoint1275X" fmla="*/ 2547449 w 6386648"/>
                <a:gd name="GluePoint1275Y" fmla="*/ 701872 h 1849426"/>
                <a:gd name="GluePoint1276X" fmla="*/ 2241034 w 6386648"/>
                <a:gd name="GluePoint1276Y" fmla="*/ 701872 h 1849426"/>
                <a:gd name="GluePoint1277X" fmla="*/ 2259059 w 6386648"/>
                <a:gd name="GluePoint1277Y" fmla="*/ 719896 h 1849426"/>
                <a:gd name="GluePoint1278X" fmla="*/ 2241034 w 6386648"/>
                <a:gd name="GluePoint1278Y" fmla="*/ 737921 h 1849426"/>
                <a:gd name="GluePoint1279X" fmla="*/ 2223010 w 6386648"/>
                <a:gd name="GluePoint1279Y" fmla="*/ 719896 h 1849426"/>
                <a:gd name="GluePoint1280X" fmla="*/ 2241034 w 6386648"/>
                <a:gd name="GluePoint1280Y" fmla="*/ 701872 h 1849426"/>
                <a:gd name="GluePoint1281X" fmla="*/ 1411911 w 6386648"/>
                <a:gd name="GluePoint1281Y" fmla="*/ 701872 h 1849426"/>
                <a:gd name="GluePoint1282X" fmla="*/ 1429936 w 6386648"/>
                <a:gd name="GluePoint1282Y" fmla="*/ 719896 h 1849426"/>
                <a:gd name="GluePoint1283X" fmla="*/ 1411911 w 6386648"/>
                <a:gd name="GluePoint1283Y" fmla="*/ 737921 h 1849426"/>
                <a:gd name="GluePoint1284X" fmla="*/ 1393887 w 6386648"/>
                <a:gd name="GluePoint1284Y" fmla="*/ 719896 h 1849426"/>
                <a:gd name="GluePoint1285X" fmla="*/ 1411911 w 6386648"/>
                <a:gd name="GluePoint1285Y" fmla="*/ 701872 h 1849426"/>
                <a:gd name="GluePoint1286X" fmla="*/ 1165578 w 6386648"/>
                <a:gd name="GluePoint1286Y" fmla="*/ 701872 h 1849426"/>
                <a:gd name="GluePoint1287X" fmla="*/ 1183602 w 6386648"/>
                <a:gd name="GluePoint1287Y" fmla="*/ 719896 h 1849426"/>
                <a:gd name="GluePoint1288X" fmla="*/ 1165578 w 6386648"/>
                <a:gd name="GluePoint1288Y" fmla="*/ 737921 h 1849426"/>
                <a:gd name="GluePoint1289X" fmla="*/ 1147553 w 6386648"/>
                <a:gd name="GluePoint1289Y" fmla="*/ 719896 h 1849426"/>
                <a:gd name="GluePoint1290X" fmla="*/ 1165578 w 6386648"/>
                <a:gd name="GluePoint1290Y" fmla="*/ 701872 h 1849426"/>
                <a:gd name="GluePoint1291X" fmla="*/ 168227 w 6386648"/>
                <a:gd name="GluePoint1291Y" fmla="*/ 701872 h 1849426"/>
                <a:gd name="GluePoint1292X" fmla="*/ 186252 w 6386648"/>
                <a:gd name="GluePoint1292Y" fmla="*/ 719896 h 1849426"/>
                <a:gd name="GluePoint1293X" fmla="*/ 168227 w 6386648"/>
                <a:gd name="GluePoint1293Y" fmla="*/ 737921 h 1849426"/>
                <a:gd name="GluePoint1294X" fmla="*/ 150203 w 6386648"/>
                <a:gd name="GluePoint1294Y" fmla="*/ 719896 h 1849426"/>
                <a:gd name="GluePoint1295X" fmla="*/ 168227 w 6386648"/>
                <a:gd name="GluePoint1295Y" fmla="*/ 701872 h 1849426"/>
                <a:gd name="GluePoint1296X" fmla="*/ 1910586 w 6386648"/>
                <a:gd name="GluePoint1296Y" fmla="*/ 695864 h 1849426"/>
                <a:gd name="GluePoint1297X" fmla="*/ 1928611 w 6386648"/>
                <a:gd name="GluePoint1297Y" fmla="*/ 713888 h 1849426"/>
                <a:gd name="GluePoint1298X" fmla="*/ 1910586 w 6386648"/>
                <a:gd name="GluePoint1298Y" fmla="*/ 731913 h 1849426"/>
                <a:gd name="GluePoint1299X" fmla="*/ 1892562 w 6386648"/>
                <a:gd name="GluePoint1299Y" fmla="*/ 713888 h 1849426"/>
                <a:gd name="GluePoint1300X" fmla="*/ 1910586 w 6386648"/>
                <a:gd name="GluePoint1300Y" fmla="*/ 695864 h 1849426"/>
                <a:gd name="GluePoint1301X" fmla="*/ 3833190 w 6386648"/>
                <a:gd name="GluePoint1301Y" fmla="*/ 689856 h 1849426"/>
                <a:gd name="GluePoint1302X" fmla="*/ 3851215 w 6386648"/>
                <a:gd name="GluePoint1302Y" fmla="*/ 707880 h 1849426"/>
                <a:gd name="GluePoint1303X" fmla="*/ 3833190 w 6386648"/>
                <a:gd name="GluePoint1303Y" fmla="*/ 725905 h 1849426"/>
                <a:gd name="GluePoint1304X" fmla="*/ 3815166 w 6386648"/>
                <a:gd name="GluePoint1304Y" fmla="*/ 707880 h 1849426"/>
                <a:gd name="GluePoint1305X" fmla="*/ 3833190 w 6386648"/>
                <a:gd name="GluePoint1305Y" fmla="*/ 689856 h 1849426"/>
                <a:gd name="GluePoint1306X" fmla="*/ 2787774 w 6386648"/>
                <a:gd name="GluePoint1306Y" fmla="*/ 689856 h 1849426"/>
                <a:gd name="GluePoint1307X" fmla="*/ 2805799 w 6386648"/>
                <a:gd name="GluePoint1307Y" fmla="*/ 707880 h 1849426"/>
                <a:gd name="GluePoint1308X" fmla="*/ 2787774 w 6386648"/>
                <a:gd name="GluePoint1308Y" fmla="*/ 725905 h 1849426"/>
                <a:gd name="GluePoint1309X" fmla="*/ 2769750 w 6386648"/>
                <a:gd name="GluePoint1309Y" fmla="*/ 707880 h 1849426"/>
                <a:gd name="GluePoint1310X" fmla="*/ 2787774 w 6386648"/>
                <a:gd name="GluePoint1310Y" fmla="*/ 689856 h 1849426"/>
                <a:gd name="GluePoint1311X" fmla="*/ 5737768 w 6386648"/>
                <a:gd name="GluePoint1311Y" fmla="*/ 677840 h 1849426"/>
                <a:gd name="GluePoint1312X" fmla="*/ 5755793 w 6386648"/>
                <a:gd name="GluePoint1312Y" fmla="*/ 695865 h 1849426"/>
                <a:gd name="GluePoint1313X" fmla="*/ 5737768 w 6386648"/>
                <a:gd name="GluePoint1313Y" fmla="*/ 713889 h 1849426"/>
                <a:gd name="GluePoint1314X" fmla="*/ 5719744 w 6386648"/>
                <a:gd name="GluePoint1314Y" fmla="*/ 695865 h 1849426"/>
                <a:gd name="GluePoint1315X" fmla="*/ 5737768 w 6386648"/>
                <a:gd name="GluePoint1315Y" fmla="*/ 677840 h 1849426"/>
                <a:gd name="GluePoint1316X" fmla="*/ 781057 w 6386648"/>
                <a:gd name="GluePoint1316Y" fmla="*/ 677840 h 1849426"/>
                <a:gd name="GluePoint1317X" fmla="*/ 799082 w 6386648"/>
                <a:gd name="GluePoint1317Y" fmla="*/ 695865 h 1849426"/>
                <a:gd name="GluePoint1318X" fmla="*/ 781057 w 6386648"/>
                <a:gd name="GluePoint1318Y" fmla="*/ 713889 h 1849426"/>
                <a:gd name="GluePoint1319X" fmla="*/ 763033 w 6386648"/>
                <a:gd name="GluePoint1319Y" fmla="*/ 695865 h 1849426"/>
                <a:gd name="GluePoint1320X" fmla="*/ 781057 w 6386648"/>
                <a:gd name="GluePoint1320Y" fmla="*/ 677840 h 1849426"/>
                <a:gd name="GluePoint1321X" fmla="*/ 276373 w 6386648"/>
                <a:gd name="GluePoint1321Y" fmla="*/ 677840 h 1849426"/>
                <a:gd name="GluePoint1322X" fmla="*/ 294398 w 6386648"/>
                <a:gd name="GluePoint1322Y" fmla="*/ 695865 h 1849426"/>
                <a:gd name="GluePoint1323X" fmla="*/ 276373 w 6386648"/>
                <a:gd name="GluePoint1323Y" fmla="*/ 713889 h 1849426"/>
                <a:gd name="GluePoint1324X" fmla="*/ 258349 w 6386648"/>
                <a:gd name="GluePoint1324Y" fmla="*/ 695865 h 1849426"/>
                <a:gd name="GluePoint1325X" fmla="*/ 276373 w 6386648"/>
                <a:gd name="GluePoint1325Y" fmla="*/ 677840 h 1849426"/>
                <a:gd name="GluePoint1326X" fmla="*/ 1784415 w 6386648"/>
                <a:gd name="GluePoint1326Y" fmla="*/ 671832 h 1849426"/>
                <a:gd name="GluePoint1327X" fmla="*/ 1802440 w 6386648"/>
                <a:gd name="GluePoint1327Y" fmla="*/ 689856 h 1849426"/>
                <a:gd name="GluePoint1328X" fmla="*/ 1784415 w 6386648"/>
                <a:gd name="GluePoint1328Y" fmla="*/ 707881 h 1849426"/>
                <a:gd name="GluePoint1329X" fmla="*/ 1766391 w 6386648"/>
                <a:gd name="GluePoint1329Y" fmla="*/ 689856 h 1849426"/>
                <a:gd name="GluePoint1330X" fmla="*/ 1784415 w 6386648"/>
                <a:gd name="GluePoint1330Y" fmla="*/ 671832 h 1849426"/>
                <a:gd name="GluePoint1331X" fmla="*/ 3713027 w 6386648"/>
                <a:gd name="GluePoint1331Y" fmla="*/ 665824 h 1849426"/>
                <a:gd name="GluePoint1332X" fmla="*/ 3731052 w 6386648"/>
                <a:gd name="GluePoint1332Y" fmla="*/ 683848 h 1849426"/>
                <a:gd name="GluePoint1333X" fmla="*/ 3713027 w 6386648"/>
                <a:gd name="GluePoint1333Y" fmla="*/ 701873 h 1849426"/>
                <a:gd name="GluePoint1334X" fmla="*/ 3695003 w 6386648"/>
                <a:gd name="GluePoint1334Y" fmla="*/ 683848 h 1849426"/>
                <a:gd name="GluePoint1335X" fmla="*/ 3713027 w 6386648"/>
                <a:gd name="GluePoint1335Y" fmla="*/ 665824 h 1849426"/>
                <a:gd name="GluePoint1336X" fmla="*/ 3274433 w 6386648"/>
                <a:gd name="GluePoint1336Y" fmla="*/ 665824 h 1849426"/>
                <a:gd name="GluePoint1337X" fmla="*/ 3292458 w 6386648"/>
                <a:gd name="GluePoint1337Y" fmla="*/ 683848 h 1849426"/>
                <a:gd name="GluePoint1338X" fmla="*/ 3274433 w 6386648"/>
                <a:gd name="GluePoint1338Y" fmla="*/ 701873 h 1849426"/>
                <a:gd name="GluePoint1339X" fmla="*/ 3256409 w 6386648"/>
                <a:gd name="GluePoint1339Y" fmla="*/ 683848 h 1849426"/>
                <a:gd name="GluePoint1340X" fmla="*/ 3274433 w 6386648"/>
                <a:gd name="GluePoint1340Y" fmla="*/ 665824 h 1849426"/>
                <a:gd name="GluePoint1341X" fmla="*/ 1291748 w 6386648"/>
                <a:gd name="GluePoint1341Y" fmla="*/ 665824 h 1849426"/>
                <a:gd name="GluePoint1342X" fmla="*/ 1309773 w 6386648"/>
                <a:gd name="GluePoint1342Y" fmla="*/ 683848 h 1849426"/>
                <a:gd name="GluePoint1343X" fmla="*/ 1291748 w 6386648"/>
                <a:gd name="GluePoint1343Y" fmla="*/ 701873 h 1849426"/>
                <a:gd name="GluePoint1344X" fmla="*/ 1273724 w 6386648"/>
                <a:gd name="GluePoint1344Y" fmla="*/ 683848 h 1849426"/>
                <a:gd name="GluePoint1345X" fmla="*/ 1291748 w 6386648"/>
                <a:gd name="GluePoint1345Y" fmla="*/ 665824 h 1849426"/>
                <a:gd name="GluePoint1346X" fmla="*/ 636862 w 6386648"/>
                <a:gd name="GluePoint1346Y" fmla="*/ 665824 h 1849426"/>
                <a:gd name="GluePoint1347X" fmla="*/ 654887 w 6386648"/>
                <a:gd name="GluePoint1347Y" fmla="*/ 683848 h 1849426"/>
                <a:gd name="GluePoint1348X" fmla="*/ 636862 w 6386648"/>
                <a:gd name="GluePoint1348Y" fmla="*/ 701873 h 1849426"/>
                <a:gd name="GluePoint1349X" fmla="*/ 618838 w 6386648"/>
                <a:gd name="GluePoint1349Y" fmla="*/ 683848 h 1849426"/>
                <a:gd name="GluePoint1350X" fmla="*/ 636862 w 6386648"/>
                <a:gd name="GluePoint1350Y" fmla="*/ 665824 h 1849426"/>
                <a:gd name="GluePoint1351X" fmla="*/ 3172295 w 6386648"/>
                <a:gd name="GluePoint1351Y" fmla="*/ 659815 h 1849426"/>
                <a:gd name="GluePoint1352X" fmla="*/ 3190320 w 6386648"/>
                <a:gd name="GluePoint1352Y" fmla="*/ 677839 h 1849426"/>
                <a:gd name="GluePoint1353X" fmla="*/ 3172295 w 6386648"/>
                <a:gd name="GluePoint1353Y" fmla="*/ 695864 h 1849426"/>
                <a:gd name="GluePoint1354X" fmla="*/ 3154271 w 6386648"/>
                <a:gd name="GluePoint1354Y" fmla="*/ 677839 h 1849426"/>
                <a:gd name="GluePoint1355X" fmla="*/ 3172295 w 6386648"/>
                <a:gd name="GluePoint1355Y" fmla="*/ 659815 h 1849426"/>
                <a:gd name="GluePoint1356X" fmla="*/ 6314550 w 6386648"/>
                <a:gd name="GluePoint1356Y" fmla="*/ 647799 h 1849426"/>
                <a:gd name="GluePoint1357X" fmla="*/ 6332574 w 6386648"/>
                <a:gd name="GluePoint1357Y" fmla="*/ 665824 h 1849426"/>
                <a:gd name="GluePoint1358X" fmla="*/ 6314550 w 6386648"/>
                <a:gd name="GluePoint1358Y" fmla="*/ 683848 h 1849426"/>
                <a:gd name="GluePoint1359X" fmla="*/ 6296525 w 6386648"/>
                <a:gd name="GluePoint1359Y" fmla="*/ 665824 h 1849426"/>
                <a:gd name="GluePoint1360X" fmla="*/ 6314550 w 6386648"/>
                <a:gd name="GluePoint1360Y" fmla="*/ 647799 h 1849426"/>
                <a:gd name="GluePoint1361X" fmla="*/ 3040116 w 6386648"/>
                <a:gd name="GluePoint1361Y" fmla="*/ 647799 h 1849426"/>
                <a:gd name="GluePoint1362X" fmla="*/ 3058141 w 6386648"/>
                <a:gd name="GluePoint1362Y" fmla="*/ 665824 h 1849426"/>
                <a:gd name="GluePoint1363X" fmla="*/ 3040116 w 6386648"/>
                <a:gd name="GluePoint1363Y" fmla="*/ 683848 h 1849426"/>
                <a:gd name="GluePoint1364X" fmla="*/ 3022092 w 6386648"/>
                <a:gd name="GluePoint1364Y" fmla="*/ 665824 h 1849426"/>
                <a:gd name="GluePoint1365X" fmla="*/ 3040116 w 6386648"/>
                <a:gd name="GluePoint1365Y" fmla="*/ 647799 h 1849426"/>
                <a:gd name="GluePoint1366X" fmla="*/ 4025450 w 6386648"/>
                <a:gd name="GluePoint1366Y" fmla="*/ 641791 h 1849426"/>
                <a:gd name="GluePoint1367X" fmla="*/ 4043475 w 6386648"/>
                <a:gd name="GluePoint1367Y" fmla="*/ 659815 h 1849426"/>
                <a:gd name="GluePoint1368X" fmla="*/ 4025450 w 6386648"/>
                <a:gd name="GluePoint1368Y" fmla="*/ 677840 h 1849426"/>
                <a:gd name="GluePoint1369X" fmla="*/ 4007426 w 6386648"/>
                <a:gd name="GluePoint1369Y" fmla="*/ 659815 h 1849426"/>
                <a:gd name="GluePoint1370X" fmla="*/ 4025450 w 6386648"/>
                <a:gd name="GluePoint1370Y" fmla="*/ 641791 h 1849426"/>
                <a:gd name="GluePoint1371X" fmla="*/ 5948053 w 6386648"/>
                <a:gd name="GluePoint1371Y" fmla="*/ 629775 h 1849426"/>
                <a:gd name="GluePoint1372X" fmla="*/ 5966078 w 6386648"/>
                <a:gd name="GluePoint1372Y" fmla="*/ 647799 h 1849426"/>
                <a:gd name="GluePoint1373X" fmla="*/ 5948053 w 6386648"/>
                <a:gd name="GluePoint1373Y" fmla="*/ 665824 h 1849426"/>
                <a:gd name="GluePoint1374X" fmla="*/ 5930029 w 6386648"/>
                <a:gd name="GluePoint1374Y" fmla="*/ 647799 h 1849426"/>
                <a:gd name="GluePoint1375X" fmla="*/ 5948053 w 6386648"/>
                <a:gd name="GluePoint1375Y" fmla="*/ 629775 h 1849426"/>
                <a:gd name="GluePoint1376X" fmla="*/ 2673619 w 6386648"/>
                <a:gd name="GluePoint1376Y" fmla="*/ 629775 h 1849426"/>
                <a:gd name="GluePoint1377X" fmla="*/ 2691644 w 6386648"/>
                <a:gd name="GluePoint1377Y" fmla="*/ 647799 h 1849426"/>
                <a:gd name="GluePoint1378X" fmla="*/ 2673619 w 6386648"/>
                <a:gd name="GluePoint1378Y" fmla="*/ 665824 h 1849426"/>
                <a:gd name="GluePoint1379X" fmla="*/ 2655595 w 6386648"/>
                <a:gd name="GluePoint1379Y" fmla="*/ 647799 h 1849426"/>
                <a:gd name="GluePoint1380X" fmla="*/ 2673619 w 6386648"/>
                <a:gd name="GluePoint1380Y" fmla="*/ 629775 h 1849426"/>
                <a:gd name="GluePoint1381X" fmla="*/ 2331156 w 6386648"/>
                <a:gd name="GluePoint1381Y" fmla="*/ 629775 h 1849426"/>
                <a:gd name="GluePoint1382X" fmla="*/ 2349181 w 6386648"/>
                <a:gd name="GluePoint1382Y" fmla="*/ 647799 h 1849426"/>
                <a:gd name="GluePoint1383X" fmla="*/ 2331156 w 6386648"/>
                <a:gd name="GluePoint1383Y" fmla="*/ 665824 h 1849426"/>
                <a:gd name="GluePoint1384X" fmla="*/ 2313132 w 6386648"/>
                <a:gd name="GluePoint1384Y" fmla="*/ 647799 h 1849426"/>
                <a:gd name="GluePoint1385X" fmla="*/ 2331156 w 6386648"/>
                <a:gd name="GluePoint1385Y" fmla="*/ 629775 h 1849426"/>
                <a:gd name="GluePoint1386X" fmla="*/ 1514049 w 6386648"/>
                <a:gd name="GluePoint1386Y" fmla="*/ 629775 h 1849426"/>
                <a:gd name="GluePoint1387X" fmla="*/ 1532074 w 6386648"/>
                <a:gd name="GluePoint1387Y" fmla="*/ 647799 h 1849426"/>
                <a:gd name="GluePoint1388X" fmla="*/ 1514049 w 6386648"/>
                <a:gd name="GluePoint1388Y" fmla="*/ 665824 h 1849426"/>
                <a:gd name="GluePoint1389X" fmla="*/ 1496025 w 6386648"/>
                <a:gd name="GluePoint1389Y" fmla="*/ 647799 h 1849426"/>
                <a:gd name="GluePoint1390X" fmla="*/ 1514049 w 6386648"/>
                <a:gd name="GluePoint1390Y" fmla="*/ 629775 h 1849426"/>
                <a:gd name="GluePoint1391X" fmla="*/ 901219 w 6386648"/>
                <a:gd name="GluePoint1391Y" fmla="*/ 629775 h 1849426"/>
                <a:gd name="GluePoint1392X" fmla="*/ 919244 w 6386648"/>
                <a:gd name="GluePoint1392Y" fmla="*/ 647799 h 1849426"/>
                <a:gd name="GluePoint1393X" fmla="*/ 901219 w 6386648"/>
                <a:gd name="GluePoint1393Y" fmla="*/ 665824 h 1849426"/>
                <a:gd name="GluePoint1394X" fmla="*/ 883195 w 6386648"/>
                <a:gd name="GluePoint1394Y" fmla="*/ 647799 h 1849426"/>
                <a:gd name="GluePoint1395X" fmla="*/ 901219 w 6386648"/>
                <a:gd name="GluePoint1395Y" fmla="*/ 629775 h 1849426"/>
                <a:gd name="GluePoint1396X" fmla="*/ 5827891 w 6386648"/>
                <a:gd name="GluePoint1396Y" fmla="*/ 617758 h 1849426"/>
                <a:gd name="GluePoint1397X" fmla="*/ 5845916 w 6386648"/>
                <a:gd name="GluePoint1397Y" fmla="*/ 635783 h 1849426"/>
                <a:gd name="GluePoint1398X" fmla="*/ 5827891 w 6386648"/>
                <a:gd name="GluePoint1398Y" fmla="*/ 653807 h 1849426"/>
                <a:gd name="GluePoint1399X" fmla="*/ 5809867 w 6386648"/>
                <a:gd name="GluePoint1399Y" fmla="*/ 635783 h 1849426"/>
                <a:gd name="GluePoint1400X" fmla="*/ 5827891 w 6386648"/>
                <a:gd name="GluePoint1400Y" fmla="*/ 617758 h 1849426"/>
                <a:gd name="GluePoint1401X" fmla="*/ 2469343 w 6386648"/>
                <a:gd name="GluePoint1401Y" fmla="*/ 617758 h 1849426"/>
                <a:gd name="GluePoint1402X" fmla="*/ 2487368 w 6386648"/>
                <a:gd name="GluePoint1402Y" fmla="*/ 635783 h 1849426"/>
                <a:gd name="GluePoint1403X" fmla="*/ 2469343 w 6386648"/>
                <a:gd name="GluePoint1403Y" fmla="*/ 653807 h 1849426"/>
                <a:gd name="GluePoint1404X" fmla="*/ 2451319 w 6386648"/>
                <a:gd name="GluePoint1404Y" fmla="*/ 635783 h 1849426"/>
                <a:gd name="GluePoint1405X" fmla="*/ 2469343 w 6386648"/>
                <a:gd name="GluePoint1405Y" fmla="*/ 617758 h 1849426"/>
                <a:gd name="GluePoint1406X" fmla="*/ 6110273 w 6386648"/>
                <a:gd name="GluePoint1406Y" fmla="*/ 611750 h 1849426"/>
                <a:gd name="GluePoint1407X" fmla="*/ 6128298 w 6386648"/>
                <a:gd name="GluePoint1407Y" fmla="*/ 629774 h 1849426"/>
                <a:gd name="GluePoint1408X" fmla="*/ 6110273 w 6386648"/>
                <a:gd name="GluePoint1408Y" fmla="*/ 647799 h 1849426"/>
                <a:gd name="GluePoint1409X" fmla="*/ 6092248 w 6386648"/>
                <a:gd name="GluePoint1409Y" fmla="*/ 629774 h 1849426"/>
                <a:gd name="GluePoint1410X" fmla="*/ 6110273 w 6386648"/>
                <a:gd name="GluePoint1410Y" fmla="*/ 611750 h 1849426"/>
                <a:gd name="GluePoint1411X" fmla="*/ 3598872 w 6386648"/>
                <a:gd name="GluePoint1411Y" fmla="*/ 611750 h 1849426"/>
                <a:gd name="GluePoint1412X" fmla="*/ 3616897 w 6386648"/>
                <a:gd name="GluePoint1412Y" fmla="*/ 629774 h 1849426"/>
                <a:gd name="GluePoint1413X" fmla="*/ 3598872 w 6386648"/>
                <a:gd name="GluePoint1413Y" fmla="*/ 647799 h 1849426"/>
                <a:gd name="GluePoint1414X" fmla="*/ 3580848 w 6386648"/>
                <a:gd name="GluePoint1414Y" fmla="*/ 629774 h 1849426"/>
                <a:gd name="GluePoint1415X" fmla="*/ 3598872 w 6386648"/>
                <a:gd name="GluePoint1415Y" fmla="*/ 611750 h 1849426"/>
                <a:gd name="GluePoint1416X" fmla="*/ 2150912 w 6386648"/>
                <a:gd name="GluePoint1416Y" fmla="*/ 611750 h 1849426"/>
                <a:gd name="GluePoint1417X" fmla="*/ 2168937 w 6386648"/>
                <a:gd name="GluePoint1417Y" fmla="*/ 629774 h 1849426"/>
                <a:gd name="GluePoint1418X" fmla="*/ 2150912 w 6386648"/>
                <a:gd name="GluePoint1418Y" fmla="*/ 647799 h 1849426"/>
                <a:gd name="GluePoint1419X" fmla="*/ 2132888 w 6386648"/>
                <a:gd name="GluePoint1419Y" fmla="*/ 629774 h 1849426"/>
                <a:gd name="GluePoint1420X" fmla="*/ 2150912 w 6386648"/>
                <a:gd name="GluePoint1420Y" fmla="*/ 611750 h 1849426"/>
                <a:gd name="GluePoint1421X" fmla="*/ 2036758 w 6386648"/>
                <a:gd name="GluePoint1421Y" fmla="*/ 605742 h 1849426"/>
                <a:gd name="GluePoint1422X" fmla="*/ 2054782 w 6386648"/>
                <a:gd name="GluePoint1422Y" fmla="*/ 623766 h 1849426"/>
                <a:gd name="GluePoint1423X" fmla="*/ 2036758 w 6386648"/>
                <a:gd name="GluePoint1423Y" fmla="*/ 641791 h 1849426"/>
                <a:gd name="GluePoint1424X" fmla="*/ 2018733 w 6386648"/>
                <a:gd name="GluePoint1424Y" fmla="*/ 623766 h 1849426"/>
                <a:gd name="GluePoint1425X" fmla="*/ 2036758 w 6386648"/>
                <a:gd name="GluePoint1425Y" fmla="*/ 605742 h 1849426"/>
                <a:gd name="GluePoint1426X" fmla="*/ 1652236 w 6386648"/>
                <a:gd name="GluePoint1426Y" fmla="*/ 605742 h 1849426"/>
                <a:gd name="GluePoint1427X" fmla="*/ 1670261 w 6386648"/>
                <a:gd name="GluePoint1427Y" fmla="*/ 623766 h 1849426"/>
                <a:gd name="GluePoint1428X" fmla="*/ 1652236 w 6386648"/>
                <a:gd name="GluePoint1428Y" fmla="*/ 641791 h 1849426"/>
                <a:gd name="GluePoint1429X" fmla="*/ 1634212 w 6386648"/>
                <a:gd name="GluePoint1429Y" fmla="*/ 623766 h 1849426"/>
                <a:gd name="GluePoint1430X" fmla="*/ 1652236 w 6386648"/>
                <a:gd name="GluePoint1430Y" fmla="*/ 605742 h 1849426"/>
                <a:gd name="GluePoint1431X" fmla="*/ 1027390 w 6386648"/>
                <a:gd name="GluePoint1431Y" fmla="*/ 605742 h 1849426"/>
                <a:gd name="GluePoint1432X" fmla="*/ 1045415 w 6386648"/>
                <a:gd name="GluePoint1432Y" fmla="*/ 623766 h 1849426"/>
                <a:gd name="GluePoint1433X" fmla="*/ 1027390 w 6386648"/>
                <a:gd name="GluePoint1433Y" fmla="*/ 641791 h 1849426"/>
                <a:gd name="GluePoint1434X" fmla="*/ 1009366 w 6386648"/>
                <a:gd name="GluePoint1434Y" fmla="*/ 623766 h 1849426"/>
                <a:gd name="GluePoint1435X" fmla="*/ 1027390 w 6386648"/>
                <a:gd name="GluePoint1435Y" fmla="*/ 605742 h 1849426"/>
                <a:gd name="GluePoint1436X" fmla="*/ 504684 w 6386648"/>
                <a:gd name="GluePoint1436Y" fmla="*/ 605742 h 1849426"/>
                <a:gd name="GluePoint1437X" fmla="*/ 522708 w 6386648"/>
                <a:gd name="GluePoint1437Y" fmla="*/ 623766 h 1849426"/>
                <a:gd name="GluePoint1438X" fmla="*/ 504684 w 6386648"/>
                <a:gd name="GluePoint1438Y" fmla="*/ 641791 h 1849426"/>
                <a:gd name="GluePoint1439X" fmla="*/ 486659 w 6386648"/>
                <a:gd name="GluePoint1439Y" fmla="*/ 623766 h 1849426"/>
                <a:gd name="GluePoint1440X" fmla="*/ 504684 w 6386648"/>
                <a:gd name="GluePoint1440Y" fmla="*/ 605742 h 1849426"/>
                <a:gd name="GluePoint1441X" fmla="*/ 378512 w 6386648"/>
                <a:gd name="GluePoint1441Y" fmla="*/ 605742 h 1849426"/>
                <a:gd name="GluePoint1442X" fmla="*/ 396537 w 6386648"/>
                <a:gd name="GluePoint1442Y" fmla="*/ 623766 h 1849426"/>
                <a:gd name="GluePoint1443X" fmla="*/ 378512 w 6386648"/>
                <a:gd name="GluePoint1443Y" fmla="*/ 641791 h 1849426"/>
                <a:gd name="GluePoint1444X" fmla="*/ 360488 w 6386648"/>
                <a:gd name="GluePoint1444Y" fmla="*/ 623766 h 1849426"/>
                <a:gd name="GluePoint1445X" fmla="*/ 378512 w 6386648"/>
                <a:gd name="GluePoint1445Y" fmla="*/ 605742 h 1849426"/>
                <a:gd name="GluePoint1446X" fmla="*/ 3358547 w 6386648"/>
                <a:gd name="GluePoint1446Y" fmla="*/ 599734 h 1849426"/>
                <a:gd name="GluePoint1447X" fmla="*/ 3376572 w 6386648"/>
                <a:gd name="GluePoint1447Y" fmla="*/ 617758 h 1849426"/>
                <a:gd name="GluePoint1448X" fmla="*/ 3358547 w 6386648"/>
                <a:gd name="GluePoint1448Y" fmla="*/ 635783 h 1849426"/>
                <a:gd name="GluePoint1449X" fmla="*/ 3340523 w 6386648"/>
                <a:gd name="GluePoint1449Y" fmla="*/ 617758 h 1849426"/>
                <a:gd name="GluePoint1450X" fmla="*/ 3358547 w 6386648"/>
                <a:gd name="GluePoint1450Y" fmla="*/ 599734 h 1849426"/>
                <a:gd name="GluePoint1451X" fmla="*/ 3887263 w 6386648"/>
                <a:gd name="GluePoint1451Y" fmla="*/ 593726 h 1849426"/>
                <a:gd name="GluePoint1452X" fmla="*/ 3905288 w 6386648"/>
                <a:gd name="GluePoint1452Y" fmla="*/ 611750 h 1849426"/>
                <a:gd name="GluePoint1453X" fmla="*/ 3887263 w 6386648"/>
                <a:gd name="GluePoint1453Y" fmla="*/ 629775 h 1849426"/>
                <a:gd name="GluePoint1454X" fmla="*/ 3869238 w 6386648"/>
                <a:gd name="GluePoint1454Y" fmla="*/ 611750 h 1849426"/>
                <a:gd name="GluePoint1455X" fmla="*/ 3887263 w 6386648"/>
                <a:gd name="GluePoint1455Y" fmla="*/ 593726 h 1849426"/>
                <a:gd name="GluePoint1456X" fmla="*/ 5623614 w 6386648"/>
                <a:gd name="GluePoint1456Y" fmla="*/ 587718 h 1849426"/>
                <a:gd name="GluePoint1457X" fmla="*/ 5641639 w 6386648"/>
                <a:gd name="GluePoint1457Y" fmla="*/ 605743 h 1849426"/>
                <a:gd name="GluePoint1458X" fmla="*/ 5623614 w 6386648"/>
                <a:gd name="GluePoint1458Y" fmla="*/ 623767 h 1849426"/>
                <a:gd name="GluePoint1459X" fmla="*/ 5605590 w 6386648"/>
                <a:gd name="GluePoint1459Y" fmla="*/ 605743 h 1849426"/>
                <a:gd name="GluePoint1460X" fmla="*/ 5623614 w 6386648"/>
                <a:gd name="GluePoint1460Y" fmla="*/ 587718 h 1849426"/>
                <a:gd name="GluePoint1461X" fmla="*/ 4157629 w 6386648"/>
                <a:gd name="GluePoint1461Y" fmla="*/ 587718 h 1849426"/>
                <a:gd name="GluePoint1462X" fmla="*/ 4175654 w 6386648"/>
                <a:gd name="GluePoint1462Y" fmla="*/ 605743 h 1849426"/>
                <a:gd name="GluePoint1463X" fmla="*/ 4157629 w 6386648"/>
                <a:gd name="GluePoint1463Y" fmla="*/ 623767 h 1849426"/>
                <a:gd name="GluePoint1464X" fmla="*/ 4139604 w 6386648"/>
                <a:gd name="GluePoint1464Y" fmla="*/ 605743 h 1849426"/>
                <a:gd name="GluePoint1465X" fmla="*/ 4157629 w 6386648"/>
                <a:gd name="GluePoint1465Y" fmla="*/ 587718 h 1849426"/>
                <a:gd name="GluePoint1466X" fmla="*/ 1886555 w 6386648"/>
                <a:gd name="GluePoint1466Y" fmla="*/ 587718 h 1849426"/>
                <a:gd name="GluePoint1467X" fmla="*/ 1904579 w 6386648"/>
                <a:gd name="GluePoint1467Y" fmla="*/ 605743 h 1849426"/>
                <a:gd name="GluePoint1468X" fmla="*/ 1886555 w 6386648"/>
                <a:gd name="GluePoint1468Y" fmla="*/ 623767 h 1849426"/>
                <a:gd name="GluePoint1469X" fmla="*/ 1868530 w 6386648"/>
                <a:gd name="GluePoint1469Y" fmla="*/ 605743 h 1849426"/>
                <a:gd name="GluePoint1470X" fmla="*/ 1886555 w 6386648"/>
                <a:gd name="GluePoint1470Y" fmla="*/ 587718 h 1849426"/>
                <a:gd name="GluePoint1471X" fmla="*/ 1147553 w 6386648"/>
                <a:gd name="GluePoint1471Y" fmla="*/ 587718 h 1849426"/>
                <a:gd name="GluePoint1472X" fmla="*/ 1165578 w 6386648"/>
                <a:gd name="GluePoint1472Y" fmla="*/ 605743 h 1849426"/>
                <a:gd name="GluePoint1473X" fmla="*/ 1147553 w 6386648"/>
                <a:gd name="GluePoint1473Y" fmla="*/ 623767 h 1849426"/>
                <a:gd name="GluePoint1474X" fmla="*/ 1129529 w 6386648"/>
                <a:gd name="GluePoint1474Y" fmla="*/ 605743 h 1849426"/>
                <a:gd name="GluePoint1475X" fmla="*/ 1147553 w 6386648"/>
                <a:gd name="GluePoint1475Y" fmla="*/ 587718 h 1849426"/>
                <a:gd name="GluePoint1476X" fmla="*/ 6212411 w 6386648"/>
                <a:gd name="GluePoint1476Y" fmla="*/ 581710 h 1849426"/>
                <a:gd name="GluePoint1477X" fmla="*/ 6230436 w 6386648"/>
                <a:gd name="GluePoint1477Y" fmla="*/ 599734 h 1849426"/>
                <a:gd name="GluePoint1478X" fmla="*/ 6212411 w 6386648"/>
                <a:gd name="GluePoint1478Y" fmla="*/ 617759 h 1849426"/>
                <a:gd name="GluePoint1479X" fmla="*/ 6194387 w 6386648"/>
                <a:gd name="GluePoint1479Y" fmla="*/ 599734 h 1849426"/>
                <a:gd name="GluePoint1480X" fmla="*/ 6212411 w 6386648"/>
                <a:gd name="GluePoint1480Y" fmla="*/ 581710 h 1849426"/>
                <a:gd name="GluePoint1481X" fmla="*/ 3478710 w 6386648"/>
                <a:gd name="GluePoint1481Y" fmla="*/ 581710 h 1849426"/>
                <a:gd name="GluePoint1482X" fmla="*/ 3496735 w 6386648"/>
                <a:gd name="GluePoint1482Y" fmla="*/ 599734 h 1849426"/>
                <a:gd name="GluePoint1483X" fmla="*/ 3478710 w 6386648"/>
                <a:gd name="GluePoint1483Y" fmla="*/ 617759 h 1849426"/>
                <a:gd name="GluePoint1484X" fmla="*/ 3460686 w 6386648"/>
                <a:gd name="GluePoint1484Y" fmla="*/ 599734 h 1849426"/>
                <a:gd name="GluePoint1485X" fmla="*/ 3478710 w 6386648"/>
                <a:gd name="GluePoint1485Y" fmla="*/ 581710 h 1849426"/>
                <a:gd name="GluePoint1486X" fmla="*/ 2883904 w 6386648"/>
                <a:gd name="GluePoint1486Y" fmla="*/ 581710 h 1849426"/>
                <a:gd name="GluePoint1487X" fmla="*/ 2901929 w 6386648"/>
                <a:gd name="GluePoint1487Y" fmla="*/ 599734 h 1849426"/>
                <a:gd name="GluePoint1488X" fmla="*/ 2883904 w 6386648"/>
                <a:gd name="GluePoint1488Y" fmla="*/ 617759 h 1849426"/>
                <a:gd name="GluePoint1489X" fmla="*/ 2865880 w 6386648"/>
                <a:gd name="GluePoint1489Y" fmla="*/ 599734 h 1849426"/>
                <a:gd name="GluePoint1490X" fmla="*/ 2883904 w 6386648"/>
                <a:gd name="GluePoint1490Y" fmla="*/ 581710 h 1849426"/>
                <a:gd name="GluePoint1491X" fmla="*/ 4488076 w 6386648"/>
                <a:gd name="GluePoint1491Y" fmla="*/ 575702 h 1849426"/>
                <a:gd name="GluePoint1492X" fmla="*/ 4506101 w 6386648"/>
                <a:gd name="GluePoint1492Y" fmla="*/ 593726 h 1849426"/>
                <a:gd name="GluePoint1493X" fmla="*/ 4488076 w 6386648"/>
                <a:gd name="GluePoint1493Y" fmla="*/ 611751 h 1849426"/>
                <a:gd name="GluePoint1494X" fmla="*/ 4470051 w 6386648"/>
                <a:gd name="GluePoint1494Y" fmla="*/ 593726 h 1849426"/>
                <a:gd name="GluePoint1495X" fmla="*/ 4488076 w 6386648"/>
                <a:gd name="GluePoint1495Y" fmla="*/ 575702 h 1849426"/>
                <a:gd name="GluePoint1496X" fmla="*/ 4313840 w 6386648"/>
                <a:gd name="GluePoint1496Y" fmla="*/ 575702 h 1849426"/>
                <a:gd name="GluePoint1497X" fmla="*/ 4331865 w 6386648"/>
                <a:gd name="GluePoint1497Y" fmla="*/ 593726 h 1849426"/>
                <a:gd name="GluePoint1498X" fmla="*/ 4313840 w 6386648"/>
                <a:gd name="GluePoint1498Y" fmla="*/ 611751 h 1849426"/>
                <a:gd name="GluePoint1499X" fmla="*/ 4295816 w 6386648"/>
                <a:gd name="GluePoint1499Y" fmla="*/ 593726 h 1849426"/>
                <a:gd name="GluePoint1500X" fmla="*/ 4313840 w 6386648"/>
                <a:gd name="GluePoint1500Y" fmla="*/ 575702 h 1849426"/>
                <a:gd name="GluePoint1501X" fmla="*/ 1381870 w 6386648"/>
                <a:gd name="GluePoint1501Y" fmla="*/ 569693 h 1849426"/>
                <a:gd name="GluePoint1502X" fmla="*/ 1399895 w 6386648"/>
                <a:gd name="GluePoint1502Y" fmla="*/ 587717 h 1849426"/>
                <a:gd name="GluePoint1503X" fmla="*/ 1381870 w 6386648"/>
                <a:gd name="GluePoint1503Y" fmla="*/ 605742 h 1849426"/>
                <a:gd name="GluePoint1504X" fmla="*/ 1363846 w 6386648"/>
                <a:gd name="GluePoint1504Y" fmla="*/ 587717 h 1849426"/>
                <a:gd name="GluePoint1505X" fmla="*/ 1381870 w 6386648"/>
                <a:gd name="GluePoint1505Y" fmla="*/ 569693 h 1849426"/>
                <a:gd name="GluePoint1506X" fmla="*/ 126170 w 6386648"/>
                <a:gd name="GluePoint1506Y" fmla="*/ 563685 h 1849426"/>
                <a:gd name="GluePoint1507X" fmla="*/ 144195 w 6386648"/>
                <a:gd name="GluePoint1507Y" fmla="*/ 581709 h 1849426"/>
                <a:gd name="GluePoint1508X" fmla="*/ 126170 w 6386648"/>
                <a:gd name="GluePoint1508Y" fmla="*/ 599734 h 1849426"/>
                <a:gd name="GluePoint1509X" fmla="*/ 108146 w 6386648"/>
                <a:gd name="GluePoint1509Y" fmla="*/ 581709 h 1849426"/>
                <a:gd name="GluePoint1510X" fmla="*/ 126170 w 6386648"/>
                <a:gd name="GluePoint1510Y" fmla="*/ 563685 h 1849426"/>
                <a:gd name="GluePoint1511X" fmla="*/ 2583497 w 6386648"/>
                <a:gd name="GluePoint1511Y" fmla="*/ 557677 h 1849426"/>
                <a:gd name="GluePoint1512X" fmla="*/ 2601522 w 6386648"/>
                <a:gd name="GluePoint1512Y" fmla="*/ 575702 h 1849426"/>
                <a:gd name="GluePoint1513X" fmla="*/ 2583497 w 6386648"/>
                <a:gd name="GluePoint1513Y" fmla="*/ 593726 h 1849426"/>
                <a:gd name="GluePoint1514X" fmla="*/ 2565473 w 6386648"/>
                <a:gd name="GluePoint1514Y" fmla="*/ 575702 h 1849426"/>
                <a:gd name="GluePoint1515X" fmla="*/ 2583497 w 6386648"/>
                <a:gd name="GluePoint1515Y" fmla="*/ 557677 h 1849426"/>
                <a:gd name="GluePoint1516X" fmla="*/ 246333 w 6386648"/>
                <a:gd name="GluePoint1516Y" fmla="*/ 557677 h 1849426"/>
                <a:gd name="GluePoint1517X" fmla="*/ 264358 w 6386648"/>
                <a:gd name="GluePoint1517Y" fmla="*/ 575702 h 1849426"/>
                <a:gd name="GluePoint1518X" fmla="*/ 246333 w 6386648"/>
                <a:gd name="GluePoint1518Y" fmla="*/ 593726 h 1849426"/>
                <a:gd name="GluePoint1519X" fmla="*/ 228309 w 6386648"/>
                <a:gd name="GluePoint1519Y" fmla="*/ 575702 h 1849426"/>
                <a:gd name="GluePoint1520X" fmla="*/ 246333 w 6386648"/>
                <a:gd name="GluePoint1520Y" fmla="*/ 557677 h 1849426"/>
                <a:gd name="GluePoint1521X" fmla="*/ 1736351 w 6386648"/>
                <a:gd name="GluePoint1521Y" fmla="*/ 551669 h 1849426"/>
                <a:gd name="GluePoint1522X" fmla="*/ 1754375 w 6386648"/>
                <a:gd name="GluePoint1522Y" fmla="*/ 569693 h 1849426"/>
                <a:gd name="GluePoint1523X" fmla="*/ 1736351 w 6386648"/>
                <a:gd name="GluePoint1523Y" fmla="*/ 587718 h 1849426"/>
                <a:gd name="GluePoint1524X" fmla="*/ 1718326 w 6386648"/>
                <a:gd name="GluePoint1524Y" fmla="*/ 569693 h 1849426"/>
                <a:gd name="GluePoint1525X" fmla="*/ 1736351 w 6386648"/>
                <a:gd name="GluePoint1525Y" fmla="*/ 551669 h 1849426"/>
                <a:gd name="GluePoint1526X" fmla="*/ 3731051 w 6386648"/>
                <a:gd name="GluePoint1526Y" fmla="*/ 545661 h 1849426"/>
                <a:gd name="GluePoint1527X" fmla="*/ 3749076 w 6386648"/>
                <a:gd name="GluePoint1527Y" fmla="*/ 563685 h 1849426"/>
                <a:gd name="GluePoint1528X" fmla="*/ 3731051 w 6386648"/>
                <a:gd name="GluePoint1528Y" fmla="*/ 581710 h 1849426"/>
                <a:gd name="GluePoint1529X" fmla="*/ 3713027 w 6386648"/>
                <a:gd name="GluePoint1529Y" fmla="*/ 563685 h 1849426"/>
                <a:gd name="GluePoint1530X" fmla="*/ 3731051 w 6386648"/>
                <a:gd name="GluePoint1530Y" fmla="*/ 545661 h 1849426"/>
                <a:gd name="GluePoint1531X" fmla="*/ 2763741 w 6386648"/>
                <a:gd name="GluePoint1531Y" fmla="*/ 545661 h 1849426"/>
                <a:gd name="GluePoint1532X" fmla="*/ 2781766 w 6386648"/>
                <a:gd name="GluePoint1532Y" fmla="*/ 563685 h 1849426"/>
                <a:gd name="GluePoint1533X" fmla="*/ 2763741 w 6386648"/>
                <a:gd name="GluePoint1533Y" fmla="*/ 581710 h 1849426"/>
                <a:gd name="GluePoint1534X" fmla="*/ 2745717 w 6386648"/>
                <a:gd name="GluePoint1534Y" fmla="*/ 563685 h 1849426"/>
                <a:gd name="GluePoint1535X" fmla="*/ 2763741 w 6386648"/>
                <a:gd name="GluePoint1535Y" fmla="*/ 545661 h 1849426"/>
                <a:gd name="GluePoint1536X" fmla="*/ 726984 w 6386648"/>
                <a:gd name="GluePoint1536Y" fmla="*/ 545661 h 1849426"/>
                <a:gd name="GluePoint1537X" fmla="*/ 745009 w 6386648"/>
                <a:gd name="GluePoint1537Y" fmla="*/ 563685 h 1849426"/>
                <a:gd name="GluePoint1538X" fmla="*/ 726984 w 6386648"/>
                <a:gd name="GluePoint1538Y" fmla="*/ 581710 h 1849426"/>
                <a:gd name="GluePoint1539X" fmla="*/ 708960 w 6386648"/>
                <a:gd name="GluePoint1539Y" fmla="*/ 563685 h 1849426"/>
                <a:gd name="GluePoint1540X" fmla="*/ 726984 w 6386648"/>
                <a:gd name="GluePoint1540Y" fmla="*/ 545661 h 1849426"/>
                <a:gd name="GluePoint1541X" fmla="*/ 3136246 w 6386648"/>
                <a:gd name="GluePoint1541Y" fmla="*/ 539653 h 1849426"/>
                <a:gd name="GluePoint1542X" fmla="*/ 3154271 w 6386648"/>
                <a:gd name="GluePoint1542Y" fmla="*/ 557677 h 1849426"/>
                <a:gd name="GluePoint1543X" fmla="*/ 3136246 w 6386648"/>
                <a:gd name="GluePoint1543Y" fmla="*/ 575702 h 1849426"/>
                <a:gd name="GluePoint1544X" fmla="*/ 3118221 w 6386648"/>
                <a:gd name="GluePoint1544Y" fmla="*/ 557677 h 1849426"/>
                <a:gd name="GluePoint1545X" fmla="*/ 3136246 w 6386648"/>
                <a:gd name="GluePoint1545Y" fmla="*/ 539653 h 1849426"/>
                <a:gd name="GluePoint1546X" fmla="*/ 3004067 w 6386648"/>
                <a:gd name="GluePoint1546Y" fmla="*/ 539653 h 1849426"/>
                <a:gd name="GluePoint1547X" fmla="*/ 3022092 w 6386648"/>
                <a:gd name="GluePoint1547Y" fmla="*/ 557677 h 1849426"/>
                <a:gd name="GluePoint1548X" fmla="*/ 3004067 w 6386648"/>
                <a:gd name="GluePoint1548Y" fmla="*/ 575702 h 1849426"/>
                <a:gd name="GluePoint1549X" fmla="*/ 2986043 w 6386648"/>
                <a:gd name="GluePoint1549Y" fmla="*/ 557677 h 1849426"/>
                <a:gd name="GluePoint1550X" fmla="*/ 3004067 w 6386648"/>
                <a:gd name="GluePoint1550Y" fmla="*/ 539653 h 1849426"/>
                <a:gd name="GluePoint1551X" fmla="*/ 835130 w 6386648"/>
                <a:gd name="GluePoint1551Y" fmla="*/ 539653 h 1849426"/>
                <a:gd name="GluePoint1552X" fmla="*/ 847146 w 6386648"/>
                <a:gd name="GluePoint1552Y" fmla="*/ 551669 h 1849426"/>
                <a:gd name="GluePoint1553X" fmla="*/ 835130 w 6386648"/>
                <a:gd name="GluePoint1553Y" fmla="*/ 563685 h 1849426"/>
                <a:gd name="GluePoint1554X" fmla="*/ 823114 w 6386648"/>
                <a:gd name="GluePoint1554Y" fmla="*/ 551669 h 1849426"/>
                <a:gd name="GluePoint1555X" fmla="*/ 835130 w 6386648"/>
                <a:gd name="GluePoint1555Y" fmla="*/ 539653 h 1849426"/>
                <a:gd name="GluePoint1556X" fmla="*/ 612829 w 6386648"/>
                <a:gd name="GluePoint1556Y" fmla="*/ 539653 h 1849426"/>
                <a:gd name="GluePoint1557X" fmla="*/ 630854 w 6386648"/>
                <a:gd name="GluePoint1557Y" fmla="*/ 557677 h 1849426"/>
                <a:gd name="GluePoint1558X" fmla="*/ 612829 w 6386648"/>
                <a:gd name="GluePoint1558Y" fmla="*/ 575702 h 1849426"/>
                <a:gd name="GluePoint1559X" fmla="*/ 594805 w 6386648"/>
                <a:gd name="GluePoint1559Y" fmla="*/ 557677 h 1849426"/>
                <a:gd name="GluePoint1560X" fmla="*/ 612829 w 6386648"/>
                <a:gd name="GluePoint1560Y" fmla="*/ 539653 h 1849426"/>
                <a:gd name="GluePoint1561X" fmla="*/ 6014143 w 6386648"/>
                <a:gd name="GluePoint1561Y" fmla="*/ 533645 h 1849426"/>
                <a:gd name="GluePoint1562X" fmla="*/ 6032168 w 6386648"/>
                <a:gd name="GluePoint1562Y" fmla="*/ 551669 h 1849426"/>
                <a:gd name="GluePoint1563X" fmla="*/ 6014143 w 6386648"/>
                <a:gd name="GluePoint1563Y" fmla="*/ 569694 h 1849426"/>
                <a:gd name="GluePoint1564X" fmla="*/ 5996119 w 6386648"/>
                <a:gd name="GluePoint1564Y" fmla="*/ 551669 h 1849426"/>
                <a:gd name="GluePoint1565X" fmla="*/ 6014143 w 6386648"/>
                <a:gd name="GluePoint1565Y" fmla="*/ 533645 h 1849426"/>
                <a:gd name="GluePoint1566X" fmla="*/ 5725752 w 6386648"/>
                <a:gd name="GluePoint1566Y" fmla="*/ 533645 h 1849426"/>
                <a:gd name="GluePoint1567X" fmla="*/ 5743777 w 6386648"/>
                <a:gd name="GluePoint1567Y" fmla="*/ 551669 h 1849426"/>
                <a:gd name="GluePoint1568X" fmla="*/ 5725752 w 6386648"/>
                <a:gd name="GluePoint1568Y" fmla="*/ 569694 h 1849426"/>
                <a:gd name="GluePoint1569X" fmla="*/ 5707728 w 6386648"/>
                <a:gd name="GluePoint1569Y" fmla="*/ 551669 h 1849426"/>
                <a:gd name="GluePoint1570X" fmla="*/ 5725752 w 6386648"/>
                <a:gd name="GluePoint1570Y" fmla="*/ 533645 h 1849426"/>
                <a:gd name="GluePoint1571X" fmla="*/ 4013434 w 6386648"/>
                <a:gd name="GluePoint1571Y" fmla="*/ 533645 h 1849426"/>
                <a:gd name="GluePoint1572X" fmla="*/ 4031459 w 6386648"/>
                <a:gd name="GluePoint1572Y" fmla="*/ 551669 h 1849426"/>
                <a:gd name="GluePoint1573X" fmla="*/ 4013434 w 6386648"/>
                <a:gd name="GluePoint1573Y" fmla="*/ 569694 h 1849426"/>
                <a:gd name="GluePoint1574X" fmla="*/ 3995410 w 6386648"/>
                <a:gd name="GluePoint1574Y" fmla="*/ 551669 h 1849426"/>
                <a:gd name="GluePoint1575X" fmla="*/ 4013434 w 6386648"/>
                <a:gd name="GluePoint1575Y" fmla="*/ 533645 h 1849426"/>
                <a:gd name="GluePoint1576X" fmla="*/ 2223009 w 6386648"/>
                <a:gd name="GluePoint1576Y" fmla="*/ 533645 h 1849426"/>
                <a:gd name="GluePoint1577X" fmla="*/ 2241034 w 6386648"/>
                <a:gd name="GluePoint1577Y" fmla="*/ 551669 h 1849426"/>
                <a:gd name="GluePoint1578X" fmla="*/ 2223009 w 6386648"/>
                <a:gd name="GluePoint1578Y" fmla="*/ 569694 h 1849426"/>
                <a:gd name="GluePoint1579X" fmla="*/ 2204985 w 6386648"/>
                <a:gd name="GluePoint1579Y" fmla="*/ 551669 h 1849426"/>
                <a:gd name="GluePoint1580X" fmla="*/ 2223009 w 6386648"/>
                <a:gd name="GluePoint1580Y" fmla="*/ 533645 h 1849426"/>
                <a:gd name="GluePoint1581X" fmla="*/ 1249691 w 6386648"/>
                <a:gd name="GluePoint1581Y" fmla="*/ 533645 h 1849426"/>
                <a:gd name="GluePoint1582X" fmla="*/ 1267716 w 6386648"/>
                <a:gd name="GluePoint1582Y" fmla="*/ 551669 h 1849426"/>
                <a:gd name="GluePoint1583X" fmla="*/ 1249691 w 6386648"/>
                <a:gd name="GluePoint1583Y" fmla="*/ 569694 h 1849426"/>
                <a:gd name="GluePoint1584X" fmla="*/ 1231667 w 6386648"/>
                <a:gd name="GluePoint1584Y" fmla="*/ 551669 h 1849426"/>
                <a:gd name="GluePoint1585X" fmla="*/ 1249691 w 6386648"/>
                <a:gd name="GluePoint1585Y" fmla="*/ 533645 h 1849426"/>
                <a:gd name="GluePoint1586X" fmla="*/ 2409261 w 6386648"/>
                <a:gd name="GluePoint1586Y" fmla="*/ 527636 h 1849426"/>
                <a:gd name="GluePoint1587X" fmla="*/ 2427286 w 6386648"/>
                <a:gd name="GluePoint1587Y" fmla="*/ 545661 h 1849426"/>
                <a:gd name="GluePoint1588X" fmla="*/ 2409261 w 6386648"/>
                <a:gd name="GluePoint1588Y" fmla="*/ 563685 h 1849426"/>
                <a:gd name="GluePoint1589X" fmla="*/ 2391237 w 6386648"/>
                <a:gd name="GluePoint1589Y" fmla="*/ 545661 h 1849426"/>
                <a:gd name="GluePoint1590X" fmla="*/ 2409261 w 6386648"/>
                <a:gd name="GluePoint1590Y" fmla="*/ 527636 h 1849426"/>
                <a:gd name="GluePoint1591X" fmla="*/ 5527484 w 6386648"/>
                <a:gd name="GluePoint1591Y" fmla="*/ 521628 h 1849426"/>
                <a:gd name="GluePoint1592X" fmla="*/ 5545509 w 6386648"/>
                <a:gd name="GluePoint1592Y" fmla="*/ 539652 h 1849426"/>
                <a:gd name="GluePoint1593X" fmla="*/ 5527484 w 6386648"/>
                <a:gd name="GluePoint1593Y" fmla="*/ 557677 h 1849426"/>
                <a:gd name="GluePoint1594X" fmla="*/ 5509460 w 6386648"/>
                <a:gd name="GluePoint1594Y" fmla="*/ 539652 h 1849426"/>
                <a:gd name="GluePoint1595X" fmla="*/ 5527484 w 6386648"/>
                <a:gd name="GluePoint1595Y" fmla="*/ 521628 h 1849426"/>
                <a:gd name="GluePoint1596X" fmla="*/ 4830540 w 6386648"/>
                <a:gd name="GluePoint1596Y" fmla="*/ 521628 h 1849426"/>
                <a:gd name="GluePoint1597X" fmla="*/ 4848565 w 6386648"/>
                <a:gd name="GluePoint1597Y" fmla="*/ 539652 h 1849426"/>
                <a:gd name="GluePoint1598X" fmla="*/ 4830540 w 6386648"/>
                <a:gd name="GluePoint1598Y" fmla="*/ 557677 h 1849426"/>
                <a:gd name="GluePoint1599X" fmla="*/ 4812516 w 6386648"/>
                <a:gd name="GluePoint1599Y" fmla="*/ 539652 h 1849426"/>
                <a:gd name="GluePoint1600X" fmla="*/ 4830540 w 6386648"/>
                <a:gd name="GluePoint1600Y" fmla="*/ 521628 h 1849426"/>
                <a:gd name="GluePoint1601X" fmla="*/ 1514049 w 6386648"/>
                <a:gd name="GluePoint1601Y" fmla="*/ 521628 h 1849426"/>
                <a:gd name="GluePoint1602X" fmla="*/ 1532074 w 6386648"/>
                <a:gd name="GluePoint1602Y" fmla="*/ 539652 h 1849426"/>
                <a:gd name="GluePoint1603X" fmla="*/ 1514049 w 6386648"/>
                <a:gd name="GluePoint1603Y" fmla="*/ 557677 h 1849426"/>
                <a:gd name="GluePoint1604X" fmla="*/ 1496025 w 6386648"/>
                <a:gd name="GluePoint1604Y" fmla="*/ 539652 h 1849426"/>
                <a:gd name="GluePoint1605X" fmla="*/ 1514049 w 6386648"/>
                <a:gd name="GluePoint1605Y" fmla="*/ 521628 h 1849426"/>
                <a:gd name="GluePoint1606X" fmla="*/ 6332574 w 6386648"/>
                <a:gd name="GluePoint1606Y" fmla="*/ 515620 h 1849426"/>
                <a:gd name="GluePoint1607X" fmla="*/ 6350598 w 6386648"/>
                <a:gd name="GluePoint1607Y" fmla="*/ 533644 h 1849426"/>
                <a:gd name="GluePoint1608X" fmla="*/ 6332574 w 6386648"/>
                <a:gd name="GluePoint1608Y" fmla="*/ 551669 h 1849426"/>
                <a:gd name="GluePoint1609X" fmla="*/ 6314549 w 6386648"/>
                <a:gd name="GluePoint1609Y" fmla="*/ 533644 h 1849426"/>
                <a:gd name="GluePoint1610X" fmla="*/ 6332574 w 6386648"/>
                <a:gd name="GluePoint1610Y" fmla="*/ 515620 h 1849426"/>
                <a:gd name="GluePoint1611X" fmla="*/ 5893980 w 6386648"/>
                <a:gd name="GluePoint1611Y" fmla="*/ 509612 h 1849426"/>
                <a:gd name="GluePoint1612X" fmla="*/ 5912005 w 6386648"/>
                <a:gd name="GluePoint1612Y" fmla="*/ 527636 h 1849426"/>
                <a:gd name="GluePoint1613X" fmla="*/ 5893980 w 6386648"/>
                <a:gd name="GluePoint1613Y" fmla="*/ 545661 h 1849426"/>
                <a:gd name="GluePoint1614X" fmla="*/ 5875956 w 6386648"/>
                <a:gd name="GluePoint1614Y" fmla="*/ 527636 h 1849426"/>
                <a:gd name="GluePoint1615X" fmla="*/ 5893980 w 6386648"/>
                <a:gd name="GluePoint1615Y" fmla="*/ 509612 h 1849426"/>
                <a:gd name="GluePoint1616X" fmla="*/ 3244392 w 6386648"/>
                <a:gd name="GluePoint1616Y" fmla="*/ 509612 h 1849426"/>
                <a:gd name="GluePoint1617X" fmla="*/ 3262417 w 6386648"/>
                <a:gd name="GluePoint1617Y" fmla="*/ 527636 h 1849426"/>
                <a:gd name="GluePoint1618X" fmla="*/ 3244392 w 6386648"/>
                <a:gd name="GluePoint1618Y" fmla="*/ 545661 h 1849426"/>
                <a:gd name="GluePoint1619X" fmla="*/ 3226368 w 6386648"/>
                <a:gd name="GluePoint1619Y" fmla="*/ 527636 h 1849426"/>
                <a:gd name="GluePoint1620X" fmla="*/ 3244392 w 6386648"/>
                <a:gd name="GluePoint1620Y" fmla="*/ 509612 h 1849426"/>
                <a:gd name="GluePoint1621X" fmla="*/ 1982684 w 6386648"/>
                <a:gd name="GluePoint1621Y" fmla="*/ 509612 h 1849426"/>
                <a:gd name="GluePoint1622X" fmla="*/ 2000709 w 6386648"/>
                <a:gd name="GluePoint1622Y" fmla="*/ 527636 h 1849426"/>
                <a:gd name="GluePoint1623X" fmla="*/ 1982684 w 6386648"/>
                <a:gd name="GluePoint1623Y" fmla="*/ 545661 h 1849426"/>
                <a:gd name="GluePoint1624X" fmla="*/ 1964660 w 6386648"/>
                <a:gd name="GluePoint1624Y" fmla="*/ 527636 h 1849426"/>
                <a:gd name="GluePoint1625X" fmla="*/ 1982684 w 6386648"/>
                <a:gd name="GluePoint1625Y" fmla="*/ 509612 h 1849426"/>
                <a:gd name="GluePoint1626X" fmla="*/ 5040825 w 6386648"/>
                <a:gd name="GluePoint1626Y" fmla="*/ 503604 h 1849426"/>
                <a:gd name="GluePoint1627X" fmla="*/ 5058850 w 6386648"/>
                <a:gd name="GluePoint1627Y" fmla="*/ 521628 h 1849426"/>
                <a:gd name="GluePoint1628X" fmla="*/ 5040825 w 6386648"/>
                <a:gd name="GluePoint1628Y" fmla="*/ 539653 h 1849426"/>
                <a:gd name="GluePoint1629X" fmla="*/ 5022801 w 6386648"/>
                <a:gd name="GluePoint1629Y" fmla="*/ 521628 h 1849426"/>
                <a:gd name="GluePoint1630X" fmla="*/ 5040825 w 6386648"/>
                <a:gd name="GluePoint1630Y" fmla="*/ 503604 h 1849426"/>
                <a:gd name="GluePoint1631X" fmla="*/ 4926670 w 6386648"/>
                <a:gd name="GluePoint1631Y" fmla="*/ 503604 h 1849426"/>
                <a:gd name="GluePoint1632X" fmla="*/ 4944695 w 6386648"/>
                <a:gd name="GluePoint1632Y" fmla="*/ 521628 h 1849426"/>
                <a:gd name="GluePoint1633X" fmla="*/ 4926670 w 6386648"/>
                <a:gd name="GluePoint1633Y" fmla="*/ 539653 h 1849426"/>
                <a:gd name="GluePoint1634X" fmla="*/ 4908646 w 6386648"/>
                <a:gd name="GluePoint1634Y" fmla="*/ 521628 h 1849426"/>
                <a:gd name="GluePoint1635X" fmla="*/ 4926670 w 6386648"/>
                <a:gd name="GluePoint1635Y" fmla="*/ 503604 h 1849426"/>
                <a:gd name="GluePoint1636X" fmla="*/ 5419337 w 6386648"/>
                <a:gd name="GluePoint1636Y" fmla="*/ 497596 h 1849426"/>
                <a:gd name="GluePoint1637X" fmla="*/ 5437362 w 6386648"/>
                <a:gd name="GluePoint1637Y" fmla="*/ 515621 h 1849426"/>
                <a:gd name="GluePoint1638X" fmla="*/ 5419337 w 6386648"/>
                <a:gd name="GluePoint1638Y" fmla="*/ 533645 h 1849426"/>
                <a:gd name="GluePoint1639X" fmla="*/ 5401312 w 6386648"/>
                <a:gd name="GluePoint1639Y" fmla="*/ 515621 h 1849426"/>
                <a:gd name="GluePoint1640X" fmla="*/ 5419337 w 6386648"/>
                <a:gd name="GluePoint1640Y" fmla="*/ 497596 h 1849426"/>
                <a:gd name="GluePoint1641X" fmla="*/ 3610889 w 6386648"/>
                <a:gd name="GluePoint1641Y" fmla="*/ 497596 h 1849426"/>
                <a:gd name="GluePoint1642X" fmla="*/ 3628914 w 6386648"/>
                <a:gd name="GluePoint1642Y" fmla="*/ 515621 h 1849426"/>
                <a:gd name="GluePoint1643X" fmla="*/ 3610889 w 6386648"/>
                <a:gd name="GluePoint1643Y" fmla="*/ 533645 h 1849426"/>
                <a:gd name="GluePoint1644X" fmla="*/ 3592865 w 6386648"/>
                <a:gd name="GluePoint1644Y" fmla="*/ 515621 h 1849426"/>
                <a:gd name="GluePoint1645X" fmla="*/ 3610889 w 6386648"/>
                <a:gd name="GluePoint1645Y" fmla="*/ 497596 h 1849426"/>
                <a:gd name="GluePoint1646X" fmla="*/ 967309 w 6386648"/>
                <a:gd name="GluePoint1646Y" fmla="*/ 497596 h 1849426"/>
                <a:gd name="GluePoint1647X" fmla="*/ 985334 w 6386648"/>
                <a:gd name="GluePoint1647Y" fmla="*/ 515621 h 1849426"/>
                <a:gd name="GluePoint1648X" fmla="*/ 967309 w 6386648"/>
                <a:gd name="GluePoint1648Y" fmla="*/ 533645 h 1849426"/>
                <a:gd name="GluePoint1649X" fmla="*/ 949285 w 6386648"/>
                <a:gd name="GluePoint1649Y" fmla="*/ 515621 h 1849426"/>
                <a:gd name="GluePoint1650X" fmla="*/ 967309 w 6386648"/>
                <a:gd name="GluePoint1650Y" fmla="*/ 497596 h 1849426"/>
                <a:gd name="GluePoint1651X" fmla="*/ 450609 w 6386648"/>
                <a:gd name="GluePoint1651Y" fmla="*/ 497596 h 1849426"/>
                <a:gd name="GluePoint1652X" fmla="*/ 468634 w 6386648"/>
                <a:gd name="GluePoint1652Y" fmla="*/ 515621 h 1849426"/>
                <a:gd name="GluePoint1653X" fmla="*/ 450609 w 6386648"/>
                <a:gd name="GluePoint1653Y" fmla="*/ 533645 h 1849426"/>
                <a:gd name="GluePoint1654X" fmla="*/ 432585 w 6386648"/>
                <a:gd name="GluePoint1654Y" fmla="*/ 515621 h 1849426"/>
                <a:gd name="GluePoint1655X" fmla="*/ 450609 w 6386648"/>
                <a:gd name="GluePoint1655Y" fmla="*/ 497596 h 1849426"/>
                <a:gd name="GluePoint1656X" fmla="*/ 4632272 w 6386648"/>
                <a:gd name="GluePoint1656Y" fmla="*/ 485580 h 1849426"/>
                <a:gd name="GluePoint1657X" fmla="*/ 4650297 w 6386648"/>
                <a:gd name="GluePoint1657Y" fmla="*/ 503604 h 1849426"/>
                <a:gd name="GluePoint1658X" fmla="*/ 4632272 w 6386648"/>
                <a:gd name="GluePoint1658Y" fmla="*/ 521629 h 1849426"/>
                <a:gd name="GluePoint1659X" fmla="*/ 4614248 w 6386648"/>
                <a:gd name="GluePoint1659Y" fmla="*/ 503604 h 1849426"/>
                <a:gd name="GluePoint1660X" fmla="*/ 4632272 w 6386648"/>
                <a:gd name="GluePoint1660Y" fmla="*/ 485580 h 1849426"/>
                <a:gd name="GluePoint1661X" fmla="*/ 4379930 w 6386648"/>
                <a:gd name="GluePoint1661Y" fmla="*/ 485580 h 1849426"/>
                <a:gd name="GluePoint1662X" fmla="*/ 4397955 w 6386648"/>
                <a:gd name="GluePoint1662Y" fmla="*/ 503604 h 1849426"/>
                <a:gd name="GluePoint1663X" fmla="*/ 4379930 w 6386648"/>
                <a:gd name="GluePoint1663Y" fmla="*/ 521629 h 1849426"/>
                <a:gd name="GluePoint1664X" fmla="*/ 4361906 w 6386648"/>
                <a:gd name="GluePoint1664Y" fmla="*/ 503604 h 1849426"/>
                <a:gd name="GluePoint1665X" fmla="*/ 4379930 w 6386648"/>
                <a:gd name="GluePoint1665Y" fmla="*/ 485580 h 1849426"/>
                <a:gd name="GluePoint1666X" fmla="*/ 5160987 w 6386648"/>
                <a:gd name="GluePoint1666Y" fmla="*/ 479571 h 1849426"/>
                <a:gd name="GluePoint1667X" fmla="*/ 5179012 w 6386648"/>
                <a:gd name="GluePoint1667Y" fmla="*/ 497595 h 1849426"/>
                <a:gd name="GluePoint1668X" fmla="*/ 5160987 w 6386648"/>
                <a:gd name="GluePoint1668Y" fmla="*/ 515620 h 1849426"/>
                <a:gd name="GluePoint1669X" fmla="*/ 5142963 w 6386648"/>
                <a:gd name="GluePoint1669Y" fmla="*/ 497595 h 1849426"/>
                <a:gd name="GluePoint1670X" fmla="*/ 5160987 w 6386648"/>
                <a:gd name="GluePoint1670Y" fmla="*/ 479571 h 1849426"/>
                <a:gd name="GluePoint1671X" fmla="*/ 4241743 w 6386648"/>
                <a:gd name="GluePoint1671Y" fmla="*/ 479571 h 1849426"/>
                <a:gd name="GluePoint1672X" fmla="*/ 4259768 w 6386648"/>
                <a:gd name="GluePoint1672Y" fmla="*/ 497595 h 1849426"/>
                <a:gd name="GluePoint1673X" fmla="*/ 4241743 w 6386648"/>
                <a:gd name="GluePoint1673Y" fmla="*/ 515620 h 1849426"/>
                <a:gd name="GluePoint1674X" fmla="*/ 4223719 w 6386648"/>
                <a:gd name="GluePoint1674Y" fmla="*/ 497595 h 1849426"/>
                <a:gd name="GluePoint1675X" fmla="*/ 4241743 w 6386648"/>
                <a:gd name="GluePoint1675Y" fmla="*/ 479571 h 1849426"/>
                <a:gd name="GluePoint1676X" fmla="*/ 3821173 w 6386648"/>
                <a:gd name="GluePoint1676Y" fmla="*/ 479571 h 1849426"/>
                <a:gd name="GluePoint1677X" fmla="*/ 3839198 w 6386648"/>
                <a:gd name="GluePoint1677Y" fmla="*/ 497595 h 1849426"/>
                <a:gd name="GluePoint1678X" fmla="*/ 3821173 w 6386648"/>
                <a:gd name="GluePoint1678Y" fmla="*/ 515620 h 1849426"/>
                <a:gd name="GluePoint1679X" fmla="*/ 3803149 w 6386648"/>
                <a:gd name="GluePoint1679Y" fmla="*/ 497595 h 1849426"/>
                <a:gd name="GluePoint1680X" fmla="*/ 3821173 w 6386648"/>
                <a:gd name="GluePoint1680Y" fmla="*/ 479571 h 1849426"/>
                <a:gd name="GluePoint1681X" fmla="*/ 3364555 w 6386648"/>
                <a:gd name="GluePoint1681Y" fmla="*/ 479571 h 1849426"/>
                <a:gd name="GluePoint1682X" fmla="*/ 3382580 w 6386648"/>
                <a:gd name="GluePoint1682Y" fmla="*/ 497595 h 1849426"/>
                <a:gd name="GluePoint1683X" fmla="*/ 3364555 w 6386648"/>
                <a:gd name="GluePoint1683Y" fmla="*/ 515620 h 1849426"/>
                <a:gd name="GluePoint1684X" fmla="*/ 3346531 w 6386648"/>
                <a:gd name="GluePoint1684Y" fmla="*/ 497595 h 1849426"/>
                <a:gd name="GluePoint1685X" fmla="*/ 3364555 w 6386648"/>
                <a:gd name="GluePoint1685Y" fmla="*/ 479571 h 1849426"/>
                <a:gd name="GluePoint1686X" fmla="*/ 1093480 w 6386648"/>
                <a:gd name="GluePoint1686Y" fmla="*/ 479571 h 1849426"/>
                <a:gd name="GluePoint1687X" fmla="*/ 1111505 w 6386648"/>
                <a:gd name="GluePoint1687Y" fmla="*/ 497595 h 1849426"/>
                <a:gd name="GluePoint1688X" fmla="*/ 1093480 w 6386648"/>
                <a:gd name="GluePoint1688Y" fmla="*/ 515620 h 1849426"/>
                <a:gd name="GluePoint1689X" fmla="*/ 1075456 w 6386648"/>
                <a:gd name="GluePoint1689Y" fmla="*/ 497595 h 1849426"/>
                <a:gd name="GluePoint1690X" fmla="*/ 1093480 w 6386648"/>
                <a:gd name="GluePoint1690Y" fmla="*/ 479571 h 1849426"/>
                <a:gd name="GluePoint1691X" fmla="*/ 5299175 w 6386648"/>
                <a:gd name="GluePoint1691Y" fmla="*/ 473563 h 1849426"/>
                <a:gd name="GluePoint1692X" fmla="*/ 5317200 w 6386648"/>
                <a:gd name="GluePoint1692Y" fmla="*/ 491587 h 1849426"/>
                <a:gd name="GluePoint1693X" fmla="*/ 5299175 w 6386648"/>
                <a:gd name="GluePoint1693Y" fmla="*/ 509612 h 1849426"/>
                <a:gd name="GluePoint1694X" fmla="*/ 5281150 w 6386648"/>
                <a:gd name="GluePoint1694Y" fmla="*/ 491587 h 1849426"/>
                <a:gd name="GluePoint1695X" fmla="*/ 5299175 w 6386648"/>
                <a:gd name="GluePoint1695Y" fmla="*/ 473563 h 1849426"/>
                <a:gd name="GluePoint1696X" fmla="*/ 4506101 w 6386648"/>
                <a:gd name="GluePoint1696Y" fmla="*/ 473563 h 1849426"/>
                <a:gd name="GluePoint1697X" fmla="*/ 4524126 w 6386648"/>
                <a:gd name="GluePoint1697Y" fmla="*/ 491587 h 1849426"/>
                <a:gd name="GluePoint1698X" fmla="*/ 4506101 w 6386648"/>
                <a:gd name="GluePoint1698Y" fmla="*/ 509612 h 1849426"/>
                <a:gd name="GluePoint1699X" fmla="*/ 4488077 w 6386648"/>
                <a:gd name="GluePoint1699Y" fmla="*/ 491587 h 1849426"/>
                <a:gd name="GluePoint1700X" fmla="*/ 4506101 w 6386648"/>
                <a:gd name="GluePoint1700Y" fmla="*/ 473563 h 1849426"/>
                <a:gd name="GluePoint1701X" fmla="*/ 4115572 w 6386648"/>
                <a:gd name="GluePoint1701Y" fmla="*/ 473563 h 1849426"/>
                <a:gd name="GluePoint1702X" fmla="*/ 4133597 w 6386648"/>
                <a:gd name="GluePoint1702Y" fmla="*/ 491587 h 1849426"/>
                <a:gd name="GluePoint1703X" fmla="*/ 4115572 w 6386648"/>
                <a:gd name="GluePoint1703Y" fmla="*/ 509612 h 1849426"/>
                <a:gd name="GluePoint1704X" fmla="*/ 4097548 w 6386648"/>
                <a:gd name="GluePoint1704Y" fmla="*/ 491587 h 1849426"/>
                <a:gd name="GluePoint1705X" fmla="*/ 4115572 w 6386648"/>
                <a:gd name="GluePoint1705Y" fmla="*/ 473563 h 1849426"/>
                <a:gd name="GluePoint1706X" fmla="*/ 2295107 w 6386648"/>
                <a:gd name="GluePoint1706Y" fmla="*/ 473563 h 1849426"/>
                <a:gd name="GluePoint1707X" fmla="*/ 2313132 w 6386648"/>
                <a:gd name="GluePoint1707Y" fmla="*/ 491587 h 1849426"/>
                <a:gd name="GluePoint1708X" fmla="*/ 2295107 w 6386648"/>
                <a:gd name="GluePoint1708Y" fmla="*/ 509612 h 1849426"/>
                <a:gd name="GluePoint1709X" fmla="*/ 2277083 w 6386648"/>
                <a:gd name="GluePoint1709Y" fmla="*/ 491587 h 1849426"/>
                <a:gd name="GluePoint1710X" fmla="*/ 2295107 w 6386648"/>
                <a:gd name="GluePoint1710Y" fmla="*/ 473563 h 1849426"/>
                <a:gd name="GluePoint1711X" fmla="*/ 1838489 w 6386648"/>
                <a:gd name="GluePoint1711Y" fmla="*/ 473563 h 1849426"/>
                <a:gd name="GluePoint1712X" fmla="*/ 1856514 w 6386648"/>
                <a:gd name="GluePoint1712Y" fmla="*/ 491587 h 1849426"/>
                <a:gd name="GluePoint1713X" fmla="*/ 1838489 w 6386648"/>
                <a:gd name="GluePoint1713Y" fmla="*/ 509612 h 1849426"/>
                <a:gd name="GluePoint1714X" fmla="*/ 1820465 w 6386648"/>
                <a:gd name="GluePoint1714Y" fmla="*/ 491587 h 1849426"/>
                <a:gd name="GluePoint1715X" fmla="*/ 1838489 w 6386648"/>
                <a:gd name="GluePoint1715Y" fmla="*/ 473563 h 1849426"/>
                <a:gd name="GluePoint1716X" fmla="*/ 2889912 w 6386648"/>
                <a:gd name="GluePoint1716Y" fmla="*/ 467555 h 1849426"/>
                <a:gd name="GluePoint1717X" fmla="*/ 2907937 w 6386648"/>
                <a:gd name="GluePoint1717Y" fmla="*/ 485580 h 1849426"/>
                <a:gd name="GluePoint1718X" fmla="*/ 2889912 w 6386648"/>
                <a:gd name="GluePoint1718Y" fmla="*/ 503604 h 1849426"/>
                <a:gd name="GluePoint1719X" fmla="*/ 2871888 w 6386648"/>
                <a:gd name="GluePoint1719Y" fmla="*/ 485580 h 1849426"/>
                <a:gd name="GluePoint1720X" fmla="*/ 2889912 w 6386648"/>
                <a:gd name="GluePoint1720Y" fmla="*/ 467555 h 1849426"/>
                <a:gd name="GluePoint1721X" fmla="*/ 2108855 w 6386648"/>
                <a:gd name="GluePoint1721Y" fmla="*/ 467555 h 1849426"/>
                <a:gd name="GluePoint1722X" fmla="*/ 2126880 w 6386648"/>
                <a:gd name="GluePoint1722Y" fmla="*/ 485580 h 1849426"/>
                <a:gd name="GluePoint1723X" fmla="*/ 2108855 w 6386648"/>
                <a:gd name="GluePoint1723Y" fmla="*/ 503604 h 1849426"/>
                <a:gd name="GluePoint1724X" fmla="*/ 2090831 w 6386648"/>
                <a:gd name="GluePoint1724Y" fmla="*/ 485580 h 1849426"/>
                <a:gd name="GluePoint1725X" fmla="*/ 2108855 w 6386648"/>
                <a:gd name="GluePoint1725Y" fmla="*/ 467555 h 1849426"/>
                <a:gd name="GluePoint1726X" fmla="*/ 1616189 w 6386648"/>
                <a:gd name="GluePoint1726Y" fmla="*/ 467555 h 1849426"/>
                <a:gd name="GluePoint1727X" fmla="*/ 1634213 w 6386648"/>
                <a:gd name="GluePoint1727Y" fmla="*/ 485580 h 1849426"/>
                <a:gd name="GluePoint1728X" fmla="*/ 1616189 w 6386648"/>
                <a:gd name="GluePoint1728Y" fmla="*/ 503604 h 1849426"/>
                <a:gd name="GluePoint1729X" fmla="*/ 1598164 w 6386648"/>
                <a:gd name="GluePoint1729Y" fmla="*/ 485580 h 1849426"/>
                <a:gd name="GluePoint1730X" fmla="*/ 1616189 w 6386648"/>
                <a:gd name="GluePoint1730Y" fmla="*/ 467555 h 1849426"/>
                <a:gd name="GluePoint1731X" fmla="*/ 330447 w 6386648"/>
                <a:gd name="GluePoint1731Y" fmla="*/ 467555 h 1849426"/>
                <a:gd name="GluePoint1732X" fmla="*/ 348472 w 6386648"/>
                <a:gd name="GluePoint1732Y" fmla="*/ 485580 h 1849426"/>
                <a:gd name="GluePoint1733X" fmla="*/ 330447 w 6386648"/>
                <a:gd name="GluePoint1733Y" fmla="*/ 503604 h 1849426"/>
                <a:gd name="GluePoint1734X" fmla="*/ 312423 w 6386648"/>
                <a:gd name="GluePoint1734Y" fmla="*/ 485580 h 1849426"/>
                <a:gd name="GluePoint1735X" fmla="*/ 330447 w 6386648"/>
                <a:gd name="GluePoint1735Y" fmla="*/ 467555 h 1849426"/>
                <a:gd name="GluePoint1736X" fmla="*/ 3935328 w 6386648"/>
                <a:gd name="GluePoint1736Y" fmla="*/ 461547 h 1849426"/>
                <a:gd name="GluePoint1737X" fmla="*/ 3953353 w 6386648"/>
                <a:gd name="GluePoint1737Y" fmla="*/ 479571 h 1849426"/>
                <a:gd name="GluePoint1738X" fmla="*/ 3935328 w 6386648"/>
                <a:gd name="GluePoint1738Y" fmla="*/ 497596 h 1849426"/>
                <a:gd name="GluePoint1739X" fmla="*/ 3917304 w 6386648"/>
                <a:gd name="GluePoint1739Y" fmla="*/ 479571 h 1849426"/>
                <a:gd name="GluePoint1740X" fmla="*/ 3935328 w 6386648"/>
                <a:gd name="GluePoint1740Y" fmla="*/ 461547 h 1849426"/>
                <a:gd name="GluePoint1741X" fmla="*/ 6224427 w 6386648"/>
                <a:gd name="GluePoint1741Y" fmla="*/ 455539 h 1849426"/>
                <a:gd name="GluePoint1742X" fmla="*/ 6242452 w 6386648"/>
                <a:gd name="GluePoint1742Y" fmla="*/ 473563 h 1849426"/>
                <a:gd name="GluePoint1743X" fmla="*/ 6224427 w 6386648"/>
                <a:gd name="GluePoint1743Y" fmla="*/ 491588 h 1849426"/>
                <a:gd name="GluePoint1744X" fmla="*/ 6206403 w 6386648"/>
                <a:gd name="GluePoint1744Y" fmla="*/ 473563 h 1849426"/>
                <a:gd name="GluePoint1745X" fmla="*/ 6224427 w 6386648"/>
                <a:gd name="GluePoint1745Y" fmla="*/ 455539 h 1849426"/>
                <a:gd name="GluePoint1746X" fmla="*/ 6110273 w 6386648"/>
                <a:gd name="GluePoint1746Y" fmla="*/ 455539 h 1849426"/>
                <a:gd name="GluePoint1747X" fmla="*/ 6128298 w 6386648"/>
                <a:gd name="GluePoint1747Y" fmla="*/ 473563 h 1849426"/>
                <a:gd name="GluePoint1748X" fmla="*/ 6110273 w 6386648"/>
                <a:gd name="GluePoint1748Y" fmla="*/ 491588 h 1849426"/>
                <a:gd name="GluePoint1749X" fmla="*/ 6092248 w 6386648"/>
                <a:gd name="GluePoint1749Y" fmla="*/ 473563 h 1849426"/>
                <a:gd name="GluePoint1750X" fmla="*/ 6110273 w 6386648"/>
                <a:gd name="GluePoint1750Y" fmla="*/ 455539 h 1849426"/>
                <a:gd name="GluePoint1751X" fmla="*/ 3496734 w 6386648"/>
                <a:gd name="GluePoint1751Y" fmla="*/ 455539 h 1849426"/>
                <a:gd name="GluePoint1752X" fmla="*/ 3514759 w 6386648"/>
                <a:gd name="GluePoint1752Y" fmla="*/ 473563 h 1849426"/>
                <a:gd name="GluePoint1753X" fmla="*/ 3496734 w 6386648"/>
                <a:gd name="GluePoint1753Y" fmla="*/ 491588 h 1849426"/>
                <a:gd name="GluePoint1754X" fmla="*/ 3478709 w 6386648"/>
                <a:gd name="GluePoint1754Y" fmla="*/ 473563 h 1849426"/>
                <a:gd name="GluePoint1755X" fmla="*/ 3496734 w 6386648"/>
                <a:gd name="GluePoint1755Y" fmla="*/ 455539 h 1849426"/>
                <a:gd name="GluePoint1756X" fmla="*/ 1333805 w 6386648"/>
                <a:gd name="GluePoint1756Y" fmla="*/ 455539 h 1849426"/>
                <a:gd name="GluePoint1757X" fmla="*/ 1351830 w 6386648"/>
                <a:gd name="GluePoint1757Y" fmla="*/ 473563 h 1849426"/>
                <a:gd name="GluePoint1758X" fmla="*/ 1333805 w 6386648"/>
                <a:gd name="GluePoint1758Y" fmla="*/ 491588 h 1849426"/>
                <a:gd name="GluePoint1759X" fmla="*/ 1315781 w 6386648"/>
                <a:gd name="GluePoint1759Y" fmla="*/ 473563 h 1849426"/>
                <a:gd name="GluePoint1760X" fmla="*/ 1333805 w 6386648"/>
                <a:gd name="GluePoint1760Y" fmla="*/ 455539 h 1849426"/>
                <a:gd name="GluePoint1761X" fmla="*/ 2727693 w 6386648"/>
                <a:gd name="GluePoint1761Y" fmla="*/ 449531 h 1849426"/>
                <a:gd name="GluePoint1762X" fmla="*/ 2745718 w 6386648"/>
                <a:gd name="GluePoint1762Y" fmla="*/ 467555 h 1849426"/>
                <a:gd name="GluePoint1763X" fmla="*/ 2727693 w 6386648"/>
                <a:gd name="GluePoint1763Y" fmla="*/ 485580 h 1849426"/>
                <a:gd name="GluePoint1764X" fmla="*/ 2709669 w 6386648"/>
                <a:gd name="GluePoint1764Y" fmla="*/ 467555 h 1849426"/>
                <a:gd name="GluePoint1765X" fmla="*/ 2727693 w 6386648"/>
                <a:gd name="GluePoint1765Y" fmla="*/ 449531 h 1849426"/>
                <a:gd name="GluePoint1766X" fmla="*/ 2607530 w 6386648"/>
                <a:gd name="GluePoint1766Y" fmla="*/ 449531 h 1849426"/>
                <a:gd name="GluePoint1767X" fmla="*/ 2625555 w 6386648"/>
                <a:gd name="GluePoint1767Y" fmla="*/ 467555 h 1849426"/>
                <a:gd name="GluePoint1768X" fmla="*/ 2607530 w 6386648"/>
                <a:gd name="GluePoint1768Y" fmla="*/ 485580 h 1849426"/>
                <a:gd name="GluePoint1769X" fmla="*/ 2589506 w 6386648"/>
                <a:gd name="GluePoint1769Y" fmla="*/ 467555 h 1849426"/>
                <a:gd name="GluePoint1770X" fmla="*/ 2607530 w 6386648"/>
                <a:gd name="GluePoint1770Y" fmla="*/ 449531 h 1849426"/>
                <a:gd name="GluePoint1771X" fmla="*/ 5797850 w 6386648"/>
                <a:gd name="GluePoint1771Y" fmla="*/ 443523 h 1849426"/>
                <a:gd name="GluePoint1772X" fmla="*/ 5815875 w 6386648"/>
                <a:gd name="GluePoint1772Y" fmla="*/ 461547 h 1849426"/>
                <a:gd name="GluePoint1773X" fmla="*/ 5797850 w 6386648"/>
                <a:gd name="GluePoint1773Y" fmla="*/ 479572 h 1849426"/>
                <a:gd name="GluePoint1774X" fmla="*/ 5779826 w 6386648"/>
                <a:gd name="GluePoint1774Y" fmla="*/ 461547 h 1849426"/>
                <a:gd name="GluePoint1775X" fmla="*/ 5797850 w 6386648"/>
                <a:gd name="GluePoint1775Y" fmla="*/ 443523 h 1849426"/>
                <a:gd name="GluePoint1776X" fmla="*/ 5653655 w 6386648"/>
                <a:gd name="GluePoint1776Y" fmla="*/ 443523 h 1849426"/>
                <a:gd name="GluePoint1777X" fmla="*/ 5671680 w 6386648"/>
                <a:gd name="GluePoint1777Y" fmla="*/ 461547 h 1849426"/>
                <a:gd name="GluePoint1778X" fmla="*/ 5653655 w 6386648"/>
                <a:gd name="GluePoint1778Y" fmla="*/ 479572 h 1849426"/>
                <a:gd name="GluePoint1779X" fmla="*/ 5635631 w 6386648"/>
                <a:gd name="GluePoint1779Y" fmla="*/ 461547 h 1849426"/>
                <a:gd name="GluePoint1780X" fmla="*/ 5653655 w 6386648"/>
                <a:gd name="GluePoint1780Y" fmla="*/ 443523 h 1849426"/>
                <a:gd name="GluePoint1781X" fmla="*/ 96129 w 6386648"/>
                <a:gd name="GluePoint1781Y" fmla="*/ 437514 h 1849426"/>
                <a:gd name="GluePoint1782X" fmla="*/ 114154 w 6386648"/>
                <a:gd name="GluePoint1782Y" fmla="*/ 455539 h 1849426"/>
                <a:gd name="GluePoint1783X" fmla="*/ 96129 w 6386648"/>
                <a:gd name="GluePoint1783Y" fmla="*/ 473563 h 1849426"/>
                <a:gd name="GluePoint1784X" fmla="*/ 78105 w 6386648"/>
                <a:gd name="GluePoint1784Y" fmla="*/ 455539 h 1849426"/>
                <a:gd name="GluePoint1785X" fmla="*/ 96129 w 6386648"/>
                <a:gd name="GluePoint1785Y" fmla="*/ 437514 h 1849426"/>
                <a:gd name="GluePoint1786X" fmla="*/ 3058140 w 6386648"/>
                <a:gd name="GluePoint1786Y" fmla="*/ 431506 h 1849426"/>
                <a:gd name="GluePoint1787X" fmla="*/ 3076165 w 6386648"/>
                <a:gd name="GluePoint1787Y" fmla="*/ 449530 h 1849426"/>
                <a:gd name="GluePoint1788X" fmla="*/ 3058140 w 6386648"/>
                <a:gd name="GluePoint1788Y" fmla="*/ 467555 h 1849426"/>
                <a:gd name="GluePoint1789X" fmla="*/ 3040116 w 6386648"/>
                <a:gd name="GluePoint1789Y" fmla="*/ 449530 h 1849426"/>
                <a:gd name="GluePoint1790X" fmla="*/ 3058140 w 6386648"/>
                <a:gd name="GluePoint1790Y" fmla="*/ 431506 h 1849426"/>
                <a:gd name="GluePoint1791X" fmla="*/ 2493375 w 6386648"/>
                <a:gd name="GluePoint1791Y" fmla="*/ 431506 h 1849426"/>
                <a:gd name="GluePoint1792X" fmla="*/ 2511400 w 6386648"/>
                <a:gd name="GluePoint1792Y" fmla="*/ 449530 h 1849426"/>
                <a:gd name="GluePoint1793X" fmla="*/ 2493375 w 6386648"/>
                <a:gd name="GluePoint1793Y" fmla="*/ 467555 h 1849426"/>
                <a:gd name="GluePoint1794X" fmla="*/ 2475351 w 6386648"/>
                <a:gd name="GluePoint1794Y" fmla="*/ 449530 h 1849426"/>
                <a:gd name="GluePoint1795X" fmla="*/ 2493375 w 6386648"/>
                <a:gd name="GluePoint1795Y" fmla="*/ 431506 h 1849426"/>
                <a:gd name="GluePoint1796X" fmla="*/ 216292 w 6386648"/>
                <a:gd name="GluePoint1796Y" fmla="*/ 431506 h 1849426"/>
                <a:gd name="GluePoint1797X" fmla="*/ 234317 w 6386648"/>
                <a:gd name="GluePoint1797Y" fmla="*/ 449530 h 1849426"/>
                <a:gd name="GluePoint1798X" fmla="*/ 216292 w 6386648"/>
                <a:gd name="GluePoint1798Y" fmla="*/ 467555 h 1849426"/>
                <a:gd name="GluePoint1799X" fmla="*/ 198268 w 6386648"/>
                <a:gd name="GluePoint1799Y" fmla="*/ 449530 h 1849426"/>
                <a:gd name="GluePoint1800X" fmla="*/ 216292 w 6386648"/>
                <a:gd name="GluePoint1800Y" fmla="*/ 431506 h 1849426"/>
                <a:gd name="GluePoint1801X" fmla="*/ 4758442 w 6386648"/>
                <a:gd name="GluePoint1801Y" fmla="*/ 425498 h 1849426"/>
                <a:gd name="GluePoint1802X" fmla="*/ 4776467 w 6386648"/>
                <a:gd name="GluePoint1802Y" fmla="*/ 443522 h 1849426"/>
                <a:gd name="GluePoint1803X" fmla="*/ 4758442 w 6386648"/>
                <a:gd name="GluePoint1803Y" fmla="*/ 461547 h 1849426"/>
                <a:gd name="GluePoint1804X" fmla="*/ 4740417 w 6386648"/>
                <a:gd name="GluePoint1804Y" fmla="*/ 443522 h 1849426"/>
                <a:gd name="GluePoint1805X" fmla="*/ 4758442 w 6386648"/>
                <a:gd name="GluePoint1805Y" fmla="*/ 425498 h 1849426"/>
                <a:gd name="GluePoint1806X" fmla="*/ 1453968 w 6386648"/>
                <a:gd name="GluePoint1806Y" fmla="*/ 425498 h 1849426"/>
                <a:gd name="GluePoint1807X" fmla="*/ 1471993 w 6386648"/>
                <a:gd name="GluePoint1807Y" fmla="*/ 443522 h 1849426"/>
                <a:gd name="GluePoint1808X" fmla="*/ 1453968 w 6386648"/>
                <a:gd name="GluePoint1808Y" fmla="*/ 461547 h 1849426"/>
                <a:gd name="GluePoint1809X" fmla="*/ 1435944 w 6386648"/>
                <a:gd name="GluePoint1809Y" fmla="*/ 443522 h 1849426"/>
                <a:gd name="GluePoint1810X" fmla="*/ 1453968 w 6386648"/>
                <a:gd name="GluePoint1810Y" fmla="*/ 425498 h 1849426"/>
                <a:gd name="GluePoint1811X" fmla="*/ 552748 w 6386648"/>
                <a:gd name="GluePoint1811Y" fmla="*/ 425498 h 1849426"/>
                <a:gd name="GluePoint1812X" fmla="*/ 570773 w 6386648"/>
                <a:gd name="GluePoint1812Y" fmla="*/ 443522 h 1849426"/>
                <a:gd name="GluePoint1813X" fmla="*/ 552748 w 6386648"/>
                <a:gd name="GluePoint1813Y" fmla="*/ 461547 h 1849426"/>
                <a:gd name="GluePoint1814X" fmla="*/ 534724 w 6386648"/>
                <a:gd name="GluePoint1814Y" fmla="*/ 443522 h 1849426"/>
                <a:gd name="GluePoint1815X" fmla="*/ 552748 w 6386648"/>
                <a:gd name="GluePoint1815Y" fmla="*/ 425498 h 1849426"/>
                <a:gd name="GluePoint1816X" fmla="*/ 1742358 w 6386648"/>
                <a:gd name="GluePoint1816Y" fmla="*/ 419490 h 1849426"/>
                <a:gd name="GluePoint1817X" fmla="*/ 1760383 w 6386648"/>
                <a:gd name="GluePoint1817Y" fmla="*/ 437514 h 1849426"/>
                <a:gd name="GluePoint1818X" fmla="*/ 1742358 w 6386648"/>
                <a:gd name="GluePoint1818Y" fmla="*/ 455539 h 1849426"/>
                <a:gd name="GluePoint1819X" fmla="*/ 1724334 w 6386648"/>
                <a:gd name="GluePoint1819Y" fmla="*/ 437514 h 1849426"/>
                <a:gd name="GluePoint1820X" fmla="*/ 1742358 w 6386648"/>
                <a:gd name="GluePoint1820Y" fmla="*/ 419490 h 1849426"/>
                <a:gd name="GluePoint1821X" fmla="*/ 1183602 w 6386648"/>
                <a:gd name="GluePoint1821Y" fmla="*/ 413482 h 1849426"/>
                <a:gd name="GluePoint1822X" fmla="*/ 1201627 w 6386648"/>
                <a:gd name="GluePoint1822Y" fmla="*/ 431506 h 1849426"/>
                <a:gd name="GluePoint1823X" fmla="*/ 1183602 w 6386648"/>
                <a:gd name="GluePoint1823Y" fmla="*/ 449531 h 1849426"/>
                <a:gd name="GluePoint1824X" fmla="*/ 1165578 w 6386648"/>
                <a:gd name="GluePoint1824Y" fmla="*/ 431506 h 1849426"/>
                <a:gd name="GluePoint1825X" fmla="*/ 1183602 w 6386648"/>
                <a:gd name="GluePoint1825Y" fmla="*/ 413482 h 1849426"/>
                <a:gd name="GluePoint1826X" fmla="*/ 895212 w 6386648"/>
                <a:gd name="GluePoint1826Y" fmla="*/ 413482 h 1849426"/>
                <a:gd name="GluePoint1827X" fmla="*/ 913236 w 6386648"/>
                <a:gd name="GluePoint1827Y" fmla="*/ 431506 h 1849426"/>
                <a:gd name="GluePoint1828X" fmla="*/ 895212 w 6386648"/>
                <a:gd name="GluePoint1828Y" fmla="*/ 449531 h 1849426"/>
                <a:gd name="GluePoint1829X" fmla="*/ 877187 w 6386648"/>
                <a:gd name="GluePoint1829Y" fmla="*/ 431506 h 1849426"/>
                <a:gd name="GluePoint1830X" fmla="*/ 895212 w 6386648"/>
                <a:gd name="GluePoint1830Y" fmla="*/ 413482 h 1849426"/>
                <a:gd name="GluePoint1831X" fmla="*/ 672910 w 6386648"/>
                <a:gd name="GluePoint1831Y" fmla="*/ 413482 h 1849426"/>
                <a:gd name="GluePoint1832X" fmla="*/ 690935 w 6386648"/>
                <a:gd name="GluePoint1832Y" fmla="*/ 431506 h 1849426"/>
                <a:gd name="GluePoint1833X" fmla="*/ 672910 w 6386648"/>
                <a:gd name="GluePoint1833Y" fmla="*/ 449531 h 1849426"/>
                <a:gd name="GluePoint1834X" fmla="*/ 654886 w 6386648"/>
                <a:gd name="GluePoint1834Y" fmla="*/ 431506 h 1849426"/>
                <a:gd name="GluePoint1835X" fmla="*/ 672910 w 6386648"/>
                <a:gd name="GluePoint1835Y" fmla="*/ 413482 h 1849426"/>
                <a:gd name="GluePoint1836X" fmla="*/ 3719035 w 6386648"/>
                <a:gd name="GluePoint1836Y" fmla="*/ 407474 h 1849426"/>
                <a:gd name="GluePoint1837X" fmla="*/ 3737060 w 6386648"/>
                <a:gd name="GluePoint1837Y" fmla="*/ 425499 h 1849426"/>
                <a:gd name="GluePoint1838X" fmla="*/ 3719035 w 6386648"/>
                <a:gd name="GluePoint1838Y" fmla="*/ 443523 h 1849426"/>
                <a:gd name="GluePoint1839X" fmla="*/ 3701011 w 6386648"/>
                <a:gd name="GluePoint1839Y" fmla="*/ 425499 h 1849426"/>
                <a:gd name="GluePoint1840X" fmla="*/ 3719035 w 6386648"/>
                <a:gd name="GluePoint1840Y" fmla="*/ 407474 h 1849426"/>
                <a:gd name="GluePoint1841X" fmla="*/ 6002126 w 6386648"/>
                <a:gd name="GluePoint1841Y" fmla="*/ 401466 h 1849426"/>
                <a:gd name="GluePoint1842X" fmla="*/ 6020151 w 6386648"/>
                <a:gd name="GluePoint1842Y" fmla="*/ 419490 h 1849426"/>
                <a:gd name="GluePoint1843X" fmla="*/ 6002126 w 6386648"/>
                <a:gd name="GluePoint1843Y" fmla="*/ 437515 h 1849426"/>
                <a:gd name="GluePoint1844X" fmla="*/ 5984102 w 6386648"/>
                <a:gd name="GluePoint1844Y" fmla="*/ 419490 h 1849426"/>
                <a:gd name="GluePoint1845X" fmla="*/ 6002126 w 6386648"/>
                <a:gd name="GluePoint1845Y" fmla="*/ 401466 h 1849426"/>
                <a:gd name="GluePoint1846X" fmla="*/ 1970668 w 6386648"/>
                <a:gd name="GluePoint1846Y" fmla="*/ 401466 h 1849426"/>
                <a:gd name="GluePoint1847X" fmla="*/ 1988693 w 6386648"/>
                <a:gd name="GluePoint1847Y" fmla="*/ 419490 h 1849426"/>
                <a:gd name="GluePoint1848X" fmla="*/ 1970668 w 6386648"/>
                <a:gd name="GluePoint1848Y" fmla="*/ 437515 h 1849426"/>
                <a:gd name="GluePoint1849X" fmla="*/ 1952644 w 6386648"/>
                <a:gd name="GluePoint1849Y" fmla="*/ 419490 h 1849426"/>
                <a:gd name="GluePoint1850X" fmla="*/ 1970668 w 6386648"/>
                <a:gd name="GluePoint1850Y" fmla="*/ 401466 h 1849426"/>
                <a:gd name="GluePoint1851X" fmla="*/ 5533492 w 6386648"/>
                <a:gd name="GluePoint1851Y" fmla="*/ 395457 h 1849426"/>
                <a:gd name="GluePoint1852X" fmla="*/ 5551517 w 6386648"/>
                <a:gd name="GluePoint1852Y" fmla="*/ 413481 h 1849426"/>
                <a:gd name="GluePoint1853X" fmla="*/ 5533492 w 6386648"/>
                <a:gd name="GluePoint1853Y" fmla="*/ 431506 h 1849426"/>
                <a:gd name="GluePoint1854X" fmla="*/ 5515468 w 6386648"/>
                <a:gd name="GluePoint1854Y" fmla="*/ 413481 h 1849426"/>
                <a:gd name="GluePoint1855X" fmla="*/ 5533492 w 6386648"/>
                <a:gd name="GluePoint1855Y" fmla="*/ 395457 h 1849426"/>
                <a:gd name="GluePoint1856X" fmla="*/ 3166287 w 6386648"/>
                <a:gd name="GluePoint1856Y" fmla="*/ 395457 h 1849426"/>
                <a:gd name="GluePoint1857X" fmla="*/ 3184312 w 6386648"/>
                <a:gd name="GluePoint1857Y" fmla="*/ 413481 h 1849426"/>
                <a:gd name="GluePoint1858X" fmla="*/ 3166287 w 6386648"/>
                <a:gd name="GluePoint1858Y" fmla="*/ 431506 h 1849426"/>
                <a:gd name="GluePoint1859X" fmla="*/ 3148262 w 6386648"/>
                <a:gd name="GluePoint1859Y" fmla="*/ 413481 h 1849426"/>
                <a:gd name="GluePoint1860X" fmla="*/ 3166287 w 6386648"/>
                <a:gd name="GluePoint1860Y" fmla="*/ 395457 h 1849426"/>
                <a:gd name="GluePoint1861X" fmla="*/ 2373213 w 6386648"/>
                <a:gd name="GluePoint1861Y" fmla="*/ 395457 h 1849426"/>
                <a:gd name="GluePoint1862X" fmla="*/ 2391238 w 6386648"/>
                <a:gd name="GluePoint1862Y" fmla="*/ 413481 h 1849426"/>
                <a:gd name="GluePoint1863X" fmla="*/ 2373213 w 6386648"/>
                <a:gd name="GluePoint1863Y" fmla="*/ 431506 h 1849426"/>
                <a:gd name="GluePoint1864X" fmla="*/ 2355189 w 6386648"/>
                <a:gd name="GluePoint1864Y" fmla="*/ 413481 h 1849426"/>
                <a:gd name="GluePoint1865X" fmla="*/ 2373213 w 6386648"/>
                <a:gd name="GluePoint1865Y" fmla="*/ 395457 h 1849426"/>
                <a:gd name="GluePoint1866X" fmla="*/ 787065 w 6386648"/>
                <a:gd name="GluePoint1866Y" fmla="*/ 395457 h 1849426"/>
                <a:gd name="GluePoint1867X" fmla="*/ 805090 w 6386648"/>
                <a:gd name="GluePoint1867Y" fmla="*/ 413481 h 1849426"/>
                <a:gd name="GluePoint1868X" fmla="*/ 787065 w 6386648"/>
                <a:gd name="GluePoint1868Y" fmla="*/ 431506 h 1849426"/>
                <a:gd name="GluePoint1869X" fmla="*/ 769041 w 6386648"/>
                <a:gd name="GluePoint1869Y" fmla="*/ 413481 h 1849426"/>
                <a:gd name="GluePoint1870X" fmla="*/ 787065 w 6386648"/>
                <a:gd name="GluePoint1870Y" fmla="*/ 395457 h 1849426"/>
                <a:gd name="GluePoint1871X" fmla="*/ 6344591 w 6386648"/>
                <a:gd name="GluePoint1871Y" fmla="*/ 389449 h 1849426"/>
                <a:gd name="GluePoint1872X" fmla="*/ 6362615 w 6386648"/>
                <a:gd name="GluePoint1872Y" fmla="*/ 407473 h 1849426"/>
                <a:gd name="GluePoint1873X" fmla="*/ 6344591 w 6386648"/>
                <a:gd name="GluePoint1873Y" fmla="*/ 425498 h 1849426"/>
                <a:gd name="GluePoint1874X" fmla="*/ 6326566 w 6386648"/>
                <a:gd name="GluePoint1874Y" fmla="*/ 407473 h 1849426"/>
                <a:gd name="GluePoint1875X" fmla="*/ 6344591 w 6386648"/>
                <a:gd name="GluePoint1875Y" fmla="*/ 389449 h 1849426"/>
                <a:gd name="GluePoint1876X" fmla="*/ 5407321 w 6386648"/>
                <a:gd name="GluePoint1876Y" fmla="*/ 383441 h 1849426"/>
                <a:gd name="GluePoint1877X" fmla="*/ 5425346 w 6386648"/>
                <a:gd name="GluePoint1877Y" fmla="*/ 401465 h 1849426"/>
                <a:gd name="GluePoint1878X" fmla="*/ 5407321 w 6386648"/>
                <a:gd name="GluePoint1878Y" fmla="*/ 419490 h 1849426"/>
                <a:gd name="GluePoint1879X" fmla="*/ 5389297 w 6386648"/>
                <a:gd name="GluePoint1879Y" fmla="*/ 401465 h 1849426"/>
                <a:gd name="GluePoint1880X" fmla="*/ 5407321 w 6386648"/>
                <a:gd name="GluePoint1880Y" fmla="*/ 383441 h 1849426"/>
                <a:gd name="GluePoint1881X" fmla="*/ 5233085 w 6386648"/>
                <a:gd name="GluePoint1881Y" fmla="*/ 383441 h 1849426"/>
                <a:gd name="GluePoint1882X" fmla="*/ 5251110 w 6386648"/>
                <a:gd name="GluePoint1882Y" fmla="*/ 401465 h 1849426"/>
                <a:gd name="GluePoint1883X" fmla="*/ 5233085 w 6386648"/>
                <a:gd name="GluePoint1883Y" fmla="*/ 419490 h 1849426"/>
                <a:gd name="GluePoint1884X" fmla="*/ 5215061 w 6386648"/>
                <a:gd name="GluePoint1884Y" fmla="*/ 401465 h 1849426"/>
                <a:gd name="GluePoint1885X" fmla="*/ 5233085 w 6386648"/>
                <a:gd name="GluePoint1885Y" fmla="*/ 383441 h 1849426"/>
                <a:gd name="GluePoint1886X" fmla="*/ 4956711 w 6386648"/>
                <a:gd name="GluePoint1886Y" fmla="*/ 383441 h 1849426"/>
                <a:gd name="GluePoint1887X" fmla="*/ 4974736 w 6386648"/>
                <a:gd name="GluePoint1887Y" fmla="*/ 401465 h 1849426"/>
                <a:gd name="GluePoint1888X" fmla="*/ 4956711 w 6386648"/>
                <a:gd name="GluePoint1888Y" fmla="*/ 419490 h 1849426"/>
                <a:gd name="GluePoint1889X" fmla="*/ 4938687 w 6386648"/>
                <a:gd name="GluePoint1889Y" fmla="*/ 401465 h 1849426"/>
                <a:gd name="GluePoint1890X" fmla="*/ 4956711 w 6386648"/>
                <a:gd name="GluePoint1890Y" fmla="*/ 383441 h 1849426"/>
                <a:gd name="GluePoint1891X" fmla="*/ 3604880 w 6386648"/>
                <a:gd name="GluePoint1891Y" fmla="*/ 377433 h 1849426"/>
                <a:gd name="GluePoint1892X" fmla="*/ 3622905 w 6386648"/>
                <a:gd name="GluePoint1892Y" fmla="*/ 395458 h 1849426"/>
                <a:gd name="GluePoint1893X" fmla="*/ 3604880 w 6386648"/>
                <a:gd name="GluePoint1893Y" fmla="*/ 413482 h 1849426"/>
                <a:gd name="GluePoint1894X" fmla="*/ 3586856 w 6386648"/>
                <a:gd name="GluePoint1894Y" fmla="*/ 395458 h 1849426"/>
                <a:gd name="GluePoint1895X" fmla="*/ 3604880 w 6386648"/>
                <a:gd name="GluePoint1895Y" fmla="*/ 377433 h 1849426"/>
                <a:gd name="GluePoint1896X" fmla="*/ 5082882 w 6386648"/>
                <a:gd name="GluePoint1896Y" fmla="*/ 371425 h 1849426"/>
                <a:gd name="GluePoint1897X" fmla="*/ 5100907 w 6386648"/>
                <a:gd name="GluePoint1897Y" fmla="*/ 389449 h 1849426"/>
                <a:gd name="GluePoint1898X" fmla="*/ 5082882 w 6386648"/>
                <a:gd name="GluePoint1898Y" fmla="*/ 407474 h 1849426"/>
                <a:gd name="GluePoint1899X" fmla="*/ 5064858 w 6386648"/>
                <a:gd name="GluePoint1899Y" fmla="*/ 389449 h 1849426"/>
                <a:gd name="GluePoint1900X" fmla="*/ 5082882 w 6386648"/>
                <a:gd name="GluePoint1900Y" fmla="*/ 371425 h 1849426"/>
                <a:gd name="GluePoint1901X" fmla="*/ 4638280 w 6386648"/>
                <a:gd name="GluePoint1901Y" fmla="*/ 371425 h 1849426"/>
                <a:gd name="GluePoint1902X" fmla="*/ 4656305 w 6386648"/>
                <a:gd name="GluePoint1902Y" fmla="*/ 389449 h 1849426"/>
                <a:gd name="GluePoint1903X" fmla="*/ 4638280 w 6386648"/>
                <a:gd name="GluePoint1903Y" fmla="*/ 407474 h 1849426"/>
                <a:gd name="GluePoint1904X" fmla="*/ 4620255 w 6386648"/>
                <a:gd name="GluePoint1904Y" fmla="*/ 389449 h 1849426"/>
                <a:gd name="GluePoint1905X" fmla="*/ 4638280 w 6386648"/>
                <a:gd name="GluePoint1905Y" fmla="*/ 371425 h 1849426"/>
                <a:gd name="GluePoint1906X" fmla="*/ 4289808 w 6386648"/>
                <a:gd name="GluePoint1906Y" fmla="*/ 371425 h 1849426"/>
                <a:gd name="GluePoint1907X" fmla="*/ 4307833 w 6386648"/>
                <a:gd name="GluePoint1907Y" fmla="*/ 389449 h 1849426"/>
                <a:gd name="GluePoint1908X" fmla="*/ 4289808 w 6386648"/>
                <a:gd name="GluePoint1908Y" fmla="*/ 407474 h 1849426"/>
                <a:gd name="GluePoint1909X" fmla="*/ 4271784 w 6386648"/>
                <a:gd name="GluePoint1909Y" fmla="*/ 389449 h 1849426"/>
                <a:gd name="GluePoint1910X" fmla="*/ 4289808 w 6386648"/>
                <a:gd name="GluePoint1910Y" fmla="*/ 371425 h 1849426"/>
                <a:gd name="GluePoint1911X" fmla="*/ 3412620 w 6386648"/>
                <a:gd name="GluePoint1911Y" fmla="*/ 371425 h 1849426"/>
                <a:gd name="GluePoint1912X" fmla="*/ 3430645 w 6386648"/>
                <a:gd name="GluePoint1912Y" fmla="*/ 389449 h 1849426"/>
                <a:gd name="GluePoint1913X" fmla="*/ 3412620 w 6386648"/>
                <a:gd name="GluePoint1913Y" fmla="*/ 407474 h 1849426"/>
                <a:gd name="GluePoint1914X" fmla="*/ 3394596 w 6386648"/>
                <a:gd name="GluePoint1914Y" fmla="*/ 389449 h 1849426"/>
                <a:gd name="GluePoint1915X" fmla="*/ 3412620 w 6386648"/>
                <a:gd name="GluePoint1915Y" fmla="*/ 371425 h 1849426"/>
                <a:gd name="GluePoint1916X" fmla="*/ 3286449 w 6386648"/>
                <a:gd name="GluePoint1916Y" fmla="*/ 371425 h 1849426"/>
                <a:gd name="GluePoint1917X" fmla="*/ 3304474 w 6386648"/>
                <a:gd name="GluePoint1917Y" fmla="*/ 389449 h 1849426"/>
                <a:gd name="GluePoint1918X" fmla="*/ 3286449 w 6386648"/>
                <a:gd name="GluePoint1918Y" fmla="*/ 407474 h 1849426"/>
                <a:gd name="GluePoint1919X" fmla="*/ 3268424 w 6386648"/>
                <a:gd name="GluePoint1919Y" fmla="*/ 389449 h 1849426"/>
                <a:gd name="GluePoint1920X" fmla="*/ 3286449 w 6386648"/>
                <a:gd name="GluePoint1920Y" fmla="*/ 371425 h 1849426"/>
                <a:gd name="GluePoint1921X" fmla="*/ 2204985 w 6386648"/>
                <a:gd name="GluePoint1921Y" fmla="*/ 371425 h 1849426"/>
                <a:gd name="GluePoint1922X" fmla="*/ 2223010 w 6386648"/>
                <a:gd name="GluePoint1922Y" fmla="*/ 389449 h 1849426"/>
                <a:gd name="GluePoint1923X" fmla="*/ 2204985 w 6386648"/>
                <a:gd name="GluePoint1923Y" fmla="*/ 407474 h 1849426"/>
                <a:gd name="GluePoint1924X" fmla="*/ 2186961 w 6386648"/>
                <a:gd name="GluePoint1924Y" fmla="*/ 389449 h 1849426"/>
                <a:gd name="GluePoint1925X" fmla="*/ 2204985 w 6386648"/>
                <a:gd name="GluePoint1925Y" fmla="*/ 371425 h 1849426"/>
                <a:gd name="GluePoint1926X" fmla="*/ 1033398 w 6386648"/>
                <a:gd name="GluePoint1926Y" fmla="*/ 371425 h 1849426"/>
                <a:gd name="GluePoint1927X" fmla="*/ 1051423 w 6386648"/>
                <a:gd name="GluePoint1927Y" fmla="*/ 389449 h 1849426"/>
                <a:gd name="GluePoint1928X" fmla="*/ 1033398 w 6386648"/>
                <a:gd name="GluePoint1928Y" fmla="*/ 407474 h 1849426"/>
                <a:gd name="GluePoint1929X" fmla="*/ 1015374 w 6386648"/>
                <a:gd name="GluePoint1929Y" fmla="*/ 389449 h 1849426"/>
                <a:gd name="GluePoint1930X" fmla="*/ 1033398 w 6386648"/>
                <a:gd name="GluePoint1930Y" fmla="*/ 371425 h 1849426"/>
                <a:gd name="GluePoint1931X" fmla="*/ 432585 w 6386648"/>
                <a:gd name="GluePoint1931Y" fmla="*/ 371425 h 1849426"/>
                <a:gd name="GluePoint1932X" fmla="*/ 450610 w 6386648"/>
                <a:gd name="GluePoint1932Y" fmla="*/ 389449 h 1849426"/>
                <a:gd name="GluePoint1933X" fmla="*/ 432585 w 6386648"/>
                <a:gd name="GluePoint1933Y" fmla="*/ 407474 h 1849426"/>
                <a:gd name="GluePoint1934X" fmla="*/ 414561 w 6386648"/>
                <a:gd name="GluePoint1934Y" fmla="*/ 389449 h 1849426"/>
                <a:gd name="GluePoint1935X" fmla="*/ 432585 w 6386648"/>
                <a:gd name="GluePoint1935Y" fmla="*/ 371425 h 1849426"/>
                <a:gd name="GluePoint1936X" fmla="*/ 4037466 w 6386648"/>
                <a:gd name="GluePoint1936Y" fmla="*/ 365417 h 1849426"/>
                <a:gd name="GluePoint1937X" fmla="*/ 4055491 w 6386648"/>
                <a:gd name="GluePoint1937Y" fmla="*/ 383441 h 1849426"/>
                <a:gd name="GluePoint1938X" fmla="*/ 4037466 w 6386648"/>
                <a:gd name="GluePoint1938Y" fmla="*/ 401466 h 1849426"/>
                <a:gd name="GluePoint1939X" fmla="*/ 4019441 w 6386648"/>
                <a:gd name="GluePoint1939Y" fmla="*/ 383441 h 1849426"/>
                <a:gd name="GluePoint1940X" fmla="*/ 4037466 w 6386648"/>
                <a:gd name="GluePoint1940Y" fmla="*/ 365417 h 1849426"/>
                <a:gd name="GluePoint1941X" fmla="*/ 2943986 w 6386648"/>
                <a:gd name="GluePoint1941Y" fmla="*/ 365417 h 1849426"/>
                <a:gd name="GluePoint1942X" fmla="*/ 2962011 w 6386648"/>
                <a:gd name="GluePoint1942Y" fmla="*/ 383441 h 1849426"/>
                <a:gd name="GluePoint1943X" fmla="*/ 2943986 w 6386648"/>
                <a:gd name="GluePoint1943Y" fmla="*/ 401466 h 1849426"/>
                <a:gd name="GluePoint1944X" fmla="*/ 2925962 w 6386648"/>
                <a:gd name="GluePoint1944Y" fmla="*/ 383441 h 1849426"/>
                <a:gd name="GluePoint1945X" fmla="*/ 2943986 w 6386648"/>
                <a:gd name="GluePoint1945Y" fmla="*/ 365417 h 1849426"/>
                <a:gd name="GluePoint1946X" fmla="*/ 2811807 w 6386648"/>
                <a:gd name="GluePoint1946Y" fmla="*/ 365417 h 1849426"/>
                <a:gd name="GluePoint1947X" fmla="*/ 2829832 w 6386648"/>
                <a:gd name="GluePoint1947Y" fmla="*/ 383441 h 1849426"/>
                <a:gd name="GluePoint1948X" fmla="*/ 2811807 w 6386648"/>
                <a:gd name="GluePoint1948Y" fmla="*/ 401466 h 1849426"/>
                <a:gd name="GluePoint1949X" fmla="*/ 2793783 w 6386648"/>
                <a:gd name="GluePoint1949Y" fmla="*/ 383441 h 1849426"/>
                <a:gd name="GluePoint1950X" fmla="*/ 2811807 w 6386648"/>
                <a:gd name="GluePoint1950Y" fmla="*/ 365417 h 1849426"/>
                <a:gd name="GluePoint1951X" fmla="*/ 5899988 w 6386648"/>
                <a:gd name="GluePoint1951Y" fmla="*/ 353401 h 1849426"/>
                <a:gd name="GluePoint1952X" fmla="*/ 5918013 w 6386648"/>
                <a:gd name="GluePoint1952Y" fmla="*/ 371425 h 1849426"/>
                <a:gd name="GluePoint1953X" fmla="*/ 5899988 w 6386648"/>
                <a:gd name="GluePoint1953Y" fmla="*/ 389450 h 1849426"/>
                <a:gd name="GluePoint1954X" fmla="*/ 5881963 w 6386648"/>
                <a:gd name="GluePoint1954Y" fmla="*/ 371425 h 1849426"/>
                <a:gd name="GluePoint1955X" fmla="*/ 5899988 w 6386648"/>
                <a:gd name="GluePoint1955Y" fmla="*/ 353401 h 1849426"/>
                <a:gd name="GluePoint1956X" fmla="*/ 4842556 w 6386648"/>
                <a:gd name="GluePoint1956Y" fmla="*/ 353401 h 1849426"/>
                <a:gd name="GluePoint1957X" fmla="*/ 4860581 w 6386648"/>
                <a:gd name="GluePoint1957Y" fmla="*/ 371425 h 1849426"/>
                <a:gd name="GluePoint1958X" fmla="*/ 4842556 w 6386648"/>
                <a:gd name="GluePoint1958Y" fmla="*/ 389450 h 1849426"/>
                <a:gd name="GluePoint1959X" fmla="*/ 4824532 w 6386648"/>
                <a:gd name="GluePoint1959Y" fmla="*/ 371425 h 1849426"/>
                <a:gd name="GluePoint1960X" fmla="*/ 4842556 w 6386648"/>
                <a:gd name="GluePoint1960Y" fmla="*/ 353401 h 1849426"/>
                <a:gd name="GluePoint1961X" fmla="*/ 4518117 w 6386648"/>
                <a:gd name="GluePoint1961Y" fmla="*/ 353401 h 1849426"/>
                <a:gd name="GluePoint1962X" fmla="*/ 4536142 w 6386648"/>
                <a:gd name="GluePoint1962Y" fmla="*/ 371425 h 1849426"/>
                <a:gd name="GluePoint1963X" fmla="*/ 4518117 w 6386648"/>
                <a:gd name="GluePoint1963Y" fmla="*/ 389450 h 1849426"/>
                <a:gd name="GluePoint1964X" fmla="*/ 4500092 w 6386648"/>
                <a:gd name="GluePoint1964Y" fmla="*/ 371425 h 1849426"/>
                <a:gd name="GluePoint1965X" fmla="*/ 4518117 w 6386648"/>
                <a:gd name="GluePoint1965Y" fmla="*/ 353401 h 1849426"/>
                <a:gd name="GluePoint1966X" fmla="*/ 4403962 w 6386648"/>
                <a:gd name="GluePoint1966Y" fmla="*/ 353401 h 1849426"/>
                <a:gd name="GluePoint1967X" fmla="*/ 4421987 w 6386648"/>
                <a:gd name="GluePoint1967Y" fmla="*/ 371425 h 1849426"/>
                <a:gd name="GluePoint1968X" fmla="*/ 4403962 w 6386648"/>
                <a:gd name="GluePoint1968Y" fmla="*/ 389450 h 1849426"/>
                <a:gd name="GluePoint1969X" fmla="*/ 4385938 w 6386648"/>
                <a:gd name="GluePoint1969Y" fmla="*/ 371425 h 1849426"/>
                <a:gd name="GluePoint1970X" fmla="*/ 4403962 w 6386648"/>
                <a:gd name="GluePoint1970Y" fmla="*/ 353401 h 1849426"/>
                <a:gd name="GluePoint1971X" fmla="*/ 4151621 w 6386648"/>
                <a:gd name="GluePoint1971Y" fmla="*/ 353401 h 1849426"/>
                <a:gd name="GluePoint1972X" fmla="*/ 4169646 w 6386648"/>
                <a:gd name="GluePoint1972Y" fmla="*/ 371425 h 1849426"/>
                <a:gd name="GluePoint1973X" fmla="*/ 4151621 w 6386648"/>
                <a:gd name="GluePoint1973Y" fmla="*/ 389450 h 1849426"/>
                <a:gd name="GluePoint1974X" fmla="*/ 4133597 w 6386648"/>
                <a:gd name="GluePoint1974Y" fmla="*/ 371425 h 1849426"/>
                <a:gd name="GluePoint1975X" fmla="*/ 4151621 w 6386648"/>
                <a:gd name="GluePoint1975Y" fmla="*/ 353401 h 1849426"/>
                <a:gd name="GluePoint1976X" fmla="*/ 3911295 w 6386648"/>
                <a:gd name="GluePoint1976Y" fmla="*/ 347392 h 1849426"/>
                <a:gd name="GluePoint1977X" fmla="*/ 3929320 w 6386648"/>
                <a:gd name="GluePoint1977Y" fmla="*/ 365417 h 1849426"/>
                <a:gd name="GluePoint1978X" fmla="*/ 3911295 w 6386648"/>
                <a:gd name="GluePoint1978Y" fmla="*/ 383441 h 1849426"/>
                <a:gd name="GluePoint1979X" fmla="*/ 3893271 w 6386648"/>
                <a:gd name="GluePoint1979Y" fmla="*/ 365417 h 1849426"/>
                <a:gd name="GluePoint1980X" fmla="*/ 3911295 w 6386648"/>
                <a:gd name="GluePoint1980Y" fmla="*/ 347392 h 1849426"/>
                <a:gd name="GluePoint1981X" fmla="*/ 2078814 w 6386648"/>
                <a:gd name="GluePoint1981Y" fmla="*/ 347392 h 1849426"/>
                <a:gd name="GluePoint1982X" fmla="*/ 2096839 w 6386648"/>
                <a:gd name="GluePoint1982Y" fmla="*/ 365417 h 1849426"/>
                <a:gd name="GluePoint1983X" fmla="*/ 2078814 w 6386648"/>
                <a:gd name="GluePoint1983Y" fmla="*/ 383441 h 1849426"/>
                <a:gd name="GluePoint1984X" fmla="*/ 2060790 w 6386648"/>
                <a:gd name="GluePoint1984Y" fmla="*/ 365417 h 1849426"/>
                <a:gd name="GluePoint1985X" fmla="*/ 2078814 w 6386648"/>
                <a:gd name="GluePoint1985Y" fmla="*/ 347392 h 1849426"/>
                <a:gd name="GluePoint1986X" fmla="*/ 1345823 w 6386648"/>
                <a:gd name="GluePoint1986Y" fmla="*/ 347392 h 1849426"/>
                <a:gd name="GluePoint1987X" fmla="*/ 1363847 w 6386648"/>
                <a:gd name="GluePoint1987Y" fmla="*/ 365417 h 1849426"/>
                <a:gd name="GluePoint1988X" fmla="*/ 1345823 w 6386648"/>
                <a:gd name="GluePoint1988Y" fmla="*/ 383441 h 1849426"/>
                <a:gd name="GluePoint1989X" fmla="*/ 1327798 w 6386648"/>
                <a:gd name="GluePoint1989Y" fmla="*/ 365417 h 1849426"/>
                <a:gd name="GluePoint1990X" fmla="*/ 1345823 w 6386648"/>
                <a:gd name="GluePoint1990Y" fmla="*/ 347392 h 1849426"/>
                <a:gd name="GluePoint1991X" fmla="*/ 1556107 w 6386648"/>
                <a:gd name="GluePoint1991Y" fmla="*/ 341384 h 1849426"/>
                <a:gd name="GluePoint1992X" fmla="*/ 1574131 w 6386648"/>
                <a:gd name="GluePoint1992Y" fmla="*/ 359408 h 1849426"/>
                <a:gd name="GluePoint1993X" fmla="*/ 1556107 w 6386648"/>
                <a:gd name="GluePoint1993Y" fmla="*/ 377433 h 1849426"/>
                <a:gd name="GluePoint1994X" fmla="*/ 1538082 w 6386648"/>
                <a:gd name="GluePoint1994Y" fmla="*/ 359408 h 1849426"/>
                <a:gd name="GluePoint1995X" fmla="*/ 1556107 w 6386648"/>
                <a:gd name="GluePoint1995Y" fmla="*/ 341384 h 1849426"/>
                <a:gd name="GluePoint1996X" fmla="*/ 306414 w 6386648"/>
                <a:gd name="GluePoint1996Y" fmla="*/ 341384 h 1849426"/>
                <a:gd name="GluePoint1997X" fmla="*/ 324439 w 6386648"/>
                <a:gd name="GluePoint1997Y" fmla="*/ 359408 h 1849426"/>
                <a:gd name="GluePoint1998X" fmla="*/ 306414 w 6386648"/>
                <a:gd name="GluePoint1998Y" fmla="*/ 377433 h 1849426"/>
                <a:gd name="GluePoint1999X" fmla="*/ 288390 w 6386648"/>
                <a:gd name="GluePoint1999Y" fmla="*/ 359408 h 1849426"/>
                <a:gd name="GluePoint2000X" fmla="*/ 306414 w 6386648"/>
                <a:gd name="GluePoint2000Y" fmla="*/ 341384 h 1849426"/>
                <a:gd name="GluePoint2001X" fmla="*/ 6206403 w 6386648"/>
                <a:gd name="GluePoint2001Y" fmla="*/ 335376 h 1849426"/>
                <a:gd name="GluePoint2002X" fmla="*/ 6224428 w 6386648"/>
                <a:gd name="GluePoint2002Y" fmla="*/ 353400 h 1849426"/>
                <a:gd name="GluePoint2003X" fmla="*/ 6206403 w 6386648"/>
                <a:gd name="GluePoint2003Y" fmla="*/ 371425 h 1849426"/>
                <a:gd name="GluePoint2004X" fmla="*/ 6188379 w 6386648"/>
                <a:gd name="GluePoint2004Y" fmla="*/ 353400 h 1849426"/>
                <a:gd name="GluePoint2005X" fmla="*/ 6206403 w 6386648"/>
                <a:gd name="GluePoint2005Y" fmla="*/ 335376 h 1849426"/>
                <a:gd name="GluePoint2006X" fmla="*/ 1670261 w 6386648"/>
                <a:gd name="GluePoint2006Y" fmla="*/ 335376 h 1849426"/>
                <a:gd name="GluePoint2007X" fmla="*/ 1688286 w 6386648"/>
                <a:gd name="GluePoint2007Y" fmla="*/ 353400 h 1849426"/>
                <a:gd name="GluePoint2008X" fmla="*/ 1670261 w 6386648"/>
                <a:gd name="GluePoint2008Y" fmla="*/ 371425 h 1849426"/>
                <a:gd name="GluePoint2009X" fmla="*/ 1652237 w 6386648"/>
                <a:gd name="GluePoint2009Y" fmla="*/ 353400 h 1849426"/>
                <a:gd name="GluePoint2010X" fmla="*/ 1670261 w 6386648"/>
                <a:gd name="GluePoint2010Y" fmla="*/ 335376 h 1849426"/>
                <a:gd name="GluePoint2011X" fmla="*/ 5767809 w 6386648"/>
                <a:gd name="GluePoint2011Y" fmla="*/ 329368 h 1849426"/>
                <a:gd name="GluePoint2012X" fmla="*/ 5785834 w 6386648"/>
                <a:gd name="GluePoint2012Y" fmla="*/ 347392 h 1849426"/>
                <a:gd name="GluePoint2013X" fmla="*/ 5767809 w 6386648"/>
                <a:gd name="GluePoint2013Y" fmla="*/ 365417 h 1849426"/>
                <a:gd name="GluePoint2014X" fmla="*/ 5749785 w 6386648"/>
                <a:gd name="GluePoint2014Y" fmla="*/ 347392 h 1849426"/>
                <a:gd name="GluePoint2015X" fmla="*/ 5767809 w 6386648"/>
                <a:gd name="GluePoint2015Y" fmla="*/ 329368 h 1849426"/>
                <a:gd name="GluePoint2016X" fmla="*/ 3797141 w 6386648"/>
                <a:gd name="GluePoint2016Y" fmla="*/ 329368 h 1849426"/>
                <a:gd name="GluePoint2017X" fmla="*/ 3815166 w 6386648"/>
                <a:gd name="GluePoint2017Y" fmla="*/ 347392 h 1849426"/>
                <a:gd name="GluePoint2018X" fmla="*/ 3797141 w 6386648"/>
                <a:gd name="GluePoint2018Y" fmla="*/ 365417 h 1849426"/>
                <a:gd name="GluePoint2019X" fmla="*/ 3779116 w 6386648"/>
                <a:gd name="GluePoint2019Y" fmla="*/ 347392 h 1849426"/>
                <a:gd name="GluePoint2020X" fmla="*/ 3797141 w 6386648"/>
                <a:gd name="GluePoint2020Y" fmla="*/ 329368 h 1849426"/>
                <a:gd name="GluePoint2021X" fmla="*/ 2673619 w 6386648"/>
                <a:gd name="GluePoint2021Y" fmla="*/ 329368 h 1849426"/>
                <a:gd name="GluePoint2022X" fmla="*/ 2691644 w 6386648"/>
                <a:gd name="GluePoint2022Y" fmla="*/ 347392 h 1849426"/>
                <a:gd name="GluePoint2023X" fmla="*/ 2673619 w 6386648"/>
                <a:gd name="GluePoint2023Y" fmla="*/ 365417 h 1849426"/>
                <a:gd name="GluePoint2024X" fmla="*/ 2655595 w 6386648"/>
                <a:gd name="GluePoint2024Y" fmla="*/ 347392 h 1849426"/>
                <a:gd name="GluePoint2025X" fmla="*/ 2673619 w 6386648"/>
                <a:gd name="GluePoint2025Y" fmla="*/ 329368 h 1849426"/>
                <a:gd name="GluePoint2026X" fmla="*/ 1898570 w 6386648"/>
                <a:gd name="GluePoint2026Y" fmla="*/ 329368 h 1849426"/>
                <a:gd name="GluePoint2027X" fmla="*/ 1916595 w 6386648"/>
                <a:gd name="GluePoint2027Y" fmla="*/ 347392 h 1849426"/>
                <a:gd name="GluePoint2028X" fmla="*/ 1898570 w 6386648"/>
                <a:gd name="GluePoint2028Y" fmla="*/ 365417 h 1849426"/>
                <a:gd name="GluePoint2029X" fmla="*/ 1880546 w 6386648"/>
                <a:gd name="GluePoint2029Y" fmla="*/ 347392 h 1849426"/>
                <a:gd name="GluePoint2030X" fmla="*/ 1898570 w 6386648"/>
                <a:gd name="GluePoint2030Y" fmla="*/ 329368 h 1849426"/>
                <a:gd name="GluePoint2031X" fmla="*/ 66089 w 6386648"/>
                <a:gd name="GluePoint2031Y" fmla="*/ 323360 h 1849426"/>
                <a:gd name="GluePoint2032X" fmla="*/ 84114 w 6386648"/>
                <a:gd name="GluePoint2032Y" fmla="*/ 341384 h 1849426"/>
                <a:gd name="GluePoint2033X" fmla="*/ 66089 w 6386648"/>
                <a:gd name="GluePoint2033Y" fmla="*/ 359409 h 1849426"/>
                <a:gd name="GluePoint2034X" fmla="*/ 48065 w 6386648"/>
                <a:gd name="GluePoint2034Y" fmla="*/ 341384 h 1849426"/>
                <a:gd name="GluePoint2035X" fmla="*/ 66089 w 6386648"/>
                <a:gd name="GluePoint2035Y" fmla="*/ 323360 h 1849426"/>
                <a:gd name="GluePoint2036X" fmla="*/ 5647646 w 6386648"/>
                <a:gd name="GluePoint2036Y" fmla="*/ 317352 h 1849426"/>
                <a:gd name="GluePoint2037X" fmla="*/ 5665671 w 6386648"/>
                <a:gd name="GluePoint2037Y" fmla="*/ 335377 h 1849426"/>
                <a:gd name="GluePoint2038X" fmla="*/ 5647646 w 6386648"/>
                <a:gd name="GluePoint2038Y" fmla="*/ 353401 h 1849426"/>
                <a:gd name="GluePoint2039X" fmla="*/ 5629622 w 6386648"/>
                <a:gd name="GluePoint2039Y" fmla="*/ 335377 h 1849426"/>
                <a:gd name="GluePoint2040X" fmla="*/ 5647646 w 6386648"/>
                <a:gd name="GluePoint2040Y" fmla="*/ 317352 h 1849426"/>
                <a:gd name="GluePoint2041X" fmla="*/ 3064148 w 6386648"/>
                <a:gd name="GluePoint2041Y" fmla="*/ 311344 h 1849426"/>
                <a:gd name="GluePoint2042X" fmla="*/ 3082173 w 6386648"/>
                <a:gd name="GluePoint2042Y" fmla="*/ 329368 h 1849426"/>
                <a:gd name="GluePoint2043X" fmla="*/ 3064148 w 6386648"/>
                <a:gd name="GluePoint2043Y" fmla="*/ 347393 h 1849426"/>
                <a:gd name="GluePoint2044X" fmla="*/ 3046124 w 6386648"/>
                <a:gd name="GluePoint2044Y" fmla="*/ 329368 h 1849426"/>
                <a:gd name="GluePoint2045X" fmla="*/ 3064148 w 6386648"/>
                <a:gd name="GluePoint2045Y" fmla="*/ 311344 h 1849426"/>
                <a:gd name="GluePoint2046X" fmla="*/ 2553457 w 6386648"/>
                <a:gd name="GluePoint2046Y" fmla="*/ 311344 h 1849426"/>
                <a:gd name="GluePoint2047X" fmla="*/ 2571482 w 6386648"/>
                <a:gd name="GluePoint2047Y" fmla="*/ 329368 h 1849426"/>
                <a:gd name="GluePoint2048X" fmla="*/ 2553457 w 6386648"/>
                <a:gd name="GluePoint2048Y" fmla="*/ 347393 h 1849426"/>
                <a:gd name="GluePoint2049X" fmla="*/ 2535433 w 6386648"/>
                <a:gd name="GluePoint2049Y" fmla="*/ 329368 h 1849426"/>
                <a:gd name="GluePoint2050X" fmla="*/ 2553457 w 6386648"/>
                <a:gd name="GluePoint2050Y" fmla="*/ 311344 h 1849426"/>
                <a:gd name="GluePoint2051X" fmla="*/ 6098257 w 6386648"/>
                <a:gd name="GluePoint2051Y" fmla="*/ 305335 h 1849426"/>
                <a:gd name="GluePoint2052X" fmla="*/ 6116282 w 6386648"/>
                <a:gd name="GluePoint2052Y" fmla="*/ 323359 h 1849426"/>
                <a:gd name="GluePoint2053X" fmla="*/ 6098257 w 6386648"/>
                <a:gd name="GluePoint2053Y" fmla="*/ 341384 h 1849426"/>
                <a:gd name="GluePoint2054X" fmla="*/ 6080233 w 6386648"/>
                <a:gd name="GluePoint2054Y" fmla="*/ 323359 h 1849426"/>
                <a:gd name="GluePoint2055X" fmla="*/ 6098257 w 6386648"/>
                <a:gd name="GluePoint2055Y" fmla="*/ 305335 h 1849426"/>
                <a:gd name="GluePoint2056X" fmla="*/ 1231667 w 6386648"/>
                <a:gd name="GluePoint2056Y" fmla="*/ 305335 h 1849426"/>
                <a:gd name="GluePoint2057X" fmla="*/ 1249692 w 6386648"/>
                <a:gd name="GluePoint2057Y" fmla="*/ 323359 h 1849426"/>
                <a:gd name="GluePoint2058X" fmla="*/ 1231667 w 6386648"/>
                <a:gd name="GluePoint2058Y" fmla="*/ 341384 h 1849426"/>
                <a:gd name="GluePoint2059X" fmla="*/ 1213643 w 6386648"/>
                <a:gd name="GluePoint2059Y" fmla="*/ 323359 h 1849426"/>
                <a:gd name="GluePoint2060X" fmla="*/ 1231667 w 6386648"/>
                <a:gd name="GluePoint2060Y" fmla="*/ 305335 h 1849426"/>
                <a:gd name="GluePoint2061X" fmla="*/ 174235 w 6386648"/>
                <a:gd name="GluePoint2061Y" fmla="*/ 305335 h 1849426"/>
                <a:gd name="GluePoint2062X" fmla="*/ 192260 w 6386648"/>
                <a:gd name="GluePoint2062Y" fmla="*/ 323359 h 1849426"/>
                <a:gd name="GluePoint2063X" fmla="*/ 174235 w 6386648"/>
                <a:gd name="GluePoint2063Y" fmla="*/ 341384 h 1849426"/>
                <a:gd name="GluePoint2064X" fmla="*/ 156211 w 6386648"/>
                <a:gd name="GluePoint2064Y" fmla="*/ 323359 h 1849426"/>
                <a:gd name="GluePoint2065X" fmla="*/ 174235 w 6386648"/>
                <a:gd name="GluePoint2065Y" fmla="*/ 305335 h 1849426"/>
                <a:gd name="GluePoint2066X" fmla="*/ 3520767 w 6386648"/>
                <a:gd name="GluePoint2066Y" fmla="*/ 299327 h 1849426"/>
                <a:gd name="GluePoint2067X" fmla="*/ 3538792 w 6386648"/>
                <a:gd name="GluePoint2067Y" fmla="*/ 317351 h 1849426"/>
                <a:gd name="GluePoint2068X" fmla="*/ 3520767 w 6386648"/>
                <a:gd name="GluePoint2068Y" fmla="*/ 335376 h 1849426"/>
                <a:gd name="GluePoint2069X" fmla="*/ 3502743 w 6386648"/>
                <a:gd name="GluePoint2069Y" fmla="*/ 317351 h 1849426"/>
                <a:gd name="GluePoint2070X" fmla="*/ 3520767 w 6386648"/>
                <a:gd name="GluePoint2070Y" fmla="*/ 299327 h 1849426"/>
                <a:gd name="GluePoint2071X" fmla="*/ 5347240 w 6386648"/>
                <a:gd name="GluePoint2071Y" fmla="*/ 293319 h 1849426"/>
                <a:gd name="GluePoint2072X" fmla="*/ 5365265 w 6386648"/>
                <a:gd name="GluePoint2072Y" fmla="*/ 311343 h 1849426"/>
                <a:gd name="GluePoint2073X" fmla="*/ 5347240 w 6386648"/>
                <a:gd name="GluePoint2073Y" fmla="*/ 329368 h 1849426"/>
                <a:gd name="GluePoint2074X" fmla="*/ 5329216 w 6386648"/>
                <a:gd name="GluePoint2074Y" fmla="*/ 311343 h 1849426"/>
                <a:gd name="GluePoint2075X" fmla="*/ 5347240 w 6386648"/>
                <a:gd name="GluePoint2075Y" fmla="*/ 293319 h 1849426"/>
                <a:gd name="GluePoint2076X" fmla="*/ 2439302 w 6386648"/>
                <a:gd name="GluePoint2076Y" fmla="*/ 293319 h 1849426"/>
                <a:gd name="GluePoint2077X" fmla="*/ 2457327 w 6386648"/>
                <a:gd name="GluePoint2077Y" fmla="*/ 311343 h 1849426"/>
                <a:gd name="GluePoint2078X" fmla="*/ 2439302 w 6386648"/>
                <a:gd name="GluePoint2078Y" fmla="*/ 329368 h 1849426"/>
                <a:gd name="GluePoint2079X" fmla="*/ 2421278 w 6386648"/>
                <a:gd name="GluePoint2079Y" fmla="*/ 311343 h 1849426"/>
                <a:gd name="GluePoint2080X" fmla="*/ 2439302 w 6386648"/>
                <a:gd name="GluePoint2080Y" fmla="*/ 293319 h 1849426"/>
                <a:gd name="GluePoint2081X" fmla="*/ 2301115 w 6386648"/>
                <a:gd name="GluePoint2081Y" fmla="*/ 293319 h 1849426"/>
                <a:gd name="GluePoint2082X" fmla="*/ 2319140 w 6386648"/>
                <a:gd name="GluePoint2082Y" fmla="*/ 311343 h 1849426"/>
                <a:gd name="GluePoint2083X" fmla="*/ 2301115 w 6386648"/>
                <a:gd name="GluePoint2083Y" fmla="*/ 329368 h 1849426"/>
                <a:gd name="GluePoint2084X" fmla="*/ 2283091 w 6386648"/>
                <a:gd name="GluePoint2084Y" fmla="*/ 311343 h 1849426"/>
                <a:gd name="GluePoint2085X" fmla="*/ 2301115 w 6386648"/>
                <a:gd name="GluePoint2085Y" fmla="*/ 293319 h 1849426"/>
                <a:gd name="GluePoint2086X" fmla="*/ 1447960 w 6386648"/>
                <a:gd name="GluePoint2086Y" fmla="*/ 293319 h 1849426"/>
                <a:gd name="GluePoint2087X" fmla="*/ 1465985 w 6386648"/>
                <a:gd name="GluePoint2087Y" fmla="*/ 311343 h 1849426"/>
                <a:gd name="GluePoint2088X" fmla="*/ 1447960 w 6386648"/>
                <a:gd name="GluePoint2088Y" fmla="*/ 329368 h 1849426"/>
                <a:gd name="GluePoint2089X" fmla="*/ 1429936 w 6386648"/>
                <a:gd name="GluePoint2089Y" fmla="*/ 311343 h 1849426"/>
                <a:gd name="GluePoint2090X" fmla="*/ 1447960 w 6386648"/>
                <a:gd name="GluePoint2090Y" fmla="*/ 293319 h 1849426"/>
                <a:gd name="GluePoint2091X" fmla="*/ 901219 w 6386648"/>
                <a:gd name="GluePoint2091Y" fmla="*/ 293319 h 1849426"/>
                <a:gd name="GluePoint2092X" fmla="*/ 919244 w 6386648"/>
                <a:gd name="GluePoint2092Y" fmla="*/ 311343 h 1849426"/>
                <a:gd name="GluePoint2093X" fmla="*/ 901219 w 6386648"/>
                <a:gd name="GluePoint2093Y" fmla="*/ 329368 h 1849426"/>
                <a:gd name="GluePoint2094X" fmla="*/ 883195 w 6386648"/>
                <a:gd name="GluePoint2094Y" fmla="*/ 311343 h 1849426"/>
                <a:gd name="GluePoint2095X" fmla="*/ 901219 w 6386648"/>
                <a:gd name="GluePoint2095Y" fmla="*/ 293319 h 1849426"/>
                <a:gd name="GluePoint2096X" fmla="*/ 552748 w 6386648"/>
                <a:gd name="GluePoint2096Y" fmla="*/ 293319 h 1849426"/>
                <a:gd name="GluePoint2097X" fmla="*/ 570773 w 6386648"/>
                <a:gd name="GluePoint2097Y" fmla="*/ 311343 h 1849426"/>
                <a:gd name="GluePoint2098X" fmla="*/ 552748 w 6386648"/>
                <a:gd name="GluePoint2098Y" fmla="*/ 329368 h 1849426"/>
                <a:gd name="GluePoint2099X" fmla="*/ 534724 w 6386648"/>
                <a:gd name="GluePoint2099Y" fmla="*/ 311343 h 1849426"/>
                <a:gd name="GluePoint2100X" fmla="*/ 552748 w 6386648"/>
                <a:gd name="GluePoint2100Y" fmla="*/ 293319 h 1849426"/>
                <a:gd name="GluePoint2101X" fmla="*/ 6326566 w 6386648"/>
                <a:gd name="GluePoint2101Y" fmla="*/ 287311 h 1849426"/>
                <a:gd name="GluePoint2102X" fmla="*/ 6344591 w 6386648"/>
                <a:gd name="GluePoint2102Y" fmla="*/ 305336 h 1849426"/>
                <a:gd name="GluePoint2103X" fmla="*/ 6326566 w 6386648"/>
                <a:gd name="GluePoint2103Y" fmla="*/ 323360 h 1849426"/>
                <a:gd name="GluePoint2104X" fmla="*/ 6308542 w 6386648"/>
                <a:gd name="GluePoint2104Y" fmla="*/ 305336 h 1849426"/>
                <a:gd name="GluePoint2105X" fmla="*/ 6326566 w 6386648"/>
                <a:gd name="GluePoint2105Y" fmla="*/ 287311 h 1849426"/>
                <a:gd name="GluePoint2106X" fmla="*/ 5503451 w 6386648"/>
                <a:gd name="GluePoint2106Y" fmla="*/ 287311 h 1849426"/>
                <a:gd name="GluePoint2107X" fmla="*/ 5521476 w 6386648"/>
                <a:gd name="GluePoint2107Y" fmla="*/ 305336 h 1849426"/>
                <a:gd name="GluePoint2108X" fmla="*/ 5503451 w 6386648"/>
                <a:gd name="GluePoint2108Y" fmla="*/ 323360 h 1849426"/>
                <a:gd name="GluePoint2109X" fmla="*/ 5485427 w 6386648"/>
                <a:gd name="GluePoint2109Y" fmla="*/ 305336 h 1849426"/>
                <a:gd name="GluePoint2110X" fmla="*/ 5503451 w 6386648"/>
                <a:gd name="GluePoint2110Y" fmla="*/ 287311 h 1849426"/>
                <a:gd name="GluePoint2111X" fmla="*/ 1808448 w 6386648"/>
                <a:gd name="GluePoint2111Y" fmla="*/ 287311 h 1849426"/>
                <a:gd name="GluePoint2112X" fmla="*/ 1826473 w 6386648"/>
                <a:gd name="GluePoint2112Y" fmla="*/ 305336 h 1849426"/>
                <a:gd name="GluePoint2113X" fmla="*/ 1808448 w 6386648"/>
                <a:gd name="GluePoint2113Y" fmla="*/ 323360 h 1849426"/>
                <a:gd name="GluePoint2114X" fmla="*/ 1790424 w 6386648"/>
                <a:gd name="GluePoint2114Y" fmla="*/ 305336 h 1849426"/>
                <a:gd name="GluePoint2115X" fmla="*/ 1808448 w 6386648"/>
                <a:gd name="GluePoint2115Y" fmla="*/ 287311 h 1849426"/>
                <a:gd name="GluePoint2116X" fmla="*/ 672910 w 6386648"/>
                <a:gd name="GluePoint2116Y" fmla="*/ 287311 h 1849426"/>
                <a:gd name="GluePoint2117X" fmla="*/ 690935 w 6386648"/>
                <a:gd name="GluePoint2117Y" fmla="*/ 305336 h 1849426"/>
                <a:gd name="GluePoint2118X" fmla="*/ 672910 w 6386648"/>
                <a:gd name="GluePoint2118Y" fmla="*/ 323360 h 1849426"/>
                <a:gd name="GluePoint2119X" fmla="*/ 654886 w 6386648"/>
                <a:gd name="GluePoint2119Y" fmla="*/ 305336 h 1849426"/>
                <a:gd name="GluePoint2120X" fmla="*/ 672910 w 6386648"/>
                <a:gd name="GluePoint2120Y" fmla="*/ 287311 h 1849426"/>
                <a:gd name="GluePoint2121X" fmla="*/ 4710377 w 6386648"/>
                <a:gd name="GluePoint2121Y" fmla="*/ 275295 h 1849426"/>
                <a:gd name="GluePoint2122X" fmla="*/ 4728402 w 6386648"/>
                <a:gd name="GluePoint2122Y" fmla="*/ 293319 h 1849426"/>
                <a:gd name="GluePoint2123X" fmla="*/ 4710377 w 6386648"/>
                <a:gd name="GluePoint2123Y" fmla="*/ 311344 h 1849426"/>
                <a:gd name="GluePoint2124X" fmla="*/ 4692353 w 6386648"/>
                <a:gd name="GluePoint2124Y" fmla="*/ 293319 h 1849426"/>
                <a:gd name="GluePoint2125X" fmla="*/ 4710377 w 6386648"/>
                <a:gd name="GluePoint2125Y" fmla="*/ 275295 h 1849426"/>
                <a:gd name="GluePoint2126X" fmla="*/ 4962719 w 6386648"/>
                <a:gd name="GluePoint2126Y" fmla="*/ 269287 h 1849426"/>
                <a:gd name="GluePoint2127X" fmla="*/ 4980744 w 6386648"/>
                <a:gd name="GluePoint2127Y" fmla="*/ 287311 h 1849426"/>
                <a:gd name="GluePoint2128X" fmla="*/ 4962719 w 6386648"/>
                <a:gd name="GluePoint2128Y" fmla="*/ 305336 h 1849426"/>
                <a:gd name="GluePoint2129X" fmla="*/ 4944695 w 6386648"/>
                <a:gd name="GluePoint2129Y" fmla="*/ 287311 h 1849426"/>
                <a:gd name="GluePoint2130X" fmla="*/ 4962719 w 6386648"/>
                <a:gd name="GluePoint2130Y" fmla="*/ 269287 h 1849426"/>
                <a:gd name="GluePoint2131X" fmla="*/ 3652945 w 6386648"/>
                <a:gd name="GluePoint2131Y" fmla="*/ 269287 h 1849426"/>
                <a:gd name="GluePoint2132X" fmla="*/ 3670970 w 6386648"/>
                <a:gd name="GluePoint2132Y" fmla="*/ 287311 h 1849426"/>
                <a:gd name="GluePoint2133X" fmla="*/ 3652945 w 6386648"/>
                <a:gd name="GluePoint2133Y" fmla="*/ 305336 h 1849426"/>
                <a:gd name="GluePoint2134X" fmla="*/ 3634921 w 6386648"/>
                <a:gd name="GluePoint2134Y" fmla="*/ 287311 h 1849426"/>
                <a:gd name="GluePoint2135X" fmla="*/ 3652945 w 6386648"/>
                <a:gd name="GluePoint2135Y" fmla="*/ 269287 h 1849426"/>
                <a:gd name="GluePoint2136X" fmla="*/ 1123520 w 6386648"/>
                <a:gd name="GluePoint2136Y" fmla="*/ 269287 h 1849426"/>
                <a:gd name="GluePoint2137X" fmla="*/ 1141545 w 6386648"/>
                <a:gd name="GluePoint2137Y" fmla="*/ 287311 h 1849426"/>
                <a:gd name="GluePoint2138X" fmla="*/ 1123520 w 6386648"/>
                <a:gd name="GluePoint2138Y" fmla="*/ 305336 h 1849426"/>
                <a:gd name="GluePoint2139X" fmla="*/ 1105496 w 6386648"/>
                <a:gd name="GluePoint2139Y" fmla="*/ 287311 h 1849426"/>
                <a:gd name="GluePoint2140X" fmla="*/ 1123520 w 6386648"/>
                <a:gd name="GluePoint2140Y" fmla="*/ 269287 h 1849426"/>
                <a:gd name="GluePoint2141X" fmla="*/ 5112922 w 6386648"/>
                <a:gd name="GluePoint2141Y" fmla="*/ 263279 h 1849426"/>
                <a:gd name="GluePoint2142X" fmla="*/ 5130947 w 6386648"/>
                <a:gd name="GluePoint2142Y" fmla="*/ 281303 h 1849426"/>
                <a:gd name="GluePoint2143X" fmla="*/ 5112922 w 6386648"/>
                <a:gd name="GluePoint2143Y" fmla="*/ 299328 h 1849426"/>
                <a:gd name="GluePoint2144X" fmla="*/ 5094898 w 6386648"/>
                <a:gd name="GluePoint2144Y" fmla="*/ 281303 h 1849426"/>
                <a:gd name="GluePoint2145X" fmla="*/ 5112922 w 6386648"/>
                <a:gd name="GluePoint2145Y" fmla="*/ 263279 h 1849426"/>
                <a:gd name="GluePoint2146X" fmla="*/ 4217710 w 6386648"/>
                <a:gd name="GluePoint2146Y" fmla="*/ 263279 h 1849426"/>
                <a:gd name="GluePoint2147X" fmla="*/ 4235735 w 6386648"/>
                <a:gd name="GluePoint2147Y" fmla="*/ 281303 h 1849426"/>
                <a:gd name="GluePoint2148X" fmla="*/ 4217710 w 6386648"/>
                <a:gd name="GluePoint2148Y" fmla="*/ 299328 h 1849426"/>
                <a:gd name="GluePoint2149X" fmla="*/ 4199685 w 6386648"/>
                <a:gd name="GluePoint2149Y" fmla="*/ 281303 h 1849426"/>
                <a:gd name="GluePoint2150X" fmla="*/ 4217710 w 6386648"/>
                <a:gd name="GluePoint2150Y" fmla="*/ 263279 h 1849426"/>
                <a:gd name="GluePoint2151X" fmla="*/ 3190319 w 6386648"/>
                <a:gd name="GluePoint2151Y" fmla="*/ 263279 h 1849426"/>
                <a:gd name="GluePoint2152X" fmla="*/ 3208344 w 6386648"/>
                <a:gd name="GluePoint2152Y" fmla="*/ 281303 h 1849426"/>
                <a:gd name="GluePoint2153X" fmla="*/ 3190319 w 6386648"/>
                <a:gd name="GluePoint2153Y" fmla="*/ 299328 h 1849426"/>
                <a:gd name="GluePoint2154X" fmla="*/ 3172295 w 6386648"/>
                <a:gd name="GluePoint2154Y" fmla="*/ 281303 h 1849426"/>
                <a:gd name="GluePoint2155X" fmla="*/ 3190319 w 6386648"/>
                <a:gd name="GluePoint2155Y" fmla="*/ 263279 h 1849426"/>
                <a:gd name="GluePoint2156X" fmla="*/ 5996118 w 6386648"/>
                <a:gd name="GluePoint2156Y" fmla="*/ 257270 h 1849426"/>
                <a:gd name="GluePoint2157X" fmla="*/ 6014143 w 6386648"/>
                <a:gd name="GluePoint2157Y" fmla="*/ 275295 h 1849426"/>
                <a:gd name="GluePoint2158X" fmla="*/ 5996118 w 6386648"/>
                <a:gd name="GluePoint2158Y" fmla="*/ 293319 h 1849426"/>
                <a:gd name="GluePoint2159X" fmla="*/ 5978094 w 6386648"/>
                <a:gd name="GluePoint2159Y" fmla="*/ 275295 h 1849426"/>
                <a:gd name="GluePoint2160X" fmla="*/ 5996118 w 6386648"/>
                <a:gd name="GluePoint2160Y" fmla="*/ 257270 h 1849426"/>
                <a:gd name="GluePoint2161X" fmla="*/ 5233085 w 6386648"/>
                <a:gd name="GluePoint2161Y" fmla="*/ 257270 h 1849426"/>
                <a:gd name="GluePoint2162X" fmla="*/ 5251110 w 6386648"/>
                <a:gd name="GluePoint2162Y" fmla="*/ 275295 h 1849426"/>
                <a:gd name="GluePoint2163X" fmla="*/ 5233085 w 6386648"/>
                <a:gd name="GluePoint2163Y" fmla="*/ 293319 h 1849426"/>
                <a:gd name="GluePoint2164X" fmla="*/ 5215061 w 6386648"/>
                <a:gd name="GluePoint2164Y" fmla="*/ 275295 h 1849426"/>
                <a:gd name="GluePoint2165X" fmla="*/ 5233085 w 6386648"/>
                <a:gd name="GluePoint2165Y" fmla="*/ 257270 h 1849426"/>
                <a:gd name="GluePoint2166X" fmla="*/ 4584206 w 6386648"/>
                <a:gd name="GluePoint2166Y" fmla="*/ 257270 h 1849426"/>
                <a:gd name="GluePoint2167X" fmla="*/ 4602231 w 6386648"/>
                <a:gd name="GluePoint2167Y" fmla="*/ 275295 h 1849426"/>
                <a:gd name="GluePoint2168X" fmla="*/ 4584206 w 6386648"/>
                <a:gd name="GluePoint2168Y" fmla="*/ 293319 h 1849426"/>
                <a:gd name="GluePoint2169X" fmla="*/ 4566182 w 6386648"/>
                <a:gd name="GluePoint2169Y" fmla="*/ 275295 h 1849426"/>
                <a:gd name="GluePoint2170X" fmla="*/ 4584206 w 6386648"/>
                <a:gd name="GluePoint2170Y" fmla="*/ 257270 h 1849426"/>
                <a:gd name="GluePoint2171X" fmla="*/ 2156921 w 6386648"/>
                <a:gd name="GluePoint2171Y" fmla="*/ 257270 h 1849426"/>
                <a:gd name="GluePoint2172X" fmla="*/ 2174945 w 6386648"/>
                <a:gd name="GluePoint2172Y" fmla="*/ 275295 h 1849426"/>
                <a:gd name="GluePoint2173X" fmla="*/ 2156921 w 6386648"/>
                <a:gd name="GluePoint2173Y" fmla="*/ 293319 h 1849426"/>
                <a:gd name="GluePoint2174X" fmla="*/ 2138896 w 6386648"/>
                <a:gd name="GluePoint2174Y" fmla="*/ 275295 h 1849426"/>
                <a:gd name="GluePoint2175X" fmla="*/ 2156921 w 6386648"/>
                <a:gd name="GluePoint2175Y" fmla="*/ 257270 h 1849426"/>
                <a:gd name="GluePoint2176X" fmla="*/ 781057 w 6386648"/>
                <a:gd name="GluePoint2176Y" fmla="*/ 257270 h 1849426"/>
                <a:gd name="GluePoint2177X" fmla="*/ 799082 w 6386648"/>
                <a:gd name="GluePoint2177Y" fmla="*/ 275295 h 1849426"/>
                <a:gd name="GluePoint2178X" fmla="*/ 781057 w 6386648"/>
                <a:gd name="GluePoint2178Y" fmla="*/ 293319 h 1849426"/>
                <a:gd name="GluePoint2179X" fmla="*/ 763033 w 6386648"/>
                <a:gd name="GluePoint2179Y" fmla="*/ 275295 h 1849426"/>
                <a:gd name="GluePoint2180X" fmla="*/ 781057 w 6386648"/>
                <a:gd name="GluePoint2180Y" fmla="*/ 257270 h 1849426"/>
                <a:gd name="GluePoint2181X" fmla="*/ 420569 w 6386648"/>
                <a:gd name="GluePoint2181Y" fmla="*/ 257270 h 1849426"/>
                <a:gd name="GluePoint2182X" fmla="*/ 438594 w 6386648"/>
                <a:gd name="GluePoint2182Y" fmla="*/ 275295 h 1849426"/>
                <a:gd name="GluePoint2183X" fmla="*/ 420569 w 6386648"/>
                <a:gd name="GluePoint2183Y" fmla="*/ 293319 h 1849426"/>
                <a:gd name="GluePoint2184X" fmla="*/ 402545 w 6386648"/>
                <a:gd name="GluePoint2184Y" fmla="*/ 275295 h 1849426"/>
                <a:gd name="GluePoint2185X" fmla="*/ 420569 w 6386648"/>
                <a:gd name="GluePoint2185Y" fmla="*/ 257270 h 1849426"/>
                <a:gd name="GluePoint2186X" fmla="*/ 5845915 w 6386648"/>
                <a:gd name="GluePoint2186Y" fmla="*/ 245254 h 1849426"/>
                <a:gd name="GluePoint2187X" fmla="*/ 5863940 w 6386648"/>
                <a:gd name="GluePoint2187Y" fmla="*/ 263278 h 1849426"/>
                <a:gd name="GluePoint2188X" fmla="*/ 5845915 w 6386648"/>
                <a:gd name="GluePoint2188Y" fmla="*/ 281303 h 1849426"/>
                <a:gd name="GluePoint2189X" fmla="*/ 5827891 w 6386648"/>
                <a:gd name="GluePoint2189Y" fmla="*/ 263278 h 1849426"/>
                <a:gd name="GluePoint2190X" fmla="*/ 5845915 w 6386648"/>
                <a:gd name="GluePoint2190Y" fmla="*/ 245254 h 1849426"/>
                <a:gd name="GluePoint2191X" fmla="*/ 4013434 w 6386648"/>
                <a:gd name="GluePoint2191Y" fmla="*/ 245254 h 1849426"/>
                <a:gd name="GluePoint2192X" fmla="*/ 4031459 w 6386648"/>
                <a:gd name="GluePoint2192Y" fmla="*/ 263278 h 1849426"/>
                <a:gd name="GluePoint2193X" fmla="*/ 4013434 w 6386648"/>
                <a:gd name="GluePoint2193Y" fmla="*/ 281303 h 1849426"/>
                <a:gd name="GluePoint2194X" fmla="*/ 3995410 w 6386648"/>
                <a:gd name="GluePoint2194Y" fmla="*/ 263278 h 1849426"/>
                <a:gd name="GluePoint2195X" fmla="*/ 4013434 w 6386648"/>
                <a:gd name="GluePoint2195Y" fmla="*/ 245254 h 1849426"/>
                <a:gd name="GluePoint2196X" fmla="*/ 2841847 w 6386648"/>
                <a:gd name="GluePoint2196Y" fmla="*/ 245254 h 1849426"/>
                <a:gd name="GluePoint2197X" fmla="*/ 2859872 w 6386648"/>
                <a:gd name="GluePoint2197Y" fmla="*/ 263278 h 1849426"/>
                <a:gd name="GluePoint2198X" fmla="*/ 2841847 w 6386648"/>
                <a:gd name="GluePoint2198Y" fmla="*/ 281303 h 1849426"/>
                <a:gd name="GluePoint2199X" fmla="*/ 2823823 w 6386648"/>
                <a:gd name="GluePoint2199Y" fmla="*/ 263278 h 1849426"/>
                <a:gd name="GluePoint2200X" fmla="*/ 2841847 w 6386648"/>
                <a:gd name="GluePoint2200Y" fmla="*/ 245254 h 1849426"/>
                <a:gd name="GluePoint2201X" fmla="*/ 2006717 w 6386648"/>
                <a:gd name="GluePoint2201Y" fmla="*/ 245254 h 1849426"/>
                <a:gd name="GluePoint2202X" fmla="*/ 2024741 w 6386648"/>
                <a:gd name="GluePoint2202Y" fmla="*/ 263278 h 1849426"/>
                <a:gd name="GluePoint2203X" fmla="*/ 2006717 w 6386648"/>
                <a:gd name="GluePoint2203Y" fmla="*/ 281303 h 1849426"/>
                <a:gd name="GluePoint2204X" fmla="*/ 1988692 w 6386648"/>
                <a:gd name="GluePoint2204Y" fmla="*/ 263278 h 1849426"/>
                <a:gd name="GluePoint2205X" fmla="*/ 2006717 w 6386648"/>
                <a:gd name="GluePoint2205Y" fmla="*/ 245254 h 1849426"/>
                <a:gd name="GluePoint2206X" fmla="*/ 1009366 w 6386648"/>
                <a:gd name="GluePoint2206Y" fmla="*/ 245254 h 1849426"/>
                <a:gd name="GluePoint2207X" fmla="*/ 1027391 w 6386648"/>
                <a:gd name="GluePoint2207Y" fmla="*/ 263278 h 1849426"/>
                <a:gd name="GluePoint2208X" fmla="*/ 1009366 w 6386648"/>
                <a:gd name="GluePoint2208Y" fmla="*/ 281303 h 1849426"/>
                <a:gd name="GluePoint2209X" fmla="*/ 991342 w 6386648"/>
                <a:gd name="GluePoint2209Y" fmla="*/ 263278 h 1849426"/>
                <a:gd name="GluePoint2210X" fmla="*/ 1009366 w 6386648"/>
                <a:gd name="GluePoint2210Y" fmla="*/ 245254 h 1849426"/>
                <a:gd name="GluePoint2211X" fmla="*/ 4337873 w 6386648"/>
                <a:gd name="GluePoint2211Y" fmla="*/ 239246 h 1849426"/>
                <a:gd name="GluePoint2212X" fmla="*/ 4355898 w 6386648"/>
                <a:gd name="GluePoint2212Y" fmla="*/ 257270 h 1849426"/>
                <a:gd name="GluePoint2213X" fmla="*/ 4337873 w 6386648"/>
                <a:gd name="GluePoint2213Y" fmla="*/ 275295 h 1849426"/>
                <a:gd name="GluePoint2214X" fmla="*/ 4319848 w 6386648"/>
                <a:gd name="GluePoint2214Y" fmla="*/ 257270 h 1849426"/>
                <a:gd name="GluePoint2215X" fmla="*/ 4337873 w 6386648"/>
                <a:gd name="GluePoint2215Y" fmla="*/ 239246 h 1849426"/>
                <a:gd name="GluePoint2216X" fmla="*/ 3310482 w 6386648"/>
                <a:gd name="GluePoint2216Y" fmla="*/ 239246 h 1849426"/>
                <a:gd name="GluePoint2217X" fmla="*/ 3328507 w 6386648"/>
                <a:gd name="GluePoint2217Y" fmla="*/ 257270 h 1849426"/>
                <a:gd name="GluePoint2218X" fmla="*/ 3310482 w 6386648"/>
                <a:gd name="GluePoint2218Y" fmla="*/ 275295 h 1849426"/>
                <a:gd name="GluePoint2219X" fmla="*/ 3292458 w 6386648"/>
                <a:gd name="GluePoint2219Y" fmla="*/ 257270 h 1849426"/>
                <a:gd name="GluePoint2220X" fmla="*/ 3310482 w 6386648"/>
                <a:gd name="GluePoint2220Y" fmla="*/ 239246 h 1849426"/>
                <a:gd name="GluePoint2221X" fmla="*/ 3418628 w 6386648"/>
                <a:gd name="GluePoint2221Y" fmla="*/ 233238 h 1849426"/>
                <a:gd name="GluePoint2222X" fmla="*/ 3436653 w 6386648"/>
                <a:gd name="GluePoint2222Y" fmla="*/ 251262 h 1849426"/>
                <a:gd name="GluePoint2223X" fmla="*/ 3418628 w 6386648"/>
                <a:gd name="GluePoint2223Y" fmla="*/ 269287 h 1849426"/>
                <a:gd name="GluePoint2224X" fmla="*/ 3400604 w 6386648"/>
                <a:gd name="GluePoint2224Y" fmla="*/ 251262 h 1849426"/>
                <a:gd name="GluePoint2225X" fmla="*/ 3418628 w 6386648"/>
                <a:gd name="GluePoint2225Y" fmla="*/ 233238 h 1849426"/>
                <a:gd name="GluePoint2226X" fmla="*/ 4836548 w 6386648"/>
                <a:gd name="GluePoint2226Y" fmla="*/ 227230 h 1849426"/>
                <a:gd name="GluePoint2227X" fmla="*/ 4854573 w 6386648"/>
                <a:gd name="GluePoint2227Y" fmla="*/ 245255 h 1849426"/>
                <a:gd name="GluePoint2228X" fmla="*/ 4836548 w 6386648"/>
                <a:gd name="GluePoint2228Y" fmla="*/ 263279 h 1849426"/>
                <a:gd name="GluePoint2229X" fmla="*/ 4818524 w 6386648"/>
                <a:gd name="GluePoint2229Y" fmla="*/ 245255 h 1849426"/>
                <a:gd name="GluePoint2230X" fmla="*/ 4836548 w 6386648"/>
                <a:gd name="GluePoint2230Y" fmla="*/ 227230 h 1849426"/>
                <a:gd name="GluePoint2231X" fmla="*/ 2949994 w 6386648"/>
                <a:gd name="GluePoint2231Y" fmla="*/ 227230 h 1849426"/>
                <a:gd name="GluePoint2232X" fmla="*/ 2968019 w 6386648"/>
                <a:gd name="GluePoint2232Y" fmla="*/ 245255 h 1849426"/>
                <a:gd name="GluePoint2233X" fmla="*/ 2949994 w 6386648"/>
                <a:gd name="GluePoint2233Y" fmla="*/ 263279 h 1849426"/>
                <a:gd name="GluePoint2234X" fmla="*/ 2931970 w 6386648"/>
                <a:gd name="GluePoint2234Y" fmla="*/ 245255 h 1849426"/>
                <a:gd name="GluePoint2235X" fmla="*/ 2949994 w 6386648"/>
                <a:gd name="GluePoint2235Y" fmla="*/ 227230 h 1849426"/>
                <a:gd name="GluePoint2236X" fmla="*/ 2727693 w 6386648"/>
                <a:gd name="GluePoint2236Y" fmla="*/ 227230 h 1849426"/>
                <a:gd name="GluePoint2237X" fmla="*/ 2745718 w 6386648"/>
                <a:gd name="GluePoint2237Y" fmla="*/ 245255 h 1849426"/>
                <a:gd name="GluePoint2238X" fmla="*/ 2727693 w 6386648"/>
                <a:gd name="GluePoint2238Y" fmla="*/ 263279 h 1849426"/>
                <a:gd name="GluePoint2239X" fmla="*/ 2709669 w 6386648"/>
                <a:gd name="GluePoint2239Y" fmla="*/ 245255 h 1849426"/>
                <a:gd name="GluePoint2240X" fmla="*/ 2727693 w 6386648"/>
                <a:gd name="GluePoint2240Y" fmla="*/ 227230 h 1849426"/>
                <a:gd name="GluePoint2241X" fmla="*/ 270365 w 6386648"/>
                <a:gd name="GluePoint2241Y" fmla="*/ 227230 h 1849426"/>
                <a:gd name="GluePoint2242X" fmla="*/ 288390 w 6386648"/>
                <a:gd name="GluePoint2242Y" fmla="*/ 245255 h 1849426"/>
                <a:gd name="GluePoint2243X" fmla="*/ 270365 w 6386648"/>
                <a:gd name="GluePoint2243Y" fmla="*/ 263279 h 1849426"/>
                <a:gd name="GluePoint2244X" fmla="*/ 252341 w 6386648"/>
                <a:gd name="GluePoint2244Y" fmla="*/ 245255 h 1849426"/>
                <a:gd name="GluePoint2245X" fmla="*/ 270365 w 6386648"/>
                <a:gd name="GluePoint2245Y" fmla="*/ 227230 h 1849426"/>
                <a:gd name="GluePoint2246X" fmla="*/ 3893271 w 6386648"/>
                <a:gd name="GluePoint2246Y" fmla="*/ 221222 h 1849426"/>
                <a:gd name="GluePoint2247X" fmla="*/ 3911296 w 6386648"/>
                <a:gd name="GluePoint2247Y" fmla="*/ 239246 h 1849426"/>
                <a:gd name="GluePoint2248X" fmla="*/ 3893271 w 6386648"/>
                <a:gd name="GluePoint2248Y" fmla="*/ 257271 h 1849426"/>
                <a:gd name="GluePoint2249X" fmla="*/ 3875247 w 6386648"/>
                <a:gd name="GluePoint2249Y" fmla="*/ 239246 h 1849426"/>
                <a:gd name="GluePoint2250X" fmla="*/ 3893271 w 6386648"/>
                <a:gd name="GluePoint2250Y" fmla="*/ 221222 h 1849426"/>
                <a:gd name="GluePoint2251X" fmla="*/ 1682277 w 6386648"/>
                <a:gd name="GluePoint2251Y" fmla="*/ 221222 h 1849426"/>
                <a:gd name="GluePoint2252X" fmla="*/ 1700302 w 6386648"/>
                <a:gd name="GluePoint2252Y" fmla="*/ 239246 h 1849426"/>
                <a:gd name="GluePoint2253X" fmla="*/ 1682277 w 6386648"/>
                <a:gd name="GluePoint2253Y" fmla="*/ 257271 h 1849426"/>
                <a:gd name="GluePoint2254X" fmla="*/ 1664253 w 6386648"/>
                <a:gd name="GluePoint2254Y" fmla="*/ 239246 h 1849426"/>
                <a:gd name="GluePoint2255X" fmla="*/ 1682277 w 6386648"/>
                <a:gd name="GluePoint2255Y" fmla="*/ 221222 h 1849426"/>
                <a:gd name="GluePoint2256X" fmla="*/ 4458036 w 6386648"/>
                <a:gd name="GluePoint2256Y" fmla="*/ 215213 h 1849426"/>
                <a:gd name="GluePoint2257X" fmla="*/ 4476061 w 6386648"/>
                <a:gd name="GluePoint2257Y" fmla="*/ 233237 h 1849426"/>
                <a:gd name="GluePoint2258X" fmla="*/ 4458036 w 6386648"/>
                <a:gd name="GluePoint2258Y" fmla="*/ 251262 h 1849426"/>
                <a:gd name="GluePoint2259X" fmla="*/ 4440011 w 6386648"/>
                <a:gd name="GluePoint2259Y" fmla="*/ 233237 h 1849426"/>
                <a:gd name="GluePoint2260X" fmla="*/ 4458036 w 6386648"/>
                <a:gd name="GluePoint2260Y" fmla="*/ 215213 h 1849426"/>
                <a:gd name="GluePoint2261X" fmla="*/ 3767100 w 6386648"/>
                <a:gd name="GluePoint2261Y" fmla="*/ 215213 h 1849426"/>
                <a:gd name="GluePoint2262X" fmla="*/ 3785125 w 6386648"/>
                <a:gd name="GluePoint2262Y" fmla="*/ 233237 h 1849426"/>
                <a:gd name="GluePoint2263X" fmla="*/ 3767100 w 6386648"/>
                <a:gd name="GluePoint2263Y" fmla="*/ 251262 h 1849426"/>
                <a:gd name="GluePoint2264X" fmla="*/ 3749075 w 6386648"/>
                <a:gd name="GluePoint2264Y" fmla="*/ 233237 h 1849426"/>
                <a:gd name="GluePoint2265X" fmla="*/ 3767100 w 6386648"/>
                <a:gd name="GluePoint2265Y" fmla="*/ 215213 h 1849426"/>
                <a:gd name="GluePoint2266X" fmla="*/ 6224427 w 6386648"/>
                <a:gd name="GluePoint2266Y" fmla="*/ 209205 h 1849426"/>
                <a:gd name="GluePoint2267X" fmla="*/ 6242452 w 6386648"/>
                <a:gd name="GluePoint2267Y" fmla="*/ 227229 h 1849426"/>
                <a:gd name="GluePoint2268X" fmla="*/ 6224427 w 6386648"/>
                <a:gd name="GluePoint2268Y" fmla="*/ 245254 h 1849426"/>
                <a:gd name="GluePoint2269X" fmla="*/ 6206403 w 6386648"/>
                <a:gd name="GluePoint2269Y" fmla="*/ 227229 h 1849426"/>
                <a:gd name="GluePoint2270X" fmla="*/ 6224427 w 6386648"/>
                <a:gd name="GluePoint2270Y" fmla="*/ 209205 h 1849426"/>
                <a:gd name="GluePoint2271X" fmla="*/ 1315782 w 6386648"/>
                <a:gd name="GluePoint2271Y" fmla="*/ 209205 h 1849426"/>
                <a:gd name="GluePoint2272X" fmla="*/ 1333806 w 6386648"/>
                <a:gd name="GluePoint2272Y" fmla="*/ 227229 h 1849426"/>
                <a:gd name="GluePoint2273X" fmla="*/ 1315782 w 6386648"/>
                <a:gd name="GluePoint2273Y" fmla="*/ 245254 h 1849426"/>
                <a:gd name="GluePoint2274X" fmla="*/ 1297757 w 6386648"/>
                <a:gd name="GluePoint2274Y" fmla="*/ 227229 h 1849426"/>
                <a:gd name="GluePoint2275X" fmla="*/ 1315782 w 6386648"/>
                <a:gd name="GluePoint2275Y" fmla="*/ 209205 h 1849426"/>
                <a:gd name="GluePoint2276X" fmla="*/ 5713736 w 6386648"/>
                <a:gd name="GluePoint2276Y" fmla="*/ 203197 h 1849426"/>
                <a:gd name="GluePoint2277X" fmla="*/ 5731761 w 6386648"/>
                <a:gd name="GluePoint2277Y" fmla="*/ 221221 h 1849426"/>
                <a:gd name="GluePoint2278X" fmla="*/ 5713736 w 6386648"/>
                <a:gd name="GluePoint2278Y" fmla="*/ 239246 h 1849426"/>
                <a:gd name="GluePoint2279X" fmla="*/ 5695712 w 6386648"/>
                <a:gd name="GluePoint2279Y" fmla="*/ 221221 h 1849426"/>
                <a:gd name="GluePoint2280X" fmla="*/ 5713736 w 6386648"/>
                <a:gd name="GluePoint2280Y" fmla="*/ 203197 h 1849426"/>
                <a:gd name="GluePoint2281X" fmla="*/ 1550098 w 6386648"/>
                <a:gd name="GluePoint2281Y" fmla="*/ 203197 h 1849426"/>
                <a:gd name="GluePoint2282X" fmla="*/ 1568123 w 6386648"/>
                <a:gd name="GluePoint2282Y" fmla="*/ 221221 h 1849426"/>
                <a:gd name="GluePoint2283X" fmla="*/ 1550098 w 6386648"/>
                <a:gd name="GluePoint2283Y" fmla="*/ 239246 h 1849426"/>
                <a:gd name="GluePoint2284X" fmla="*/ 1532074 w 6386648"/>
                <a:gd name="GluePoint2284Y" fmla="*/ 221221 h 1849426"/>
                <a:gd name="GluePoint2285X" fmla="*/ 1550098 w 6386648"/>
                <a:gd name="GluePoint2285Y" fmla="*/ 203197 h 1849426"/>
                <a:gd name="GluePoint2286X" fmla="*/ 5587565 w 6386648"/>
                <a:gd name="GluePoint2286Y" fmla="*/ 197189 h 1849426"/>
                <a:gd name="GluePoint2287X" fmla="*/ 5605590 w 6386648"/>
                <a:gd name="GluePoint2287Y" fmla="*/ 215214 h 1849426"/>
                <a:gd name="GluePoint2288X" fmla="*/ 5587565 w 6386648"/>
                <a:gd name="GluePoint2288Y" fmla="*/ 233238 h 1849426"/>
                <a:gd name="GluePoint2289X" fmla="*/ 5569541 w 6386648"/>
                <a:gd name="GluePoint2289Y" fmla="*/ 215214 h 1849426"/>
                <a:gd name="GluePoint2290X" fmla="*/ 5587565 w 6386648"/>
                <a:gd name="GluePoint2290Y" fmla="*/ 197189 h 1849426"/>
                <a:gd name="GluePoint2291X" fmla="*/ 4121580 w 6386648"/>
                <a:gd name="GluePoint2291Y" fmla="*/ 197189 h 1849426"/>
                <a:gd name="GluePoint2292X" fmla="*/ 4139605 w 6386648"/>
                <a:gd name="GluePoint2292Y" fmla="*/ 215214 h 1849426"/>
                <a:gd name="GluePoint2293X" fmla="*/ 4121580 w 6386648"/>
                <a:gd name="GluePoint2293Y" fmla="*/ 233238 h 1849426"/>
                <a:gd name="GluePoint2294X" fmla="*/ 4103556 w 6386648"/>
                <a:gd name="GluePoint2294Y" fmla="*/ 215214 h 1849426"/>
                <a:gd name="GluePoint2295X" fmla="*/ 4121580 w 6386648"/>
                <a:gd name="GluePoint2295Y" fmla="*/ 197189 h 1849426"/>
                <a:gd name="GluePoint2296X" fmla="*/ 3076164 w 6386648"/>
                <a:gd name="GluePoint2296Y" fmla="*/ 197189 h 1849426"/>
                <a:gd name="GluePoint2297X" fmla="*/ 3094189 w 6386648"/>
                <a:gd name="GluePoint2297Y" fmla="*/ 215214 h 1849426"/>
                <a:gd name="GluePoint2298X" fmla="*/ 3076164 w 6386648"/>
                <a:gd name="GluePoint2298Y" fmla="*/ 233238 h 1849426"/>
                <a:gd name="GluePoint2299X" fmla="*/ 3058139 w 6386648"/>
                <a:gd name="GluePoint2299Y" fmla="*/ 215214 h 1849426"/>
                <a:gd name="GluePoint2300X" fmla="*/ 3076164 w 6386648"/>
                <a:gd name="GluePoint2300Y" fmla="*/ 197189 h 1849426"/>
                <a:gd name="GluePoint2301X" fmla="*/ 5449378 w 6386648"/>
                <a:gd name="GluePoint2301Y" fmla="*/ 191181 h 1849426"/>
                <a:gd name="GluePoint2302X" fmla="*/ 5467403 w 6386648"/>
                <a:gd name="GluePoint2302Y" fmla="*/ 209205 h 1849426"/>
                <a:gd name="GluePoint2303X" fmla="*/ 5449378 w 6386648"/>
                <a:gd name="GluePoint2303Y" fmla="*/ 227230 h 1849426"/>
                <a:gd name="GluePoint2304X" fmla="*/ 5431353 w 6386648"/>
                <a:gd name="GluePoint2304Y" fmla="*/ 209205 h 1849426"/>
                <a:gd name="GluePoint2305X" fmla="*/ 5449378 w 6386648"/>
                <a:gd name="GluePoint2305Y" fmla="*/ 191181 h 1849426"/>
                <a:gd name="GluePoint2306X" fmla="*/ 2607530 w 6386648"/>
                <a:gd name="GluePoint2306Y" fmla="*/ 191181 h 1849426"/>
                <a:gd name="GluePoint2307X" fmla="*/ 2625555 w 6386648"/>
                <a:gd name="GluePoint2307Y" fmla="*/ 209205 h 1849426"/>
                <a:gd name="GluePoint2308X" fmla="*/ 2607530 w 6386648"/>
                <a:gd name="GluePoint2308Y" fmla="*/ 227230 h 1849426"/>
                <a:gd name="GluePoint2309X" fmla="*/ 2589506 w 6386648"/>
                <a:gd name="GluePoint2309Y" fmla="*/ 209205 h 1849426"/>
                <a:gd name="GluePoint2310X" fmla="*/ 2607530 w 6386648"/>
                <a:gd name="GluePoint2310Y" fmla="*/ 191181 h 1849426"/>
                <a:gd name="GluePoint2311X" fmla="*/ 30040 w 6386648"/>
                <a:gd name="GluePoint2311Y" fmla="*/ 191181 h 1849426"/>
                <a:gd name="GluePoint2312X" fmla="*/ 48065 w 6386648"/>
                <a:gd name="GluePoint2312Y" fmla="*/ 209205 h 1849426"/>
                <a:gd name="GluePoint2313X" fmla="*/ 30040 w 6386648"/>
                <a:gd name="GluePoint2313Y" fmla="*/ 227230 h 1849426"/>
                <a:gd name="GluePoint2314X" fmla="*/ 12016 w 6386648"/>
                <a:gd name="GluePoint2314Y" fmla="*/ 209205 h 1849426"/>
                <a:gd name="GluePoint2315X" fmla="*/ 30040 w 6386648"/>
                <a:gd name="GluePoint2315Y" fmla="*/ 191181 h 1849426"/>
                <a:gd name="GluePoint2316X" fmla="*/ 6368623 w 6386648"/>
                <a:gd name="GluePoint2316Y" fmla="*/ 185173 h 1849426"/>
                <a:gd name="GluePoint2317X" fmla="*/ 6386648 w 6386648"/>
                <a:gd name="GluePoint2317Y" fmla="*/ 203197 h 1849426"/>
                <a:gd name="GluePoint2318X" fmla="*/ 6368623 w 6386648"/>
                <a:gd name="GluePoint2318Y" fmla="*/ 221222 h 1849426"/>
                <a:gd name="GluePoint2319X" fmla="*/ 6350599 w 6386648"/>
                <a:gd name="GluePoint2319Y" fmla="*/ 203197 h 1849426"/>
                <a:gd name="GluePoint2320X" fmla="*/ 6368623 w 6386648"/>
                <a:gd name="GluePoint2320Y" fmla="*/ 185173 h 1849426"/>
                <a:gd name="GluePoint2321X" fmla="*/ 2379221 w 6386648"/>
                <a:gd name="GluePoint2321Y" fmla="*/ 179165 h 1849426"/>
                <a:gd name="GluePoint2322X" fmla="*/ 2397246 w 6386648"/>
                <a:gd name="GluePoint2322Y" fmla="*/ 197189 h 1849426"/>
                <a:gd name="GluePoint2323X" fmla="*/ 2379221 w 6386648"/>
                <a:gd name="GluePoint2323Y" fmla="*/ 215214 h 1849426"/>
                <a:gd name="GluePoint2324X" fmla="*/ 2361197 w 6386648"/>
                <a:gd name="GluePoint2324Y" fmla="*/ 197189 h 1849426"/>
                <a:gd name="GluePoint2325X" fmla="*/ 2379221 w 6386648"/>
                <a:gd name="GluePoint2325Y" fmla="*/ 179165 h 1849426"/>
                <a:gd name="GluePoint2326X" fmla="*/ 2253050 w 6386648"/>
                <a:gd name="GluePoint2326Y" fmla="*/ 179165 h 1849426"/>
                <a:gd name="GluePoint2327X" fmla="*/ 2271075 w 6386648"/>
                <a:gd name="GluePoint2327Y" fmla="*/ 197189 h 1849426"/>
                <a:gd name="GluePoint2328X" fmla="*/ 2253050 w 6386648"/>
                <a:gd name="GluePoint2328Y" fmla="*/ 215214 h 1849426"/>
                <a:gd name="GluePoint2329X" fmla="*/ 2235026 w 6386648"/>
                <a:gd name="GluePoint2329Y" fmla="*/ 197189 h 1849426"/>
                <a:gd name="GluePoint2330X" fmla="*/ 2253050 w 6386648"/>
                <a:gd name="GluePoint2330Y" fmla="*/ 179165 h 1849426"/>
                <a:gd name="GluePoint2331X" fmla="*/ 624846 w 6386648"/>
                <a:gd name="GluePoint2331Y" fmla="*/ 179165 h 1849426"/>
                <a:gd name="GluePoint2332X" fmla="*/ 642870 w 6386648"/>
                <a:gd name="GluePoint2332Y" fmla="*/ 197189 h 1849426"/>
                <a:gd name="GluePoint2333X" fmla="*/ 624846 w 6386648"/>
                <a:gd name="GluePoint2333Y" fmla="*/ 215214 h 1849426"/>
                <a:gd name="GluePoint2334X" fmla="*/ 606821 w 6386648"/>
                <a:gd name="GluePoint2334Y" fmla="*/ 197189 h 1849426"/>
                <a:gd name="GluePoint2335X" fmla="*/ 624846 w 6386648"/>
                <a:gd name="GluePoint2335Y" fmla="*/ 179165 h 1849426"/>
                <a:gd name="GluePoint2336X" fmla="*/ 6116281 w 6386648"/>
                <a:gd name="GluePoint2336Y" fmla="*/ 167148 h 1849426"/>
                <a:gd name="GluePoint2337X" fmla="*/ 6134306 w 6386648"/>
                <a:gd name="GluePoint2337Y" fmla="*/ 185173 h 1849426"/>
                <a:gd name="GluePoint2338X" fmla="*/ 6116281 w 6386648"/>
                <a:gd name="GluePoint2338Y" fmla="*/ 203197 h 1849426"/>
                <a:gd name="GluePoint2339X" fmla="*/ 6098257 w 6386648"/>
                <a:gd name="GluePoint2339Y" fmla="*/ 185173 h 1849426"/>
                <a:gd name="GluePoint2340X" fmla="*/ 6116281 w 6386648"/>
                <a:gd name="GluePoint2340Y" fmla="*/ 167148 h 1849426"/>
                <a:gd name="GluePoint2341X" fmla="*/ 5311191 w 6386648"/>
                <a:gd name="GluePoint2341Y" fmla="*/ 167148 h 1849426"/>
                <a:gd name="GluePoint2342X" fmla="*/ 5329216 w 6386648"/>
                <a:gd name="GluePoint2342Y" fmla="*/ 185173 h 1849426"/>
                <a:gd name="GluePoint2343X" fmla="*/ 5311191 w 6386648"/>
                <a:gd name="GluePoint2343Y" fmla="*/ 203197 h 1849426"/>
                <a:gd name="GluePoint2344X" fmla="*/ 5293167 w 6386648"/>
                <a:gd name="GluePoint2344Y" fmla="*/ 185173 h 1849426"/>
                <a:gd name="GluePoint2345X" fmla="*/ 5311191 w 6386648"/>
                <a:gd name="GluePoint2345Y" fmla="*/ 167148 h 1849426"/>
                <a:gd name="GluePoint2346X" fmla="*/ 3508750 w 6386648"/>
                <a:gd name="GluePoint2346Y" fmla="*/ 167148 h 1849426"/>
                <a:gd name="GluePoint2347X" fmla="*/ 3526775 w 6386648"/>
                <a:gd name="GluePoint2347Y" fmla="*/ 185173 h 1849426"/>
                <a:gd name="GluePoint2348X" fmla="*/ 3508750 w 6386648"/>
                <a:gd name="GluePoint2348Y" fmla="*/ 203197 h 1849426"/>
                <a:gd name="GluePoint2349X" fmla="*/ 3490726 w 6386648"/>
                <a:gd name="GluePoint2349Y" fmla="*/ 185173 h 1849426"/>
                <a:gd name="GluePoint2350X" fmla="*/ 3508750 w 6386648"/>
                <a:gd name="GluePoint2350Y" fmla="*/ 167148 h 1849426"/>
                <a:gd name="GluePoint2351X" fmla="*/ 1820464 w 6386648"/>
                <a:gd name="GluePoint2351Y" fmla="*/ 167148 h 1849426"/>
                <a:gd name="GluePoint2352X" fmla="*/ 1838489 w 6386648"/>
                <a:gd name="GluePoint2352Y" fmla="*/ 185173 h 1849426"/>
                <a:gd name="GluePoint2353X" fmla="*/ 1820464 w 6386648"/>
                <a:gd name="GluePoint2353Y" fmla="*/ 203197 h 1849426"/>
                <a:gd name="GluePoint2354X" fmla="*/ 1802440 w 6386648"/>
                <a:gd name="GluePoint2354Y" fmla="*/ 185173 h 1849426"/>
                <a:gd name="GluePoint2355X" fmla="*/ 1820464 w 6386648"/>
                <a:gd name="GluePoint2355Y" fmla="*/ 167148 h 1849426"/>
                <a:gd name="GluePoint2356X" fmla="*/ 1423927 w 6386648"/>
                <a:gd name="GluePoint2356Y" fmla="*/ 167148 h 1849426"/>
                <a:gd name="GluePoint2357X" fmla="*/ 1441952 w 6386648"/>
                <a:gd name="GluePoint2357Y" fmla="*/ 185173 h 1849426"/>
                <a:gd name="GluePoint2358X" fmla="*/ 1423927 w 6386648"/>
                <a:gd name="GluePoint2358Y" fmla="*/ 203197 h 1849426"/>
                <a:gd name="GluePoint2359X" fmla="*/ 1405903 w 6386648"/>
                <a:gd name="GluePoint2359Y" fmla="*/ 185173 h 1849426"/>
                <a:gd name="GluePoint2360X" fmla="*/ 1423927 w 6386648"/>
                <a:gd name="GluePoint2360Y" fmla="*/ 167148 h 1849426"/>
                <a:gd name="GluePoint2361X" fmla="*/ 5100906 w 6386648"/>
                <a:gd name="GluePoint2361Y" fmla="*/ 161140 h 1849426"/>
                <a:gd name="GluePoint2362X" fmla="*/ 5118931 w 6386648"/>
                <a:gd name="GluePoint2362Y" fmla="*/ 179164 h 1849426"/>
                <a:gd name="GluePoint2363X" fmla="*/ 5100906 w 6386648"/>
                <a:gd name="GluePoint2363Y" fmla="*/ 197189 h 1849426"/>
                <a:gd name="GluePoint2364X" fmla="*/ 5082882 w 6386648"/>
                <a:gd name="GluePoint2364Y" fmla="*/ 179164 h 1849426"/>
                <a:gd name="GluePoint2365X" fmla="*/ 5100906 w 6386648"/>
                <a:gd name="GluePoint2365Y" fmla="*/ 161140 h 1849426"/>
                <a:gd name="GluePoint2366X" fmla="*/ 1189610 w 6386648"/>
                <a:gd name="GluePoint2366Y" fmla="*/ 161140 h 1849426"/>
                <a:gd name="GluePoint2367X" fmla="*/ 1207635 w 6386648"/>
                <a:gd name="GluePoint2367Y" fmla="*/ 179164 h 1849426"/>
                <a:gd name="GluePoint2368X" fmla="*/ 1189610 w 6386648"/>
                <a:gd name="GluePoint2368Y" fmla="*/ 197189 h 1849426"/>
                <a:gd name="GluePoint2369X" fmla="*/ 1171586 w 6386648"/>
                <a:gd name="GluePoint2369Y" fmla="*/ 179164 h 1849426"/>
                <a:gd name="GluePoint2370X" fmla="*/ 1189610 w 6386648"/>
                <a:gd name="GluePoint2370Y" fmla="*/ 161140 h 1849426"/>
                <a:gd name="GluePoint2371X" fmla="*/ 492666 w 6386648"/>
                <a:gd name="GluePoint2371Y" fmla="*/ 161140 h 1849426"/>
                <a:gd name="GluePoint2372X" fmla="*/ 510691 w 6386648"/>
                <a:gd name="GluePoint2372Y" fmla="*/ 179164 h 1849426"/>
                <a:gd name="GluePoint2373X" fmla="*/ 492666 w 6386648"/>
                <a:gd name="GluePoint2373Y" fmla="*/ 197189 h 1849426"/>
                <a:gd name="GluePoint2374X" fmla="*/ 474642 w 6386648"/>
                <a:gd name="GluePoint2374Y" fmla="*/ 179164 h 1849426"/>
                <a:gd name="GluePoint2375X" fmla="*/ 492666 w 6386648"/>
                <a:gd name="GluePoint2375Y" fmla="*/ 161140 h 1849426"/>
                <a:gd name="GluePoint2376X" fmla="*/ 132178 w 6386648"/>
                <a:gd name="GluePoint2376Y" fmla="*/ 161140 h 1849426"/>
                <a:gd name="GluePoint2377X" fmla="*/ 150203 w 6386648"/>
                <a:gd name="GluePoint2377Y" fmla="*/ 179164 h 1849426"/>
                <a:gd name="GluePoint2378X" fmla="*/ 132178 w 6386648"/>
                <a:gd name="GluePoint2378Y" fmla="*/ 197189 h 1849426"/>
                <a:gd name="GluePoint2379X" fmla="*/ 114154 w 6386648"/>
                <a:gd name="GluePoint2379Y" fmla="*/ 179164 h 1849426"/>
                <a:gd name="GluePoint2380X" fmla="*/ 132178 w 6386648"/>
                <a:gd name="GluePoint2380Y" fmla="*/ 161140 h 1849426"/>
                <a:gd name="GluePoint2381X" fmla="*/ 4968727 w 6386648"/>
                <a:gd name="GluePoint2381Y" fmla="*/ 155132 h 1849426"/>
                <a:gd name="GluePoint2382X" fmla="*/ 4986752 w 6386648"/>
                <a:gd name="GluePoint2382Y" fmla="*/ 173156 h 1849426"/>
                <a:gd name="GluePoint2383X" fmla="*/ 4968727 w 6386648"/>
                <a:gd name="GluePoint2383Y" fmla="*/ 191181 h 1849426"/>
                <a:gd name="GluePoint2384X" fmla="*/ 4950702 w 6386648"/>
                <a:gd name="GluePoint2384Y" fmla="*/ 173156 h 1849426"/>
                <a:gd name="GluePoint2385X" fmla="*/ 4968727 w 6386648"/>
                <a:gd name="GluePoint2385Y" fmla="*/ 155132 h 1849426"/>
                <a:gd name="GluePoint2386X" fmla="*/ 3634921 w 6386648"/>
                <a:gd name="GluePoint2386Y" fmla="*/ 155132 h 1849426"/>
                <a:gd name="GluePoint2387X" fmla="*/ 3652946 w 6386648"/>
                <a:gd name="GluePoint2387Y" fmla="*/ 173156 h 1849426"/>
                <a:gd name="GluePoint2388X" fmla="*/ 3634921 w 6386648"/>
                <a:gd name="GluePoint2388Y" fmla="*/ 191181 h 1849426"/>
                <a:gd name="GluePoint2389X" fmla="*/ 3616897 w 6386648"/>
                <a:gd name="GluePoint2389Y" fmla="*/ 173156 h 1849426"/>
                <a:gd name="GluePoint2390X" fmla="*/ 3634921 w 6386648"/>
                <a:gd name="GluePoint2390Y" fmla="*/ 155132 h 1849426"/>
                <a:gd name="GluePoint2391X" fmla="*/ 2493375 w 6386648"/>
                <a:gd name="GluePoint2391Y" fmla="*/ 155132 h 1849426"/>
                <a:gd name="GluePoint2392X" fmla="*/ 2511400 w 6386648"/>
                <a:gd name="GluePoint2392Y" fmla="*/ 173156 h 1849426"/>
                <a:gd name="GluePoint2393X" fmla="*/ 2493375 w 6386648"/>
                <a:gd name="GluePoint2393Y" fmla="*/ 191181 h 1849426"/>
                <a:gd name="GluePoint2394X" fmla="*/ 2475351 w 6386648"/>
                <a:gd name="GluePoint2394Y" fmla="*/ 173156 h 1849426"/>
                <a:gd name="GluePoint2395X" fmla="*/ 2493375 w 6386648"/>
                <a:gd name="GluePoint2395Y" fmla="*/ 155132 h 1849426"/>
                <a:gd name="GluePoint2396X" fmla="*/ 1922603 w 6386648"/>
                <a:gd name="GluePoint2396Y" fmla="*/ 155132 h 1849426"/>
                <a:gd name="GluePoint2397X" fmla="*/ 1940628 w 6386648"/>
                <a:gd name="GluePoint2397Y" fmla="*/ 173156 h 1849426"/>
                <a:gd name="GluePoint2398X" fmla="*/ 1922603 w 6386648"/>
                <a:gd name="GluePoint2398Y" fmla="*/ 191181 h 1849426"/>
                <a:gd name="GluePoint2399X" fmla="*/ 1904579 w 6386648"/>
                <a:gd name="GluePoint2399Y" fmla="*/ 173156 h 1849426"/>
                <a:gd name="GluePoint2400X" fmla="*/ 1922603 w 6386648"/>
                <a:gd name="GluePoint2400Y" fmla="*/ 155132 h 1849426"/>
                <a:gd name="GluePoint2401X" fmla="*/ 919244 w 6386648"/>
                <a:gd name="GluePoint2401Y" fmla="*/ 155132 h 1849426"/>
                <a:gd name="GluePoint2402X" fmla="*/ 937269 w 6386648"/>
                <a:gd name="GluePoint2402Y" fmla="*/ 173156 h 1849426"/>
                <a:gd name="GluePoint2403X" fmla="*/ 919244 w 6386648"/>
                <a:gd name="GluePoint2403Y" fmla="*/ 191181 h 1849426"/>
                <a:gd name="GluePoint2404X" fmla="*/ 901220 w 6386648"/>
                <a:gd name="GluePoint2404Y" fmla="*/ 173156 h 1849426"/>
                <a:gd name="GluePoint2405X" fmla="*/ 919244 w 6386648"/>
                <a:gd name="GluePoint2405Y" fmla="*/ 155132 h 1849426"/>
                <a:gd name="GluePoint2406X" fmla="*/ 5905996 w 6386648"/>
                <a:gd name="GluePoint2406Y" fmla="*/ 149124 h 1849426"/>
                <a:gd name="GluePoint2407X" fmla="*/ 5924021 w 6386648"/>
                <a:gd name="GluePoint2407Y" fmla="*/ 167148 h 1849426"/>
                <a:gd name="GluePoint2408X" fmla="*/ 5905996 w 6386648"/>
                <a:gd name="GluePoint2408Y" fmla="*/ 185173 h 1849426"/>
                <a:gd name="GluePoint2409X" fmla="*/ 5887972 w 6386648"/>
                <a:gd name="GluePoint2409Y" fmla="*/ 167148 h 1849426"/>
                <a:gd name="GluePoint2410X" fmla="*/ 5905996 w 6386648"/>
                <a:gd name="GluePoint2410Y" fmla="*/ 149124 h 1849426"/>
                <a:gd name="GluePoint2411X" fmla="*/ 4644288 w 6386648"/>
                <a:gd name="GluePoint2411Y" fmla="*/ 149124 h 1849426"/>
                <a:gd name="GluePoint2412X" fmla="*/ 4662313 w 6386648"/>
                <a:gd name="GluePoint2412Y" fmla="*/ 167148 h 1849426"/>
                <a:gd name="GluePoint2413X" fmla="*/ 4644288 w 6386648"/>
                <a:gd name="GluePoint2413Y" fmla="*/ 185173 h 1849426"/>
                <a:gd name="GluePoint2414X" fmla="*/ 4626264 w 6386648"/>
                <a:gd name="GluePoint2414Y" fmla="*/ 167148 h 1849426"/>
                <a:gd name="GluePoint2415X" fmla="*/ 4644288 w 6386648"/>
                <a:gd name="GluePoint2415Y" fmla="*/ 149124 h 1849426"/>
                <a:gd name="GluePoint2416X" fmla="*/ 2126880 w 6386648"/>
                <a:gd name="GluePoint2416Y" fmla="*/ 149124 h 1849426"/>
                <a:gd name="GluePoint2417X" fmla="*/ 2144904 w 6386648"/>
                <a:gd name="GluePoint2417Y" fmla="*/ 167148 h 1849426"/>
                <a:gd name="GluePoint2418X" fmla="*/ 2126880 w 6386648"/>
                <a:gd name="GluePoint2418Y" fmla="*/ 185173 h 1849426"/>
                <a:gd name="GluePoint2419X" fmla="*/ 2108855 w 6386648"/>
                <a:gd name="GluePoint2419Y" fmla="*/ 167148 h 1849426"/>
                <a:gd name="GluePoint2420X" fmla="*/ 2126880 w 6386648"/>
                <a:gd name="GluePoint2420Y" fmla="*/ 149124 h 1849426"/>
                <a:gd name="GluePoint2421X" fmla="*/ 799081 w 6386648"/>
                <a:gd name="GluePoint2421Y" fmla="*/ 149124 h 1849426"/>
                <a:gd name="GluePoint2422X" fmla="*/ 817106 w 6386648"/>
                <a:gd name="GluePoint2422Y" fmla="*/ 167148 h 1849426"/>
                <a:gd name="GluePoint2423X" fmla="*/ 799081 w 6386648"/>
                <a:gd name="GluePoint2423Y" fmla="*/ 185173 h 1849426"/>
                <a:gd name="GluePoint2424X" fmla="*/ 781057 w 6386648"/>
                <a:gd name="GluePoint2424Y" fmla="*/ 167148 h 1849426"/>
                <a:gd name="GluePoint2425X" fmla="*/ 799081 w 6386648"/>
                <a:gd name="GluePoint2425Y" fmla="*/ 149124 h 1849426"/>
                <a:gd name="GluePoint2426X" fmla="*/ 366495 w 6386648"/>
                <a:gd name="GluePoint2426Y" fmla="*/ 149124 h 1849426"/>
                <a:gd name="GluePoint2427X" fmla="*/ 384520 w 6386648"/>
                <a:gd name="GluePoint2427Y" fmla="*/ 167148 h 1849426"/>
                <a:gd name="GluePoint2428X" fmla="*/ 366495 w 6386648"/>
                <a:gd name="GluePoint2428Y" fmla="*/ 185173 h 1849426"/>
                <a:gd name="GluePoint2429X" fmla="*/ 348471 w 6386648"/>
                <a:gd name="GluePoint2429Y" fmla="*/ 167148 h 1849426"/>
                <a:gd name="GluePoint2430X" fmla="*/ 366495 w 6386648"/>
                <a:gd name="GluePoint2430Y" fmla="*/ 149124 h 1849426"/>
                <a:gd name="GluePoint2431X" fmla="*/ 4758442 w 6386648"/>
                <a:gd name="GluePoint2431Y" fmla="*/ 143116 h 1849426"/>
                <a:gd name="GluePoint2432X" fmla="*/ 4776467 w 6386648"/>
                <a:gd name="GluePoint2432Y" fmla="*/ 161140 h 1849426"/>
                <a:gd name="GluePoint2433X" fmla="*/ 4758442 w 6386648"/>
                <a:gd name="GluePoint2433Y" fmla="*/ 179165 h 1849426"/>
                <a:gd name="GluePoint2434X" fmla="*/ 4740417 w 6386648"/>
                <a:gd name="GluePoint2434Y" fmla="*/ 161140 h 1849426"/>
                <a:gd name="GluePoint2435X" fmla="*/ 4758442 w 6386648"/>
                <a:gd name="GluePoint2435Y" fmla="*/ 143116 h 1849426"/>
                <a:gd name="GluePoint2436X" fmla="*/ 3226368 w 6386648"/>
                <a:gd name="GluePoint2436Y" fmla="*/ 143116 h 1849426"/>
                <a:gd name="GluePoint2437X" fmla="*/ 3244393 w 6386648"/>
                <a:gd name="GluePoint2437Y" fmla="*/ 161140 h 1849426"/>
                <a:gd name="GluePoint2438X" fmla="*/ 3226368 w 6386648"/>
                <a:gd name="GluePoint2438Y" fmla="*/ 179165 h 1849426"/>
                <a:gd name="GluePoint2439X" fmla="*/ 3208343 w 6386648"/>
                <a:gd name="GluePoint2439Y" fmla="*/ 161140 h 1849426"/>
                <a:gd name="GluePoint2440X" fmla="*/ 3226368 w 6386648"/>
                <a:gd name="GluePoint2440Y" fmla="*/ 143116 h 1849426"/>
                <a:gd name="GluePoint2441X" fmla="*/ 4235735 w 6386648"/>
                <a:gd name="GluePoint2441Y" fmla="*/ 131100 h 1849426"/>
                <a:gd name="GluePoint2442X" fmla="*/ 4253760 w 6386648"/>
                <a:gd name="GluePoint2442Y" fmla="*/ 149124 h 1849426"/>
                <a:gd name="GluePoint2443X" fmla="*/ 4235735 w 6386648"/>
                <a:gd name="GluePoint2443Y" fmla="*/ 167149 h 1849426"/>
                <a:gd name="GluePoint2444X" fmla="*/ 4217711 w 6386648"/>
                <a:gd name="GluePoint2444Y" fmla="*/ 149124 h 1849426"/>
                <a:gd name="GluePoint2445X" fmla="*/ 4235735 w 6386648"/>
                <a:gd name="GluePoint2445Y" fmla="*/ 131100 h 1849426"/>
                <a:gd name="GluePoint2446X" fmla="*/ 1057431 w 6386648"/>
                <a:gd name="GluePoint2446Y" fmla="*/ 131100 h 1849426"/>
                <a:gd name="GluePoint2447X" fmla="*/ 1075456 w 6386648"/>
                <a:gd name="GluePoint2447Y" fmla="*/ 149124 h 1849426"/>
                <a:gd name="GluePoint2448X" fmla="*/ 1057431 w 6386648"/>
                <a:gd name="GluePoint2448Y" fmla="*/ 167149 h 1849426"/>
                <a:gd name="GluePoint2449X" fmla="*/ 1039407 w 6386648"/>
                <a:gd name="GluePoint2449Y" fmla="*/ 149124 h 1849426"/>
                <a:gd name="GluePoint2450X" fmla="*/ 1057431 w 6386648"/>
                <a:gd name="GluePoint2450Y" fmla="*/ 131100 h 1849426"/>
                <a:gd name="GluePoint2451X" fmla="*/ 4536141 w 6386648"/>
                <a:gd name="GluePoint2451Y" fmla="*/ 119083 h 1849426"/>
                <a:gd name="GluePoint2452X" fmla="*/ 4554166 w 6386648"/>
                <a:gd name="GluePoint2452Y" fmla="*/ 137107 h 1849426"/>
                <a:gd name="GluePoint2453X" fmla="*/ 4536141 w 6386648"/>
                <a:gd name="GluePoint2453Y" fmla="*/ 155132 h 1849426"/>
                <a:gd name="GluePoint2454X" fmla="*/ 4518117 w 6386648"/>
                <a:gd name="GluePoint2454Y" fmla="*/ 137107 h 1849426"/>
                <a:gd name="GluePoint2455X" fmla="*/ 4536141 w 6386648"/>
                <a:gd name="GluePoint2455Y" fmla="*/ 119083 h 1849426"/>
                <a:gd name="GluePoint2456X" fmla="*/ 4361905 w 6386648"/>
                <a:gd name="GluePoint2456Y" fmla="*/ 119083 h 1849426"/>
                <a:gd name="GluePoint2457X" fmla="*/ 4379930 w 6386648"/>
                <a:gd name="GluePoint2457Y" fmla="*/ 137107 h 1849426"/>
                <a:gd name="GluePoint2458X" fmla="*/ 4361905 w 6386648"/>
                <a:gd name="GluePoint2458Y" fmla="*/ 155132 h 1849426"/>
                <a:gd name="GluePoint2459X" fmla="*/ 4343881 w 6386648"/>
                <a:gd name="GluePoint2459Y" fmla="*/ 137107 h 1849426"/>
                <a:gd name="GluePoint2460X" fmla="*/ 4361905 w 6386648"/>
                <a:gd name="GluePoint2460Y" fmla="*/ 119083 h 1849426"/>
                <a:gd name="GluePoint2461X" fmla="*/ 6020151 w 6386648"/>
                <a:gd name="GluePoint2461Y" fmla="*/ 113075 h 1849426"/>
                <a:gd name="GluePoint2462X" fmla="*/ 6038176 w 6386648"/>
                <a:gd name="GluePoint2462Y" fmla="*/ 131099 h 1849426"/>
                <a:gd name="GluePoint2463X" fmla="*/ 6020151 w 6386648"/>
                <a:gd name="GluePoint2463Y" fmla="*/ 149124 h 1849426"/>
                <a:gd name="GluePoint2464X" fmla="*/ 6002126 w 6386648"/>
                <a:gd name="GluePoint2464Y" fmla="*/ 131099 h 1849426"/>
                <a:gd name="GluePoint2465X" fmla="*/ 6020151 w 6386648"/>
                <a:gd name="GluePoint2465Y" fmla="*/ 113075 h 1849426"/>
                <a:gd name="GluePoint2466X" fmla="*/ 5209053 w 6386648"/>
                <a:gd name="GluePoint2466Y" fmla="*/ 113075 h 1849426"/>
                <a:gd name="GluePoint2467X" fmla="*/ 5227078 w 6386648"/>
                <a:gd name="GluePoint2467Y" fmla="*/ 131099 h 1849426"/>
                <a:gd name="GluePoint2468X" fmla="*/ 5209053 w 6386648"/>
                <a:gd name="GluePoint2468Y" fmla="*/ 149124 h 1849426"/>
                <a:gd name="GluePoint2469X" fmla="*/ 5191028 w 6386648"/>
                <a:gd name="GluePoint2469Y" fmla="*/ 131099 h 1849426"/>
                <a:gd name="GluePoint2470X" fmla="*/ 5209053 w 6386648"/>
                <a:gd name="GluePoint2470Y" fmla="*/ 113075 h 1849426"/>
                <a:gd name="GluePoint2471X" fmla="*/ 2865880 w 6386648"/>
                <a:gd name="GluePoint2471Y" fmla="*/ 113075 h 1849426"/>
                <a:gd name="GluePoint2472X" fmla="*/ 2883905 w 6386648"/>
                <a:gd name="GluePoint2472Y" fmla="*/ 131099 h 1849426"/>
                <a:gd name="GluePoint2473X" fmla="*/ 2865880 w 6386648"/>
                <a:gd name="GluePoint2473Y" fmla="*/ 149124 h 1849426"/>
                <a:gd name="GluePoint2474X" fmla="*/ 2847855 w 6386648"/>
                <a:gd name="GluePoint2474Y" fmla="*/ 131099 h 1849426"/>
                <a:gd name="GluePoint2475X" fmla="*/ 2865880 w 6386648"/>
                <a:gd name="GluePoint2475Y" fmla="*/ 113075 h 1849426"/>
                <a:gd name="GluePoint2476X" fmla="*/ 2751725 w 6386648"/>
                <a:gd name="GluePoint2476Y" fmla="*/ 113075 h 1849426"/>
                <a:gd name="GluePoint2477X" fmla="*/ 2769750 w 6386648"/>
                <a:gd name="GluePoint2477Y" fmla="*/ 131099 h 1849426"/>
                <a:gd name="GluePoint2478X" fmla="*/ 2751725 w 6386648"/>
                <a:gd name="GluePoint2478Y" fmla="*/ 149124 h 1849426"/>
                <a:gd name="GluePoint2479X" fmla="*/ 2733701 w 6386648"/>
                <a:gd name="GluePoint2479Y" fmla="*/ 131099 h 1849426"/>
                <a:gd name="GluePoint2480X" fmla="*/ 2751725 w 6386648"/>
                <a:gd name="GluePoint2480Y" fmla="*/ 113075 h 1849426"/>
                <a:gd name="GluePoint2481X" fmla="*/ 5797850 w 6386648"/>
                <a:gd name="GluePoint2481Y" fmla="*/ 107067 h 1849426"/>
                <a:gd name="GluePoint2482X" fmla="*/ 5815875 w 6386648"/>
                <a:gd name="GluePoint2482Y" fmla="*/ 125092 h 1849426"/>
                <a:gd name="GluePoint2483X" fmla="*/ 5797850 w 6386648"/>
                <a:gd name="GluePoint2483Y" fmla="*/ 143116 h 1849426"/>
                <a:gd name="GluePoint2484X" fmla="*/ 5779826 w 6386648"/>
                <a:gd name="GluePoint2484Y" fmla="*/ 125092 h 1849426"/>
                <a:gd name="GluePoint2485X" fmla="*/ 5797850 w 6386648"/>
                <a:gd name="GluePoint2485Y" fmla="*/ 107067 h 1849426"/>
                <a:gd name="GluePoint2486X" fmla="*/ 4055491 w 6386648"/>
                <a:gd name="GluePoint2486Y" fmla="*/ 107067 h 1849426"/>
                <a:gd name="GluePoint2487X" fmla="*/ 4073516 w 6386648"/>
                <a:gd name="GluePoint2487Y" fmla="*/ 125092 h 1849426"/>
                <a:gd name="GluePoint2488X" fmla="*/ 4055491 w 6386648"/>
                <a:gd name="GluePoint2488Y" fmla="*/ 143116 h 1849426"/>
                <a:gd name="GluePoint2489X" fmla="*/ 4037467 w 6386648"/>
                <a:gd name="GluePoint2489Y" fmla="*/ 125092 h 1849426"/>
                <a:gd name="GluePoint2490X" fmla="*/ 4055491 w 6386648"/>
                <a:gd name="GluePoint2490Y" fmla="*/ 107067 h 1849426"/>
                <a:gd name="GluePoint2491X" fmla="*/ 3917303 w 6386648"/>
                <a:gd name="GluePoint2491Y" fmla="*/ 107067 h 1849426"/>
                <a:gd name="GluePoint2492X" fmla="*/ 3935328 w 6386648"/>
                <a:gd name="GluePoint2492Y" fmla="*/ 125092 h 1849426"/>
                <a:gd name="GluePoint2493X" fmla="*/ 3917303 w 6386648"/>
                <a:gd name="GluePoint2493Y" fmla="*/ 143116 h 1849426"/>
                <a:gd name="GluePoint2494X" fmla="*/ 3899278 w 6386648"/>
                <a:gd name="GluePoint2494Y" fmla="*/ 125092 h 1849426"/>
                <a:gd name="GluePoint2495X" fmla="*/ 3917303 w 6386648"/>
                <a:gd name="GluePoint2495Y" fmla="*/ 107067 h 1849426"/>
                <a:gd name="GluePoint2496X" fmla="*/ 3346531 w 6386648"/>
                <a:gd name="GluePoint2496Y" fmla="*/ 107067 h 1849426"/>
                <a:gd name="GluePoint2497X" fmla="*/ 3364556 w 6386648"/>
                <a:gd name="GluePoint2497Y" fmla="*/ 125092 h 1849426"/>
                <a:gd name="GluePoint2498X" fmla="*/ 3346531 w 6386648"/>
                <a:gd name="GluePoint2498Y" fmla="*/ 143116 h 1849426"/>
                <a:gd name="GluePoint2499X" fmla="*/ 3328506 w 6386648"/>
                <a:gd name="GluePoint2499Y" fmla="*/ 125092 h 1849426"/>
                <a:gd name="GluePoint2500X" fmla="*/ 3346531 w 6386648"/>
                <a:gd name="GluePoint2500Y" fmla="*/ 107067 h 1849426"/>
                <a:gd name="GluePoint2501X" fmla="*/ 2024741 w 6386648"/>
                <a:gd name="GluePoint2501Y" fmla="*/ 107067 h 1849426"/>
                <a:gd name="GluePoint2502X" fmla="*/ 2042766 w 6386648"/>
                <a:gd name="GluePoint2502Y" fmla="*/ 125092 h 1849426"/>
                <a:gd name="GluePoint2503X" fmla="*/ 2024741 w 6386648"/>
                <a:gd name="GluePoint2503Y" fmla="*/ 143116 h 1849426"/>
                <a:gd name="GluePoint2504X" fmla="*/ 2006717 w 6386648"/>
                <a:gd name="GluePoint2504Y" fmla="*/ 125092 h 1849426"/>
                <a:gd name="GluePoint2505X" fmla="*/ 2024741 w 6386648"/>
                <a:gd name="GluePoint2505Y" fmla="*/ 107067 h 1849426"/>
                <a:gd name="GluePoint2506X" fmla="*/ 240325 w 6386648"/>
                <a:gd name="GluePoint2506Y" fmla="*/ 107067 h 1849426"/>
                <a:gd name="GluePoint2507X" fmla="*/ 258350 w 6386648"/>
                <a:gd name="GluePoint2507Y" fmla="*/ 125092 h 1849426"/>
                <a:gd name="GluePoint2508X" fmla="*/ 240325 w 6386648"/>
                <a:gd name="GluePoint2508Y" fmla="*/ 143116 h 1849426"/>
                <a:gd name="GluePoint2509X" fmla="*/ 222301 w 6386648"/>
                <a:gd name="GluePoint2509Y" fmla="*/ 125092 h 1849426"/>
                <a:gd name="GluePoint2510X" fmla="*/ 240325 w 6386648"/>
                <a:gd name="GluePoint2510Y" fmla="*/ 107067 h 1849426"/>
                <a:gd name="GluePoint2511X" fmla="*/ 3761092 w 6386648"/>
                <a:gd name="GluePoint2511Y" fmla="*/ 101059 h 1849426"/>
                <a:gd name="GluePoint2512X" fmla="*/ 3779117 w 6386648"/>
                <a:gd name="GluePoint2512Y" fmla="*/ 119083 h 1849426"/>
                <a:gd name="GluePoint2513X" fmla="*/ 3761092 w 6386648"/>
                <a:gd name="GluePoint2513Y" fmla="*/ 137108 h 1849426"/>
                <a:gd name="GluePoint2514X" fmla="*/ 3743068 w 6386648"/>
                <a:gd name="GluePoint2514Y" fmla="*/ 119083 h 1849426"/>
                <a:gd name="GluePoint2515X" fmla="*/ 3761092 w 6386648"/>
                <a:gd name="GluePoint2515Y" fmla="*/ 101059 h 1849426"/>
                <a:gd name="GluePoint2516X" fmla="*/ 1706311 w 6386648"/>
                <a:gd name="GluePoint2516Y" fmla="*/ 101059 h 1849426"/>
                <a:gd name="GluePoint2517X" fmla="*/ 1724335 w 6386648"/>
                <a:gd name="GluePoint2517Y" fmla="*/ 119083 h 1849426"/>
                <a:gd name="GluePoint2518X" fmla="*/ 1706311 w 6386648"/>
                <a:gd name="GluePoint2518Y" fmla="*/ 137108 h 1849426"/>
                <a:gd name="GluePoint2519X" fmla="*/ 1688286 w 6386648"/>
                <a:gd name="GluePoint2519Y" fmla="*/ 119083 h 1849426"/>
                <a:gd name="GluePoint2520X" fmla="*/ 1706311 w 6386648"/>
                <a:gd name="GluePoint2520Y" fmla="*/ 101059 h 1849426"/>
                <a:gd name="GluePoint2521X" fmla="*/ 1574131 w 6386648"/>
                <a:gd name="GluePoint2521Y" fmla="*/ 101059 h 1849426"/>
                <a:gd name="GluePoint2522X" fmla="*/ 1592156 w 6386648"/>
                <a:gd name="GluePoint2522Y" fmla="*/ 119083 h 1849426"/>
                <a:gd name="GluePoint2523X" fmla="*/ 1574131 w 6386648"/>
                <a:gd name="GluePoint2523Y" fmla="*/ 137108 h 1849426"/>
                <a:gd name="GluePoint2524X" fmla="*/ 1556107 w 6386648"/>
                <a:gd name="GluePoint2524Y" fmla="*/ 119083 h 1849426"/>
                <a:gd name="GluePoint2525X" fmla="*/ 1574131 w 6386648"/>
                <a:gd name="GluePoint2525Y" fmla="*/ 101059 h 1849426"/>
                <a:gd name="GluePoint2526X" fmla="*/ 5611598 w 6386648"/>
                <a:gd name="GluePoint2526Y" fmla="*/ 89043 h 1849426"/>
                <a:gd name="GluePoint2527X" fmla="*/ 5629623 w 6386648"/>
                <a:gd name="GluePoint2527Y" fmla="*/ 107067 h 1849426"/>
                <a:gd name="GluePoint2528X" fmla="*/ 5611598 w 6386648"/>
                <a:gd name="GluePoint2528Y" fmla="*/ 125092 h 1849426"/>
                <a:gd name="GluePoint2529X" fmla="*/ 5593574 w 6386648"/>
                <a:gd name="GluePoint2529Y" fmla="*/ 107067 h 1849426"/>
                <a:gd name="GluePoint2530X" fmla="*/ 5611598 w 6386648"/>
                <a:gd name="GluePoint2530Y" fmla="*/ 89043 h 1849426"/>
                <a:gd name="GluePoint2531X" fmla="*/ 5419337 w 6386648"/>
                <a:gd name="GluePoint2531Y" fmla="*/ 89043 h 1849426"/>
                <a:gd name="GluePoint2532X" fmla="*/ 5437362 w 6386648"/>
                <a:gd name="GluePoint2532Y" fmla="*/ 107067 h 1849426"/>
                <a:gd name="GluePoint2533X" fmla="*/ 5419337 w 6386648"/>
                <a:gd name="GluePoint2533Y" fmla="*/ 125092 h 1849426"/>
                <a:gd name="GluePoint2534X" fmla="*/ 5401312 w 6386648"/>
                <a:gd name="GluePoint2534Y" fmla="*/ 107067 h 1849426"/>
                <a:gd name="GluePoint2535X" fmla="*/ 5419337 w 6386648"/>
                <a:gd name="GluePoint2535Y" fmla="*/ 89043 h 1849426"/>
                <a:gd name="GluePoint2536X" fmla="*/ 2992051 w 6386648"/>
                <a:gd name="GluePoint2536Y" fmla="*/ 89043 h 1849426"/>
                <a:gd name="GluePoint2537X" fmla="*/ 3010076 w 6386648"/>
                <a:gd name="GluePoint2537Y" fmla="*/ 107067 h 1849426"/>
                <a:gd name="GluePoint2538X" fmla="*/ 2992051 w 6386648"/>
                <a:gd name="GluePoint2538Y" fmla="*/ 125092 h 1849426"/>
                <a:gd name="GluePoint2539X" fmla="*/ 2974027 w 6386648"/>
                <a:gd name="GluePoint2539Y" fmla="*/ 107067 h 1849426"/>
                <a:gd name="GluePoint2540X" fmla="*/ 2992051 w 6386648"/>
                <a:gd name="GluePoint2540Y" fmla="*/ 89043 h 1849426"/>
                <a:gd name="GluePoint2541X" fmla="*/ 6368623 w 6386648"/>
                <a:gd name="GluePoint2541Y" fmla="*/ 83034 h 1849426"/>
                <a:gd name="GluePoint2542X" fmla="*/ 6386648 w 6386648"/>
                <a:gd name="GluePoint2542Y" fmla="*/ 101058 h 1849426"/>
                <a:gd name="GluePoint2543X" fmla="*/ 6368623 w 6386648"/>
                <a:gd name="GluePoint2543Y" fmla="*/ 119083 h 1849426"/>
                <a:gd name="GluePoint2544X" fmla="*/ 6350599 w 6386648"/>
                <a:gd name="GluePoint2544Y" fmla="*/ 101058 h 1849426"/>
                <a:gd name="GluePoint2545X" fmla="*/ 6368623 w 6386648"/>
                <a:gd name="GluePoint2545Y" fmla="*/ 83034 h 1849426"/>
                <a:gd name="GluePoint2546X" fmla="*/ 6242452 w 6386648"/>
                <a:gd name="GluePoint2546Y" fmla="*/ 83034 h 1849426"/>
                <a:gd name="GluePoint2547X" fmla="*/ 6260477 w 6386648"/>
                <a:gd name="GluePoint2547Y" fmla="*/ 101058 h 1849426"/>
                <a:gd name="GluePoint2548X" fmla="*/ 6242452 w 6386648"/>
                <a:gd name="GluePoint2548Y" fmla="*/ 119083 h 1849426"/>
                <a:gd name="GluePoint2549X" fmla="*/ 6224428 w 6386648"/>
                <a:gd name="GluePoint2549Y" fmla="*/ 101058 h 1849426"/>
                <a:gd name="GluePoint2550X" fmla="*/ 6242452 w 6386648"/>
                <a:gd name="GluePoint2550Y" fmla="*/ 83034 h 1849426"/>
                <a:gd name="GluePoint2551X" fmla="*/ 4884613 w 6386648"/>
                <a:gd name="GluePoint2551Y" fmla="*/ 83034 h 1849426"/>
                <a:gd name="GluePoint2552X" fmla="*/ 4902638 w 6386648"/>
                <a:gd name="GluePoint2552Y" fmla="*/ 101058 h 1849426"/>
                <a:gd name="GluePoint2553X" fmla="*/ 4884613 w 6386648"/>
                <a:gd name="GluePoint2553Y" fmla="*/ 119083 h 1849426"/>
                <a:gd name="GluePoint2554X" fmla="*/ 4866589 w 6386648"/>
                <a:gd name="GluePoint2554Y" fmla="*/ 101058 h 1849426"/>
                <a:gd name="GluePoint2555X" fmla="*/ 4884613 w 6386648"/>
                <a:gd name="GluePoint2555Y" fmla="*/ 83034 h 1849426"/>
                <a:gd name="GluePoint2556X" fmla="*/ 3118221 w 6386648"/>
                <a:gd name="GluePoint2556Y" fmla="*/ 83034 h 1849426"/>
                <a:gd name="GluePoint2557X" fmla="*/ 3136246 w 6386648"/>
                <a:gd name="GluePoint2557Y" fmla="*/ 101058 h 1849426"/>
                <a:gd name="GluePoint2558X" fmla="*/ 3118221 w 6386648"/>
                <a:gd name="GluePoint2558Y" fmla="*/ 119083 h 1849426"/>
                <a:gd name="GluePoint2559X" fmla="*/ 3100197 w 6386648"/>
                <a:gd name="GluePoint2559Y" fmla="*/ 101058 h 1849426"/>
                <a:gd name="GluePoint2560X" fmla="*/ 3118221 w 6386648"/>
                <a:gd name="GluePoint2560Y" fmla="*/ 83034 h 1849426"/>
                <a:gd name="GluePoint2561X" fmla="*/ 2619546 w 6386648"/>
                <a:gd name="GluePoint2561Y" fmla="*/ 83034 h 1849426"/>
                <a:gd name="GluePoint2562X" fmla="*/ 2637571 w 6386648"/>
                <a:gd name="GluePoint2562Y" fmla="*/ 101058 h 1849426"/>
                <a:gd name="GluePoint2563X" fmla="*/ 2619546 w 6386648"/>
                <a:gd name="GluePoint2563Y" fmla="*/ 119083 h 1849426"/>
                <a:gd name="GluePoint2564X" fmla="*/ 2601522 w 6386648"/>
                <a:gd name="GluePoint2564Y" fmla="*/ 101058 h 1849426"/>
                <a:gd name="GluePoint2565X" fmla="*/ 2619546 w 6386648"/>
                <a:gd name="GluePoint2565Y" fmla="*/ 83034 h 1849426"/>
                <a:gd name="GluePoint2566X" fmla="*/ 1291748 w 6386648"/>
                <a:gd name="GluePoint2566Y" fmla="*/ 83034 h 1849426"/>
                <a:gd name="GluePoint2567X" fmla="*/ 1309773 w 6386648"/>
                <a:gd name="GluePoint2567Y" fmla="*/ 101058 h 1849426"/>
                <a:gd name="GluePoint2568X" fmla="*/ 1291748 w 6386648"/>
                <a:gd name="GluePoint2568Y" fmla="*/ 119083 h 1849426"/>
                <a:gd name="GluePoint2569X" fmla="*/ 1273724 w 6386648"/>
                <a:gd name="GluePoint2569Y" fmla="*/ 101058 h 1849426"/>
                <a:gd name="GluePoint2570X" fmla="*/ 1291748 w 6386648"/>
                <a:gd name="GluePoint2570Y" fmla="*/ 83034 h 1849426"/>
                <a:gd name="GluePoint2571X" fmla="*/ 702951 w 6386648"/>
                <a:gd name="GluePoint2571Y" fmla="*/ 83034 h 1849426"/>
                <a:gd name="GluePoint2572X" fmla="*/ 720976 w 6386648"/>
                <a:gd name="GluePoint2572Y" fmla="*/ 101058 h 1849426"/>
                <a:gd name="GluePoint2573X" fmla="*/ 702951 w 6386648"/>
                <a:gd name="GluePoint2573Y" fmla="*/ 119083 h 1849426"/>
                <a:gd name="GluePoint2574X" fmla="*/ 684927 w 6386648"/>
                <a:gd name="GluePoint2574Y" fmla="*/ 101058 h 1849426"/>
                <a:gd name="GluePoint2575X" fmla="*/ 702951 w 6386648"/>
                <a:gd name="GluePoint2575Y" fmla="*/ 83034 h 1849426"/>
                <a:gd name="GluePoint2576X" fmla="*/ 2319139 w 6386648"/>
                <a:gd name="GluePoint2576Y" fmla="*/ 65010 h 1849426"/>
                <a:gd name="GluePoint2577X" fmla="*/ 2337164 w 6386648"/>
                <a:gd name="GluePoint2577Y" fmla="*/ 83034 h 1849426"/>
                <a:gd name="GluePoint2578X" fmla="*/ 2319139 w 6386648"/>
                <a:gd name="GluePoint2578Y" fmla="*/ 101059 h 1849426"/>
                <a:gd name="GluePoint2579X" fmla="*/ 2301115 w 6386648"/>
                <a:gd name="GluePoint2579Y" fmla="*/ 83034 h 1849426"/>
                <a:gd name="GluePoint2580X" fmla="*/ 2319139 w 6386648"/>
                <a:gd name="GluePoint2580Y" fmla="*/ 65010 h 1849426"/>
                <a:gd name="GluePoint2581X" fmla="*/ 564765 w 6386648"/>
                <a:gd name="GluePoint2581Y" fmla="*/ 65010 h 1849426"/>
                <a:gd name="GluePoint2582X" fmla="*/ 582789 w 6386648"/>
                <a:gd name="GluePoint2582Y" fmla="*/ 83034 h 1849426"/>
                <a:gd name="GluePoint2583X" fmla="*/ 564765 w 6386648"/>
                <a:gd name="GluePoint2583Y" fmla="*/ 101059 h 1849426"/>
                <a:gd name="GluePoint2584X" fmla="*/ 546740 w 6386648"/>
                <a:gd name="GluePoint2584Y" fmla="*/ 83034 h 1849426"/>
                <a:gd name="GluePoint2585X" fmla="*/ 564765 w 6386648"/>
                <a:gd name="GluePoint2585Y" fmla="*/ 65010 h 1849426"/>
                <a:gd name="GluePoint2586X" fmla="*/ 18024 w 6386648"/>
                <a:gd name="GluePoint2586Y" fmla="*/ 65010 h 1849426"/>
                <a:gd name="GluePoint2587X" fmla="*/ 36049 w 6386648"/>
                <a:gd name="GluePoint2587Y" fmla="*/ 83034 h 1849426"/>
                <a:gd name="GluePoint2588X" fmla="*/ 18024 w 6386648"/>
                <a:gd name="GluePoint2588Y" fmla="*/ 101059 h 1849426"/>
                <a:gd name="GluePoint2589X" fmla="*/ 0 w 6386648"/>
                <a:gd name="GluePoint2589Y" fmla="*/ 83034 h 1849426"/>
                <a:gd name="GluePoint2590X" fmla="*/ 18024 w 6386648"/>
                <a:gd name="GluePoint2590Y" fmla="*/ 65010 h 1849426"/>
                <a:gd name="GluePoint2591X" fmla="*/ 5052841 w 6386648"/>
                <a:gd name="GluePoint2591Y" fmla="*/ 59002 h 1849426"/>
                <a:gd name="GluePoint2592X" fmla="*/ 5070866 w 6386648"/>
                <a:gd name="GluePoint2592Y" fmla="*/ 77026 h 1849426"/>
                <a:gd name="GluePoint2593X" fmla="*/ 5052841 w 6386648"/>
                <a:gd name="GluePoint2593Y" fmla="*/ 95051 h 1849426"/>
                <a:gd name="GluePoint2594X" fmla="*/ 5034817 w 6386648"/>
                <a:gd name="GluePoint2594Y" fmla="*/ 77026 h 1849426"/>
                <a:gd name="GluePoint2595X" fmla="*/ 5052841 w 6386648"/>
                <a:gd name="GluePoint2595Y" fmla="*/ 59002 h 1849426"/>
                <a:gd name="GluePoint2596X" fmla="*/ 3490726 w 6386648"/>
                <a:gd name="GluePoint2596Y" fmla="*/ 59002 h 1849426"/>
                <a:gd name="GluePoint2597X" fmla="*/ 3508751 w 6386648"/>
                <a:gd name="GluePoint2597Y" fmla="*/ 77026 h 1849426"/>
                <a:gd name="GluePoint2598X" fmla="*/ 3490726 w 6386648"/>
                <a:gd name="GluePoint2598Y" fmla="*/ 95051 h 1849426"/>
                <a:gd name="GluePoint2599X" fmla="*/ 3472702 w 6386648"/>
                <a:gd name="GluePoint2599Y" fmla="*/ 77026 h 1849426"/>
                <a:gd name="GluePoint2600X" fmla="*/ 3490726 w 6386648"/>
                <a:gd name="GluePoint2600Y" fmla="*/ 59002 h 1849426"/>
                <a:gd name="GluePoint2601X" fmla="*/ 1447960 w 6386648"/>
                <a:gd name="GluePoint2601Y" fmla="*/ 59002 h 1849426"/>
                <a:gd name="GluePoint2602X" fmla="*/ 1465985 w 6386648"/>
                <a:gd name="GluePoint2602Y" fmla="*/ 77026 h 1849426"/>
                <a:gd name="GluePoint2603X" fmla="*/ 1447960 w 6386648"/>
                <a:gd name="GluePoint2603Y" fmla="*/ 95051 h 1849426"/>
                <a:gd name="GluePoint2604X" fmla="*/ 1429936 w 6386648"/>
                <a:gd name="GluePoint2604Y" fmla="*/ 77026 h 1849426"/>
                <a:gd name="GluePoint2605X" fmla="*/ 1447960 w 6386648"/>
                <a:gd name="GluePoint2605Y" fmla="*/ 59002 h 1849426"/>
                <a:gd name="GluePoint2606X" fmla="*/ 2192969 w 6386648"/>
                <a:gd name="GluePoint2606Y" fmla="*/ 46987 h 1849426"/>
                <a:gd name="GluePoint2607X" fmla="*/ 2210994 w 6386648"/>
                <a:gd name="GluePoint2607Y" fmla="*/ 65012 h 1849426"/>
                <a:gd name="GluePoint2608X" fmla="*/ 2192969 w 6386648"/>
                <a:gd name="GluePoint2608Y" fmla="*/ 83036 h 1849426"/>
                <a:gd name="GluePoint2609X" fmla="*/ 2174945 w 6386648"/>
                <a:gd name="GluePoint2609Y" fmla="*/ 65012 h 1849426"/>
                <a:gd name="GluePoint2610X" fmla="*/ 2192969 w 6386648"/>
                <a:gd name="GluePoint2610Y" fmla="*/ 46987 h 1849426"/>
                <a:gd name="GluePoint2611X" fmla="*/ 4434003 w 6386648"/>
                <a:gd name="GluePoint2611Y" fmla="*/ 40979 h 1849426"/>
                <a:gd name="GluePoint2612X" fmla="*/ 4452028 w 6386648"/>
                <a:gd name="GluePoint2612Y" fmla="*/ 59003 h 1849426"/>
                <a:gd name="GluePoint2613X" fmla="*/ 4434003 w 6386648"/>
                <a:gd name="GluePoint2613Y" fmla="*/ 77028 h 1849426"/>
                <a:gd name="GluePoint2614X" fmla="*/ 4415979 w 6386648"/>
                <a:gd name="GluePoint2614Y" fmla="*/ 59003 h 1849426"/>
                <a:gd name="GluePoint2615X" fmla="*/ 4434003 w 6386648"/>
                <a:gd name="GluePoint2615Y" fmla="*/ 40979 h 1849426"/>
                <a:gd name="GluePoint2616X" fmla="*/ 3616897 w 6386648"/>
                <a:gd name="GluePoint2616Y" fmla="*/ 40979 h 1849426"/>
                <a:gd name="GluePoint2617X" fmla="*/ 3634922 w 6386648"/>
                <a:gd name="GluePoint2617Y" fmla="*/ 59003 h 1849426"/>
                <a:gd name="GluePoint2618X" fmla="*/ 3616897 w 6386648"/>
                <a:gd name="GluePoint2618Y" fmla="*/ 77028 h 1849426"/>
                <a:gd name="GluePoint2619X" fmla="*/ 3598872 w 6386648"/>
                <a:gd name="GluePoint2619Y" fmla="*/ 59003 h 1849426"/>
                <a:gd name="GluePoint2620X" fmla="*/ 3616897 w 6386648"/>
                <a:gd name="GluePoint2620Y" fmla="*/ 40979 h 1849426"/>
                <a:gd name="GluePoint2621X" fmla="*/ 1826473 w 6386648"/>
                <a:gd name="GluePoint2621Y" fmla="*/ 40979 h 1849426"/>
                <a:gd name="GluePoint2622X" fmla="*/ 1844497 w 6386648"/>
                <a:gd name="GluePoint2622Y" fmla="*/ 59003 h 1849426"/>
                <a:gd name="GluePoint2623X" fmla="*/ 1826473 w 6386648"/>
                <a:gd name="GluePoint2623Y" fmla="*/ 77028 h 1849426"/>
                <a:gd name="GluePoint2624X" fmla="*/ 1808448 w 6386648"/>
                <a:gd name="GluePoint2624Y" fmla="*/ 59003 h 1849426"/>
                <a:gd name="GluePoint2625X" fmla="*/ 1826473 w 6386648"/>
                <a:gd name="GluePoint2625Y" fmla="*/ 40979 h 1849426"/>
                <a:gd name="GluePoint2626X" fmla="*/ 5942045 w 6386648"/>
                <a:gd name="GluePoint2626Y" fmla="*/ 34970 h 1849426"/>
                <a:gd name="GluePoint2627X" fmla="*/ 5960070 w 6386648"/>
                <a:gd name="GluePoint2627Y" fmla="*/ 52994 h 1849426"/>
                <a:gd name="GluePoint2628X" fmla="*/ 5942045 w 6386648"/>
                <a:gd name="GluePoint2628Y" fmla="*/ 71019 h 1849426"/>
                <a:gd name="GluePoint2629X" fmla="*/ 5924021 w 6386648"/>
                <a:gd name="GluePoint2629Y" fmla="*/ 52994 h 1849426"/>
                <a:gd name="GluePoint2630X" fmla="*/ 5942045 w 6386648"/>
                <a:gd name="GluePoint2630Y" fmla="*/ 34970 h 1849426"/>
                <a:gd name="GluePoint2631X" fmla="*/ 5719744 w 6386648"/>
                <a:gd name="GluePoint2631Y" fmla="*/ 34970 h 1849426"/>
                <a:gd name="GluePoint2632X" fmla="*/ 5737769 w 6386648"/>
                <a:gd name="GluePoint2632Y" fmla="*/ 52994 h 1849426"/>
                <a:gd name="GluePoint2633X" fmla="*/ 5719744 w 6386648"/>
                <a:gd name="GluePoint2633Y" fmla="*/ 71019 h 1849426"/>
                <a:gd name="GluePoint2634X" fmla="*/ 5701719 w 6386648"/>
                <a:gd name="GluePoint2634Y" fmla="*/ 52994 h 1849426"/>
                <a:gd name="GluePoint2635X" fmla="*/ 5719744 w 6386648"/>
                <a:gd name="GluePoint2635Y" fmla="*/ 34970 h 1849426"/>
                <a:gd name="GluePoint2636X" fmla="*/ 1171586 w 6386648"/>
                <a:gd name="GluePoint2636Y" fmla="*/ 34970 h 1849426"/>
                <a:gd name="GluePoint2637X" fmla="*/ 1189611 w 6386648"/>
                <a:gd name="GluePoint2637Y" fmla="*/ 52994 h 1849426"/>
                <a:gd name="GluePoint2638X" fmla="*/ 1171586 w 6386648"/>
                <a:gd name="GluePoint2638Y" fmla="*/ 71019 h 1849426"/>
                <a:gd name="GluePoint2639X" fmla="*/ 1153562 w 6386648"/>
                <a:gd name="GluePoint2639Y" fmla="*/ 52994 h 1849426"/>
                <a:gd name="GluePoint2640X" fmla="*/ 1171586 w 6386648"/>
                <a:gd name="GluePoint2640Y" fmla="*/ 34970 h 1849426"/>
                <a:gd name="GluePoint2641X" fmla="*/ 937268 w 6386648"/>
                <a:gd name="GluePoint2641Y" fmla="*/ 34970 h 1849426"/>
                <a:gd name="GluePoint2642X" fmla="*/ 955293 w 6386648"/>
                <a:gd name="GluePoint2642Y" fmla="*/ 52994 h 1849426"/>
                <a:gd name="GluePoint2643X" fmla="*/ 937268 w 6386648"/>
                <a:gd name="GluePoint2643Y" fmla="*/ 71019 h 1849426"/>
                <a:gd name="GluePoint2644X" fmla="*/ 919244 w 6386648"/>
                <a:gd name="GluePoint2644Y" fmla="*/ 52994 h 1849426"/>
                <a:gd name="GluePoint2645X" fmla="*/ 937268 w 6386648"/>
                <a:gd name="GluePoint2645Y" fmla="*/ 34970 h 1849426"/>
                <a:gd name="GluePoint2646X" fmla="*/ 426577 w 6386648"/>
                <a:gd name="GluePoint2646Y" fmla="*/ 34970 h 1849426"/>
                <a:gd name="GluePoint2647X" fmla="*/ 444602 w 6386648"/>
                <a:gd name="GluePoint2647Y" fmla="*/ 52994 h 1849426"/>
                <a:gd name="GluePoint2648X" fmla="*/ 426577 w 6386648"/>
                <a:gd name="GluePoint2648Y" fmla="*/ 71019 h 1849426"/>
                <a:gd name="GluePoint2649X" fmla="*/ 408553 w 6386648"/>
                <a:gd name="GluePoint2649Y" fmla="*/ 52994 h 1849426"/>
                <a:gd name="GluePoint2650X" fmla="*/ 426577 w 6386648"/>
                <a:gd name="GluePoint2650Y" fmla="*/ 34970 h 1849426"/>
                <a:gd name="GluePoint2651X" fmla="*/ 6146322 w 6386648"/>
                <a:gd name="GluePoint2651Y" fmla="*/ 28962 h 1849426"/>
                <a:gd name="GluePoint2652X" fmla="*/ 6164347 w 6386648"/>
                <a:gd name="GluePoint2652Y" fmla="*/ 46986 h 1849426"/>
                <a:gd name="GluePoint2653X" fmla="*/ 6146322 w 6386648"/>
                <a:gd name="GluePoint2653Y" fmla="*/ 65011 h 1849426"/>
                <a:gd name="GluePoint2654X" fmla="*/ 6128298 w 6386648"/>
                <a:gd name="GluePoint2654Y" fmla="*/ 46986 h 1849426"/>
                <a:gd name="GluePoint2655X" fmla="*/ 6146322 w 6386648"/>
                <a:gd name="GluePoint2655Y" fmla="*/ 28962 h 1849426"/>
                <a:gd name="GluePoint2656X" fmla="*/ 4776467 w 6386648"/>
                <a:gd name="GluePoint2656Y" fmla="*/ 28962 h 1849426"/>
                <a:gd name="GluePoint2657X" fmla="*/ 4794492 w 6386648"/>
                <a:gd name="GluePoint2657Y" fmla="*/ 46986 h 1849426"/>
                <a:gd name="GluePoint2658X" fmla="*/ 4776467 w 6386648"/>
                <a:gd name="GluePoint2658Y" fmla="*/ 65011 h 1849426"/>
                <a:gd name="GluePoint2659X" fmla="*/ 4758443 w 6386648"/>
                <a:gd name="GluePoint2659Y" fmla="*/ 46986 h 1849426"/>
                <a:gd name="GluePoint2660X" fmla="*/ 4776467 w 6386648"/>
                <a:gd name="GluePoint2660Y" fmla="*/ 28962 h 1849426"/>
                <a:gd name="GluePoint2661X" fmla="*/ 2451318 w 6386648"/>
                <a:gd name="GluePoint2661Y" fmla="*/ 28962 h 1849426"/>
                <a:gd name="GluePoint2662X" fmla="*/ 2469343 w 6386648"/>
                <a:gd name="GluePoint2662Y" fmla="*/ 46986 h 1849426"/>
                <a:gd name="GluePoint2663X" fmla="*/ 2451318 w 6386648"/>
                <a:gd name="GluePoint2663Y" fmla="*/ 65011 h 1849426"/>
                <a:gd name="GluePoint2664X" fmla="*/ 2433294 w 6386648"/>
                <a:gd name="GluePoint2664Y" fmla="*/ 46986 h 1849426"/>
                <a:gd name="GluePoint2665X" fmla="*/ 2451318 w 6386648"/>
                <a:gd name="GluePoint2665Y" fmla="*/ 28962 h 1849426"/>
                <a:gd name="GluePoint2666X" fmla="*/ 150203 w 6386648"/>
                <a:gd name="GluePoint2666Y" fmla="*/ 28962 h 1849426"/>
                <a:gd name="GluePoint2667X" fmla="*/ 168228 w 6386648"/>
                <a:gd name="GluePoint2667Y" fmla="*/ 46986 h 1849426"/>
                <a:gd name="GluePoint2668X" fmla="*/ 150203 w 6386648"/>
                <a:gd name="GluePoint2668Y" fmla="*/ 65011 h 1849426"/>
                <a:gd name="GluePoint2669X" fmla="*/ 132179 w 6386648"/>
                <a:gd name="GluePoint2669Y" fmla="*/ 46986 h 1849426"/>
                <a:gd name="GluePoint2670X" fmla="*/ 150203 w 6386648"/>
                <a:gd name="GluePoint2670Y" fmla="*/ 28962 h 1849426"/>
                <a:gd name="GluePoint2671X" fmla="*/ 4277792 w 6386648"/>
                <a:gd name="GluePoint2671Y" fmla="*/ 22954 h 1849426"/>
                <a:gd name="GluePoint2672X" fmla="*/ 4295817 w 6386648"/>
                <a:gd name="GluePoint2672Y" fmla="*/ 40978 h 1849426"/>
                <a:gd name="GluePoint2673X" fmla="*/ 4277792 w 6386648"/>
                <a:gd name="GluePoint2673Y" fmla="*/ 59003 h 1849426"/>
                <a:gd name="GluePoint2674X" fmla="*/ 4259767 w 6386648"/>
                <a:gd name="GluePoint2674Y" fmla="*/ 40978 h 1849426"/>
                <a:gd name="GluePoint2675X" fmla="*/ 4277792 w 6386648"/>
                <a:gd name="GluePoint2675Y" fmla="*/ 22954 h 1849426"/>
                <a:gd name="GluePoint2676X" fmla="*/ 4145613 w 6386648"/>
                <a:gd name="GluePoint2676Y" fmla="*/ 22954 h 1849426"/>
                <a:gd name="GluePoint2677X" fmla="*/ 4163638 w 6386648"/>
                <a:gd name="GluePoint2677Y" fmla="*/ 40978 h 1849426"/>
                <a:gd name="GluePoint2678X" fmla="*/ 4145613 w 6386648"/>
                <a:gd name="GluePoint2678Y" fmla="*/ 59003 h 1849426"/>
                <a:gd name="GluePoint2679X" fmla="*/ 4127589 w 6386648"/>
                <a:gd name="GluePoint2679Y" fmla="*/ 40978 h 1849426"/>
                <a:gd name="GluePoint2680X" fmla="*/ 4145613 w 6386648"/>
                <a:gd name="GluePoint2680Y" fmla="*/ 22954 h 1849426"/>
                <a:gd name="GluePoint2681X" fmla="*/ 817106 w 6386648"/>
                <a:gd name="GluePoint2681Y" fmla="*/ 22954 h 1849426"/>
                <a:gd name="GluePoint2682X" fmla="*/ 829123 w 6386648"/>
                <a:gd name="GluePoint2682Y" fmla="*/ 34970 h 1849426"/>
                <a:gd name="GluePoint2683X" fmla="*/ 817106 w 6386648"/>
                <a:gd name="GluePoint2683Y" fmla="*/ 46987 h 1849426"/>
                <a:gd name="GluePoint2684X" fmla="*/ 805090 w 6386648"/>
                <a:gd name="GluePoint2684Y" fmla="*/ 34970 h 1849426"/>
                <a:gd name="GluePoint2685X" fmla="*/ 817106 w 6386648"/>
                <a:gd name="GluePoint2685Y" fmla="*/ 22954 h 1849426"/>
                <a:gd name="GluePoint2686X" fmla="*/ 5491435 w 6386648"/>
                <a:gd name="GluePoint2686Y" fmla="*/ 16946 h 1849426"/>
                <a:gd name="GluePoint2687X" fmla="*/ 5509460 w 6386648"/>
                <a:gd name="GluePoint2687Y" fmla="*/ 34971 h 1849426"/>
                <a:gd name="GluePoint2688X" fmla="*/ 5491435 w 6386648"/>
                <a:gd name="GluePoint2688Y" fmla="*/ 52995 h 1849426"/>
                <a:gd name="GluePoint2689X" fmla="*/ 5473411 w 6386648"/>
                <a:gd name="GluePoint2689Y" fmla="*/ 34971 h 1849426"/>
                <a:gd name="GluePoint2690X" fmla="*/ 5491435 w 6386648"/>
                <a:gd name="GluePoint2690Y" fmla="*/ 16946 h 1849426"/>
                <a:gd name="GluePoint2691X" fmla="*/ 5323207 w 6386648"/>
                <a:gd name="GluePoint2691Y" fmla="*/ 16946 h 1849426"/>
                <a:gd name="GluePoint2692X" fmla="*/ 5341232 w 6386648"/>
                <a:gd name="GluePoint2692Y" fmla="*/ 34971 h 1849426"/>
                <a:gd name="GluePoint2693X" fmla="*/ 5323207 w 6386648"/>
                <a:gd name="GluePoint2693Y" fmla="*/ 52995 h 1849426"/>
                <a:gd name="GluePoint2694X" fmla="*/ 5305183 w 6386648"/>
                <a:gd name="GluePoint2694Y" fmla="*/ 34971 h 1849426"/>
                <a:gd name="GluePoint2695X" fmla="*/ 5323207 w 6386648"/>
                <a:gd name="GluePoint2695Y" fmla="*/ 16946 h 1849426"/>
                <a:gd name="GluePoint2696X" fmla="*/ 4632272 w 6386648"/>
                <a:gd name="GluePoint2696Y" fmla="*/ 16946 h 1849426"/>
                <a:gd name="GluePoint2697X" fmla="*/ 4650297 w 6386648"/>
                <a:gd name="GluePoint2697Y" fmla="*/ 34971 h 1849426"/>
                <a:gd name="GluePoint2698X" fmla="*/ 4632272 w 6386648"/>
                <a:gd name="GluePoint2698Y" fmla="*/ 52995 h 1849426"/>
                <a:gd name="GluePoint2699X" fmla="*/ 4614248 w 6386648"/>
                <a:gd name="GluePoint2699Y" fmla="*/ 34971 h 1849426"/>
                <a:gd name="GluePoint2700X" fmla="*/ 4632272 w 6386648"/>
                <a:gd name="GluePoint2700Y" fmla="*/ 16946 h 1849426"/>
                <a:gd name="GluePoint2701X" fmla="*/ 3226368 w 6386648"/>
                <a:gd name="GluePoint2701Y" fmla="*/ 16946 h 1849426"/>
                <a:gd name="GluePoint2702X" fmla="*/ 3244393 w 6386648"/>
                <a:gd name="GluePoint2702Y" fmla="*/ 34971 h 1849426"/>
                <a:gd name="GluePoint2703X" fmla="*/ 3226368 w 6386648"/>
                <a:gd name="GluePoint2703Y" fmla="*/ 52995 h 1849426"/>
                <a:gd name="GluePoint2704X" fmla="*/ 3208343 w 6386648"/>
                <a:gd name="GluePoint2704Y" fmla="*/ 34971 h 1849426"/>
                <a:gd name="GluePoint2705X" fmla="*/ 3226368 w 6386648"/>
                <a:gd name="GluePoint2705Y" fmla="*/ 16946 h 1849426"/>
                <a:gd name="GluePoint2706X" fmla="*/ 3983393 w 6386648"/>
                <a:gd name="GluePoint2706Y" fmla="*/ 10938 h 1849426"/>
                <a:gd name="GluePoint2707X" fmla="*/ 4001418 w 6386648"/>
                <a:gd name="GluePoint2707Y" fmla="*/ 28962 h 1849426"/>
                <a:gd name="GluePoint2708X" fmla="*/ 3983393 w 6386648"/>
                <a:gd name="GluePoint2708Y" fmla="*/ 46987 h 1849426"/>
                <a:gd name="GluePoint2709X" fmla="*/ 3965369 w 6386648"/>
                <a:gd name="GluePoint2709Y" fmla="*/ 28962 h 1849426"/>
                <a:gd name="GluePoint2710X" fmla="*/ 3983393 w 6386648"/>
                <a:gd name="GluePoint2710Y" fmla="*/ 10938 h 1849426"/>
                <a:gd name="GluePoint2711X" fmla="*/ 1039407 w 6386648"/>
                <a:gd name="GluePoint2711Y" fmla="*/ 10938 h 1849426"/>
                <a:gd name="GluePoint2712X" fmla="*/ 1057432 w 6386648"/>
                <a:gd name="GluePoint2712Y" fmla="*/ 28962 h 1849426"/>
                <a:gd name="GluePoint2713X" fmla="*/ 1039407 w 6386648"/>
                <a:gd name="GluePoint2713Y" fmla="*/ 46987 h 1849426"/>
                <a:gd name="GluePoint2714X" fmla="*/ 1021383 w 6386648"/>
                <a:gd name="GluePoint2714Y" fmla="*/ 28962 h 1849426"/>
                <a:gd name="GluePoint2715X" fmla="*/ 1039407 w 6386648"/>
                <a:gd name="GluePoint2715Y" fmla="*/ 10938 h 1849426"/>
                <a:gd name="GluePoint2716X" fmla="*/ 312422 w 6386648"/>
                <a:gd name="GluePoint2716Y" fmla="*/ 10938 h 1849426"/>
                <a:gd name="GluePoint2717X" fmla="*/ 330447 w 6386648"/>
                <a:gd name="GluePoint2717Y" fmla="*/ 28962 h 1849426"/>
                <a:gd name="GluePoint2718X" fmla="*/ 312422 w 6386648"/>
                <a:gd name="GluePoint2718Y" fmla="*/ 46987 h 1849426"/>
                <a:gd name="GluePoint2719X" fmla="*/ 294398 w 6386648"/>
                <a:gd name="GluePoint2719Y" fmla="*/ 28962 h 1849426"/>
                <a:gd name="GluePoint2720X" fmla="*/ 312422 w 6386648"/>
                <a:gd name="GluePoint2720Y" fmla="*/ 10938 h 1849426"/>
                <a:gd name="GluePoint2721X" fmla="*/ 3839198 w 6386648"/>
                <a:gd name="GluePoint2721Y" fmla="*/ 4930 h 1849426"/>
                <a:gd name="GluePoint2722X" fmla="*/ 3857223 w 6386648"/>
                <a:gd name="GluePoint2722Y" fmla="*/ 22954 h 1849426"/>
                <a:gd name="GluePoint2723X" fmla="*/ 3839198 w 6386648"/>
                <a:gd name="GluePoint2723Y" fmla="*/ 40979 h 1849426"/>
                <a:gd name="GluePoint2724X" fmla="*/ 3821174 w 6386648"/>
                <a:gd name="GluePoint2724Y" fmla="*/ 22954 h 1849426"/>
                <a:gd name="GluePoint2725X" fmla="*/ 3839198 w 6386648"/>
                <a:gd name="GluePoint2725Y" fmla="*/ 4930 h 1849426"/>
                <a:gd name="GluePoint2726X" fmla="*/ 3388588 w 6386648"/>
                <a:gd name="GluePoint2726Y" fmla="*/ 4930 h 1849426"/>
                <a:gd name="GluePoint2727X" fmla="*/ 3406613 w 6386648"/>
                <a:gd name="GluePoint2727Y" fmla="*/ 22954 h 1849426"/>
                <a:gd name="GluePoint2728X" fmla="*/ 3388588 w 6386648"/>
                <a:gd name="GluePoint2728Y" fmla="*/ 40979 h 1849426"/>
                <a:gd name="GluePoint2729X" fmla="*/ 3370564 w 6386648"/>
                <a:gd name="GluePoint2729Y" fmla="*/ 22954 h 1849426"/>
                <a:gd name="GluePoint2730X" fmla="*/ 3388588 w 6386648"/>
                <a:gd name="GluePoint2730Y" fmla="*/ 4930 h 1849426"/>
                <a:gd name="GluePoint2731X" fmla="*/ 5171526 w 6386648"/>
                <a:gd name="GluePoint2731Y" fmla="*/ 0 h 1849426"/>
                <a:gd name="GluePoint2732X" fmla="*/ 5198514 w 6386648"/>
                <a:gd name="GluePoint2732Y" fmla="*/ 0 h 1849426"/>
                <a:gd name="GluePoint2733X" fmla="*/ 5203045 w 6386648"/>
                <a:gd name="GluePoint2733Y" fmla="*/ 10937 h 1849426"/>
                <a:gd name="GluePoint2734X" fmla="*/ 5185020 w 6386648"/>
                <a:gd name="GluePoint2734Y" fmla="*/ 28962 h 1849426"/>
                <a:gd name="GluePoint2735X" fmla="*/ 5166996 w 6386648"/>
                <a:gd name="GluePoint2735Y" fmla="*/ 10937 h 1849426"/>
                <a:gd name="GluePoint2736X" fmla="*/ 4908761 w 6386648"/>
                <a:gd name="GluePoint2736Y" fmla="*/ 0 h 1849426"/>
                <a:gd name="GluePoint2737X" fmla="*/ 4932564 w 6386648"/>
                <a:gd name="GluePoint2737Y" fmla="*/ 0 h 1849426"/>
                <a:gd name="GluePoint2738X" fmla="*/ 4920662 w 6386648"/>
                <a:gd name="GluePoint2738Y" fmla="*/ 4930 h 1849426"/>
                <a:gd name="GluePoint2739X" fmla="*/ 3701458 w 6386648"/>
                <a:gd name="GluePoint2739Y" fmla="*/ 0 h 1849426"/>
                <a:gd name="GluePoint2740X" fmla="*/ 3736613 w 6386648"/>
                <a:gd name="GluePoint2740Y" fmla="*/ 0 h 1849426"/>
                <a:gd name="GluePoint2741X" fmla="*/ 3731781 w 6386648"/>
                <a:gd name="GluePoint2741Y" fmla="*/ 11667 h 1849426"/>
                <a:gd name="GluePoint2742X" fmla="*/ 3719035 w 6386648"/>
                <a:gd name="GluePoint2742Y" fmla="*/ 16946 h 1849426"/>
                <a:gd name="GluePoint2743X" fmla="*/ 3706290 w 6386648"/>
                <a:gd name="GluePoint2743Y" fmla="*/ 11667 h 1849426"/>
                <a:gd name="GluePoint2744X" fmla="*/ 3058255 w 6386648"/>
                <a:gd name="GluePoint2744Y" fmla="*/ 0 h 1849426"/>
                <a:gd name="GluePoint2745X" fmla="*/ 3082058 w 6386648"/>
                <a:gd name="GluePoint2745Y" fmla="*/ 0 h 1849426"/>
                <a:gd name="GluePoint2746X" fmla="*/ 3070156 w 6386648"/>
                <a:gd name="GluePoint2746Y" fmla="*/ 4930 h 1849426"/>
                <a:gd name="GluePoint2747X" fmla="*/ 2908383 w 6386648"/>
                <a:gd name="GluePoint2747Y" fmla="*/ 0 h 1849426"/>
                <a:gd name="GluePoint2748X" fmla="*/ 2943539 w 6386648"/>
                <a:gd name="GluePoint2748Y" fmla="*/ 0 h 1849426"/>
                <a:gd name="GluePoint2749X" fmla="*/ 2938707 w 6386648"/>
                <a:gd name="GluePoint2749Y" fmla="*/ 11667 h 1849426"/>
                <a:gd name="GluePoint2750X" fmla="*/ 2925961 w 6386648"/>
                <a:gd name="GluePoint2750Y" fmla="*/ 16946 h 1849426"/>
                <a:gd name="GluePoint2751X" fmla="*/ 2913216 w 6386648"/>
                <a:gd name="GluePoint2751Y" fmla="*/ 11667 h 1849426"/>
                <a:gd name="GluePoint2752X" fmla="*/ 2794230 w 6386648"/>
                <a:gd name="GluePoint2752Y" fmla="*/ 0 h 1849426"/>
                <a:gd name="GluePoint2753X" fmla="*/ 2829385 w 6386648"/>
                <a:gd name="GluePoint2753Y" fmla="*/ 0 h 1849426"/>
                <a:gd name="GluePoint2754X" fmla="*/ 2824553 w 6386648"/>
                <a:gd name="GluePoint2754Y" fmla="*/ 11667 h 1849426"/>
                <a:gd name="GluePoint2755X" fmla="*/ 2811807 w 6386648"/>
                <a:gd name="GluePoint2755Y" fmla="*/ 16946 h 1849426"/>
                <a:gd name="GluePoint2756X" fmla="*/ 2799062 w 6386648"/>
                <a:gd name="GluePoint2756Y" fmla="*/ 11667 h 1849426"/>
                <a:gd name="GluePoint2757X" fmla="*/ 2675662 w 6386648"/>
                <a:gd name="GluePoint2757Y" fmla="*/ 0 h 1849426"/>
                <a:gd name="GluePoint2758X" fmla="*/ 2707627 w 6386648"/>
                <a:gd name="GluePoint2758Y" fmla="*/ 0 h 1849426"/>
                <a:gd name="GluePoint2759X" fmla="*/ 2709669 w 6386648"/>
                <a:gd name="GluePoint2759Y" fmla="*/ 4930 h 1849426"/>
                <a:gd name="GluePoint2760X" fmla="*/ 2691644 w 6386648"/>
                <a:gd name="GluePoint2760Y" fmla="*/ 22954 h 1849426"/>
                <a:gd name="GluePoint2761X" fmla="*/ 2673620 w 6386648"/>
                <a:gd name="GluePoint2761Y" fmla="*/ 4930 h 1849426"/>
                <a:gd name="GluePoint2762X" fmla="*/ 2543483 w 6386648"/>
                <a:gd name="GluePoint2762Y" fmla="*/ 0 h 1849426"/>
                <a:gd name="GluePoint2763X" fmla="*/ 2575448 w 6386648"/>
                <a:gd name="GluePoint2763Y" fmla="*/ 0 h 1849426"/>
                <a:gd name="GluePoint2764X" fmla="*/ 2577490 w 6386648"/>
                <a:gd name="GluePoint2764Y" fmla="*/ 4930 h 1849426"/>
                <a:gd name="GluePoint2765X" fmla="*/ 2559465 w 6386648"/>
                <a:gd name="GluePoint2765Y" fmla="*/ 22954 h 1849426"/>
                <a:gd name="GluePoint2766X" fmla="*/ 2541441 w 6386648"/>
                <a:gd name="GluePoint2766Y" fmla="*/ 4930 h 1849426"/>
                <a:gd name="GluePoint2767X" fmla="*/ 2047297 w 6386648"/>
                <a:gd name="GluePoint2767Y" fmla="*/ 0 h 1849426"/>
                <a:gd name="GluePoint2768X" fmla="*/ 2074285 w 6386648"/>
                <a:gd name="GluePoint2768Y" fmla="*/ 0 h 1849426"/>
                <a:gd name="GluePoint2769X" fmla="*/ 2078815 w 6386648"/>
                <a:gd name="GluePoint2769Y" fmla="*/ 10937 h 1849426"/>
                <a:gd name="GluePoint2770X" fmla="*/ 2060790 w 6386648"/>
                <a:gd name="GluePoint2770Y" fmla="*/ 28962 h 1849426"/>
                <a:gd name="GluePoint2771X" fmla="*/ 2042766 w 6386648"/>
                <a:gd name="GluePoint2771Y" fmla="*/ 10937 h 1849426"/>
                <a:gd name="GluePoint2772X" fmla="*/ 1932017 w 6386648"/>
                <a:gd name="GluePoint2772Y" fmla="*/ 0 h 1849426"/>
                <a:gd name="GluePoint2773X" fmla="*/ 1937222 w 6386648"/>
                <a:gd name="GluePoint2773Y" fmla="*/ 0 h 1849426"/>
                <a:gd name="GluePoint2774X" fmla="*/ 1947365 w 6386648"/>
                <a:gd name="GluePoint2774Y" fmla="*/ 4201 h 1849426"/>
                <a:gd name="GluePoint2775X" fmla="*/ 1952644 w 6386648"/>
                <a:gd name="GluePoint2775Y" fmla="*/ 16946 h 1849426"/>
                <a:gd name="GluePoint2776X" fmla="*/ 1934619 w 6386648"/>
                <a:gd name="GluePoint2776Y" fmla="*/ 34971 h 1849426"/>
                <a:gd name="GluePoint2777X" fmla="*/ 1916595 w 6386648"/>
                <a:gd name="GluePoint2777Y" fmla="*/ 16946 h 1849426"/>
                <a:gd name="GluePoint2778X" fmla="*/ 1921875 w 6386648"/>
                <a:gd name="GluePoint2778Y" fmla="*/ 4201 h 1849426"/>
                <a:gd name="GluePoint2779X" fmla="*/ 1694741 w 6386648"/>
                <a:gd name="GluePoint2779Y" fmla="*/ 0 h 1849426"/>
                <a:gd name="GluePoint2780X" fmla="*/ 1729896 w 6386648"/>
                <a:gd name="GluePoint2780Y" fmla="*/ 0 h 1849426"/>
                <a:gd name="GluePoint2781X" fmla="*/ 1725064 w 6386648"/>
                <a:gd name="GluePoint2781Y" fmla="*/ 11667 h 1849426"/>
                <a:gd name="GluePoint2782X" fmla="*/ 1712318 w 6386648"/>
                <a:gd name="GluePoint2782Y" fmla="*/ 16946 h 1849426"/>
                <a:gd name="GluePoint2783X" fmla="*/ 1699574 w 6386648"/>
                <a:gd name="GluePoint2783Y" fmla="*/ 11667 h 1849426"/>
                <a:gd name="GluePoint2784X" fmla="*/ 1586594 w 6386648"/>
                <a:gd name="GluePoint2784Y" fmla="*/ 0 h 1849426"/>
                <a:gd name="GluePoint2785X" fmla="*/ 1621749 w 6386648"/>
                <a:gd name="GluePoint2785Y" fmla="*/ 0 h 1849426"/>
                <a:gd name="GluePoint2786X" fmla="*/ 1616917 w 6386648"/>
                <a:gd name="GluePoint2786Y" fmla="*/ 11667 h 1849426"/>
                <a:gd name="GluePoint2787X" fmla="*/ 1604171 w 6386648"/>
                <a:gd name="GluePoint2787Y" fmla="*/ 16946 h 1849426"/>
                <a:gd name="GluePoint2788X" fmla="*/ 1591427 w 6386648"/>
                <a:gd name="GluePoint2788Y" fmla="*/ 11667 h 1849426"/>
                <a:gd name="GluePoint2789X" fmla="*/ 1328245 w 6386648"/>
                <a:gd name="GluePoint2789Y" fmla="*/ 0 h 1849426"/>
                <a:gd name="GluePoint2790X" fmla="*/ 1363400 w 6386648"/>
                <a:gd name="GluePoint2790Y" fmla="*/ 0 h 1849426"/>
                <a:gd name="GluePoint2791X" fmla="*/ 1358568 w 6386648"/>
                <a:gd name="GluePoint2791Y" fmla="*/ 11667 h 1849426"/>
                <a:gd name="GluePoint2792X" fmla="*/ 1345823 w 6386648"/>
                <a:gd name="GluePoint2792Y" fmla="*/ 16946 h 1849426"/>
                <a:gd name="GluePoint2793X" fmla="*/ 1333078 w 6386648"/>
                <a:gd name="GluePoint2793Y" fmla="*/ 11667 h 1849426"/>
                <a:gd name="GluePoint2794X" fmla="*/ 636977 w 6386648"/>
                <a:gd name="GluePoint2794Y" fmla="*/ 0 h 1849426"/>
                <a:gd name="GluePoint2795X" fmla="*/ 660780 w 6386648"/>
                <a:gd name="GluePoint2795Y" fmla="*/ 0 h 1849426"/>
                <a:gd name="GluePoint2796X" fmla="*/ 648878 w 6386648"/>
                <a:gd name="GluePoint2796Y" fmla="*/ 4930 h 184942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 ang="0">
                  <a:pos x="GluePoint1010X" y="GluePoint1010Y"/>
                </a:cxn>
                <a:cxn ang="0">
                  <a:pos x="GluePoint1011X" y="GluePoint1011Y"/>
                </a:cxn>
                <a:cxn ang="0">
                  <a:pos x="GluePoint1012X" y="GluePoint1012Y"/>
                </a:cxn>
                <a:cxn ang="0">
                  <a:pos x="GluePoint1013X" y="GluePoint1013Y"/>
                </a:cxn>
                <a:cxn ang="0">
                  <a:pos x="GluePoint1014X" y="GluePoint1014Y"/>
                </a:cxn>
                <a:cxn ang="0">
                  <a:pos x="GluePoint1015X" y="GluePoint1015Y"/>
                </a:cxn>
                <a:cxn ang="0">
                  <a:pos x="GluePoint1016X" y="GluePoint1016Y"/>
                </a:cxn>
                <a:cxn ang="0">
                  <a:pos x="GluePoint1017X" y="GluePoint1017Y"/>
                </a:cxn>
                <a:cxn ang="0">
                  <a:pos x="GluePoint1018X" y="GluePoint1018Y"/>
                </a:cxn>
                <a:cxn ang="0">
                  <a:pos x="GluePoint1019X" y="GluePoint1019Y"/>
                </a:cxn>
                <a:cxn ang="0">
                  <a:pos x="GluePoint1020X" y="GluePoint1020Y"/>
                </a:cxn>
                <a:cxn ang="0">
                  <a:pos x="GluePoint1021X" y="GluePoint1021Y"/>
                </a:cxn>
                <a:cxn ang="0">
                  <a:pos x="GluePoint1022X" y="GluePoint1022Y"/>
                </a:cxn>
                <a:cxn ang="0">
                  <a:pos x="GluePoint1023X" y="GluePoint1023Y"/>
                </a:cxn>
                <a:cxn ang="0">
                  <a:pos x="GluePoint1024X" y="GluePoint1024Y"/>
                </a:cxn>
                <a:cxn ang="0">
                  <a:pos x="GluePoint1025X" y="GluePoint1025Y"/>
                </a:cxn>
                <a:cxn ang="0">
                  <a:pos x="GluePoint1026X" y="GluePoint1026Y"/>
                </a:cxn>
                <a:cxn ang="0">
                  <a:pos x="GluePoint1027X" y="GluePoint1027Y"/>
                </a:cxn>
                <a:cxn ang="0">
                  <a:pos x="GluePoint1028X" y="GluePoint1028Y"/>
                </a:cxn>
                <a:cxn ang="0">
                  <a:pos x="GluePoint1029X" y="GluePoint1029Y"/>
                </a:cxn>
                <a:cxn ang="0">
                  <a:pos x="GluePoint1030X" y="GluePoint1030Y"/>
                </a:cxn>
                <a:cxn ang="0">
                  <a:pos x="GluePoint1031X" y="GluePoint1031Y"/>
                </a:cxn>
                <a:cxn ang="0">
                  <a:pos x="GluePoint1032X" y="GluePoint1032Y"/>
                </a:cxn>
                <a:cxn ang="0">
                  <a:pos x="GluePoint1033X" y="GluePoint1033Y"/>
                </a:cxn>
                <a:cxn ang="0">
                  <a:pos x="GluePoint1034X" y="GluePoint1034Y"/>
                </a:cxn>
                <a:cxn ang="0">
                  <a:pos x="GluePoint1035X" y="GluePoint1035Y"/>
                </a:cxn>
                <a:cxn ang="0">
                  <a:pos x="GluePoint1036X" y="GluePoint1036Y"/>
                </a:cxn>
                <a:cxn ang="0">
                  <a:pos x="GluePoint1037X" y="GluePoint1037Y"/>
                </a:cxn>
                <a:cxn ang="0">
                  <a:pos x="GluePoint1038X" y="GluePoint1038Y"/>
                </a:cxn>
                <a:cxn ang="0">
                  <a:pos x="GluePoint1039X" y="GluePoint1039Y"/>
                </a:cxn>
                <a:cxn ang="0">
                  <a:pos x="GluePoint1040X" y="GluePoint1040Y"/>
                </a:cxn>
                <a:cxn ang="0">
                  <a:pos x="GluePoint1041X" y="GluePoint1041Y"/>
                </a:cxn>
                <a:cxn ang="0">
                  <a:pos x="GluePoint1042X" y="GluePoint1042Y"/>
                </a:cxn>
                <a:cxn ang="0">
                  <a:pos x="GluePoint1043X" y="GluePoint1043Y"/>
                </a:cxn>
                <a:cxn ang="0">
                  <a:pos x="GluePoint1044X" y="GluePoint1044Y"/>
                </a:cxn>
                <a:cxn ang="0">
                  <a:pos x="GluePoint1045X" y="GluePoint1045Y"/>
                </a:cxn>
                <a:cxn ang="0">
                  <a:pos x="GluePoint1046X" y="GluePoint1046Y"/>
                </a:cxn>
                <a:cxn ang="0">
                  <a:pos x="GluePoint1047X" y="GluePoint1047Y"/>
                </a:cxn>
                <a:cxn ang="0">
                  <a:pos x="GluePoint1048X" y="GluePoint1048Y"/>
                </a:cxn>
                <a:cxn ang="0">
                  <a:pos x="GluePoint1049X" y="GluePoint1049Y"/>
                </a:cxn>
                <a:cxn ang="0">
                  <a:pos x="GluePoint1050X" y="GluePoint1050Y"/>
                </a:cxn>
                <a:cxn ang="0">
                  <a:pos x="GluePoint1051X" y="GluePoint1051Y"/>
                </a:cxn>
                <a:cxn ang="0">
                  <a:pos x="GluePoint1052X" y="GluePoint1052Y"/>
                </a:cxn>
                <a:cxn ang="0">
                  <a:pos x="GluePoint1053X" y="GluePoint1053Y"/>
                </a:cxn>
                <a:cxn ang="0">
                  <a:pos x="GluePoint1054X" y="GluePoint1054Y"/>
                </a:cxn>
                <a:cxn ang="0">
                  <a:pos x="GluePoint1055X" y="GluePoint1055Y"/>
                </a:cxn>
                <a:cxn ang="0">
                  <a:pos x="GluePoint1056X" y="GluePoint1056Y"/>
                </a:cxn>
                <a:cxn ang="0">
                  <a:pos x="GluePoint1057X" y="GluePoint1057Y"/>
                </a:cxn>
                <a:cxn ang="0">
                  <a:pos x="GluePoint1058X" y="GluePoint1058Y"/>
                </a:cxn>
                <a:cxn ang="0">
                  <a:pos x="GluePoint1059X" y="GluePoint1059Y"/>
                </a:cxn>
                <a:cxn ang="0">
                  <a:pos x="GluePoint1060X" y="GluePoint1060Y"/>
                </a:cxn>
                <a:cxn ang="0">
                  <a:pos x="GluePoint1061X" y="GluePoint1061Y"/>
                </a:cxn>
                <a:cxn ang="0">
                  <a:pos x="GluePoint1062X" y="GluePoint1062Y"/>
                </a:cxn>
                <a:cxn ang="0">
                  <a:pos x="GluePoint1063X" y="GluePoint1063Y"/>
                </a:cxn>
                <a:cxn ang="0">
                  <a:pos x="GluePoint1064X" y="GluePoint1064Y"/>
                </a:cxn>
                <a:cxn ang="0">
                  <a:pos x="GluePoint1065X" y="GluePoint1065Y"/>
                </a:cxn>
                <a:cxn ang="0">
                  <a:pos x="GluePoint1066X" y="GluePoint1066Y"/>
                </a:cxn>
                <a:cxn ang="0">
                  <a:pos x="GluePoint1067X" y="GluePoint1067Y"/>
                </a:cxn>
                <a:cxn ang="0">
                  <a:pos x="GluePoint1068X" y="GluePoint1068Y"/>
                </a:cxn>
                <a:cxn ang="0">
                  <a:pos x="GluePoint1069X" y="GluePoint1069Y"/>
                </a:cxn>
                <a:cxn ang="0">
                  <a:pos x="GluePoint1070X" y="GluePoint1070Y"/>
                </a:cxn>
                <a:cxn ang="0">
                  <a:pos x="GluePoint1071X" y="GluePoint1071Y"/>
                </a:cxn>
                <a:cxn ang="0">
                  <a:pos x="GluePoint1072X" y="GluePoint1072Y"/>
                </a:cxn>
                <a:cxn ang="0">
                  <a:pos x="GluePoint1073X" y="GluePoint1073Y"/>
                </a:cxn>
                <a:cxn ang="0">
                  <a:pos x="GluePoint1074X" y="GluePoint1074Y"/>
                </a:cxn>
                <a:cxn ang="0">
                  <a:pos x="GluePoint1075X" y="GluePoint1075Y"/>
                </a:cxn>
                <a:cxn ang="0">
                  <a:pos x="GluePoint1076X" y="GluePoint1076Y"/>
                </a:cxn>
                <a:cxn ang="0">
                  <a:pos x="GluePoint1077X" y="GluePoint1077Y"/>
                </a:cxn>
                <a:cxn ang="0">
                  <a:pos x="GluePoint1078X" y="GluePoint1078Y"/>
                </a:cxn>
                <a:cxn ang="0">
                  <a:pos x="GluePoint1079X" y="GluePoint1079Y"/>
                </a:cxn>
                <a:cxn ang="0">
                  <a:pos x="GluePoint1080X" y="GluePoint1080Y"/>
                </a:cxn>
                <a:cxn ang="0">
                  <a:pos x="GluePoint1081X" y="GluePoint1081Y"/>
                </a:cxn>
                <a:cxn ang="0">
                  <a:pos x="GluePoint1082X" y="GluePoint1082Y"/>
                </a:cxn>
                <a:cxn ang="0">
                  <a:pos x="GluePoint1083X" y="GluePoint1083Y"/>
                </a:cxn>
                <a:cxn ang="0">
                  <a:pos x="GluePoint1084X" y="GluePoint1084Y"/>
                </a:cxn>
                <a:cxn ang="0">
                  <a:pos x="GluePoint1085X" y="GluePoint1085Y"/>
                </a:cxn>
                <a:cxn ang="0">
                  <a:pos x="GluePoint1086X" y="GluePoint1086Y"/>
                </a:cxn>
                <a:cxn ang="0">
                  <a:pos x="GluePoint1087X" y="GluePoint1087Y"/>
                </a:cxn>
                <a:cxn ang="0">
                  <a:pos x="GluePoint1088X" y="GluePoint1088Y"/>
                </a:cxn>
                <a:cxn ang="0">
                  <a:pos x="GluePoint1089X" y="GluePoint1089Y"/>
                </a:cxn>
                <a:cxn ang="0">
                  <a:pos x="GluePoint1090X" y="GluePoint1090Y"/>
                </a:cxn>
                <a:cxn ang="0">
                  <a:pos x="GluePoint1091X" y="GluePoint1091Y"/>
                </a:cxn>
                <a:cxn ang="0">
                  <a:pos x="GluePoint1092X" y="GluePoint1092Y"/>
                </a:cxn>
                <a:cxn ang="0">
                  <a:pos x="GluePoint1093X" y="GluePoint1093Y"/>
                </a:cxn>
                <a:cxn ang="0">
                  <a:pos x="GluePoint1094X" y="GluePoint1094Y"/>
                </a:cxn>
                <a:cxn ang="0">
                  <a:pos x="GluePoint1095X" y="GluePoint1095Y"/>
                </a:cxn>
                <a:cxn ang="0">
                  <a:pos x="GluePoint1096X" y="GluePoint1096Y"/>
                </a:cxn>
                <a:cxn ang="0">
                  <a:pos x="GluePoint1097X" y="GluePoint1097Y"/>
                </a:cxn>
                <a:cxn ang="0">
                  <a:pos x="GluePoint1098X" y="GluePoint1098Y"/>
                </a:cxn>
                <a:cxn ang="0">
                  <a:pos x="GluePoint1099X" y="GluePoint1099Y"/>
                </a:cxn>
                <a:cxn ang="0">
                  <a:pos x="GluePoint1100X" y="GluePoint1100Y"/>
                </a:cxn>
                <a:cxn ang="0">
                  <a:pos x="GluePoint1101X" y="GluePoint1101Y"/>
                </a:cxn>
                <a:cxn ang="0">
                  <a:pos x="GluePoint1102X" y="GluePoint1102Y"/>
                </a:cxn>
                <a:cxn ang="0">
                  <a:pos x="GluePoint1103X" y="GluePoint1103Y"/>
                </a:cxn>
                <a:cxn ang="0">
                  <a:pos x="GluePoint1104X" y="GluePoint1104Y"/>
                </a:cxn>
                <a:cxn ang="0">
                  <a:pos x="GluePoint1105X" y="GluePoint1105Y"/>
                </a:cxn>
                <a:cxn ang="0">
                  <a:pos x="GluePoint1106X" y="GluePoint1106Y"/>
                </a:cxn>
                <a:cxn ang="0">
                  <a:pos x="GluePoint1107X" y="GluePoint1107Y"/>
                </a:cxn>
                <a:cxn ang="0">
                  <a:pos x="GluePoint1108X" y="GluePoint1108Y"/>
                </a:cxn>
                <a:cxn ang="0">
                  <a:pos x="GluePoint1109X" y="GluePoint1109Y"/>
                </a:cxn>
                <a:cxn ang="0">
                  <a:pos x="GluePoint1110X" y="GluePoint1110Y"/>
                </a:cxn>
                <a:cxn ang="0">
                  <a:pos x="GluePoint1111X" y="GluePoint1111Y"/>
                </a:cxn>
                <a:cxn ang="0">
                  <a:pos x="GluePoint1112X" y="GluePoint1112Y"/>
                </a:cxn>
                <a:cxn ang="0">
                  <a:pos x="GluePoint1113X" y="GluePoint1113Y"/>
                </a:cxn>
                <a:cxn ang="0">
                  <a:pos x="GluePoint1114X" y="GluePoint1114Y"/>
                </a:cxn>
                <a:cxn ang="0">
                  <a:pos x="GluePoint1115X" y="GluePoint1115Y"/>
                </a:cxn>
                <a:cxn ang="0">
                  <a:pos x="GluePoint1116X" y="GluePoint1116Y"/>
                </a:cxn>
                <a:cxn ang="0">
                  <a:pos x="GluePoint1117X" y="GluePoint1117Y"/>
                </a:cxn>
                <a:cxn ang="0">
                  <a:pos x="GluePoint1118X" y="GluePoint1118Y"/>
                </a:cxn>
                <a:cxn ang="0">
                  <a:pos x="GluePoint1119X" y="GluePoint1119Y"/>
                </a:cxn>
                <a:cxn ang="0">
                  <a:pos x="GluePoint1120X" y="GluePoint1120Y"/>
                </a:cxn>
                <a:cxn ang="0">
                  <a:pos x="GluePoint1121X" y="GluePoint1121Y"/>
                </a:cxn>
                <a:cxn ang="0">
                  <a:pos x="GluePoint1122X" y="GluePoint1122Y"/>
                </a:cxn>
                <a:cxn ang="0">
                  <a:pos x="GluePoint1123X" y="GluePoint1123Y"/>
                </a:cxn>
                <a:cxn ang="0">
                  <a:pos x="GluePoint1124X" y="GluePoint1124Y"/>
                </a:cxn>
                <a:cxn ang="0">
                  <a:pos x="GluePoint1125X" y="GluePoint1125Y"/>
                </a:cxn>
                <a:cxn ang="0">
                  <a:pos x="GluePoint1126X" y="GluePoint1126Y"/>
                </a:cxn>
                <a:cxn ang="0">
                  <a:pos x="GluePoint1127X" y="GluePoint1127Y"/>
                </a:cxn>
                <a:cxn ang="0">
                  <a:pos x="GluePoint1128X" y="GluePoint1128Y"/>
                </a:cxn>
                <a:cxn ang="0">
                  <a:pos x="GluePoint1129X" y="GluePoint1129Y"/>
                </a:cxn>
                <a:cxn ang="0">
                  <a:pos x="GluePoint1130X" y="GluePoint1130Y"/>
                </a:cxn>
                <a:cxn ang="0">
                  <a:pos x="GluePoint1131X" y="GluePoint1131Y"/>
                </a:cxn>
                <a:cxn ang="0">
                  <a:pos x="GluePoint1132X" y="GluePoint1132Y"/>
                </a:cxn>
                <a:cxn ang="0">
                  <a:pos x="GluePoint1133X" y="GluePoint1133Y"/>
                </a:cxn>
                <a:cxn ang="0">
                  <a:pos x="GluePoint1134X" y="GluePoint1134Y"/>
                </a:cxn>
                <a:cxn ang="0">
                  <a:pos x="GluePoint1135X" y="GluePoint1135Y"/>
                </a:cxn>
                <a:cxn ang="0">
                  <a:pos x="GluePoint1136X" y="GluePoint1136Y"/>
                </a:cxn>
                <a:cxn ang="0">
                  <a:pos x="GluePoint1137X" y="GluePoint1137Y"/>
                </a:cxn>
                <a:cxn ang="0">
                  <a:pos x="GluePoint1138X" y="GluePoint1138Y"/>
                </a:cxn>
                <a:cxn ang="0">
                  <a:pos x="GluePoint1139X" y="GluePoint1139Y"/>
                </a:cxn>
                <a:cxn ang="0">
                  <a:pos x="GluePoint1140X" y="GluePoint1140Y"/>
                </a:cxn>
                <a:cxn ang="0">
                  <a:pos x="GluePoint1141X" y="GluePoint1141Y"/>
                </a:cxn>
                <a:cxn ang="0">
                  <a:pos x="GluePoint1142X" y="GluePoint1142Y"/>
                </a:cxn>
                <a:cxn ang="0">
                  <a:pos x="GluePoint1143X" y="GluePoint1143Y"/>
                </a:cxn>
                <a:cxn ang="0">
                  <a:pos x="GluePoint1144X" y="GluePoint1144Y"/>
                </a:cxn>
                <a:cxn ang="0">
                  <a:pos x="GluePoint1145X" y="GluePoint1145Y"/>
                </a:cxn>
                <a:cxn ang="0">
                  <a:pos x="GluePoint1146X" y="GluePoint1146Y"/>
                </a:cxn>
                <a:cxn ang="0">
                  <a:pos x="GluePoint1147X" y="GluePoint1147Y"/>
                </a:cxn>
                <a:cxn ang="0">
                  <a:pos x="GluePoint1148X" y="GluePoint1148Y"/>
                </a:cxn>
                <a:cxn ang="0">
                  <a:pos x="GluePoint1149X" y="GluePoint1149Y"/>
                </a:cxn>
                <a:cxn ang="0">
                  <a:pos x="GluePoint1150X" y="GluePoint1150Y"/>
                </a:cxn>
                <a:cxn ang="0">
                  <a:pos x="GluePoint1151X" y="GluePoint1151Y"/>
                </a:cxn>
                <a:cxn ang="0">
                  <a:pos x="GluePoint1152X" y="GluePoint1152Y"/>
                </a:cxn>
                <a:cxn ang="0">
                  <a:pos x="GluePoint1153X" y="GluePoint1153Y"/>
                </a:cxn>
                <a:cxn ang="0">
                  <a:pos x="GluePoint1154X" y="GluePoint1154Y"/>
                </a:cxn>
                <a:cxn ang="0">
                  <a:pos x="GluePoint1155X" y="GluePoint1155Y"/>
                </a:cxn>
                <a:cxn ang="0">
                  <a:pos x="GluePoint1156X" y="GluePoint1156Y"/>
                </a:cxn>
                <a:cxn ang="0">
                  <a:pos x="GluePoint1157X" y="GluePoint1157Y"/>
                </a:cxn>
                <a:cxn ang="0">
                  <a:pos x="GluePoint1158X" y="GluePoint1158Y"/>
                </a:cxn>
                <a:cxn ang="0">
                  <a:pos x="GluePoint1159X" y="GluePoint1159Y"/>
                </a:cxn>
                <a:cxn ang="0">
                  <a:pos x="GluePoint1160X" y="GluePoint1160Y"/>
                </a:cxn>
                <a:cxn ang="0">
                  <a:pos x="GluePoint1161X" y="GluePoint1161Y"/>
                </a:cxn>
                <a:cxn ang="0">
                  <a:pos x="GluePoint1162X" y="GluePoint1162Y"/>
                </a:cxn>
                <a:cxn ang="0">
                  <a:pos x="GluePoint1163X" y="GluePoint1163Y"/>
                </a:cxn>
                <a:cxn ang="0">
                  <a:pos x="GluePoint1164X" y="GluePoint1164Y"/>
                </a:cxn>
                <a:cxn ang="0">
                  <a:pos x="GluePoint1165X" y="GluePoint1165Y"/>
                </a:cxn>
                <a:cxn ang="0">
                  <a:pos x="GluePoint1166X" y="GluePoint1166Y"/>
                </a:cxn>
                <a:cxn ang="0">
                  <a:pos x="GluePoint1167X" y="GluePoint1167Y"/>
                </a:cxn>
                <a:cxn ang="0">
                  <a:pos x="GluePoint1168X" y="GluePoint1168Y"/>
                </a:cxn>
                <a:cxn ang="0">
                  <a:pos x="GluePoint1169X" y="GluePoint1169Y"/>
                </a:cxn>
                <a:cxn ang="0">
                  <a:pos x="GluePoint1170X" y="GluePoint1170Y"/>
                </a:cxn>
                <a:cxn ang="0">
                  <a:pos x="GluePoint1171X" y="GluePoint1171Y"/>
                </a:cxn>
                <a:cxn ang="0">
                  <a:pos x="GluePoint1172X" y="GluePoint1172Y"/>
                </a:cxn>
                <a:cxn ang="0">
                  <a:pos x="GluePoint1173X" y="GluePoint1173Y"/>
                </a:cxn>
                <a:cxn ang="0">
                  <a:pos x="GluePoint1174X" y="GluePoint1174Y"/>
                </a:cxn>
                <a:cxn ang="0">
                  <a:pos x="GluePoint1175X" y="GluePoint1175Y"/>
                </a:cxn>
                <a:cxn ang="0">
                  <a:pos x="GluePoint1176X" y="GluePoint1176Y"/>
                </a:cxn>
                <a:cxn ang="0">
                  <a:pos x="GluePoint1177X" y="GluePoint1177Y"/>
                </a:cxn>
                <a:cxn ang="0">
                  <a:pos x="GluePoint1178X" y="GluePoint1178Y"/>
                </a:cxn>
                <a:cxn ang="0">
                  <a:pos x="GluePoint1179X" y="GluePoint1179Y"/>
                </a:cxn>
                <a:cxn ang="0">
                  <a:pos x="GluePoint1180X" y="GluePoint1180Y"/>
                </a:cxn>
                <a:cxn ang="0">
                  <a:pos x="GluePoint1181X" y="GluePoint1181Y"/>
                </a:cxn>
                <a:cxn ang="0">
                  <a:pos x="GluePoint1182X" y="GluePoint1182Y"/>
                </a:cxn>
                <a:cxn ang="0">
                  <a:pos x="GluePoint1183X" y="GluePoint1183Y"/>
                </a:cxn>
                <a:cxn ang="0">
                  <a:pos x="GluePoint1184X" y="GluePoint1184Y"/>
                </a:cxn>
                <a:cxn ang="0">
                  <a:pos x="GluePoint1185X" y="GluePoint1185Y"/>
                </a:cxn>
                <a:cxn ang="0">
                  <a:pos x="GluePoint1186X" y="GluePoint1186Y"/>
                </a:cxn>
                <a:cxn ang="0">
                  <a:pos x="GluePoint1187X" y="GluePoint1187Y"/>
                </a:cxn>
                <a:cxn ang="0">
                  <a:pos x="GluePoint1188X" y="GluePoint1188Y"/>
                </a:cxn>
                <a:cxn ang="0">
                  <a:pos x="GluePoint1189X" y="GluePoint1189Y"/>
                </a:cxn>
                <a:cxn ang="0">
                  <a:pos x="GluePoint1190X" y="GluePoint1190Y"/>
                </a:cxn>
                <a:cxn ang="0">
                  <a:pos x="GluePoint1191X" y="GluePoint1191Y"/>
                </a:cxn>
                <a:cxn ang="0">
                  <a:pos x="GluePoint1192X" y="GluePoint1192Y"/>
                </a:cxn>
                <a:cxn ang="0">
                  <a:pos x="GluePoint1193X" y="GluePoint1193Y"/>
                </a:cxn>
                <a:cxn ang="0">
                  <a:pos x="GluePoint1194X" y="GluePoint1194Y"/>
                </a:cxn>
                <a:cxn ang="0">
                  <a:pos x="GluePoint1195X" y="GluePoint1195Y"/>
                </a:cxn>
                <a:cxn ang="0">
                  <a:pos x="GluePoint1196X" y="GluePoint1196Y"/>
                </a:cxn>
                <a:cxn ang="0">
                  <a:pos x="GluePoint1197X" y="GluePoint1197Y"/>
                </a:cxn>
                <a:cxn ang="0">
                  <a:pos x="GluePoint1198X" y="GluePoint1198Y"/>
                </a:cxn>
                <a:cxn ang="0">
                  <a:pos x="GluePoint1199X" y="GluePoint1199Y"/>
                </a:cxn>
                <a:cxn ang="0">
                  <a:pos x="GluePoint1200X" y="GluePoint1200Y"/>
                </a:cxn>
                <a:cxn ang="0">
                  <a:pos x="GluePoint1201X" y="GluePoint1201Y"/>
                </a:cxn>
                <a:cxn ang="0">
                  <a:pos x="GluePoint1202X" y="GluePoint1202Y"/>
                </a:cxn>
                <a:cxn ang="0">
                  <a:pos x="GluePoint1203X" y="GluePoint1203Y"/>
                </a:cxn>
                <a:cxn ang="0">
                  <a:pos x="GluePoint1204X" y="GluePoint1204Y"/>
                </a:cxn>
                <a:cxn ang="0">
                  <a:pos x="GluePoint1205X" y="GluePoint1205Y"/>
                </a:cxn>
                <a:cxn ang="0">
                  <a:pos x="GluePoint1206X" y="GluePoint1206Y"/>
                </a:cxn>
                <a:cxn ang="0">
                  <a:pos x="GluePoint1207X" y="GluePoint1207Y"/>
                </a:cxn>
                <a:cxn ang="0">
                  <a:pos x="GluePoint1208X" y="GluePoint1208Y"/>
                </a:cxn>
                <a:cxn ang="0">
                  <a:pos x="GluePoint1209X" y="GluePoint1209Y"/>
                </a:cxn>
                <a:cxn ang="0">
                  <a:pos x="GluePoint1210X" y="GluePoint1210Y"/>
                </a:cxn>
                <a:cxn ang="0">
                  <a:pos x="GluePoint1211X" y="GluePoint1211Y"/>
                </a:cxn>
                <a:cxn ang="0">
                  <a:pos x="GluePoint1212X" y="GluePoint1212Y"/>
                </a:cxn>
                <a:cxn ang="0">
                  <a:pos x="GluePoint1213X" y="GluePoint1213Y"/>
                </a:cxn>
                <a:cxn ang="0">
                  <a:pos x="GluePoint1214X" y="GluePoint1214Y"/>
                </a:cxn>
                <a:cxn ang="0">
                  <a:pos x="GluePoint1215X" y="GluePoint1215Y"/>
                </a:cxn>
                <a:cxn ang="0">
                  <a:pos x="GluePoint1216X" y="GluePoint1216Y"/>
                </a:cxn>
                <a:cxn ang="0">
                  <a:pos x="GluePoint1217X" y="GluePoint1217Y"/>
                </a:cxn>
                <a:cxn ang="0">
                  <a:pos x="GluePoint1218X" y="GluePoint1218Y"/>
                </a:cxn>
                <a:cxn ang="0">
                  <a:pos x="GluePoint1219X" y="GluePoint1219Y"/>
                </a:cxn>
                <a:cxn ang="0">
                  <a:pos x="GluePoint1220X" y="GluePoint1220Y"/>
                </a:cxn>
                <a:cxn ang="0">
                  <a:pos x="GluePoint1221X" y="GluePoint1221Y"/>
                </a:cxn>
                <a:cxn ang="0">
                  <a:pos x="GluePoint1222X" y="GluePoint1222Y"/>
                </a:cxn>
                <a:cxn ang="0">
                  <a:pos x="GluePoint1223X" y="GluePoint1223Y"/>
                </a:cxn>
                <a:cxn ang="0">
                  <a:pos x="GluePoint1224X" y="GluePoint1224Y"/>
                </a:cxn>
                <a:cxn ang="0">
                  <a:pos x="GluePoint1225X" y="GluePoint1225Y"/>
                </a:cxn>
                <a:cxn ang="0">
                  <a:pos x="GluePoint1226X" y="GluePoint1226Y"/>
                </a:cxn>
                <a:cxn ang="0">
                  <a:pos x="GluePoint1227X" y="GluePoint1227Y"/>
                </a:cxn>
                <a:cxn ang="0">
                  <a:pos x="GluePoint1228X" y="GluePoint1228Y"/>
                </a:cxn>
                <a:cxn ang="0">
                  <a:pos x="GluePoint1229X" y="GluePoint1229Y"/>
                </a:cxn>
                <a:cxn ang="0">
                  <a:pos x="GluePoint1230X" y="GluePoint1230Y"/>
                </a:cxn>
                <a:cxn ang="0">
                  <a:pos x="GluePoint1231X" y="GluePoint1231Y"/>
                </a:cxn>
                <a:cxn ang="0">
                  <a:pos x="GluePoint1232X" y="GluePoint1232Y"/>
                </a:cxn>
                <a:cxn ang="0">
                  <a:pos x="GluePoint1233X" y="GluePoint1233Y"/>
                </a:cxn>
                <a:cxn ang="0">
                  <a:pos x="GluePoint1234X" y="GluePoint1234Y"/>
                </a:cxn>
                <a:cxn ang="0">
                  <a:pos x="GluePoint1235X" y="GluePoint1235Y"/>
                </a:cxn>
                <a:cxn ang="0">
                  <a:pos x="GluePoint1236X" y="GluePoint1236Y"/>
                </a:cxn>
                <a:cxn ang="0">
                  <a:pos x="GluePoint1237X" y="GluePoint1237Y"/>
                </a:cxn>
                <a:cxn ang="0">
                  <a:pos x="GluePoint1238X" y="GluePoint1238Y"/>
                </a:cxn>
                <a:cxn ang="0">
                  <a:pos x="GluePoint1239X" y="GluePoint1239Y"/>
                </a:cxn>
                <a:cxn ang="0">
                  <a:pos x="GluePoint1240X" y="GluePoint1240Y"/>
                </a:cxn>
                <a:cxn ang="0">
                  <a:pos x="GluePoint1241X" y="GluePoint1241Y"/>
                </a:cxn>
                <a:cxn ang="0">
                  <a:pos x="GluePoint1242X" y="GluePoint1242Y"/>
                </a:cxn>
                <a:cxn ang="0">
                  <a:pos x="GluePoint1243X" y="GluePoint1243Y"/>
                </a:cxn>
                <a:cxn ang="0">
                  <a:pos x="GluePoint1244X" y="GluePoint1244Y"/>
                </a:cxn>
                <a:cxn ang="0">
                  <a:pos x="GluePoint1245X" y="GluePoint1245Y"/>
                </a:cxn>
                <a:cxn ang="0">
                  <a:pos x="GluePoint1246X" y="GluePoint1246Y"/>
                </a:cxn>
                <a:cxn ang="0">
                  <a:pos x="GluePoint1247X" y="GluePoint1247Y"/>
                </a:cxn>
                <a:cxn ang="0">
                  <a:pos x="GluePoint1248X" y="GluePoint1248Y"/>
                </a:cxn>
                <a:cxn ang="0">
                  <a:pos x="GluePoint1249X" y="GluePoint1249Y"/>
                </a:cxn>
                <a:cxn ang="0">
                  <a:pos x="GluePoint1250X" y="GluePoint1250Y"/>
                </a:cxn>
                <a:cxn ang="0">
                  <a:pos x="GluePoint1251X" y="GluePoint1251Y"/>
                </a:cxn>
                <a:cxn ang="0">
                  <a:pos x="GluePoint1252X" y="GluePoint1252Y"/>
                </a:cxn>
                <a:cxn ang="0">
                  <a:pos x="GluePoint1253X" y="GluePoint1253Y"/>
                </a:cxn>
                <a:cxn ang="0">
                  <a:pos x="GluePoint1254X" y="GluePoint1254Y"/>
                </a:cxn>
                <a:cxn ang="0">
                  <a:pos x="GluePoint1255X" y="GluePoint1255Y"/>
                </a:cxn>
                <a:cxn ang="0">
                  <a:pos x="GluePoint1256X" y="GluePoint1256Y"/>
                </a:cxn>
                <a:cxn ang="0">
                  <a:pos x="GluePoint1257X" y="GluePoint1257Y"/>
                </a:cxn>
                <a:cxn ang="0">
                  <a:pos x="GluePoint1258X" y="GluePoint1258Y"/>
                </a:cxn>
                <a:cxn ang="0">
                  <a:pos x="GluePoint1259X" y="GluePoint1259Y"/>
                </a:cxn>
                <a:cxn ang="0">
                  <a:pos x="GluePoint1260X" y="GluePoint1260Y"/>
                </a:cxn>
                <a:cxn ang="0">
                  <a:pos x="GluePoint1261X" y="GluePoint1261Y"/>
                </a:cxn>
                <a:cxn ang="0">
                  <a:pos x="GluePoint1262X" y="GluePoint1262Y"/>
                </a:cxn>
                <a:cxn ang="0">
                  <a:pos x="GluePoint1263X" y="GluePoint1263Y"/>
                </a:cxn>
                <a:cxn ang="0">
                  <a:pos x="GluePoint1264X" y="GluePoint1264Y"/>
                </a:cxn>
                <a:cxn ang="0">
                  <a:pos x="GluePoint1265X" y="GluePoint1265Y"/>
                </a:cxn>
                <a:cxn ang="0">
                  <a:pos x="GluePoint1266X" y="GluePoint1266Y"/>
                </a:cxn>
                <a:cxn ang="0">
                  <a:pos x="GluePoint1267X" y="GluePoint1267Y"/>
                </a:cxn>
                <a:cxn ang="0">
                  <a:pos x="GluePoint1268X" y="GluePoint1268Y"/>
                </a:cxn>
                <a:cxn ang="0">
                  <a:pos x="GluePoint1269X" y="GluePoint1269Y"/>
                </a:cxn>
                <a:cxn ang="0">
                  <a:pos x="GluePoint1270X" y="GluePoint1270Y"/>
                </a:cxn>
                <a:cxn ang="0">
                  <a:pos x="GluePoint1271X" y="GluePoint1271Y"/>
                </a:cxn>
                <a:cxn ang="0">
                  <a:pos x="GluePoint1272X" y="GluePoint1272Y"/>
                </a:cxn>
                <a:cxn ang="0">
                  <a:pos x="GluePoint1273X" y="GluePoint1273Y"/>
                </a:cxn>
                <a:cxn ang="0">
                  <a:pos x="GluePoint1274X" y="GluePoint1274Y"/>
                </a:cxn>
                <a:cxn ang="0">
                  <a:pos x="GluePoint1275X" y="GluePoint1275Y"/>
                </a:cxn>
                <a:cxn ang="0">
                  <a:pos x="GluePoint1276X" y="GluePoint1276Y"/>
                </a:cxn>
                <a:cxn ang="0">
                  <a:pos x="GluePoint1277X" y="GluePoint1277Y"/>
                </a:cxn>
                <a:cxn ang="0">
                  <a:pos x="GluePoint1278X" y="GluePoint1278Y"/>
                </a:cxn>
                <a:cxn ang="0">
                  <a:pos x="GluePoint1279X" y="GluePoint1279Y"/>
                </a:cxn>
                <a:cxn ang="0">
                  <a:pos x="GluePoint1280X" y="GluePoint1280Y"/>
                </a:cxn>
                <a:cxn ang="0">
                  <a:pos x="GluePoint1281X" y="GluePoint1281Y"/>
                </a:cxn>
                <a:cxn ang="0">
                  <a:pos x="GluePoint1282X" y="GluePoint1282Y"/>
                </a:cxn>
                <a:cxn ang="0">
                  <a:pos x="GluePoint1283X" y="GluePoint1283Y"/>
                </a:cxn>
                <a:cxn ang="0">
                  <a:pos x="GluePoint1284X" y="GluePoint1284Y"/>
                </a:cxn>
                <a:cxn ang="0">
                  <a:pos x="GluePoint1285X" y="GluePoint1285Y"/>
                </a:cxn>
                <a:cxn ang="0">
                  <a:pos x="GluePoint1286X" y="GluePoint1286Y"/>
                </a:cxn>
                <a:cxn ang="0">
                  <a:pos x="GluePoint1287X" y="GluePoint1287Y"/>
                </a:cxn>
                <a:cxn ang="0">
                  <a:pos x="GluePoint1288X" y="GluePoint1288Y"/>
                </a:cxn>
                <a:cxn ang="0">
                  <a:pos x="GluePoint1289X" y="GluePoint1289Y"/>
                </a:cxn>
                <a:cxn ang="0">
                  <a:pos x="GluePoint1290X" y="GluePoint1290Y"/>
                </a:cxn>
                <a:cxn ang="0">
                  <a:pos x="GluePoint1291X" y="GluePoint1291Y"/>
                </a:cxn>
                <a:cxn ang="0">
                  <a:pos x="GluePoint1292X" y="GluePoint1292Y"/>
                </a:cxn>
                <a:cxn ang="0">
                  <a:pos x="GluePoint1293X" y="GluePoint1293Y"/>
                </a:cxn>
                <a:cxn ang="0">
                  <a:pos x="GluePoint1294X" y="GluePoint1294Y"/>
                </a:cxn>
                <a:cxn ang="0">
                  <a:pos x="GluePoint1295X" y="GluePoint1295Y"/>
                </a:cxn>
                <a:cxn ang="0">
                  <a:pos x="GluePoint1296X" y="GluePoint1296Y"/>
                </a:cxn>
                <a:cxn ang="0">
                  <a:pos x="GluePoint1297X" y="GluePoint1297Y"/>
                </a:cxn>
                <a:cxn ang="0">
                  <a:pos x="GluePoint1298X" y="GluePoint1298Y"/>
                </a:cxn>
                <a:cxn ang="0">
                  <a:pos x="GluePoint1299X" y="GluePoint1299Y"/>
                </a:cxn>
                <a:cxn ang="0">
                  <a:pos x="GluePoint1300X" y="GluePoint1300Y"/>
                </a:cxn>
                <a:cxn ang="0">
                  <a:pos x="GluePoint1301X" y="GluePoint1301Y"/>
                </a:cxn>
                <a:cxn ang="0">
                  <a:pos x="GluePoint1302X" y="GluePoint1302Y"/>
                </a:cxn>
                <a:cxn ang="0">
                  <a:pos x="GluePoint1303X" y="GluePoint1303Y"/>
                </a:cxn>
                <a:cxn ang="0">
                  <a:pos x="GluePoint1304X" y="GluePoint1304Y"/>
                </a:cxn>
                <a:cxn ang="0">
                  <a:pos x="GluePoint1305X" y="GluePoint1305Y"/>
                </a:cxn>
                <a:cxn ang="0">
                  <a:pos x="GluePoint1306X" y="GluePoint1306Y"/>
                </a:cxn>
                <a:cxn ang="0">
                  <a:pos x="GluePoint1307X" y="GluePoint1307Y"/>
                </a:cxn>
                <a:cxn ang="0">
                  <a:pos x="GluePoint1308X" y="GluePoint1308Y"/>
                </a:cxn>
                <a:cxn ang="0">
                  <a:pos x="GluePoint1309X" y="GluePoint1309Y"/>
                </a:cxn>
                <a:cxn ang="0">
                  <a:pos x="GluePoint1310X" y="GluePoint1310Y"/>
                </a:cxn>
                <a:cxn ang="0">
                  <a:pos x="GluePoint1311X" y="GluePoint1311Y"/>
                </a:cxn>
                <a:cxn ang="0">
                  <a:pos x="GluePoint1312X" y="GluePoint1312Y"/>
                </a:cxn>
                <a:cxn ang="0">
                  <a:pos x="GluePoint1313X" y="GluePoint1313Y"/>
                </a:cxn>
                <a:cxn ang="0">
                  <a:pos x="GluePoint1314X" y="GluePoint1314Y"/>
                </a:cxn>
                <a:cxn ang="0">
                  <a:pos x="GluePoint1315X" y="GluePoint1315Y"/>
                </a:cxn>
                <a:cxn ang="0">
                  <a:pos x="GluePoint1316X" y="GluePoint1316Y"/>
                </a:cxn>
                <a:cxn ang="0">
                  <a:pos x="GluePoint1317X" y="GluePoint1317Y"/>
                </a:cxn>
                <a:cxn ang="0">
                  <a:pos x="GluePoint1318X" y="GluePoint1318Y"/>
                </a:cxn>
                <a:cxn ang="0">
                  <a:pos x="GluePoint1319X" y="GluePoint1319Y"/>
                </a:cxn>
                <a:cxn ang="0">
                  <a:pos x="GluePoint1320X" y="GluePoint1320Y"/>
                </a:cxn>
                <a:cxn ang="0">
                  <a:pos x="GluePoint1321X" y="GluePoint1321Y"/>
                </a:cxn>
                <a:cxn ang="0">
                  <a:pos x="GluePoint1322X" y="GluePoint1322Y"/>
                </a:cxn>
                <a:cxn ang="0">
                  <a:pos x="GluePoint1323X" y="GluePoint1323Y"/>
                </a:cxn>
                <a:cxn ang="0">
                  <a:pos x="GluePoint1324X" y="GluePoint1324Y"/>
                </a:cxn>
                <a:cxn ang="0">
                  <a:pos x="GluePoint1325X" y="GluePoint1325Y"/>
                </a:cxn>
                <a:cxn ang="0">
                  <a:pos x="GluePoint1326X" y="GluePoint1326Y"/>
                </a:cxn>
                <a:cxn ang="0">
                  <a:pos x="GluePoint1327X" y="GluePoint1327Y"/>
                </a:cxn>
                <a:cxn ang="0">
                  <a:pos x="GluePoint1328X" y="GluePoint1328Y"/>
                </a:cxn>
                <a:cxn ang="0">
                  <a:pos x="GluePoint1329X" y="GluePoint1329Y"/>
                </a:cxn>
                <a:cxn ang="0">
                  <a:pos x="GluePoint1330X" y="GluePoint1330Y"/>
                </a:cxn>
                <a:cxn ang="0">
                  <a:pos x="GluePoint1331X" y="GluePoint1331Y"/>
                </a:cxn>
                <a:cxn ang="0">
                  <a:pos x="GluePoint1332X" y="GluePoint1332Y"/>
                </a:cxn>
                <a:cxn ang="0">
                  <a:pos x="GluePoint1333X" y="GluePoint1333Y"/>
                </a:cxn>
                <a:cxn ang="0">
                  <a:pos x="GluePoint1334X" y="GluePoint1334Y"/>
                </a:cxn>
                <a:cxn ang="0">
                  <a:pos x="GluePoint1335X" y="GluePoint1335Y"/>
                </a:cxn>
                <a:cxn ang="0">
                  <a:pos x="GluePoint1336X" y="GluePoint1336Y"/>
                </a:cxn>
                <a:cxn ang="0">
                  <a:pos x="GluePoint1337X" y="GluePoint1337Y"/>
                </a:cxn>
                <a:cxn ang="0">
                  <a:pos x="GluePoint1338X" y="GluePoint1338Y"/>
                </a:cxn>
                <a:cxn ang="0">
                  <a:pos x="GluePoint1339X" y="GluePoint1339Y"/>
                </a:cxn>
                <a:cxn ang="0">
                  <a:pos x="GluePoint1340X" y="GluePoint1340Y"/>
                </a:cxn>
                <a:cxn ang="0">
                  <a:pos x="GluePoint1341X" y="GluePoint1341Y"/>
                </a:cxn>
                <a:cxn ang="0">
                  <a:pos x="GluePoint1342X" y="GluePoint1342Y"/>
                </a:cxn>
                <a:cxn ang="0">
                  <a:pos x="GluePoint1343X" y="GluePoint1343Y"/>
                </a:cxn>
                <a:cxn ang="0">
                  <a:pos x="GluePoint1344X" y="GluePoint1344Y"/>
                </a:cxn>
                <a:cxn ang="0">
                  <a:pos x="GluePoint1345X" y="GluePoint1345Y"/>
                </a:cxn>
                <a:cxn ang="0">
                  <a:pos x="GluePoint1346X" y="GluePoint1346Y"/>
                </a:cxn>
                <a:cxn ang="0">
                  <a:pos x="GluePoint1347X" y="GluePoint1347Y"/>
                </a:cxn>
                <a:cxn ang="0">
                  <a:pos x="GluePoint1348X" y="GluePoint1348Y"/>
                </a:cxn>
                <a:cxn ang="0">
                  <a:pos x="GluePoint1349X" y="GluePoint1349Y"/>
                </a:cxn>
                <a:cxn ang="0">
                  <a:pos x="GluePoint1350X" y="GluePoint1350Y"/>
                </a:cxn>
                <a:cxn ang="0">
                  <a:pos x="GluePoint1351X" y="GluePoint1351Y"/>
                </a:cxn>
                <a:cxn ang="0">
                  <a:pos x="GluePoint1352X" y="GluePoint1352Y"/>
                </a:cxn>
                <a:cxn ang="0">
                  <a:pos x="GluePoint1353X" y="GluePoint1353Y"/>
                </a:cxn>
                <a:cxn ang="0">
                  <a:pos x="GluePoint1354X" y="GluePoint1354Y"/>
                </a:cxn>
                <a:cxn ang="0">
                  <a:pos x="GluePoint1355X" y="GluePoint1355Y"/>
                </a:cxn>
                <a:cxn ang="0">
                  <a:pos x="GluePoint1356X" y="GluePoint1356Y"/>
                </a:cxn>
                <a:cxn ang="0">
                  <a:pos x="GluePoint1357X" y="GluePoint1357Y"/>
                </a:cxn>
                <a:cxn ang="0">
                  <a:pos x="GluePoint1358X" y="GluePoint1358Y"/>
                </a:cxn>
                <a:cxn ang="0">
                  <a:pos x="GluePoint1359X" y="GluePoint1359Y"/>
                </a:cxn>
                <a:cxn ang="0">
                  <a:pos x="GluePoint1360X" y="GluePoint1360Y"/>
                </a:cxn>
                <a:cxn ang="0">
                  <a:pos x="GluePoint1361X" y="GluePoint1361Y"/>
                </a:cxn>
                <a:cxn ang="0">
                  <a:pos x="GluePoint1362X" y="GluePoint1362Y"/>
                </a:cxn>
                <a:cxn ang="0">
                  <a:pos x="GluePoint1363X" y="GluePoint1363Y"/>
                </a:cxn>
                <a:cxn ang="0">
                  <a:pos x="GluePoint1364X" y="GluePoint1364Y"/>
                </a:cxn>
                <a:cxn ang="0">
                  <a:pos x="GluePoint1365X" y="GluePoint1365Y"/>
                </a:cxn>
                <a:cxn ang="0">
                  <a:pos x="GluePoint1366X" y="GluePoint1366Y"/>
                </a:cxn>
                <a:cxn ang="0">
                  <a:pos x="GluePoint1367X" y="GluePoint1367Y"/>
                </a:cxn>
                <a:cxn ang="0">
                  <a:pos x="GluePoint1368X" y="GluePoint1368Y"/>
                </a:cxn>
                <a:cxn ang="0">
                  <a:pos x="GluePoint1369X" y="GluePoint1369Y"/>
                </a:cxn>
                <a:cxn ang="0">
                  <a:pos x="GluePoint1370X" y="GluePoint1370Y"/>
                </a:cxn>
                <a:cxn ang="0">
                  <a:pos x="GluePoint1371X" y="GluePoint1371Y"/>
                </a:cxn>
                <a:cxn ang="0">
                  <a:pos x="GluePoint1372X" y="GluePoint1372Y"/>
                </a:cxn>
                <a:cxn ang="0">
                  <a:pos x="GluePoint1373X" y="GluePoint1373Y"/>
                </a:cxn>
                <a:cxn ang="0">
                  <a:pos x="GluePoint1374X" y="GluePoint1374Y"/>
                </a:cxn>
                <a:cxn ang="0">
                  <a:pos x="GluePoint1375X" y="GluePoint1375Y"/>
                </a:cxn>
                <a:cxn ang="0">
                  <a:pos x="GluePoint1376X" y="GluePoint1376Y"/>
                </a:cxn>
                <a:cxn ang="0">
                  <a:pos x="GluePoint1377X" y="GluePoint1377Y"/>
                </a:cxn>
                <a:cxn ang="0">
                  <a:pos x="GluePoint1378X" y="GluePoint1378Y"/>
                </a:cxn>
                <a:cxn ang="0">
                  <a:pos x="GluePoint1379X" y="GluePoint1379Y"/>
                </a:cxn>
                <a:cxn ang="0">
                  <a:pos x="GluePoint1380X" y="GluePoint1380Y"/>
                </a:cxn>
                <a:cxn ang="0">
                  <a:pos x="GluePoint1381X" y="GluePoint1381Y"/>
                </a:cxn>
                <a:cxn ang="0">
                  <a:pos x="GluePoint1382X" y="GluePoint1382Y"/>
                </a:cxn>
                <a:cxn ang="0">
                  <a:pos x="GluePoint1383X" y="GluePoint1383Y"/>
                </a:cxn>
                <a:cxn ang="0">
                  <a:pos x="GluePoint1384X" y="GluePoint1384Y"/>
                </a:cxn>
                <a:cxn ang="0">
                  <a:pos x="GluePoint1385X" y="GluePoint1385Y"/>
                </a:cxn>
                <a:cxn ang="0">
                  <a:pos x="GluePoint1386X" y="GluePoint1386Y"/>
                </a:cxn>
                <a:cxn ang="0">
                  <a:pos x="GluePoint1387X" y="GluePoint1387Y"/>
                </a:cxn>
                <a:cxn ang="0">
                  <a:pos x="GluePoint1388X" y="GluePoint1388Y"/>
                </a:cxn>
                <a:cxn ang="0">
                  <a:pos x="GluePoint1389X" y="GluePoint1389Y"/>
                </a:cxn>
                <a:cxn ang="0">
                  <a:pos x="GluePoint1390X" y="GluePoint1390Y"/>
                </a:cxn>
                <a:cxn ang="0">
                  <a:pos x="GluePoint1391X" y="GluePoint1391Y"/>
                </a:cxn>
                <a:cxn ang="0">
                  <a:pos x="GluePoint1392X" y="GluePoint1392Y"/>
                </a:cxn>
                <a:cxn ang="0">
                  <a:pos x="GluePoint1393X" y="GluePoint1393Y"/>
                </a:cxn>
                <a:cxn ang="0">
                  <a:pos x="GluePoint1394X" y="GluePoint1394Y"/>
                </a:cxn>
                <a:cxn ang="0">
                  <a:pos x="GluePoint1395X" y="GluePoint1395Y"/>
                </a:cxn>
                <a:cxn ang="0">
                  <a:pos x="GluePoint1396X" y="GluePoint1396Y"/>
                </a:cxn>
                <a:cxn ang="0">
                  <a:pos x="GluePoint1397X" y="GluePoint1397Y"/>
                </a:cxn>
                <a:cxn ang="0">
                  <a:pos x="GluePoint1398X" y="GluePoint1398Y"/>
                </a:cxn>
                <a:cxn ang="0">
                  <a:pos x="GluePoint1399X" y="GluePoint1399Y"/>
                </a:cxn>
                <a:cxn ang="0">
                  <a:pos x="GluePoint1400X" y="GluePoint1400Y"/>
                </a:cxn>
                <a:cxn ang="0">
                  <a:pos x="GluePoint1401X" y="GluePoint1401Y"/>
                </a:cxn>
                <a:cxn ang="0">
                  <a:pos x="GluePoint1402X" y="GluePoint1402Y"/>
                </a:cxn>
                <a:cxn ang="0">
                  <a:pos x="GluePoint1403X" y="GluePoint1403Y"/>
                </a:cxn>
                <a:cxn ang="0">
                  <a:pos x="GluePoint1404X" y="GluePoint1404Y"/>
                </a:cxn>
                <a:cxn ang="0">
                  <a:pos x="GluePoint1405X" y="GluePoint1405Y"/>
                </a:cxn>
                <a:cxn ang="0">
                  <a:pos x="GluePoint1406X" y="GluePoint1406Y"/>
                </a:cxn>
                <a:cxn ang="0">
                  <a:pos x="GluePoint1407X" y="GluePoint1407Y"/>
                </a:cxn>
                <a:cxn ang="0">
                  <a:pos x="GluePoint1408X" y="GluePoint1408Y"/>
                </a:cxn>
                <a:cxn ang="0">
                  <a:pos x="GluePoint1409X" y="GluePoint1409Y"/>
                </a:cxn>
                <a:cxn ang="0">
                  <a:pos x="GluePoint1410X" y="GluePoint1410Y"/>
                </a:cxn>
                <a:cxn ang="0">
                  <a:pos x="GluePoint1411X" y="GluePoint1411Y"/>
                </a:cxn>
                <a:cxn ang="0">
                  <a:pos x="GluePoint1412X" y="GluePoint1412Y"/>
                </a:cxn>
                <a:cxn ang="0">
                  <a:pos x="GluePoint1413X" y="GluePoint1413Y"/>
                </a:cxn>
                <a:cxn ang="0">
                  <a:pos x="GluePoint1414X" y="GluePoint1414Y"/>
                </a:cxn>
                <a:cxn ang="0">
                  <a:pos x="GluePoint1415X" y="GluePoint1415Y"/>
                </a:cxn>
                <a:cxn ang="0">
                  <a:pos x="GluePoint1416X" y="GluePoint1416Y"/>
                </a:cxn>
                <a:cxn ang="0">
                  <a:pos x="GluePoint1417X" y="GluePoint1417Y"/>
                </a:cxn>
                <a:cxn ang="0">
                  <a:pos x="GluePoint1418X" y="GluePoint1418Y"/>
                </a:cxn>
                <a:cxn ang="0">
                  <a:pos x="GluePoint1419X" y="GluePoint1419Y"/>
                </a:cxn>
                <a:cxn ang="0">
                  <a:pos x="GluePoint1420X" y="GluePoint1420Y"/>
                </a:cxn>
                <a:cxn ang="0">
                  <a:pos x="GluePoint1421X" y="GluePoint1421Y"/>
                </a:cxn>
                <a:cxn ang="0">
                  <a:pos x="GluePoint1422X" y="GluePoint1422Y"/>
                </a:cxn>
                <a:cxn ang="0">
                  <a:pos x="GluePoint1423X" y="GluePoint1423Y"/>
                </a:cxn>
                <a:cxn ang="0">
                  <a:pos x="GluePoint1424X" y="GluePoint1424Y"/>
                </a:cxn>
                <a:cxn ang="0">
                  <a:pos x="GluePoint1425X" y="GluePoint1425Y"/>
                </a:cxn>
                <a:cxn ang="0">
                  <a:pos x="GluePoint1426X" y="GluePoint1426Y"/>
                </a:cxn>
                <a:cxn ang="0">
                  <a:pos x="GluePoint1427X" y="GluePoint1427Y"/>
                </a:cxn>
                <a:cxn ang="0">
                  <a:pos x="GluePoint1428X" y="GluePoint1428Y"/>
                </a:cxn>
                <a:cxn ang="0">
                  <a:pos x="GluePoint1429X" y="GluePoint1429Y"/>
                </a:cxn>
                <a:cxn ang="0">
                  <a:pos x="GluePoint1430X" y="GluePoint1430Y"/>
                </a:cxn>
                <a:cxn ang="0">
                  <a:pos x="GluePoint1431X" y="GluePoint1431Y"/>
                </a:cxn>
                <a:cxn ang="0">
                  <a:pos x="GluePoint1432X" y="GluePoint1432Y"/>
                </a:cxn>
                <a:cxn ang="0">
                  <a:pos x="GluePoint1433X" y="GluePoint1433Y"/>
                </a:cxn>
                <a:cxn ang="0">
                  <a:pos x="GluePoint1434X" y="GluePoint1434Y"/>
                </a:cxn>
                <a:cxn ang="0">
                  <a:pos x="GluePoint1435X" y="GluePoint1435Y"/>
                </a:cxn>
                <a:cxn ang="0">
                  <a:pos x="GluePoint1436X" y="GluePoint1436Y"/>
                </a:cxn>
                <a:cxn ang="0">
                  <a:pos x="GluePoint1437X" y="GluePoint1437Y"/>
                </a:cxn>
                <a:cxn ang="0">
                  <a:pos x="GluePoint1438X" y="GluePoint1438Y"/>
                </a:cxn>
                <a:cxn ang="0">
                  <a:pos x="GluePoint1439X" y="GluePoint1439Y"/>
                </a:cxn>
                <a:cxn ang="0">
                  <a:pos x="GluePoint1440X" y="GluePoint1440Y"/>
                </a:cxn>
                <a:cxn ang="0">
                  <a:pos x="GluePoint1441X" y="GluePoint1441Y"/>
                </a:cxn>
                <a:cxn ang="0">
                  <a:pos x="GluePoint1442X" y="GluePoint1442Y"/>
                </a:cxn>
                <a:cxn ang="0">
                  <a:pos x="GluePoint1443X" y="GluePoint1443Y"/>
                </a:cxn>
                <a:cxn ang="0">
                  <a:pos x="GluePoint1444X" y="GluePoint1444Y"/>
                </a:cxn>
                <a:cxn ang="0">
                  <a:pos x="GluePoint1445X" y="GluePoint1445Y"/>
                </a:cxn>
                <a:cxn ang="0">
                  <a:pos x="GluePoint1446X" y="GluePoint1446Y"/>
                </a:cxn>
                <a:cxn ang="0">
                  <a:pos x="GluePoint1447X" y="GluePoint1447Y"/>
                </a:cxn>
                <a:cxn ang="0">
                  <a:pos x="GluePoint1448X" y="GluePoint1448Y"/>
                </a:cxn>
                <a:cxn ang="0">
                  <a:pos x="GluePoint1449X" y="GluePoint1449Y"/>
                </a:cxn>
                <a:cxn ang="0">
                  <a:pos x="GluePoint1450X" y="GluePoint1450Y"/>
                </a:cxn>
                <a:cxn ang="0">
                  <a:pos x="GluePoint1451X" y="GluePoint1451Y"/>
                </a:cxn>
                <a:cxn ang="0">
                  <a:pos x="GluePoint1452X" y="GluePoint1452Y"/>
                </a:cxn>
                <a:cxn ang="0">
                  <a:pos x="GluePoint1453X" y="GluePoint1453Y"/>
                </a:cxn>
                <a:cxn ang="0">
                  <a:pos x="GluePoint1454X" y="GluePoint1454Y"/>
                </a:cxn>
                <a:cxn ang="0">
                  <a:pos x="GluePoint1455X" y="GluePoint1455Y"/>
                </a:cxn>
                <a:cxn ang="0">
                  <a:pos x="GluePoint1456X" y="GluePoint1456Y"/>
                </a:cxn>
                <a:cxn ang="0">
                  <a:pos x="GluePoint1457X" y="GluePoint1457Y"/>
                </a:cxn>
                <a:cxn ang="0">
                  <a:pos x="GluePoint1458X" y="GluePoint1458Y"/>
                </a:cxn>
                <a:cxn ang="0">
                  <a:pos x="GluePoint1459X" y="GluePoint1459Y"/>
                </a:cxn>
                <a:cxn ang="0">
                  <a:pos x="GluePoint1460X" y="GluePoint1460Y"/>
                </a:cxn>
                <a:cxn ang="0">
                  <a:pos x="GluePoint1461X" y="GluePoint1461Y"/>
                </a:cxn>
                <a:cxn ang="0">
                  <a:pos x="GluePoint1462X" y="GluePoint1462Y"/>
                </a:cxn>
                <a:cxn ang="0">
                  <a:pos x="GluePoint1463X" y="GluePoint1463Y"/>
                </a:cxn>
                <a:cxn ang="0">
                  <a:pos x="GluePoint1464X" y="GluePoint1464Y"/>
                </a:cxn>
                <a:cxn ang="0">
                  <a:pos x="GluePoint1465X" y="GluePoint1465Y"/>
                </a:cxn>
                <a:cxn ang="0">
                  <a:pos x="GluePoint1466X" y="GluePoint1466Y"/>
                </a:cxn>
                <a:cxn ang="0">
                  <a:pos x="GluePoint1467X" y="GluePoint1467Y"/>
                </a:cxn>
                <a:cxn ang="0">
                  <a:pos x="GluePoint1468X" y="GluePoint1468Y"/>
                </a:cxn>
                <a:cxn ang="0">
                  <a:pos x="GluePoint1469X" y="GluePoint1469Y"/>
                </a:cxn>
                <a:cxn ang="0">
                  <a:pos x="GluePoint1470X" y="GluePoint1470Y"/>
                </a:cxn>
                <a:cxn ang="0">
                  <a:pos x="GluePoint1471X" y="GluePoint1471Y"/>
                </a:cxn>
                <a:cxn ang="0">
                  <a:pos x="GluePoint1472X" y="GluePoint1472Y"/>
                </a:cxn>
                <a:cxn ang="0">
                  <a:pos x="GluePoint1473X" y="GluePoint1473Y"/>
                </a:cxn>
                <a:cxn ang="0">
                  <a:pos x="GluePoint1474X" y="GluePoint1474Y"/>
                </a:cxn>
                <a:cxn ang="0">
                  <a:pos x="GluePoint1475X" y="GluePoint1475Y"/>
                </a:cxn>
                <a:cxn ang="0">
                  <a:pos x="GluePoint1476X" y="GluePoint1476Y"/>
                </a:cxn>
                <a:cxn ang="0">
                  <a:pos x="GluePoint1477X" y="GluePoint1477Y"/>
                </a:cxn>
                <a:cxn ang="0">
                  <a:pos x="GluePoint1478X" y="GluePoint1478Y"/>
                </a:cxn>
                <a:cxn ang="0">
                  <a:pos x="GluePoint1479X" y="GluePoint1479Y"/>
                </a:cxn>
                <a:cxn ang="0">
                  <a:pos x="GluePoint1480X" y="GluePoint1480Y"/>
                </a:cxn>
                <a:cxn ang="0">
                  <a:pos x="GluePoint1481X" y="GluePoint1481Y"/>
                </a:cxn>
                <a:cxn ang="0">
                  <a:pos x="GluePoint1482X" y="GluePoint1482Y"/>
                </a:cxn>
                <a:cxn ang="0">
                  <a:pos x="GluePoint1483X" y="GluePoint1483Y"/>
                </a:cxn>
                <a:cxn ang="0">
                  <a:pos x="GluePoint1484X" y="GluePoint1484Y"/>
                </a:cxn>
                <a:cxn ang="0">
                  <a:pos x="GluePoint1485X" y="GluePoint1485Y"/>
                </a:cxn>
                <a:cxn ang="0">
                  <a:pos x="GluePoint1486X" y="GluePoint1486Y"/>
                </a:cxn>
                <a:cxn ang="0">
                  <a:pos x="GluePoint1487X" y="GluePoint1487Y"/>
                </a:cxn>
                <a:cxn ang="0">
                  <a:pos x="GluePoint1488X" y="GluePoint1488Y"/>
                </a:cxn>
                <a:cxn ang="0">
                  <a:pos x="GluePoint1489X" y="GluePoint1489Y"/>
                </a:cxn>
                <a:cxn ang="0">
                  <a:pos x="GluePoint1490X" y="GluePoint1490Y"/>
                </a:cxn>
                <a:cxn ang="0">
                  <a:pos x="GluePoint1491X" y="GluePoint1491Y"/>
                </a:cxn>
                <a:cxn ang="0">
                  <a:pos x="GluePoint1492X" y="GluePoint1492Y"/>
                </a:cxn>
                <a:cxn ang="0">
                  <a:pos x="GluePoint1493X" y="GluePoint1493Y"/>
                </a:cxn>
                <a:cxn ang="0">
                  <a:pos x="GluePoint1494X" y="GluePoint1494Y"/>
                </a:cxn>
                <a:cxn ang="0">
                  <a:pos x="GluePoint1495X" y="GluePoint1495Y"/>
                </a:cxn>
                <a:cxn ang="0">
                  <a:pos x="GluePoint1496X" y="GluePoint1496Y"/>
                </a:cxn>
                <a:cxn ang="0">
                  <a:pos x="GluePoint1497X" y="GluePoint1497Y"/>
                </a:cxn>
                <a:cxn ang="0">
                  <a:pos x="GluePoint1498X" y="GluePoint1498Y"/>
                </a:cxn>
                <a:cxn ang="0">
                  <a:pos x="GluePoint1499X" y="GluePoint1499Y"/>
                </a:cxn>
                <a:cxn ang="0">
                  <a:pos x="GluePoint1500X" y="GluePoint1500Y"/>
                </a:cxn>
                <a:cxn ang="0">
                  <a:pos x="GluePoint1501X" y="GluePoint1501Y"/>
                </a:cxn>
                <a:cxn ang="0">
                  <a:pos x="GluePoint1502X" y="GluePoint1502Y"/>
                </a:cxn>
                <a:cxn ang="0">
                  <a:pos x="GluePoint1503X" y="GluePoint1503Y"/>
                </a:cxn>
                <a:cxn ang="0">
                  <a:pos x="GluePoint1504X" y="GluePoint1504Y"/>
                </a:cxn>
                <a:cxn ang="0">
                  <a:pos x="GluePoint1505X" y="GluePoint1505Y"/>
                </a:cxn>
                <a:cxn ang="0">
                  <a:pos x="GluePoint1506X" y="GluePoint1506Y"/>
                </a:cxn>
                <a:cxn ang="0">
                  <a:pos x="GluePoint1507X" y="GluePoint1507Y"/>
                </a:cxn>
                <a:cxn ang="0">
                  <a:pos x="GluePoint1508X" y="GluePoint1508Y"/>
                </a:cxn>
                <a:cxn ang="0">
                  <a:pos x="GluePoint1509X" y="GluePoint1509Y"/>
                </a:cxn>
                <a:cxn ang="0">
                  <a:pos x="GluePoint1510X" y="GluePoint1510Y"/>
                </a:cxn>
                <a:cxn ang="0">
                  <a:pos x="GluePoint1511X" y="GluePoint1511Y"/>
                </a:cxn>
                <a:cxn ang="0">
                  <a:pos x="GluePoint1512X" y="GluePoint1512Y"/>
                </a:cxn>
                <a:cxn ang="0">
                  <a:pos x="GluePoint1513X" y="GluePoint1513Y"/>
                </a:cxn>
                <a:cxn ang="0">
                  <a:pos x="GluePoint1514X" y="GluePoint1514Y"/>
                </a:cxn>
                <a:cxn ang="0">
                  <a:pos x="GluePoint1515X" y="GluePoint1515Y"/>
                </a:cxn>
                <a:cxn ang="0">
                  <a:pos x="GluePoint1516X" y="GluePoint1516Y"/>
                </a:cxn>
                <a:cxn ang="0">
                  <a:pos x="GluePoint1517X" y="GluePoint1517Y"/>
                </a:cxn>
                <a:cxn ang="0">
                  <a:pos x="GluePoint1518X" y="GluePoint1518Y"/>
                </a:cxn>
                <a:cxn ang="0">
                  <a:pos x="GluePoint1519X" y="GluePoint1519Y"/>
                </a:cxn>
                <a:cxn ang="0">
                  <a:pos x="GluePoint1520X" y="GluePoint1520Y"/>
                </a:cxn>
                <a:cxn ang="0">
                  <a:pos x="GluePoint1521X" y="GluePoint1521Y"/>
                </a:cxn>
                <a:cxn ang="0">
                  <a:pos x="GluePoint1522X" y="GluePoint1522Y"/>
                </a:cxn>
                <a:cxn ang="0">
                  <a:pos x="GluePoint1523X" y="GluePoint1523Y"/>
                </a:cxn>
                <a:cxn ang="0">
                  <a:pos x="GluePoint1524X" y="GluePoint1524Y"/>
                </a:cxn>
                <a:cxn ang="0">
                  <a:pos x="GluePoint1525X" y="GluePoint1525Y"/>
                </a:cxn>
                <a:cxn ang="0">
                  <a:pos x="GluePoint1526X" y="GluePoint1526Y"/>
                </a:cxn>
                <a:cxn ang="0">
                  <a:pos x="GluePoint1527X" y="GluePoint1527Y"/>
                </a:cxn>
                <a:cxn ang="0">
                  <a:pos x="GluePoint1528X" y="GluePoint1528Y"/>
                </a:cxn>
                <a:cxn ang="0">
                  <a:pos x="GluePoint1529X" y="GluePoint1529Y"/>
                </a:cxn>
                <a:cxn ang="0">
                  <a:pos x="GluePoint1530X" y="GluePoint1530Y"/>
                </a:cxn>
                <a:cxn ang="0">
                  <a:pos x="GluePoint1531X" y="GluePoint1531Y"/>
                </a:cxn>
                <a:cxn ang="0">
                  <a:pos x="GluePoint1532X" y="GluePoint1532Y"/>
                </a:cxn>
                <a:cxn ang="0">
                  <a:pos x="GluePoint1533X" y="GluePoint1533Y"/>
                </a:cxn>
                <a:cxn ang="0">
                  <a:pos x="GluePoint1534X" y="GluePoint1534Y"/>
                </a:cxn>
                <a:cxn ang="0">
                  <a:pos x="GluePoint1535X" y="GluePoint1535Y"/>
                </a:cxn>
                <a:cxn ang="0">
                  <a:pos x="GluePoint1536X" y="GluePoint1536Y"/>
                </a:cxn>
                <a:cxn ang="0">
                  <a:pos x="GluePoint1537X" y="GluePoint1537Y"/>
                </a:cxn>
                <a:cxn ang="0">
                  <a:pos x="GluePoint1538X" y="GluePoint1538Y"/>
                </a:cxn>
                <a:cxn ang="0">
                  <a:pos x="GluePoint1539X" y="GluePoint1539Y"/>
                </a:cxn>
                <a:cxn ang="0">
                  <a:pos x="GluePoint1540X" y="GluePoint1540Y"/>
                </a:cxn>
                <a:cxn ang="0">
                  <a:pos x="GluePoint1541X" y="GluePoint1541Y"/>
                </a:cxn>
                <a:cxn ang="0">
                  <a:pos x="GluePoint1542X" y="GluePoint1542Y"/>
                </a:cxn>
                <a:cxn ang="0">
                  <a:pos x="GluePoint1543X" y="GluePoint1543Y"/>
                </a:cxn>
                <a:cxn ang="0">
                  <a:pos x="GluePoint1544X" y="GluePoint1544Y"/>
                </a:cxn>
                <a:cxn ang="0">
                  <a:pos x="GluePoint1545X" y="GluePoint1545Y"/>
                </a:cxn>
                <a:cxn ang="0">
                  <a:pos x="GluePoint1546X" y="GluePoint1546Y"/>
                </a:cxn>
                <a:cxn ang="0">
                  <a:pos x="GluePoint1547X" y="GluePoint1547Y"/>
                </a:cxn>
                <a:cxn ang="0">
                  <a:pos x="GluePoint1548X" y="GluePoint1548Y"/>
                </a:cxn>
                <a:cxn ang="0">
                  <a:pos x="GluePoint1549X" y="GluePoint1549Y"/>
                </a:cxn>
                <a:cxn ang="0">
                  <a:pos x="GluePoint1550X" y="GluePoint1550Y"/>
                </a:cxn>
                <a:cxn ang="0">
                  <a:pos x="GluePoint1551X" y="GluePoint1551Y"/>
                </a:cxn>
                <a:cxn ang="0">
                  <a:pos x="GluePoint1552X" y="GluePoint1552Y"/>
                </a:cxn>
                <a:cxn ang="0">
                  <a:pos x="GluePoint1553X" y="GluePoint1553Y"/>
                </a:cxn>
                <a:cxn ang="0">
                  <a:pos x="GluePoint1554X" y="GluePoint1554Y"/>
                </a:cxn>
                <a:cxn ang="0">
                  <a:pos x="GluePoint1555X" y="GluePoint1555Y"/>
                </a:cxn>
                <a:cxn ang="0">
                  <a:pos x="GluePoint1556X" y="GluePoint1556Y"/>
                </a:cxn>
                <a:cxn ang="0">
                  <a:pos x="GluePoint1557X" y="GluePoint1557Y"/>
                </a:cxn>
                <a:cxn ang="0">
                  <a:pos x="GluePoint1558X" y="GluePoint1558Y"/>
                </a:cxn>
                <a:cxn ang="0">
                  <a:pos x="GluePoint1559X" y="GluePoint1559Y"/>
                </a:cxn>
                <a:cxn ang="0">
                  <a:pos x="GluePoint1560X" y="GluePoint1560Y"/>
                </a:cxn>
                <a:cxn ang="0">
                  <a:pos x="GluePoint1561X" y="GluePoint1561Y"/>
                </a:cxn>
                <a:cxn ang="0">
                  <a:pos x="GluePoint1562X" y="GluePoint1562Y"/>
                </a:cxn>
                <a:cxn ang="0">
                  <a:pos x="GluePoint1563X" y="GluePoint1563Y"/>
                </a:cxn>
                <a:cxn ang="0">
                  <a:pos x="GluePoint1564X" y="GluePoint1564Y"/>
                </a:cxn>
                <a:cxn ang="0">
                  <a:pos x="GluePoint1565X" y="GluePoint1565Y"/>
                </a:cxn>
                <a:cxn ang="0">
                  <a:pos x="GluePoint1566X" y="GluePoint1566Y"/>
                </a:cxn>
                <a:cxn ang="0">
                  <a:pos x="GluePoint1567X" y="GluePoint1567Y"/>
                </a:cxn>
                <a:cxn ang="0">
                  <a:pos x="GluePoint1568X" y="GluePoint1568Y"/>
                </a:cxn>
                <a:cxn ang="0">
                  <a:pos x="GluePoint1569X" y="GluePoint1569Y"/>
                </a:cxn>
                <a:cxn ang="0">
                  <a:pos x="GluePoint1570X" y="GluePoint1570Y"/>
                </a:cxn>
                <a:cxn ang="0">
                  <a:pos x="GluePoint1571X" y="GluePoint1571Y"/>
                </a:cxn>
                <a:cxn ang="0">
                  <a:pos x="GluePoint1572X" y="GluePoint1572Y"/>
                </a:cxn>
                <a:cxn ang="0">
                  <a:pos x="GluePoint1573X" y="GluePoint1573Y"/>
                </a:cxn>
                <a:cxn ang="0">
                  <a:pos x="GluePoint1574X" y="GluePoint1574Y"/>
                </a:cxn>
                <a:cxn ang="0">
                  <a:pos x="GluePoint1575X" y="GluePoint1575Y"/>
                </a:cxn>
                <a:cxn ang="0">
                  <a:pos x="GluePoint1576X" y="GluePoint1576Y"/>
                </a:cxn>
                <a:cxn ang="0">
                  <a:pos x="GluePoint1577X" y="GluePoint1577Y"/>
                </a:cxn>
                <a:cxn ang="0">
                  <a:pos x="GluePoint1578X" y="GluePoint1578Y"/>
                </a:cxn>
                <a:cxn ang="0">
                  <a:pos x="GluePoint1579X" y="GluePoint1579Y"/>
                </a:cxn>
                <a:cxn ang="0">
                  <a:pos x="GluePoint1580X" y="GluePoint1580Y"/>
                </a:cxn>
                <a:cxn ang="0">
                  <a:pos x="GluePoint1581X" y="GluePoint1581Y"/>
                </a:cxn>
                <a:cxn ang="0">
                  <a:pos x="GluePoint1582X" y="GluePoint1582Y"/>
                </a:cxn>
                <a:cxn ang="0">
                  <a:pos x="GluePoint1583X" y="GluePoint1583Y"/>
                </a:cxn>
                <a:cxn ang="0">
                  <a:pos x="GluePoint1584X" y="GluePoint1584Y"/>
                </a:cxn>
                <a:cxn ang="0">
                  <a:pos x="GluePoint1585X" y="GluePoint1585Y"/>
                </a:cxn>
                <a:cxn ang="0">
                  <a:pos x="GluePoint1586X" y="GluePoint1586Y"/>
                </a:cxn>
                <a:cxn ang="0">
                  <a:pos x="GluePoint1587X" y="GluePoint1587Y"/>
                </a:cxn>
                <a:cxn ang="0">
                  <a:pos x="GluePoint1588X" y="GluePoint1588Y"/>
                </a:cxn>
                <a:cxn ang="0">
                  <a:pos x="GluePoint1589X" y="GluePoint1589Y"/>
                </a:cxn>
                <a:cxn ang="0">
                  <a:pos x="GluePoint1590X" y="GluePoint1590Y"/>
                </a:cxn>
                <a:cxn ang="0">
                  <a:pos x="GluePoint1591X" y="GluePoint1591Y"/>
                </a:cxn>
                <a:cxn ang="0">
                  <a:pos x="GluePoint1592X" y="GluePoint1592Y"/>
                </a:cxn>
                <a:cxn ang="0">
                  <a:pos x="GluePoint1593X" y="GluePoint1593Y"/>
                </a:cxn>
                <a:cxn ang="0">
                  <a:pos x="GluePoint1594X" y="GluePoint1594Y"/>
                </a:cxn>
                <a:cxn ang="0">
                  <a:pos x="GluePoint1595X" y="GluePoint1595Y"/>
                </a:cxn>
                <a:cxn ang="0">
                  <a:pos x="GluePoint1596X" y="GluePoint1596Y"/>
                </a:cxn>
                <a:cxn ang="0">
                  <a:pos x="GluePoint1597X" y="GluePoint1597Y"/>
                </a:cxn>
                <a:cxn ang="0">
                  <a:pos x="GluePoint1598X" y="GluePoint1598Y"/>
                </a:cxn>
                <a:cxn ang="0">
                  <a:pos x="GluePoint1599X" y="GluePoint1599Y"/>
                </a:cxn>
                <a:cxn ang="0">
                  <a:pos x="GluePoint1600X" y="GluePoint1600Y"/>
                </a:cxn>
                <a:cxn ang="0">
                  <a:pos x="GluePoint1601X" y="GluePoint1601Y"/>
                </a:cxn>
                <a:cxn ang="0">
                  <a:pos x="GluePoint1602X" y="GluePoint1602Y"/>
                </a:cxn>
                <a:cxn ang="0">
                  <a:pos x="GluePoint1603X" y="GluePoint1603Y"/>
                </a:cxn>
                <a:cxn ang="0">
                  <a:pos x="GluePoint1604X" y="GluePoint1604Y"/>
                </a:cxn>
                <a:cxn ang="0">
                  <a:pos x="GluePoint1605X" y="GluePoint1605Y"/>
                </a:cxn>
                <a:cxn ang="0">
                  <a:pos x="GluePoint1606X" y="GluePoint1606Y"/>
                </a:cxn>
                <a:cxn ang="0">
                  <a:pos x="GluePoint1607X" y="GluePoint1607Y"/>
                </a:cxn>
                <a:cxn ang="0">
                  <a:pos x="GluePoint1608X" y="GluePoint1608Y"/>
                </a:cxn>
                <a:cxn ang="0">
                  <a:pos x="GluePoint1609X" y="GluePoint1609Y"/>
                </a:cxn>
                <a:cxn ang="0">
                  <a:pos x="GluePoint1610X" y="GluePoint1610Y"/>
                </a:cxn>
                <a:cxn ang="0">
                  <a:pos x="GluePoint1611X" y="GluePoint1611Y"/>
                </a:cxn>
                <a:cxn ang="0">
                  <a:pos x="GluePoint1612X" y="GluePoint1612Y"/>
                </a:cxn>
                <a:cxn ang="0">
                  <a:pos x="GluePoint1613X" y="GluePoint1613Y"/>
                </a:cxn>
                <a:cxn ang="0">
                  <a:pos x="GluePoint1614X" y="GluePoint1614Y"/>
                </a:cxn>
                <a:cxn ang="0">
                  <a:pos x="GluePoint1615X" y="GluePoint1615Y"/>
                </a:cxn>
                <a:cxn ang="0">
                  <a:pos x="GluePoint1616X" y="GluePoint1616Y"/>
                </a:cxn>
                <a:cxn ang="0">
                  <a:pos x="GluePoint1617X" y="GluePoint1617Y"/>
                </a:cxn>
                <a:cxn ang="0">
                  <a:pos x="GluePoint1618X" y="GluePoint1618Y"/>
                </a:cxn>
                <a:cxn ang="0">
                  <a:pos x="GluePoint1619X" y="GluePoint1619Y"/>
                </a:cxn>
                <a:cxn ang="0">
                  <a:pos x="GluePoint1620X" y="GluePoint1620Y"/>
                </a:cxn>
                <a:cxn ang="0">
                  <a:pos x="GluePoint1621X" y="GluePoint1621Y"/>
                </a:cxn>
                <a:cxn ang="0">
                  <a:pos x="GluePoint1622X" y="GluePoint1622Y"/>
                </a:cxn>
                <a:cxn ang="0">
                  <a:pos x="GluePoint1623X" y="GluePoint1623Y"/>
                </a:cxn>
                <a:cxn ang="0">
                  <a:pos x="GluePoint1624X" y="GluePoint1624Y"/>
                </a:cxn>
                <a:cxn ang="0">
                  <a:pos x="GluePoint1625X" y="GluePoint1625Y"/>
                </a:cxn>
                <a:cxn ang="0">
                  <a:pos x="GluePoint1626X" y="GluePoint1626Y"/>
                </a:cxn>
                <a:cxn ang="0">
                  <a:pos x="GluePoint1627X" y="GluePoint1627Y"/>
                </a:cxn>
                <a:cxn ang="0">
                  <a:pos x="GluePoint1628X" y="GluePoint1628Y"/>
                </a:cxn>
                <a:cxn ang="0">
                  <a:pos x="GluePoint1629X" y="GluePoint1629Y"/>
                </a:cxn>
                <a:cxn ang="0">
                  <a:pos x="GluePoint1630X" y="GluePoint1630Y"/>
                </a:cxn>
                <a:cxn ang="0">
                  <a:pos x="GluePoint1631X" y="GluePoint1631Y"/>
                </a:cxn>
                <a:cxn ang="0">
                  <a:pos x="GluePoint1632X" y="GluePoint1632Y"/>
                </a:cxn>
                <a:cxn ang="0">
                  <a:pos x="GluePoint1633X" y="GluePoint1633Y"/>
                </a:cxn>
                <a:cxn ang="0">
                  <a:pos x="GluePoint1634X" y="GluePoint1634Y"/>
                </a:cxn>
                <a:cxn ang="0">
                  <a:pos x="GluePoint1635X" y="GluePoint1635Y"/>
                </a:cxn>
                <a:cxn ang="0">
                  <a:pos x="GluePoint1636X" y="GluePoint1636Y"/>
                </a:cxn>
                <a:cxn ang="0">
                  <a:pos x="GluePoint1637X" y="GluePoint1637Y"/>
                </a:cxn>
                <a:cxn ang="0">
                  <a:pos x="GluePoint1638X" y="GluePoint1638Y"/>
                </a:cxn>
                <a:cxn ang="0">
                  <a:pos x="GluePoint1639X" y="GluePoint1639Y"/>
                </a:cxn>
                <a:cxn ang="0">
                  <a:pos x="GluePoint1640X" y="GluePoint1640Y"/>
                </a:cxn>
                <a:cxn ang="0">
                  <a:pos x="GluePoint1641X" y="GluePoint1641Y"/>
                </a:cxn>
                <a:cxn ang="0">
                  <a:pos x="GluePoint1642X" y="GluePoint1642Y"/>
                </a:cxn>
                <a:cxn ang="0">
                  <a:pos x="GluePoint1643X" y="GluePoint1643Y"/>
                </a:cxn>
                <a:cxn ang="0">
                  <a:pos x="GluePoint1644X" y="GluePoint1644Y"/>
                </a:cxn>
                <a:cxn ang="0">
                  <a:pos x="GluePoint1645X" y="GluePoint1645Y"/>
                </a:cxn>
                <a:cxn ang="0">
                  <a:pos x="GluePoint1646X" y="GluePoint1646Y"/>
                </a:cxn>
                <a:cxn ang="0">
                  <a:pos x="GluePoint1647X" y="GluePoint1647Y"/>
                </a:cxn>
                <a:cxn ang="0">
                  <a:pos x="GluePoint1648X" y="GluePoint1648Y"/>
                </a:cxn>
                <a:cxn ang="0">
                  <a:pos x="GluePoint1649X" y="GluePoint1649Y"/>
                </a:cxn>
                <a:cxn ang="0">
                  <a:pos x="GluePoint1650X" y="GluePoint1650Y"/>
                </a:cxn>
                <a:cxn ang="0">
                  <a:pos x="GluePoint1651X" y="GluePoint1651Y"/>
                </a:cxn>
                <a:cxn ang="0">
                  <a:pos x="GluePoint1652X" y="GluePoint1652Y"/>
                </a:cxn>
                <a:cxn ang="0">
                  <a:pos x="GluePoint1653X" y="GluePoint1653Y"/>
                </a:cxn>
                <a:cxn ang="0">
                  <a:pos x="GluePoint1654X" y="GluePoint1654Y"/>
                </a:cxn>
                <a:cxn ang="0">
                  <a:pos x="GluePoint1655X" y="GluePoint1655Y"/>
                </a:cxn>
                <a:cxn ang="0">
                  <a:pos x="GluePoint1656X" y="GluePoint1656Y"/>
                </a:cxn>
                <a:cxn ang="0">
                  <a:pos x="GluePoint1657X" y="GluePoint1657Y"/>
                </a:cxn>
                <a:cxn ang="0">
                  <a:pos x="GluePoint1658X" y="GluePoint1658Y"/>
                </a:cxn>
                <a:cxn ang="0">
                  <a:pos x="GluePoint1659X" y="GluePoint1659Y"/>
                </a:cxn>
                <a:cxn ang="0">
                  <a:pos x="GluePoint1660X" y="GluePoint1660Y"/>
                </a:cxn>
                <a:cxn ang="0">
                  <a:pos x="GluePoint1661X" y="GluePoint1661Y"/>
                </a:cxn>
                <a:cxn ang="0">
                  <a:pos x="GluePoint1662X" y="GluePoint1662Y"/>
                </a:cxn>
                <a:cxn ang="0">
                  <a:pos x="GluePoint1663X" y="GluePoint1663Y"/>
                </a:cxn>
                <a:cxn ang="0">
                  <a:pos x="GluePoint1664X" y="GluePoint1664Y"/>
                </a:cxn>
                <a:cxn ang="0">
                  <a:pos x="GluePoint1665X" y="GluePoint1665Y"/>
                </a:cxn>
                <a:cxn ang="0">
                  <a:pos x="GluePoint1666X" y="GluePoint1666Y"/>
                </a:cxn>
                <a:cxn ang="0">
                  <a:pos x="GluePoint1667X" y="GluePoint1667Y"/>
                </a:cxn>
                <a:cxn ang="0">
                  <a:pos x="GluePoint1668X" y="GluePoint1668Y"/>
                </a:cxn>
                <a:cxn ang="0">
                  <a:pos x="GluePoint1669X" y="GluePoint1669Y"/>
                </a:cxn>
                <a:cxn ang="0">
                  <a:pos x="GluePoint1670X" y="GluePoint1670Y"/>
                </a:cxn>
                <a:cxn ang="0">
                  <a:pos x="GluePoint1671X" y="GluePoint1671Y"/>
                </a:cxn>
                <a:cxn ang="0">
                  <a:pos x="GluePoint1672X" y="GluePoint1672Y"/>
                </a:cxn>
                <a:cxn ang="0">
                  <a:pos x="GluePoint1673X" y="GluePoint1673Y"/>
                </a:cxn>
                <a:cxn ang="0">
                  <a:pos x="GluePoint1674X" y="GluePoint1674Y"/>
                </a:cxn>
                <a:cxn ang="0">
                  <a:pos x="GluePoint1675X" y="GluePoint1675Y"/>
                </a:cxn>
                <a:cxn ang="0">
                  <a:pos x="GluePoint1676X" y="GluePoint1676Y"/>
                </a:cxn>
                <a:cxn ang="0">
                  <a:pos x="GluePoint1677X" y="GluePoint1677Y"/>
                </a:cxn>
                <a:cxn ang="0">
                  <a:pos x="GluePoint1678X" y="GluePoint1678Y"/>
                </a:cxn>
                <a:cxn ang="0">
                  <a:pos x="GluePoint1679X" y="GluePoint1679Y"/>
                </a:cxn>
                <a:cxn ang="0">
                  <a:pos x="GluePoint1680X" y="GluePoint1680Y"/>
                </a:cxn>
                <a:cxn ang="0">
                  <a:pos x="GluePoint1681X" y="GluePoint1681Y"/>
                </a:cxn>
                <a:cxn ang="0">
                  <a:pos x="GluePoint1682X" y="GluePoint1682Y"/>
                </a:cxn>
                <a:cxn ang="0">
                  <a:pos x="GluePoint1683X" y="GluePoint1683Y"/>
                </a:cxn>
                <a:cxn ang="0">
                  <a:pos x="GluePoint1684X" y="GluePoint1684Y"/>
                </a:cxn>
                <a:cxn ang="0">
                  <a:pos x="GluePoint1685X" y="GluePoint1685Y"/>
                </a:cxn>
                <a:cxn ang="0">
                  <a:pos x="GluePoint1686X" y="GluePoint1686Y"/>
                </a:cxn>
                <a:cxn ang="0">
                  <a:pos x="GluePoint1687X" y="GluePoint1687Y"/>
                </a:cxn>
                <a:cxn ang="0">
                  <a:pos x="GluePoint1688X" y="GluePoint1688Y"/>
                </a:cxn>
                <a:cxn ang="0">
                  <a:pos x="GluePoint1689X" y="GluePoint1689Y"/>
                </a:cxn>
                <a:cxn ang="0">
                  <a:pos x="GluePoint1690X" y="GluePoint1690Y"/>
                </a:cxn>
                <a:cxn ang="0">
                  <a:pos x="GluePoint1691X" y="GluePoint1691Y"/>
                </a:cxn>
                <a:cxn ang="0">
                  <a:pos x="GluePoint1692X" y="GluePoint1692Y"/>
                </a:cxn>
                <a:cxn ang="0">
                  <a:pos x="GluePoint1693X" y="GluePoint1693Y"/>
                </a:cxn>
                <a:cxn ang="0">
                  <a:pos x="GluePoint1694X" y="GluePoint1694Y"/>
                </a:cxn>
                <a:cxn ang="0">
                  <a:pos x="GluePoint1695X" y="GluePoint1695Y"/>
                </a:cxn>
                <a:cxn ang="0">
                  <a:pos x="GluePoint1696X" y="GluePoint1696Y"/>
                </a:cxn>
                <a:cxn ang="0">
                  <a:pos x="GluePoint1697X" y="GluePoint1697Y"/>
                </a:cxn>
                <a:cxn ang="0">
                  <a:pos x="GluePoint1698X" y="GluePoint1698Y"/>
                </a:cxn>
                <a:cxn ang="0">
                  <a:pos x="GluePoint1699X" y="GluePoint1699Y"/>
                </a:cxn>
                <a:cxn ang="0">
                  <a:pos x="GluePoint1700X" y="GluePoint1700Y"/>
                </a:cxn>
                <a:cxn ang="0">
                  <a:pos x="GluePoint1701X" y="GluePoint1701Y"/>
                </a:cxn>
                <a:cxn ang="0">
                  <a:pos x="GluePoint1702X" y="GluePoint1702Y"/>
                </a:cxn>
                <a:cxn ang="0">
                  <a:pos x="GluePoint1703X" y="GluePoint1703Y"/>
                </a:cxn>
                <a:cxn ang="0">
                  <a:pos x="GluePoint1704X" y="GluePoint1704Y"/>
                </a:cxn>
                <a:cxn ang="0">
                  <a:pos x="GluePoint1705X" y="GluePoint1705Y"/>
                </a:cxn>
                <a:cxn ang="0">
                  <a:pos x="GluePoint1706X" y="GluePoint1706Y"/>
                </a:cxn>
                <a:cxn ang="0">
                  <a:pos x="GluePoint1707X" y="GluePoint1707Y"/>
                </a:cxn>
                <a:cxn ang="0">
                  <a:pos x="GluePoint1708X" y="GluePoint1708Y"/>
                </a:cxn>
                <a:cxn ang="0">
                  <a:pos x="GluePoint1709X" y="GluePoint1709Y"/>
                </a:cxn>
                <a:cxn ang="0">
                  <a:pos x="GluePoint1710X" y="GluePoint1710Y"/>
                </a:cxn>
                <a:cxn ang="0">
                  <a:pos x="GluePoint1711X" y="GluePoint1711Y"/>
                </a:cxn>
                <a:cxn ang="0">
                  <a:pos x="GluePoint1712X" y="GluePoint1712Y"/>
                </a:cxn>
                <a:cxn ang="0">
                  <a:pos x="GluePoint1713X" y="GluePoint1713Y"/>
                </a:cxn>
                <a:cxn ang="0">
                  <a:pos x="GluePoint1714X" y="GluePoint1714Y"/>
                </a:cxn>
                <a:cxn ang="0">
                  <a:pos x="GluePoint1715X" y="GluePoint1715Y"/>
                </a:cxn>
                <a:cxn ang="0">
                  <a:pos x="GluePoint1716X" y="GluePoint1716Y"/>
                </a:cxn>
                <a:cxn ang="0">
                  <a:pos x="GluePoint1717X" y="GluePoint1717Y"/>
                </a:cxn>
                <a:cxn ang="0">
                  <a:pos x="GluePoint1718X" y="GluePoint1718Y"/>
                </a:cxn>
                <a:cxn ang="0">
                  <a:pos x="GluePoint1719X" y="GluePoint1719Y"/>
                </a:cxn>
                <a:cxn ang="0">
                  <a:pos x="GluePoint1720X" y="GluePoint1720Y"/>
                </a:cxn>
                <a:cxn ang="0">
                  <a:pos x="GluePoint1721X" y="GluePoint1721Y"/>
                </a:cxn>
                <a:cxn ang="0">
                  <a:pos x="GluePoint1722X" y="GluePoint1722Y"/>
                </a:cxn>
                <a:cxn ang="0">
                  <a:pos x="GluePoint1723X" y="GluePoint1723Y"/>
                </a:cxn>
                <a:cxn ang="0">
                  <a:pos x="GluePoint1724X" y="GluePoint1724Y"/>
                </a:cxn>
                <a:cxn ang="0">
                  <a:pos x="GluePoint1725X" y="GluePoint1725Y"/>
                </a:cxn>
                <a:cxn ang="0">
                  <a:pos x="GluePoint1726X" y="GluePoint1726Y"/>
                </a:cxn>
                <a:cxn ang="0">
                  <a:pos x="GluePoint1727X" y="GluePoint1727Y"/>
                </a:cxn>
                <a:cxn ang="0">
                  <a:pos x="GluePoint1728X" y="GluePoint1728Y"/>
                </a:cxn>
                <a:cxn ang="0">
                  <a:pos x="GluePoint1729X" y="GluePoint1729Y"/>
                </a:cxn>
                <a:cxn ang="0">
                  <a:pos x="GluePoint1730X" y="GluePoint1730Y"/>
                </a:cxn>
                <a:cxn ang="0">
                  <a:pos x="GluePoint1731X" y="GluePoint1731Y"/>
                </a:cxn>
                <a:cxn ang="0">
                  <a:pos x="GluePoint1732X" y="GluePoint1732Y"/>
                </a:cxn>
                <a:cxn ang="0">
                  <a:pos x="GluePoint1733X" y="GluePoint1733Y"/>
                </a:cxn>
                <a:cxn ang="0">
                  <a:pos x="GluePoint1734X" y="GluePoint1734Y"/>
                </a:cxn>
                <a:cxn ang="0">
                  <a:pos x="GluePoint1735X" y="GluePoint1735Y"/>
                </a:cxn>
                <a:cxn ang="0">
                  <a:pos x="GluePoint1736X" y="GluePoint1736Y"/>
                </a:cxn>
                <a:cxn ang="0">
                  <a:pos x="GluePoint1737X" y="GluePoint1737Y"/>
                </a:cxn>
                <a:cxn ang="0">
                  <a:pos x="GluePoint1738X" y="GluePoint1738Y"/>
                </a:cxn>
                <a:cxn ang="0">
                  <a:pos x="GluePoint1739X" y="GluePoint1739Y"/>
                </a:cxn>
                <a:cxn ang="0">
                  <a:pos x="GluePoint1740X" y="GluePoint1740Y"/>
                </a:cxn>
                <a:cxn ang="0">
                  <a:pos x="GluePoint1741X" y="GluePoint1741Y"/>
                </a:cxn>
                <a:cxn ang="0">
                  <a:pos x="GluePoint1742X" y="GluePoint1742Y"/>
                </a:cxn>
                <a:cxn ang="0">
                  <a:pos x="GluePoint1743X" y="GluePoint1743Y"/>
                </a:cxn>
                <a:cxn ang="0">
                  <a:pos x="GluePoint1744X" y="GluePoint1744Y"/>
                </a:cxn>
                <a:cxn ang="0">
                  <a:pos x="GluePoint1745X" y="GluePoint1745Y"/>
                </a:cxn>
                <a:cxn ang="0">
                  <a:pos x="GluePoint1746X" y="GluePoint1746Y"/>
                </a:cxn>
                <a:cxn ang="0">
                  <a:pos x="GluePoint1747X" y="GluePoint1747Y"/>
                </a:cxn>
                <a:cxn ang="0">
                  <a:pos x="GluePoint1748X" y="GluePoint1748Y"/>
                </a:cxn>
                <a:cxn ang="0">
                  <a:pos x="GluePoint1749X" y="GluePoint1749Y"/>
                </a:cxn>
                <a:cxn ang="0">
                  <a:pos x="GluePoint1750X" y="GluePoint1750Y"/>
                </a:cxn>
                <a:cxn ang="0">
                  <a:pos x="GluePoint1751X" y="GluePoint1751Y"/>
                </a:cxn>
                <a:cxn ang="0">
                  <a:pos x="GluePoint1752X" y="GluePoint1752Y"/>
                </a:cxn>
                <a:cxn ang="0">
                  <a:pos x="GluePoint1753X" y="GluePoint1753Y"/>
                </a:cxn>
                <a:cxn ang="0">
                  <a:pos x="GluePoint1754X" y="GluePoint1754Y"/>
                </a:cxn>
                <a:cxn ang="0">
                  <a:pos x="GluePoint1755X" y="GluePoint1755Y"/>
                </a:cxn>
                <a:cxn ang="0">
                  <a:pos x="GluePoint1756X" y="GluePoint1756Y"/>
                </a:cxn>
                <a:cxn ang="0">
                  <a:pos x="GluePoint1757X" y="GluePoint1757Y"/>
                </a:cxn>
                <a:cxn ang="0">
                  <a:pos x="GluePoint1758X" y="GluePoint1758Y"/>
                </a:cxn>
                <a:cxn ang="0">
                  <a:pos x="GluePoint1759X" y="GluePoint1759Y"/>
                </a:cxn>
                <a:cxn ang="0">
                  <a:pos x="GluePoint1760X" y="GluePoint1760Y"/>
                </a:cxn>
                <a:cxn ang="0">
                  <a:pos x="GluePoint1761X" y="GluePoint1761Y"/>
                </a:cxn>
                <a:cxn ang="0">
                  <a:pos x="GluePoint1762X" y="GluePoint1762Y"/>
                </a:cxn>
                <a:cxn ang="0">
                  <a:pos x="GluePoint1763X" y="GluePoint1763Y"/>
                </a:cxn>
                <a:cxn ang="0">
                  <a:pos x="GluePoint1764X" y="GluePoint1764Y"/>
                </a:cxn>
                <a:cxn ang="0">
                  <a:pos x="GluePoint1765X" y="GluePoint1765Y"/>
                </a:cxn>
                <a:cxn ang="0">
                  <a:pos x="GluePoint1766X" y="GluePoint1766Y"/>
                </a:cxn>
                <a:cxn ang="0">
                  <a:pos x="GluePoint1767X" y="GluePoint1767Y"/>
                </a:cxn>
                <a:cxn ang="0">
                  <a:pos x="GluePoint1768X" y="GluePoint1768Y"/>
                </a:cxn>
                <a:cxn ang="0">
                  <a:pos x="GluePoint1769X" y="GluePoint1769Y"/>
                </a:cxn>
                <a:cxn ang="0">
                  <a:pos x="GluePoint1770X" y="GluePoint1770Y"/>
                </a:cxn>
                <a:cxn ang="0">
                  <a:pos x="GluePoint1771X" y="GluePoint1771Y"/>
                </a:cxn>
                <a:cxn ang="0">
                  <a:pos x="GluePoint1772X" y="GluePoint1772Y"/>
                </a:cxn>
                <a:cxn ang="0">
                  <a:pos x="GluePoint1773X" y="GluePoint1773Y"/>
                </a:cxn>
                <a:cxn ang="0">
                  <a:pos x="GluePoint1774X" y="GluePoint1774Y"/>
                </a:cxn>
                <a:cxn ang="0">
                  <a:pos x="GluePoint1775X" y="GluePoint1775Y"/>
                </a:cxn>
                <a:cxn ang="0">
                  <a:pos x="GluePoint1776X" y="GluePoint1776Y"/>
                </a:cxn>
                <a:cxn ang="0">
                  <a:pos x="GluePoint1777X" y="GluePoint1777Y"/>
                </a:cxn>
                <a:cxn ang="0">
                  <a:pos x="GluePoint1778X" y="GluePoint1778Y"/>
                </a:cxn>
                <a:cxn ang="0">
                  <a:pos x="GluePoint1779X" y="GluePoint1779Y"/>
                </a:cxn>
                <a:cxn ang="0">
                  <a:pos x="GluePoint1780X" y="GluePoint1780Y"/>
                </a:cxn>
                <a:cxn ang="0">
                  <a:pos x="GluePoint1781X" y="GluePoint1781Y"/>
                </a:cxn>
                <a:cxn ang="0">
                  <a:pos x="GluePoint1782X" y="GluePoint1782Y"/>
                </a:cxn>
                <a:cxn ang="0">
                  <a:pos x="GluePoint1783X" y="GluePoint1783Y"/>
                </a:cxn>
                <a:cxn ang="0">
                  <a:pos x="GluePoint1784X" y="GluePoint1784Y"/>
                </a:cxn>
                <a:cxn ang="0">
                  <a:pos x="GluePoint1785X" y="GluePoint1785Y"/>
                </a:cxn>
                <a:cxn ang="0">
                  <a:pos x="GluePoint1786X" y="GluePoint1786Y"/>
                </a:cxn>
                <a:cxn ang="0">
                  <a:pos x="GluePoint1787X" y="GluePoint1787Y"/>
                </a:cxn>
                <a:cxn ang="0">
                  <a:pos x="GluePoint1788X" y="GluePoint1788Y"/>
                </a:cxn>
                <a:cxn ang="0">
                  <a:pos x="GluePoint1789X" y="GluePoint1789Y"/>
                </a:cxn>
                <a:cxn ang="0">
                  <a:pos x="GluePoint1790X" y="GluePoint1790Y"/>
                </a:cxn>
                <a:cxn ang="0">
                  <a:pos x="GluePoint1791X" y="GluePoint1791Y"/>
                </a:cxn>
                <a:cxn ang="0">
                  <a:pos x="GluePoint1792X" y="GluePoint1792Y"/>
                </a:cxn>
                <a:cxn ang="0">
                  <a:pos x="GluePoint1793X" y="GluePoint1793Y"/>
                </a:cxn>
                <a:cxn ang="0">
                  <a:pos x="GluePoint1794X" y="GluePoint1794Y"/>
                </a:cxn>
                <a:cxn ang="0">
                  <a:pos x="GluePoint1795X" y="GluePoint1795Y"/>
                </a:cxn>
                <a:cxn ang="0">
                  <a:pos x="GluePoint1796X" y="GluePoint1796Y"/>
                </a:cxn>
                <a:cxn ang="0">
                  <a:pos x="GluePoint1797X" y="GluePoint1797Y"/>
                </a:cxn>
                <a:cxn ang="0">
                  <a:pos x="GluePoint1798X" y="GluePoint1798Y"/>
                </a:cxn>
                <a:cxn ang="0">
                  <a:pos x="GluePoint1799X" y="GluePoint1799Y"/>
                </a:cxn>
                <a:cxn ang="0">
                  <a:pos x="GluePoint1800X" y="GluePoint1800Y"/>
                </a:cxn>
                <a:cxn ang="0">
                  <a:pos x="GluePoint1801X" y="GluePoint1801Y"/>
                </a:cxn>
                <a:cxn ang="0">
                  <a:pos x="GluePoint1802X" y="GluePoint1802Y"/>
                </a:cxn>
                <a:cxn ang="0">
                  <a:pos x="GluePoint1803X" y="GluePoint1803Y"/>
                </a:cxn>
                <a:cxn ang="0">
                  <a:pos x="GluePoint1804X" y="GluePoint1804Y"/>
                </a:cxn>
                <a:cxn ang="0">
                  <a:pos x="GluePoint1805X" y="GluePoint1805Y"/>
                </a:cxn>
                <a:cxn ang="0">
                  <a:pos x="GluePoint1806X" y="GluePoint1806Y"/>
                </a:cxn>
                <a:cxn ang="0">
                  <a:pos x="GluePoint1807X" y="GluePoint1807Y"/>
                </a:cxn>
                <a:cxn ang="0">
                  <a:pos x="GluePoint1808X" y="GluePoint1808Y"/>
                </a:cxn>
                <a:cxn ang="0">
                  <a:pos x="GluePoint1809X" y="GluePoint1809Y"/>
                </a:cxn>
                <a:cxn ang="0">
                  <a:pos x="GluePoint1810X" y="GluePoint1810Y"/>
                </a:cxn>
                <a:cxn ang="0">
                  <a:pos x="GluePoint1811X" y="GluePoint1811Y"/>
                </a:cxn>
                <a:cxn ang="0">
                  <a:pos x="GluePoint1812X" y="GluePoint1812Y"/>
                </a:cxn>
                <a:cxn ang="0">
                  <a:pos x="GluePoint1813X" y="GluePoint1813Y"/>
                </a:cxn>
                <a:cxn ang="0">
                  <a:pos x="GluePoint1814X" y="GluePoint1814Y"/>
                </a:cxn>
                <a:cxn ang="0">
                  <a:pos x="GluePoint1815X" y="GluePoint1815Y"/>
                </a:cxn>
                <a:cxn ang="0">
                  <a:pos x="GluePoint1816X" y="GluePoint1816Y"/>
                </a:cxn>
                <a:cxn ang="0">
                  <a:pos x="GluePoint1817X" y="GluePoint1817Y"/>
                </a:cxn>
                <a:cxn ang="0">
                  <a:pos x="GluePoint1818X" y="GluePoint1818Y"/>
                </a:cxn>
                <a:cxn ang="0">
                  <a:pos x="GluePoint1819X" y="GluePoint1819Y"/>
                </a:cxn>
                <a:cxn ang="0">
                  <a:pos x="GluePoint1820X" y="GluePoint1820Y"/>
                </a:cxn>
                <a:cxn ang="0">
                  <a:pos x="GluePoint1821X" y="GluePoint1821Y"/>
                </a:cxn>
                <a:cxn ang="0">
                  <a:pos x="GluePoint1822X" y="GluePoint1822Y"/>
                </a:cxn>
                <a:cxn ang="0">
                  <a:pos x="GluePoint1823X" y="GluePoint1823Y"/>
                </a:cxn>
                <a:cxn ang="0">
                  <a:pos x="GluePoint1824X" y="GluePoint1824Y"/>
                </a:cxn>
                <a:cxn ang="0">
                  <a:pos x="GluePoint1825X" y="GluePoint1825Y"/>
                </a:cxn>
                <a:cxn ang="0">
                  <a:pos x="GluePoint1826X" y="GluePoint1826Y"/>
                </a:cxn>
                <a:cxn ang="0">
                  <a:pos x="GluePoint1827X" y="GluePoint1827Y"/>
                </a:cxn>
                <a:cxn ang="0">
                  <a:pos x="GluePoint1828X" y="GluePoint1828Y"/>
                </a:cxn>
                <a:cxn ang="0">
                  <a:pos x="GluePoint1829X" y="GluePoint1829Y"/>
                </a:cxn>
                <a:cxn ang="0">
                  <a:pos x="GluePoint1830X" y="GluePoint1830Y"/>
                </a:cxn>
                <a:cxn ang="0">
                  <a:pos x="GluePoint1831X" y="GluePoint1831Y"/>
                </a:cxn>
                <a:cxn ang="0">
                  <a:pos x="GluePoint1832X" y="GluePoint1832Y"/>
                </a:cxn>
                <a:cxn ang="0">
                  <a:pos x="GluePoint1833X" y="GluePoint1833Y"/>
                </a:cxn>
                <a:cxn ang="0">
                  <a:pos x="GluePoint1834X" y="GluePoint1834Y"/>
                </a:cxn>
                <a:cxn ang="0">
                  <a:pos x="GluePoint1835X" y="GluePoint1835Y"/>
                </a:cxn>
                <a:cxn ang="0">
                  <a:pos x="GluePoint1836X" y="GluePoint1836Y"/>
                </a:cxn>
                <a:cxn ang="0">
                  <a:pos x="GluePoint1837X" y="GluePoint1837Y"/>
                </a:cxn>
                <a:cxn ang="0">
                  <a:pos x="GluePoint1838X" y="GluePoint1838Y"/>
                </a:cxn>
                <a:cxn ang="0">
                  <a:pos x="GluePoint1839X" y="GluePoint1839Y"/>
                </a:cxn>
                <a:cxn ang="0">
                  <a:pos x="GluePoint1840X" y="GluePoint1840Y"/>
                </a:cxn>
                <a:cxn ang="0">
                  <a:pos x="GluePoint1841X" y="GluePoint1841Y"/>
                </a:cxn>
                <a:cxn ang="0">
                  <a:pos x="GluePoint1842X" y="GluePoint1842Y"/>
                </a:cxn>
                <a:cxn ang="0">
                  <a:pos x="GluePoint1843X" y="GluePoint1843Y"/>
                </a:cxn>
                <a:cxn ang="0">
                  <a:pos x="GluePoint1844X" y="GluePoint1844Y"/>
                </a:cxn>
                <a:cxn ang="0">
                  <a:pos x="GluePoint1845X" y="GluePoint1845Y"/>
                </a:cxn>
                <a:cxn ang="0">
                  <a:pos x="GluePoint1846X" y="GluePoint1846Y"/>
                </a:cxn>
                <a:cxn ang="0">
                  <a:pos x="GluePoint1847X" y="GluePoint1847Y"/>
                </a:cxn>
                <a:cxn ang="0">
                  <a:pos x="GluePoint1848X" y="GluePoint1848Y"/>
                </a:cxn>
                <a:cxn ang="0">
                  <a:pos x="GluePoint1849X" y="GluePoint1849Y"/>
                </a:cxn>
                <a:cxn ang="0">
                  <a:pos x="GluePoint1850X" y="GluePoint1850Y"/>
                </a:cxn>
                <a:cxn ang="0">
                  <a:pos x="GluePoint1851X" y="GluePoint1851Y"/>
                </a:cxn>
                <a:cxn ang="0">
                  <a:pos x="GluePoint1852X" y="GluePoint1852Y"/>
                </a:cxn>
                <a:cxn ang="0">
                  <a:pos x="GluePoint1853X" y="GluePoint1853Y"/>
                </a:cxn>
                <a:cxn ang="0">
                  <a:pos x="GluePoint1854X" y="GluePoint1854Y"/>
                </a:cxn>
                <a:cxn ang="0">
                  <a:pos x="GluePoint1855X" y="GluePoint1855Y"/>
                </a:cxn>
                <a:cxn ang="0">
                  <a:pos x="GluePoint1856X" y="GluePoint1856Y"/>
                </a:cxn>
                <a:cxn ang="0">
                  <a:pos x="GluePoint1857X" y="GluePoint1857Y"/>
                </a:cxn>
                <a:cxn ang="0">
                  <a:pos x="GluePoint1858X" y="GluePoint1858Y"/>
                </a:cxn>
                <a:cxn ang="0">
                  <a:pos x="GluePoint1859X" y="GluePoint1859Y"/>
                </a:cxn>
                <a:cxn ang="0">
                  <a:pos x="GluePoint1860X" y="GluePoint1860Y"/>
                </a:cxn>
                <a:cxn ang="0">
                  <a:pos x="GluePoint1861X" y="GluePoint1861Y"/>
                </a:cxn>
                <a:cxn ang="0">
                  <a:pos x="GluePoint1862X" y="GluePoint1862Y"/>
                </a:cxn>
                <a:cxn ang="0">
                  <a:pos x="GluePoint1863X" y="GluePoint1863Y"/>
                </a:cxn>
                <a:cxn ang="0">
                  <a:pos x="GluePoint1864X" y="GluePoint1864Y"/>
                </a:cxn>
                <a:cxn ang="0">
                  <a:pos x="GluePoint1865X" y="GluePoint1865Y"/>
                </a:cxn>
                <a:cxn ang="0">
                  <a:pos x="GluePoint1866X" y="GluePoint1866Y"/>
                </a:cxn>
                <a:cxn ang="0">
                  <a:pos x="GluePoint1867X" y="GluePoint1867Y"/>
                </a:cxn>
                <a:cxn ang="0">
                  <a:pos x="GluePoint1868X" y="GluePoint1868Y"/>
                </a:cxn>
                <a:cxn ang="0">
                  <a:pos x="GluePoint1869X" y="GluePoint1869Y"/>
                </a:cxn>
                <a:cxn ang="0">
                  <a:pos x="GluePoint1870X" y="GluePoint1870Y"/>
                </a:cxn>
                <a:cxn ang="0">
                  <a:pos x="GluePoint1871X" y="GluePoint1871Y"/>
                </a:cxn>
                <a:cxn ang="0">
                  <a:pos x="GluePoint1872X" y="GluePoint1872Y"/>
                </a:cxn>
                <a:cxn ang="0">
                  <a:pos x="GluePoint1873X" y="GluePoint1873Y"/>
                </a:cxn>
                <a:cxn ang="0">
                  <a:pos x="GluePoint1874X" y="GluePoint1874Y"/>
                </a:cxn>
                <a:cxn ang="0">
                  <a:pos x="GluePoint1875X" y="GluePoint1875Y"/>
                </a:cxn>
                <a:cxn ang="0">
                  <a:pos x="GluePoint1876X" y="GluePoint1876Y"/>
                </a:cxn>
                <a:cxn ang="0">
                  <a:pos x="GluePoint1877X" y="GluePoint1877Y"/>
                </a:cxn>
                <a:cxn ang="0">
                  <a:pos x="GluePoint1878X" y="GluePoint1878Y"/>
                </a:cxn>
                <a:cxn ang="0">
                  <a:pos x="GluePoint1879X" y="GluePoint1879Y"/>
                </a:cxn>
                <a:cxn ang="0">
                  <a:pos x="GluePoint1880X" y="GluePoint1880Y"/>
                </a:cxn>
                <a:cxn ang="0">
                  <a:pos x="GluePoint1881X" y="GluePoint1881Y"/>
                </a:cxn>
                <a:cxn ang="0">
                  <a:pos x="GluePoint1882X" y="GluePoint1882Y"/>
                </a:cxn>
                <a:cxn ang="0">
                  <a:pos x="GluePoint1883X" y="GluePoint1883Y"/>
                </a:cxn>
                <a:cxn ang="0">
                  <a:pos x="GluePoint1884X" y="GluePoint1884Y"/>
                </a:cxn>
                <a:cxn ang="0">
                  <a:pos x="GluePoint1885X" y="GluePoint1885Y"/>
                </a:cxn>
                <a:cxn ang="0">
                  <a:pos x="GluePoint1886X" y="GluePoint1886Y"/>
                </a:cxn>
                <a:cxn ang="0">
                  <a:pos x="GluePoint1887X" y="GluePoint1887Y"/>
                </a:cxn>
                <a:cxn ang="0">
                  <a:pos x="GluePoint1888X" y="GluePoint1888Y"/>
                </a:cxn>
                <a:cxn ang="0">
                  <a:pos x="GluePoint1889X" y="GluePoint1889Y"/>
                </a:cxn>
                <a:cxn ang="0">
                  <a:pos x="GluePoint1890X" y="GluePoint1890Y"/>
                </a:cxn>
                <a:cxn ang="0">
                  <a:pos x="GluePoint1891X" y="GluePoint1891Y"/>
                </a:cxn>
                <a:cxn ang="0">
                  <a:pos x="GluePoint1892X" y="GluePoint1892Y"/>
                </a:cxn>
                <a:cxn ang="0">
                  <a:pos x="GluePoint1893X" y="GluePoint1893Y"/>
                </a:cxn>
                <a:cxn ang="0">
                  <a:pos x="GluePoint1894X" y="GluePoint1894Y"/>
                </a:cxn>
                <a:cxn ang="0">
                  <a:pos x="GluePoint1895X" y="GluePoint1895Y"/>
                </a:cxn>
                <a:cxn ang="0">
                  <a:pos x="GluePoint1896X" y="GluePoint1896Y"/>
                </a:cxn>
                <a:cxn ang="0">
                  <a:pos x="GluePoint1897X" y="GluePoint1897Y"/>
                </a:cxn>
                <a:cxn ang="0">
                  <a:pos x="GluePoint1898X" y="GluePoint1898Y"/>
                </a:cxn>
                <a:cxn ang="0">
                  <a:pos x="GluePoint1899X" y="GluePoint1899Y"/>
                </a:cxn>
                <a:cxn ang="0">
                  <a:pos x="GluePoint1900X" y="GluePoint1900Y"/>
                </a:cxn>
                <a:cxn ang="0">
                  <a:pos x="GluePoint1901X" y="GluePoint1901Y"/>
                </a:cxn>
                <a:cxn ang="0">
                  <a:pos x="GluePoint1902X" y="GluePoint1902Y"/>
                </a:cxn>
                <a:cxn ang="0">
                  <a:pos x="GluePoint1903X" y="GluePoint1903Y"/>
                </a:cxn>
                <a:cxn ang="0">
                  <a:pos x="GluePoint1904X" y="GluePoint1904Y"/>
                </a:cxn>
                <a:cxn ang="0">
                  <a:pos x="GluePoint1905X" y="GluePoint1905Y"/>
                </a:cxn>
                <a:cxn ang="0">
                  <a:pos x="GluePoint1906X" y="GluePoint1906Y"/>
                </a:cxn>
                <a:cxn ang="0">
                  <a:pos x="GluePoint1907X" y="GluePoint1907Y"/>
                </a:cxn>
                <a:cxn ang="0">
                  <a:pos x="GluePoint1908X" y="GluePoint1908Y"/>
                </a:cxn>
                <a:cxn ang="0">
                  <a:pos x="GluePoint1909X" y="GluePoint1909Y"/>
                </a:cxn>
                <a:cxn ang="0">
                  <a:pos x="GluePoint1910X" y="GluePoint1910Y"/>
                </a:cxn>
                <a:cxn ang="0">
                  <a:pos x="GluePoint1911X" y="GluePoint1911Y"/>
                </a:cxn>
                <a:cxn ang="0">
                  <a:pos x="GluePoint1912X" y="GluePoint1912Y"/>
                </a:cxn>
                <a:cxn ang="0">
                  <a:pos x="GluePoint1913X" y="GluePoint1913Y"/>
                </a:cxn>
                <a:cxn ang="0">
                  <a:pos x="GluePoint1914X" y="GluePoint1914Y"/>
                </a:cxn>
                <a:cxn ang="0">
                  <a:pos x="GluePoint1915X" y="GluePoint1915Y"/>
                </a:cxn>
                <a:cxn ang="0">
                  <a:pos x="GluePoint1916X" y="GluePoint1916Y"/>
                </a:cxn>
                <a:cxn ang="0">
                  <a:pos x="GluePoint1917X" y="GluePoint1917Y"/>
                </a:cxn>
                <a:cxn ang="0">
                  <a:pos x="GluePoint1918X" y="GluePoint1918Y"/>
                </a:cxn>
                <a:cxn ang="0">
                  <a:pos x="GluePoint1919X" y="GluePoint1919Y"/>
                </a:cxn>
                <a:cxn ang="0">
                  <a:pos x="GluePoint1920X" y="GluePoint1920Y"/>
                </a:cxn>
                <a:cxn ang="0">
                  <a:pos x="GluePoint1921X" y="GluePoint1921Y"/>
                </a:cxn>
                <a:cxn ang="0">
                  <a:pos x="GluePoint1922X" y="GluePoint1922Y"/>
                </a:cxn>
                <a:cxn ang="0">
                  <a:pos x="GluePoint1923X" y="GluePoint1923Y"/>
                </a:cxn>
                <a:cxn ang="0">
                  <a:pos x="GluePoint1924X" y="GluePoint1924Y"/>
                </a:cxn>
                <a:cxn ang="0">
                  <a:pos x="GluePoint1925X" y="GluePoint1925Y"/>
                </a:cxn>
                <a:cxn ang="0">
                  <a:pos x="GluePoint1926X" y="GluePoint1926Y"/>
                </a:cxn>
                <a:cxn ang="0">
                  <a:pos x="GluePoint1927X" y="GluePoint1927Y"/>
                </a:cxn>
                <a:cxn ang="0">
                  <a:pos x="GluePoint1928X" y="GluePoint1928Y"/>
                </a:cxn>
                <a:cxn ang="0">
                  <a:pos x="GluePoint1929X" y="GluePoint1929Y"/>
                </a:cxn>
                <a:cxn ang="0">
                  <a:pos x="GluePoint1930X" y="GluePoint1930Y"/>
                </a:cxn>
                <a:cxn ang="0">
                  <a:pos x="GluePoint1931X" y="GluePoint1931Y"/>
                </a:cxn>
                <a:cxn ang="0">
                  <a:pos x="GluePoint1932X" y="GluePoint1932Y"/>
                </a:cxn>
                <a:cxn ang="0">
                  <a:pos x="GluePoint1933X" y="GluePoint1933Y"/>
                </a:cxn>
                <a:cxn ang="0">
                  <a:pos x="GluePoint1934X" y="GluePoint1934Y"/>
                </a:cxn>
                <a:cxn ang="0">
                  <a:pos x="GluePoint1935X" y="GluePoint1935Y"/>
                </a:cxn>
                <a:cxn ang="0">
                  <a:pos x="GluePoint1936X" y="GluePoint1936Y"/>
                </a:cxn>
                <a:cxn ang="0">
                  <a:pos x="GluePoint1937X" y="GluePoint1937Y"/>
                </a:cxn>
                <a:cxn ang="0">
                  <a:pos x="GluePoint1938X" y="GluePoint1938Y"/>
                </a:cxn>
                <a:cxn ang="0">
                  <a:pos x="GluePoint1939X" y="GluePoint1939Y"/>
                </a:cxn>
                <a:cxn ang="0">
                  <a:pos x="GluePoint1940X" y="GluePoint1940Y"/>
                </a:cxn>
                <a:cxn ang="0">
                  <a:pos x="GluePoint1941X" y="GluePoint1941Y"/>
                </a:cxn>
                <a:cxn ang="0">
                  <a:pos x="GluePoint1942X" y="GluePoint1942Y"/>
                </a:cxn>
                <a:cxn ang="0">
                  <a:pos x="GluePoint1943X" y="GluePoint1943Y"/>
                </a:cxn>
                <a:cxn ang="0">
                  <a:pos x="GluePoint1944X" y="GluePoint1944Y"/>
                </a:cxn>
                <a:cxn ang="0">
                  <a:pos x="GluePoint1945X" y="GluePoint1945Y"/>
                </a:cxn>
                <a:cxn ang="0">
                  <a:pos x="GluePoint1946X" y="GluePoint1946Y"/>
                </a:cxn>
                <a:cxn ang="0">
                  <a:pos x="GluePoint1947X" y="GluePoint1947Y"/>
                </a:cxn>
                <a:cxn ang="0">
                  <a:pos x="GluePoint1948X" y="GluePoint1948Y"/>
                </a:cxn>
                <a:cxn ang="0">
                  <a:pos x="GluePoint1949X" y="GluePoint1949Y"/>
                </a:cxn>
                <a:cxn ang="0">
                  <a:pos x="GluePoint1950X" y="GluePoint1950Y"/>
                </a:cxn>
                <a:cxn ang="0">
                  <a:pos x="GluePoint1951X" y="GluePoint1951Y"/>
                </a:cxn>
                <a:cxn ang="0">
                  <a:pos x="GluePoint1952X" y="GluePoint1952Y"/>
                </a:cxn>
                <a:cxn ang="0">
                  <a:pos x="GluePoint1953X" y="GluePoint1953Y"/>
                </a:cxn>
                <a:cxn ang="0">
                  <a:pos x="GluePoint1954X" y="GluePoint1954Y"/>
                </a:cxn>
                <a:cxn ang="0">
                  <a:pos x="GluePoint1955X" y="GluePoint1955Y"/>
                </a:cxn>
                <a:cxn ang="0">
                  <a:pos x="GluePoint1956X" y="GluePoint1956Y"/>
                </a:cxn>
                <a:cxn ang="0">
                  <a:pos x="GluePoint1957X" y="GluePoint1957Y"/>
                </a:cxn>
                <a:cxn ang="0">
                  <a:pos x="GluePoint1958X" y="GluePoint1958Y"/>
                </a:cxn>
                <a:cxn ang="0">
                  <a:pos x="GluePoint1959X" y="GluePoint1959Y"/>
                </a:cxn>
                <a:cxn ang="0">
                  <a:pos x="GluePoint1960X" y="GluePoint1960Y"/>
                </a:cxn>
                <a:cxn ang="0">
                  <a:pos x="GluePoint1961X" y="GluePoint1961Y"/>
                </a:cxn>
                <a:cxn ang="0">
                  <a:pos x="GluePoint1962X" y="GluePoint1962Y"/>
                </a:cxn>
                <a:cxn ang="0">
                  <a:pos x="GluePoint1963X" y="GluePoint1963Y"/>
                </a:cxn>
                <a:cxn ang="0">
                  <a:pos x="GluePoint1964X" y="GluePoint1964Y"/>
                </a:cxn>
                <a:cxn ang="0">
                  <a:pos x="GluePoint1965X" y="GluePoint1965Y"/>
                </a:cxn>
                <a:cxn ang="0">
                  <a:pos x="GluePoint1966X" y="GluePoint1966Y"/>
                </a:cxn>
                <a:cxn ang="0">
                  <a:pos x="GluePoint1967X" y="GluePoint1967Y"/>
                </a:cxn>
                <a:cxn ang="0">
                  <a:pos x="GluePoint1968X" y="GluePoint1968Y"/>
                </a:cxn>
                <a:cxn ang="0">
                  <a:pos x="GluePoint1969X" y="GluePoint1969Y"/>
                </a:cxn>
                <a:cxn ang="0">
                  <a:pos x="GluePoint1970X" y="GluePoint1970Y"/>
                </a:cxn>
                <a:cxn ang="0">
                  <a:pos x="GluePoint1971X" y="GluePoint1971Y"/>
                </a:cxn>
                <a:cxn ang="0">
                  <a:pos x="GluePoint1972X" y="GluePoint1972Y"/>
                </a:cxn>
                <a:cxn ang="0">
                  <a:pos x="GluePoint1973X" y="GluePoint1973Y"/>
                </a:cxn>
                <a:cxn ang="0">
                  <a:pos x="GluePoint1974X" y="GluePoint1974Y"/>
                </a:cxn>
                <a:cxn ang="0">
                  <a:pos x="GluePoint1975X" y="GluePoint1975Y"/>
                </a:cxn>
                <a:cxn ang="0">
                  <a:pos x="GluePoint1976X" y="GluePoint1976Y"/>
                </a:cxn>
                <a:cxn ang="0">
                  <a:pos x="GluePoint1977X" y="GluePoint1977Y"/>
                </a:cxn>
                <a:cxn ang="0">
                  <a:pos x="GluePoint1978X" y="GluePoint1978Y"/>
                </a:cxn>
                <a:cxn ang="0">
                  <a:pos x="GluePoint1979X" y="GluePoint1979Y"/>
                </a:cxn>
                <a:cxn ang="0">
                  <a:pos x="GluePoint1980X" y="GluePoint1980Y"/>
                </a:cxn>
                <a:cxn ang="0">
                  <a:pos x="GluePoint1981X" y="GluePoint1981Y"/>
                </a:cxn>
                <a:cxn ang="0">
                  <a:pos x="GluePoint1982X" y="GluePoint1982Y"/>
                </a:cxn>
                <a:cxn ang="0">
                  <a:pos x="GluePoint1983X" y="GluePoint1983Y"/>
                </a:cxn>
                <a:cxn ang="0">
                  <a:pos x="GluePoint1984X" y="GluePoint1984Y"/>
                </a:cxn>
                <a:cxn ang="0">
                  <a:pos x="GluePoint1985X" y="GluePoint1985Y"/>
                </a:cxn>
                <a:cxn ang="0">
                  <a:pos x="GluePoint1986X" y="GluePoint1986Y"/>
                </a:cxn>
                <a:cxn ang="0">
                  <a:pos x="GluePoint1987X" y="GluePoint1987Y"/>
                </a:cxn>
                <a:cxn ang="0">
                  <a:pos x="GluePoint1988X" y="GluePoint1988Y"/>
                </a:cxn>
                <a:cxn ang="0">
                  <a:pos x="GluePoint1989X" y="GluePoint1989Y"/>
                </a:cxn>
                <a:cxn ang="0">
                  <a:pos x="GluePoint1990X" y="GluePoint1990Y"/>
                </a:cxn>
                <a:cxn ang="0">
                  <a:pos x="GluePoint1991X" y="GluePoint1991Y"/>
                </a:cxn>
                <a:cxn ang="0">
                  <a:pos x="GluePoint1992X" y="GluePoint1992Y"/>
                </a:cxn>
                <a:cxn ang="0">
                  <a:pos x="GluePoint1993X" y="GluePoint1993Y"/>
                </a:cxn>
                <a:cxn ang="0">
                  <a:pos x="GluePoint1994X" y="GluePoint1994Y"/>
                </a:cxn>
                <a:cxn ang="0">
                  <a:pos x="GluePoint1995X" y="GluePoint1995Y"/>
                </a:cxn>
                <a:cxn ang="0">
                  <a:pos x="GluePoint1996X" y="GluePoint1996Y"/>
                </a:cxn>
                <a:cxn ang="0">
                  <a:pos x="GluePoint1997X" y="GluePoint1997Y"/>
                </a:cxn>
                <a:cxn ang="0">
                  <a:pos x="GluePoint1998X" y="GluePoint1998Y"/>
                </a:cxn>
                <a:cxn ang="0">
                  <a:pos x="GluePoint1999X" y="GluePoint1999Y"/>
                </a:cxn>
                <a:cxn ang="0">
                  <a:pos x="GluePoint2000X" y="GluePoint2000Y"/>
                </a:cxn>
                <a:cxn ang="0">
                  <a:pos x="GluePoint2001X" y="GluePoint2001Y"/>
                </a:cxn>
                <a:cxn ang="0">
                  <a:pos x="GluePoint2002X" y="GluePoint2002Y"/>
                </a:cxn>
                <a:cxn ang="0">
                  <a:pos x="GluePoint2003X" y="GluePoint2003Y"/>
                </a:cxn>
                <a:cxn ang="0">
                  <a:pos x="GluePoint2004X" y="GluePoint2004Y"/>
                </a:cxn>
                <a:cxn ang="0">
                  <a:pos x="GluePoint2005X" y="GluePoint2005Y"/>
                </a:cxn>
                <a:cxn ang="0">
                  <a:pos x="GluePoint2006X" y="GluePoint2006Y"/>
                </a:cxn>
                <a:cxn ang="0">
                  <a:pos x="GluePoint2007X" y="GluePoint2007Y"/>
                </a:cxn>
                <a:cxn ang="0">
                  <a:pos x="GluePoint2008X" y="GluePoint2008Y"/>
                </a:cxn>
                <a:cxn ang="0">
                  <a:pos x="GluePoint2009X" y="GluePoint2009Y"/>
                </a:cxn>
                <a:cxn ang="0">
                  <a:pos x="GluePoint2010X" y="GluePoint2010Y"/>
                </a:cxn>
                <a:cxn ang="0">
                  <a:pos x="GluePoint2011X" y="GluePoint2011Y"/>
                </a:cxn>
                <a:cxn ang="0">
                  <a:pos x="GluePoint2012X" y="GluePoint2012Y"/>
                </a:cxn>
                <a:cxn ang="0">
                  <a:pos x="GluePoint2013X" y="GluePoint2013Y"/>
                </a:cxn>
                <a:cxn ang="0">
                  <a:pos x="GluePoint2014X" y="GluePoint2014Y"/>
                </a:cxn>
                <a:cxn ang="0">
                  <a:pos x="GluePoint2015X" y="GluePoint2015Y"/>
                </a:cxn>
                <a:cxn ang="0">
                  <a:pos x="GluePoint2016X" y="GluePoint2016Y"/>
                </a:cxn>
                <a:cxn ang="0">
                  <a:pos x="GluePoint2017X" y="GluePoint2017Y"/>
                </a:cxn>
                <a:cxn ang="0">
                  <a:pos x="GluePoint2018X" y="GluePoint2018Y"/>
                </a:cxn>
                <a:cxn ang="0">
                  <a:pos x="GluePoint2019X" y="GluePoint2019Y"/>
                </a:cxn>
                <a:cxn ang="0">
                  <a:pos x="GluePoint2020X" y="GluePoint2020Y"/>
                </a:cxn>
                <a:cxn ang="0">
                  <a:pos x="GluePoint2021X" y="GluePoint2021Y"/>
                </a:cxn>
                <a:cxn ang="0">
                  <a:pos x="GluePoint2022X" y="GluePoint2022Y"/>
                </a:cxn>
                <a:cxn ang="0">
                  <a:pos x="GluePoint2023X" y="GluePoint2023Y"/>
                </a:cxn>
                <a:cxn ang="0">
                  <a:pos x="GluePoint2024X" y="GluePoint2024Y"/>
                </a:cxn>
                <a:cxn ang="0">
                  <a:pos x="GluePoint2025X" y="GluePoint2025Y"/>
                </a:cxn>
                <a:cxn ang="0">
                  <a:pos x="GluePoint2026X" y="GluePoint2026Y"/>
                </a:cxn>
                <a:cxn ang="0">
                  <a:pos x="GluePoint2027X" y="GluePoint2027Y"/>
                </a:cxn>
                <a:cxn ang="0">
                  <a:pos x="GluePoint2028X" y="GluePoint2028Y"/>
                </a:cxn>
                <a:cxn ang="0">
                  <a:pos x="GluePoint2029X" y="GluePoint2029Y"/>
                </a:cxn>
                <a:cxn ang="0">
                  <a:pos x="GluePoint2030X" y="GluePoint2030Y"/>
                </a:cxn>
                <a:cxn ang="0">
                  <a:pos x="GluePoint2031X" y="GluePoint2031Y"/>
                </a:cxn>
                <a:cxn ang="0">
                  <a:pos x="GluePoint2032X" y="GluePoint2032Y"/>
                </a:cxn>
                <a:cxn ang="0">
                  <a:pos x="GluePoint2033X" y="GluePoint2033Y"/>
                </a:cxn>
                <a:cxn ang="0">
                  <a:pos x="GluePoint2034X" y="GluePoint2034Y"/>
                </a:cxn>
                <a:cxn ang="0">
                  <a:pos x="GluePoint2035X" y="GluePoint2035Y"/>
                </a:cxn>
                <a:cxn ang="0">
                  <a:pos x="GluePoint2036X" y="GluePoint2036Y"/>
                </a:cxn>
                <a:cxn ang="0">
                  <a:pos x="GluePoint2037X" y="GluePoint2037Y"/>
                </a:cxn>
                <a:cxn ang="0">
                  <a:pos x="GluePoint2038X" y="GluePoint2038Y"/>
                </a:cxn>
                <a:cxn ang="0">
                  <a:pos x="GluePoint2039X" y="GluePoint2039Y"/>
                </a:cxn>
                <a:cxn ang="0">
                  <a:pos x="GluePoint2040X" y="GluePoint2040Y"/>
                </a:cxn>
                <a:cxn ang="0">
                  <a:pos x="GluePoint2041X" y="GluePoint2041Y"/>
                </a:cxn>
                <a:cxn ang="0">
                  <a:pos x="GluePoint2042X" y="GluePoint2042Y"/>
                </a:cxn>
                <a:cxn ang="0">
                  <a:pos x="GluePoint2043X" y="GluePoint2043Y"/>
                </a:cxn>
                <a:cxn ang="0">
                  <a:pos x="GluePoint2044X" y="GluePoint2044Y"/>
                </a:cxn>
                <a:cxn ang="0">
                  <a:pos x="GluePoint2045X" y="GluePoint2045Y"/>
                </a:cxn>
                <a:cxn ang="0">
                  <a:pos x="GluePoint2046X" y="GluePoint2046Y"/>
                </a:cxn>
                <a:cxn ang="0">
                  <a:pos x="GluePoint2047X" y="GluePoint2047Y"/>
                </a:cxn>
                <a:cxn ang="0">
                  <a:pos x="GluePoint2048X" y="GluePoint2048Y"/>
                </a:cxn>
                <a:cxn ang="0">
                  <a:pos x="GluePoint2049X" y="GluePoint2049Y"/>
                </a:cxn>
                <a:cxn ang="0">
                  <a:pos x="GluePoint2050X" y="GluePoint2050Y"/>
                </a:cxn>
                <a:cxn ang="0">
                  <a:pos x="GluePoint2051X" y="GluePoint2051Y"/>
                </a:cxn>
                <a:cxn ang="0">
                  <a:pos x="GluePoint2052X" y="GluePoint2052Y"/>
                </a:cxn>
                <a:cxn ang="0">
                  <a:pos x="GluePoint2053X" y="GluePoint2053Y"/>
                </a:cxn>
                <a:cxn ang="0">
                  <a:pos x="GluePoint2054X" y="GluePoint2054Y"/>
                </a:cxn>
                <a:cxn ang="0">
                  <a:pos x="GluePoint2055X" y="GluePoint2055Y"/>
                </a:cxn>
                <a:cxn ang="0">
                  <a:pos x="GluePoint2056X" y="GluePoint2056Y"/>
                </a:cxn>
                <a:cxn ang="0">
                  <a:pos x="GluePoint2057X" y="GluePoint2057Y"/>
                </a:cxn>
                <a:cxn ang="0">
                  <a:pos x="GluePoint2058X" y="GluePoint2058Y"/>
                </a:cxn>
                <a:cxn ang="0">
                  <a:pos x="GluePoint2059X" y="GluePoint2059Y"/>
                </a:cxn>
                <a:cxn ang="0">
                  <a:pos x="GluePoint2060X" y="GluePoint2060Y"/>
                </a:cxn>
                <a:cxn ang="0">
                  <a:pos x="GluePoint2061X" y="GluePoint2061Y"/>
                </a:cxn>
                <a:cxn ang="0">
                  <a:pos x="GluePoint2062X" y="GluePoint2062Y"/>
                </a:cxn>
                <a:cxn ang="0">
                  <a:pos x="GluePoint2063X" y="GluePoint2063Y"/>
                </a:cxn>
                <a:cxn ang="0">
                  <a:pos x="GluePoint2064X" y="GluePoint2064Y"/>
                </a:cxn>
                <a:cxn ang="0">
                  <a:pos x="GluePoint2065X" y="GluePoint2065Y"/>
                </a:cxn>
                <a:cxn ang="0">
                  <a:pos x="GluePoint2066X" y="GluePoint2066Y"/>
                </a:cxn>
                <a:cxn ang="0">
                  <a:pos x="GluePoint2067X" y="GluePoint2067Y"/>
                </a:cxn>
                <a:cxn ang="0">
                  <a:pos x="GluePoint2068X" y="GluePoint2068Y"/>
                </a:cxn>
                <a:cxn ang="0">
                  <a:pos x="GluePoint2069X" y="GluePoint2069Y"/>
                </a:cxn>
                <a:cxn ang="0">
                  <a:pos x="GluePoint2070X" y="GluePoint2070Y"/>
                </a:cxn>
                <a:cxn ang="0">
                  <a:pos x="GluePoint2071X" y="GluePoint2071Y"/>
                </a:cxn>
                <a:cxn ang="0">
                  <a:pos x="GluePoint2072X" y="GluePoint2072Y"/>
                </a:cxn>
                <a:cxn ang="0">
                  <a:pos x="GluePoint2073X" y="GluePoint2073Y"/>
                </a:cxn>
                <a:cxn ang="0">
                  <a:pos x="GluePoint2074X" y="GluePoint2074Y"/>
                </a:cxn>
                <a:cxn ang="0">
                  <a:pos x="GluePoint2075X" y="GluePoint2075Y"/>
                </a:cxn>
                <a:cxn ang="0">
                  <a:pos x="GluePoint2076X" y="GluePoint2076Y"/>
                </a:cxn>
                <a:cxn ang="0">
                  <a:pos x="GluePoint2077X" y="GluePoint2077Y"/>
                </a:cxn>
                <a:cxn ang="0">
                  <a:pos x="GluePoint2078X" y="GluePoint2078Y"/>
                </a:cxn>
                <a:cxn ang="0">
                  <a:pos x="GluePoint2079X" y="GluePoint2079Y"/>
                </a:cxn>
                <a:cxn ang="0">
                  <a:pos x="GluePoint2080X" y="GluePoint2080Y"/>
                </a:cxn>
                <a:cxn ang="0">
                  <a:pos x="GluePoint2081X" y="GluePoint2081Y"/>
                </a:cxn>
                <a:cxn ang="0">
                  <a:pos x="GluePoint2082X" y="GluePoint2082Y"/>
                </a:cxn>
                <a:cxn ang="0">
                  <a:pos x="GluePoint2083X" y="GluePoint2083Y"/>
                </a:cxn>
                <a:cxn ang="0">
                  <a:pos x="GluePoint2084X" y="GluePoint2084Y"/>
                </a:cxn>
                <a:cxn ang="0">
                  <a:pos x="GluePoint2085X" y="GluePoint2085Y"/>
                </a:cxn>
                <a:cxn ang="0">
                  <a:pos x="GluePoint2086X" y="GluePoint2086Y"/>
                </a:cxn>
                <a:cxn ang="0">
                  <a:pos x="GluePoint2087X" y="GluePoint2087Y"/>
                </a:cxn>
                <a:cxn ang="0">
                  <a:pos x="GluePoint2088X" y="GluePoint2088Y"/>
                </a:cxn>
                <a:cxn ang="0">
                  <a:pos x="GluePoint2089X" y="GluePoint2089Y"/>
                </a:cxn>
                <a:cxn ang="0">
                  <a:pos x="GluePoint2090X" y="GluePoint2090Y"/>
                </a:cxn>
                <a:cxn ang="0">
                  <a:pos x="GluePoint2091X" y="GluePoint2091Y"/>
                </a:cxn>
                <a:cxn ang="0">
                  <a:pos x="GluePoint2092X" y="GluePoint2092Y"/>
                </a:cxn>
                <a:cxn ang="0">
                  <a:pos x="GluePoint2093X" y="GluePoint2093Y"/>
                </a:cxn>
                <a:cxn ang="0">
                  <a:pos x="GluePoint2094X" y="GluePoint2094Y"/>
                </a:cxn>
                <a:cxn ang="0">
                  <a:pos x="GluePoint2095X" y="GluePoint2095Y"/>
                </a:cxn>
                <a:cxn ang="0">
                  <a:pos x="GluePoint2096X" y="GluePoint2096Y"/>
                </a:cxn>
                <a:cxn ang="0">
                  <a:pos x="GluePoint2097X" y="GluePoint2097Y"/>
                </a:cxn>
                <a:cxn ang="0">
                  <a:pos x="GluePoint2098X" y="GluePoint2098Y"/>
                </a:cxn>
                <a:cxn ang="0">
                  <a:pos x="GluePoint2099X" y="GluePoint2099Y"/>
                </a:cxn>
                <a:cxn ang="0">
                  <a:pos x="GluePoint2100X" y="GluePoint2100Y"/>
                </a:cxn>
                <a:cxn ang="0">
                  <a:pos x="GluePoint2101X" y="GluePoint2101Y"/>
                </a:cxn>
                <a:cxn ang="0">
                  <a:pos x="GluePoint2102X" y="GluePoint2102Y"/>
                </a:cxn>
                <a:cxn ang="0">
                  <a:pos x="GluePoint2103X" y="GluePoint2103Y"/>
                </a:cxn>
                <a:cxn ang="0">
                  <a:pos x="GluePoint2104X" y="GluePoint2104Y"/>
                </a:cxn>
                <a:cxn ang="0">
                  <a:pos x="GluePoint2105X" y="GluePoint2105Y"/>
                </a:cxn>
                <a:cxn ang="0">
                  <a:pos x="GluePoint2106X" y="GluePoint2106Y"/>
                </a:cxn>
                <a:cxn ang="0">
                  <a:pos x="GluePoint2107X" y="GluePoint2107Y"/>
                </a:cxn>
                <a:cxn ang="0">
                  <a:pos x="GluePoint2108X" y="GluePoint2108Y"/>
                </a:cxn>
                <a:cxn ang="0">
                  <a:pos x="GluePoint2109X" y="GluePoint2109Y"/>
                </a:cxn>
                <a:cxn ang="0">
                  <a:pos x="GluePoint2110X" y="GluePoint2110Y"/>
                </a:cxn>
                <a:cxn ang="0">
                  <a:pos x="GluePoint2111X" y="GluePoint2111Y"/>
                </a:cxn>
                <a:cxn ang="0">
                  <a:pos x="GluePoint2112X" y="GluePoint2112Y"/>
                </a:cxn>
                <a:cxn ang="0">
                  <a:pos x="GluePoint2113X" y="GluePoint2113Y"/>
                </a:cxn>
                <a:cxn ang="0">
                  <a:pos x="GluePoint2114X" y="GluePoint2114Y"/>
                </a:cxn>
                <a:cxn ang="0">
                  <a:pos x="GluePoint2115X" y="GluePoint2115Y"/>
                </a:cxn>
                <a:cxn ang="0">
                  <a:pos x="GluePoint2116X" y="GluePoint2116Y"/>
                </a:cxn>
                <a:cxn ang="0">
                  <a:pos x="GluePoint2117X" y="GluePoint2117Y"/>
                </a:cxn>
                <a:cxn ang="0">
                  <a:pos x="GluePoint2118X" y="GluePoint2118Y"/>
                </a:cxn>
                <a:cxn ang="0">
                  <a:pos x="GluePoint2119X" y="GluePoint2119Y"/>
                </a:cxn>
                <a:cxn ang="0">
                  <a:pos x="GluePoint2120X" y="GluePoint2120Y"/>
                </a:cxn>
                <a:cxn ang="0">
                  <a:pos x="GluePoint2121X" y="GluePoint2121Y"/>
                </a:cxn>
                <a:cxn ang="0">
                  <a:pos x="GluePoint2122X" y="GluePoint2122Y"/>
                </a:cxn>
                <a:cxn ang="0">
                  <a:pos x="GluePoint2123X" y="GluePoint2123Y"/>
                </a:cxn>
                <a:cxn ang="0">
                  <a:pos x="GluePoint2124X" y="GluePoint2124Y"/>
                </a:cxn>
                <a:cxn ang="0">
                  <a:pos x="GluePoint2125X" y="GluePoint2125Y"/>
                </a:cxn>
                <a:cxn ang="0">
                  <a:pos x="GluePoint2126X" y="GluePoint2126Y"/>
                </a:cxn>
                <a:cxn ang="0">
                  <a:pos x="GluePoint2127X" y="GluePoint2127Y"/>
                </a:cxn>
                <a:cxn ang="0">
                  <a:pos x="GluePoint2128X" y="GluePoint2128Y"/>
                </a:cxn>
                <a:cxn ang="0">
                  <a:pos x="GluePoint2129X" y="GluePoint2129Y"/>
                </a:cxn>
                <a:cxn ang="0">
                  <a:pos x="GluePoint2130X" y="GluePoint2130Y"/>
                </a:cxn>
                <a:cxn ang="0">
                  <a:pos x="GluePoint2131X" y="GluePoint2131Y"/>
                </a:cxn>
                <a:cxn ang="0">
                  <a:pos x="GluePoint2132X" y="GluePoint2132Y"/>
                </a:cxn>
                <a:cxn ang="0">
                  <a:pos x="GluePoint2133X" y="GluePoint2133Y"/>
                </a:cxn>
                <a:cxn ang="0">
                  <a:pos x="GluePoint2134X" y="GluePoint2134Y"/>
                </a:cxn>
                <a:cxn ang="0">
                  <a:pos x="GluePoint2135X" y="GluePoint2135Y"/>
                </a:cxn>
                <a:cxn ang="0">
                  <a:pos x="GluePoint2136X" y="GluePoint2136Y"/>
                </a:cxn>
                <a:cxn ang="0">
                  <a:pos x="GluePoint2137X" y="GluePoint2137Y"/>
                </a:cxn>
                <a:cxn ang="0">
                  <a:pos x="GluePoint2138X" y="GluePoint2138Y"/>
                </a:cxn>
                <a:cxn ang="0">
                  <a:pos x="GluePoint2139X" y="GluePoint2139Y"/>
                </a:cxn>
                <a:cxn ang="0">
                  <a:pos x="GluePoint2140X" y="GluePoint2140Y"/>
                </a:cxn>
                <a:cxn ang="0">
                  <a:pos x="GluePoint2141X" y="GluePoint2141Y"/>
                </a:cxn>
                <a:cxn ang="0">
                  <a:pos x="GluePoint2142X" y="GluePoint2142Y"/>
                </a:cxn>
                <a:cxn ang="0">
                  <a:pos x="GluePoint2143X" y="GluePoint2143Y"/>
                </a:cxn>
                <a:cxn ang="0">
                  <a:pos x="GluePoint2144X" y="GluePoint2144Y"/>
                </a:cxn>
                <a:cxn ang="0">
                  <a:pos x="GluePoint2145X" y="GluePoint2145Y"/>
                </a:cxn>
                <a:cxn ang="0">
                  <a:pos x="GluePoint2146X" y="GluePoint2146Y"/>
                </a:cxn>
                <a:cxn ang="0">
                  <a:pos x="GluePoint2147X" y="GluePoint2147Y"/>
                </a:cxn>
                <a:cxn ang="0">
                  <a:pos x="GluePoint2148X" y="GluePoint2148Y"/>
                </a:cxn>
                <a:cxn ang="0">
                  <a:pos x="GluePoint2149X" y="GluePoint2149Y"/>
                </a:cxn>
                <a:cxn ang="0">
                  <a:pos x="GluePoint2150X" y="GluePoint2150Y"/>
                </a:cxn>
                <a:cxn ang="0">
                  <a:pos x="GluePoint2151X" y="GluePoint2151Y"/>
                </a:cxn>
                <a:cxn ang="0">
                  <a:pos x="GluePoint2152X" y="GluePoint2152Y"/>
                </a:cxn>
                <a:cxn ang="0">
                  <a:pos x="GluePoint2153X" y="GluePoint2153Y"/>
                </a:cxn>
                <a:cxn ang="0">
                  <a:pos x="GluePoint2154X" y="GluePoint2154Y"/>
                </a:cxn>
                <a:cxn ang="0">
                  <a:pos x="GluePoint2155X" y="GluePoint2155Y"/>
                </a:cxn>
                <a:cxn ang="0">
                  <a:pos x="GluePoint2156X" y="GluePoint2156Y"/>
                </a:cxn>
                <a:cxn ang="0">
                  <a:pos x="GluePoint2157X" y="GluePoint2157Y"/>
                </a:cxn>
                <a:cxn ang="0">
                  <a:pos x="GluePoint2158X" y="GluePoint2158Y"/>
                </a:cxn>
                <a:cxn ang="0">
                  <a:pos x="GluePoint2159X" y="GluePoint2159Y"/>
                </a:cxn>
                <a:cxn ang="0">
                  <a:pos x="GluePoint2160X" y="GluePoint2160Y"/>
                </a:cxn>
                <a:cxn ang="0">
                  <a:pos x="GluePoint2161X" y="GluePoint2161Y"/>
                </a:cxn>
                <a:cxn ang="0">
                  <a:pos x="GluePoint2162X" y="GluePoint2162Y"/>
                </a:cxn>
                <a:cxn ang="0">
                  <a:pos x="GluePoint2163X" y="GluePoint2163Y"/>
                </a:cxn>
                <a:cxn ang="0">
                  <a:pos x="GluePoint2164X" y="GluePoint2164Y"/>
                </a:cxn>
                <a:cxn ang="0">
                  <a:pos x="GluePoint2165X" y="GluePoint2165Y"/>
                </a:cxn>
                <a:cxn ang="0">
                  <a:pos x="GluePoint2166X" y="GluePoint2166Y"/>
                </a:cxn>
                <a:cxn ang="0">
                  <a:pos x="GluePoint2167X" y="GluePoint2167Y"/>
                </a:cxn>
                <a:cxn ang="0">
                  <a:pos x="GluePoint2168X" y="GluePoint2168Y"/>
                </a:cxn>
                <a:cxn ang="0">
                  <a:pos x="GluePoint2169X" y="GluePoint2169Y"/>
                </a:cxn>
                <a:cxn ang="0">
                  <a:pos x="GluePoint2170X" y="GluePoint2170Y"/>
                </a:cxn>
                <a:cxn ang="0">
                  <a:pos x="GluePoint2171X" y="GluePoint2171Y"/>
                </a:cxn>
                <a:cxn ang="0">
                  <a:pos x="GluePoint2172X" y="GluePoint2172Y"/>
                </a:cxn>
                <a:cxn ang="0">
                  <a:pos x="GluePoint2173X" y="GluePoint2173Y"/>
                </a:cxn>
                <a:cxn ang="0">
                  <a:pos x="GluePoint2174X" y="GluePoint2174Y"/>
                </a:cxn>
                <a:cxn ang="0">
                  <a:pos x="GluePoint2175X" y="GluePoint2175Y"/>
                </a:cxn>
                <a:cxn ang="0">
                  <a:pos x="GluePoint2176X" y="GluePoint2176Y"/>
                </a:cxn>
                <a:cxn ang="0">
                  <a:pos x="GluePoint2177X" y="GluePoint2177Y"/>
                </a:cxn>
                <a:cxn ang="0">
                  <a:pos x="GluePoint2178X" y="GluePoint2178Y"/>
                </a:cxn>
                <a:cxn ang="0">
                  <a:pos x="GluePoint2179X" y="GluePoint2179Y"/>
                </a:cxn>
                <a:cxn ang="0">
                  <a:pos x="GluePoint2180X" y="GluePoint2180Y"/>
                </a:cxn>
                <a:cxn ang="0">
                  <a:pos x="GluePoint2181X" y="GluePoint2181Y"/>
                </a:cxn>
                <a:cxn ang="0">
                  <a:pos x="GluePoint2182X" y="GluePoint2182Y"/>
                </a:cxn>
                <a:cxn ang="0">
                  <a:pos x="GluePoint2183X" y="GluePoint2183Y"/>
                </a:cxn>
                <a:cxn ang="0">
                  <a:pos x="GluePoint2184X" y="GluePoint2184Y"/>
                </a:cxn>
                <a:cxn ang="0">
                  <a:pos x="GluePoint2185X" y="GluePoint2185Y"/>
                </a:cxn>
                <a:cxn ang="0">
                  <a:pos x="GluePoint2186X" y="GluePoint2186Y"/>
                </a:cxn>
                <a:cxn ang="0">
                  <a:pos x="GluePoint2187X" y="GluePoint2187Y"/>
                </a:cxn>
                <a:cxn ang="0">
                  <a:pos x="GluePoint2188X" y="GluePoint2188Y"/>
                </a:cxn>
                <a:cxn ang="0">
                  <a:pos x="GluePoint2189X" y="GluePoint2189Y"/>
                </a:cxn>
                <a:cxn ang="0">
                  <a:pos x="GluePoint2190X" y="GluePoint2190Y"/>
                </a:cxn>
                <a:cxn ang="0">
                  <a:pos x="GluePoint2191X" y="GluePoint2191Y"/>
                </a:cxn>
                <a:cxn ang="0">
                  <a:pos x="GluePoint2192X" y="GluePoint2192Y"/>
                </a:cxn>
                <a:cxn ang="0">
                  <a:pos x="GluePoint2193X" y="GluePoint2193Y"/>
                </a:cxn>
                <a:cxn ang="0">
                  <a:pos x="GluePoint2194X" y="GluePoint2194Y"/>
                </a:cxn>
                <a:cxn ang="0">
                  <a:pos x="GluePoint2195X" y="GluePoint2195Y"/>
                </a:cxn>
                <a:cxn ang="0">
                  <a:pos x="GluePoint2196X" y="GluePoint2196Y"/>
                </a:cxn>
                <a:cxn ang="0">
                  <a:pos x="GluePoint2197X" y="GluePoint2197Y"/>
                </a:cxn>
                <a:cxn ang="0">
                  <a:pos x="GluePoint2198X" y="GluePoint2198Y"/>
                </a:cxn>
                <a:cxn ang="0">
                  <a:pos x="GluePoint2199X" y="GluePoint2199Y"/>
                </a:cxn>
                <a:cxn ang="0">
                  <a:pos x="GluePoint2200X" y="GluePoint2200Y"/>
                </a:cxn>
                <a:cxn ang="0">
                  <a:pos x="GluePoint2201X" y="GluePoint2201Y"/>
                </a:cxn>
                <a:cxn ang="0">
                  <a:pos x="GluePoint2202X" y="GluePoint2202Y"/>
                </a:cxn>
                <a:cxn ang="0">
                  <a:pos x="GluePoint2203X" y="GluePoint2203Y"/>
                </a:cxn>
                <a:cxn ang="0">
                  <a:pos x="GluePoint2204X" y="GluePoint2204Y"/>
                </a:cxn>
                <a:cxn ang="0">
                  <a:pos x="GluePoint2205X" y="GluePoint2205Y"/>
                </a:cxn>
                <a:cxn ang="0">
                  <a:pos x="GluePoint2206X" y="GluePoint2206Y"/>
                </a:cxn>
                <a:cxn ang="0">
                  <a:pos x="GluePoint2207X" y="GluePoint2207Y"/>
                </a:cxn>
                <a:cxn ang="0">
                  <a:pos x="GluePoint2208X" y="GluePoint2208Y"/>
                </a:cxn>
                <a:cxn ang="0">
                  <a:pos x="GluePoint2209X" y="GluePoint2209Y"/>
                </a:cxn>
                <a:cxn ang="0">
                  <a:pos x="GluePoint2210X" y="GluePoint2210Y"/>
                </a:cxn>
                <a:cxn ang="0">
                  <a:pos x="GluePoint2211X" y="GluePoint2211Y"/>
                </a:cxn>
                <a:cxn ang="0">
                  <a:pos x="GluePoint2212X" y="GluePoint2212Y"/>
                </a:cxn>
                <a:cxn ang="0">
                  <a:pos x="GluePoint2213X" y="GluePoint2213Y"/>
                </a:cxn>
                <a:cxn ang="0">
                  <a:pos x="GluePoint2214X" y="GluePoint2214Y"/>
                </a:cxn>
                <a:cxn ang="0">
                  <a:pos x="GluePoint2215X" y="GluePoint2215Y"/>
                </a:cxn>
                <a:cxn ang="0">
                  <a:pos x="GluePoint2216X" y="GluePoint2216Y"/>
                </a:cxn>
                <a:cxn ang="0">
                  <a:pos x="GluePoint2217X" y="GluePoint2217Y"/>
                </a:cxn>
                <a:cxn ang="0">
                  <a:pos x="GluePoint2218X" y="GluePoint2218Y"/>
                </a:cxn>
                <a:cxn ang="0">
                  <a:pos x="GluePoint2219X" y="GluePoint2219Y"/>
                </a:cxn>
                <a:cxn ang="0">
                  <a:pos x="GluePoint2220X" y="GluePoint2220Y"/>
                </a:cxn>
                <a:cxn ang="0">
                  <a:pos x="GluePoint2221X" y="GluePoint2221Y"/>
                </a:cxn>
                <a:cxn ang="0">
                  <a:pos x="GluePoint2222X" y="GluePoint2222Y"/>
                </a:cxn>
                <a:cxn ang="0">
                  <a:pos x="GluePoint2223X" y="GluePoint2223Y"/>
                </a:cxn>
                <a:cxn ang="0">
                  <a:pos x="GluePoint2224X" y="GluePoint2224Y"/>
                </a:cxn>
                <a:cxn ang="0">
                  <a:pos x="GluePoint2225X" y="GluePoint2225Y"/>
                </a:cxn>
                <a:cxn ang="0">
                  <a:pos x="GluePoint2226X" y="GluePoint2226Y"/>
                </a:cxn>
                <a:cxn ang="0">
                  <a:pos x="GluePoint2227X" y="GluePoint2227Y"/>
                </a:cxn>
                <a:cxn ang="0">
                  <a:pos x="GluePoint2228X" y="GluePoint2228Y"/>
                </a:cxn>
                <a:cxn ang="0">
                  <a:pos x="GluePoint2229X" y="GluePoint2229Y"/>
                </a:cxn>
                <a:cxn ang="0">
                  <a:pos x="GluePoint2230X" y="GluePoint2230Y"/>
                </a:cxn>
                <a:cxn ang="0">
                  <a:pos x="GluePoint2231X" y="GluePoint2231Y"/>
                </a:cxn>
                <a:cxn ang="0">
                  <a:pos x="GluePoint2232X" y="GluePoint2232Y"/>
                </a:cxn>
                <a:cxn ang="0">
                  <a:pos x="GluePoint2233X" y="GluePoint2233Y"/>
                </a:cxn>
                <a:cxn ang="0">
                  <a:pos x="GluePoint2234X" y="GluePoint2234Y"/>
                </a:cxn>
                <a:cxn ang="0">
                  <a:pos x="GluePoint2235X" y="GluePoint2235Y"/>
                </a:cxn>
                <a:cxn ang="0">
                  <a:pos x="GluePoint2236X" y="GluePoint2236Y"/>
                </a:cxn>
                <a:cxn ang="0">
                  <a:pos x="GluePoint2237X" y="GluePoint2237Y"/>
                </a:cxn>
                <a:cxn ang="0">
                  <a:pos x="GluePoint2238X" y="GluePoint2238Y"/>
                </a:cxn>
                <a:cxn ang="0">
                  <a:pos x="GluePoint2239X" y="GluePoint2239Y"/>
                </a:cxn>
                <a:cxn ang="0">
                  <a:pos x="GluePoint2240X" y="GluePoint2240Y"/>
                </a:cxn>
                <a:cxn ang="0">
                  <a:pos x="GluePoint2241X" y="GluePoint2241Y"/>
                </a:cxn>
                <a:cxn ang="0">
                  <a:pos x="GluePoint2242X" y="GluePoint2242Y"/>
                </a:cxn>
                <a:cxn ang="0">
                  <a:pos x="GluePoint2243X" y="GluePoint2243Y"/>
                </a:cxn>
                <a:cxn ang="0">
                  <a:pos x="GluePoint2244X" y="GluePoint2244Y"/>
                </a:cxn>
                <a:cxn ang="0">
                  <a:pos x="GluePoint2245X" y="GluePoint2245Y"/>
                </a:cxn>
                <a:cxn ang="0">
                  <a:pos x="GluePoint2246X" y="GluePoint2246Y"/>
                </a:cxn>
                <a:cxn ang="0">
                  <a:pos x="GluePoint2247X" y="GluePoint2247Y"/>
                </a:cxn>
                <a:cxn ang="0">
                  <a:pos x="GluePoint2248X" y="GluePoint2248Y"/>
                </a:cxn>
                <a:cxn ang="0">
                  <a:pos x="GluePoint2249X" y="GluePoint2249Y"/>
                </a:cxn>
                <a:cxn ang="0">
                  <a:pos x="GluePoint2250X" y="GluePoint2250Y"/>
                </a:cxn>
                <a:cxn ang="0">
                  <a:pos x="GluePoint2251X" y="GluePoint2251Y"/>
                </a:cxn>
                <a:cxn ang="0">
                  <a:pos x="GluePoint2252X" y="GluePoint2252Y"/>
                </a:cxn>
                <a:cxn ang="0">
                  <a:pos x="GluePoint2253X" y="GluePoint2253Y"/>
                </a:cxn>
                <a:cxn ang="0">
                  <a:pos x="GluePoint2254X" y="GluePoint2254Y"/>
                </a:cxn>
                <a:cxn ang="0">
                  <a:pos x="GluePoint2255X" y="GluePoint2255Y"/>
                </a:cxn>
                <a:cxn ang="0">
                  <a:pos x="GluePoint2256X" y="GluePoint2256Y"/>
                </a:cxn>
                <a:cxn ang="0">
                  <a:pos x="GluePoint2257X" y="GluePoint2257Y"/>
                </a:cxn>
                <a:cxn ang="0">
                  <a:pos x="GluePoint2258X" y="GluePoint2258Y"/>
                </a:cxn>
                <a:cxn ang="0">
                  <a:pos x="GluePoint2259X" y="GluePoint2259Y"/>
                </a:cxn>
                <a:cxn ang="0">
                  <a:pos x="GluePoint2260X" y="GluePoint2260Y"/>
                </a:cxn>
                <a:cxn ang="0">
                  <a:pos x="GluePoint2261X" y="GluePoint2261Y"/>
                </a:cxn>
                <a:cxn ang="0">
                  <a:pos x="GluePoint2262X" y="GluePoint2262Y"/>
                </a:cxn>
                <a:cxn ang="0">
                  <a:pos x="GluePoint2263X" y="GluePoint2263Y"/>
                </a:cxn>
                <a:cxn ang="0">
                  <a:pos x="GluePoint2264X" y="GluePoint2264Y"/>
                </a:cxn>
                <a:cxn ang="0">
                  <a:pos x="GluePoint2265X" y="GluePoint2265Y"/>
                </a:cxn>
                <a:cxn ang="0">
                  <a:pos x="GluePoint2266X" y="GluePoint2266Y"/>
                </a:cxn>
                <a:cxn ang="0">
                  <a:pos x="GluePoint2267X" y="GluePoint2267Y"/>
                </a:cxn>
                <a:cxn ang="0">
                  <a:pos x="GluePoint2268X" y="GluePoint2268Y"/>
                </a:cxn>
                <a:cxn ang="0">
                  <a:pos x="GluePoint2269X" y="GluePoint2269Y"/>
                </a:cxn>
                <a:cxn ang="0">
                  <a:pos x="GluePoint2270X" y="GluePoint2270Y"/>
                </a:cxn>
                <a:cxn ang="0">
                  <a:pos x="GluePoint2271X" y="GluePoint2271Y"/>
                </a:cxn>
                <a:cxn ang="0">
                  <a:pos x="GluePoint2272X" y="GluePoint2272Y"/>
                </a:cxn>
                <a:cxn ang="0">
                  <a:pos x="GluePoint2273X" y="GluePoint2273Y"/>
                </a:cxn>
                <a:cxn ang="0">
                  <a:pos x="GluePoint2274X" y="GluePoint2274Y"/>
                </a:cxn>
                <a:cxn ang="0">
                  <a:pos x="GluePoint2275X" y="GluePoint2275Y"/>
                </a:cxn>
                <a:cxn ang="0">
                  <a:pos x="GluePoint2276X" y="GluePoint2276Y"/>
                </a:cxn>
                <a:cxn ang="0">
                  <a:pos x="GluePoint2277X" y="GluePoint2277Y"/>
                </a:cxn>
                <a:cxn ang="0">
                  <a:pos x="GluePoint2278X" y="GluePoint2278Y"/>
                </a:cxn>
                <a:cxn ang="0">
                  <a:pos x="GluePoint2279X" y="GluePoint2279Y"/>
                </a:cxn>
                <a:cxn ang="0">
                  <a:pos x="GluePoint2280X" y="GluePoint2280Y"/>
                </a:cxn>
                <a:cxn ang="0">
                  <a:pos x="GluePoint2281X" y="GluePoint2281Y"/>
                </a:cxn>
                <a:cxn ang="0">
                  <a:pos x="GluePoint2282X" y="GluePoint2282Y"/>
                </a:cxn>
                <a:cxn ang="0">
                  <a:pos x="GluePoint2283X" y="GluePoint2283Y"/>
                </a:cxn>
                <a:cxn ang="0">
                  <a:pos x="GluePoint2284X" y="GluePoint2284Y"/>
                </a:cxn>
                <a:cxn ang="0">
                  <a:pos x="GluePoint2285X" y="GluePoint2285Y"/>
                </a:cxn>
                <a:cxn ang="0">
                  <a:pos x="GluePoint2286X" y="GluePoint2286Y"/>
                </a:cxn>
                <a:cxn ang="0">
                  <a:pos x="GluePoint2287X" y="GluePoint2287Y"/>
                </a:cxn>
                <a:cxn ang="0">
                  <a:pos x="GluePoint2288X" y="GluePoint2288Y"/>
                </a:cxn>
                <a:cxn ang="0">
                  <a:pos x="GluePoint2289X" y="GluePoint2289Y"/>
                </a:cxn>
                <a:cxn ang="0">
                  <a:pos x="GluePoint2290X" y="GluePoint2290Y"/>
                </a:cxn>
                <a:cxn ang="0">
                  <a:pos x="GluePoint2291X" y="GluePoint2291Y"/>
                </a:cxn>
                <a:cxn ang="0">
                  <a:pos x="GluePoint2292X" y="GluePoint2292Y"/>
                </a:cxn>
                <a:cxn ang="0">
                  <a:pos x="GluePoint2293X" y="GluePoint2293Y"/>
                </a:cxn>
                <a:cxn ang="0">
                  <a:pos x="GluePoint2294X" y="GluePoint2294Y"/>
                </a:cxn>
                <a:cxn ang="0">
                  <a:pos x="GluePoint2295X" y="GluePoint2295Y"/>
                </a:cxn>
                <a:cxn ang="0">
                  <a:pos x="GluePoint2296X" y="GluePoint2296Y"/>
                </a:cxn>
                <a:cxn ang="0">
                  <a:pos x="GluePoint2297X" y="GluePoint2297Y"/>
                </a:cxn>
                <a:cxn ang="0">
                  <a:pos x="GluePoint2298X" y="GluePoint2298Y"/>
                </a:cxn>
                <a:cxn ang="0">
                  <a:pos x="GluePoint2299X" y="GluePoint2299Y"/>
                </a:cxn>
                <a:cxn ang="0">
                  <a:pos x="GluePoint2300X" y="GluePoint2300Y"/>
                </a:cxn>
                <a:cxn ang="0">
                  <a:pos x="GluePoint2301X" y="GluePoint2301Y"/>
                </a:cxn>
                <a:cxn ang="0">
                  <a:pos x="GluePoint2302X" y="GluePoint2302Y"/>
                </a:cxn>
                <a:cxn ang="0">
                  <a:pos x="GluePoint2303X" y="GluePoint2303Y"/>
                </a:cxn>
                <a:cxn ang="0">
                  <a:pos x="GluePoint2304X" y="GluePoint2304Y"/>
                </a:cxn>
                <a:cxn ang="0">
                  <a:pos x="GluePoint2305X" y="GluePoint2305Y"/>
                </a:cxn>
                <a:cxn ang="0">
                  <a:pos x="GluePoint2306X" y="GluePoint2306Y"/>
                </a:cxn>
                <a:cxn ang="0">
                  <a:pos x="GluePoint2307X" y="GluePoint2307Y"/>
                </a:cxn>
                <a:cxn ang="0">
                  <a:pos x="GluePoint2308X" y="GluePoint2308Y"/>
                </a:cxn>
                <a:cxn ang="0">
                  <a:pos x="GluePoint2309X" y="GluePoint2309Y"/>
                </a:cxn>
                <a:cxn ang="0">
                  <a:pos x="GluePoint2310X" y="GluePoint2310Y"/>
                </a:cxn>
                <a:cxn ang="0">
                  <a:pos x="GluePoint2311X" y="GluePoint2311Y"/>
                </a:cxn>
                <a:cxn ang="0">
                  <a:pos x="GluePoint2312X" y="GluePoint2312Y"/>
                </a:cxn>
                <a:cxn ang="0">
                  <a:pos x="GluePoint2313X" y="GluePoint2313Y"/>
                </a:cxn>
                <a:cxn ang="0">
                  <a:pos x="GluePoint2314X" y="GluePoint2314Y"/>
                </a:cxn>
                <a:cxn ang="0">
                  <a:pos x="GluePoint2315X" y="GluePoint2315Y"/>
                </a:cxn>
                <a:cxn ang="0">
                  <a:pos x="GluePoint2316X" y="GluePoint2316Y"/>
                </a:cxn>
                <a:cxn ang="0">
                  <a:pos x="GluePoint2317X" y="GluePoint2317Y"/>
                </a:cxn>
                <a:cxn ang="0">
                  <a:pos x="GluePoint2318X" y="GluePoint2318Y"/>
                </a:cxn>
                <a:cxn ang="0">
                  <a:pos x="GluePoint2319X" y="GluePoint2319Y"/>
                </a:cxn>
                <a:cxn ang="0">
                  <a:pos x="GluePoint2320X" y="GluePoint2320Y"/>
                </a:cxn>
                <a:cxn ang="0">
                  <a:pos x="GluePoint2321X" y="GluePoint2321Y"/>
                </a:cxn>
                <a:cxn ang="0">
                  <a:pos x="GluePoint2322X" y="GluePoint2322Y"/>
                </a:cxn>
                <a:cxn ang="0">
                  <a:pos x="GluePoint2323X" y="GluePoint2323Y"/>
                </a:cxn>
                <a:cxn ang="0">
                  <a:pos x="GluePoint2324X" y="GluePoint2324Y"/>
                </a:cxn>
                <a:cxn ang="0">
                  <a:pos x="GluePoint2325X" y="GluePoint2325Y"/>
                </a:cxn>
                <a:cxn ang="0">
                  <a:pos x="GluePoint2326X" y="GluePoint2326Y"/>
                </a:cxn>
                <a:cxn ang="0">
                  <a:pos x="GluePoint2327X" y="GluePoint2327Y"/>
                </a:cxn>
                <a:cxn ang="0">
                  <a:pos x="GluePoint2328X" y="GluePoint2328Y"/>
                </a:cxn>
                <a:cxn ang="0">
                  <a:pos x="GluePoint2329X" y="GluePoint2329Y"/>
                </a:cxn>
                <a:cxn ang="0">
                  <a:pos x="GluePoint2330X" y="GluePoint2330Y"/>
                </a:cxn>
                <a:cxn ang="0">
                  <a:pos x="GluePoint2331X" y="GluePoint2331Y"/>
                </a:cxn>
                <a:cxn ang="0">
                  <a:pos x="GluePoint2332X" y="GluePoint2332Y"/>
                </a:cxn>
                <a:cxn ang="0">
                  <a:pos x="GluePoint2333X" y="GluePoint2333Y"/>
                </a:cxn>
                <a:cxn ang="0">
                  <a:pos x="GluePoint2334X" y="GluePoint2334Y"/>
                </a:cxn>
                <a:cxn ang="0">
                  <a:pos x="GluePoint2335X" y="GluePoint2335Y"/>
                </a:cxn>
                <a:cxn ang="0">
                  <a:pos x="GluePoint2336X" y="GluePoint2336Y"/>
                </a:cxn>
                <a:cxn ang="0">
                  <a:pos x="GluePoint2337X" y="GluePoint2337Y"/>
                </a:cxn>
                <a:cxn ang="0">
                  <a:pos x="GluePoint2338X" y="GluePoint2338Y"/>
                </a:cxn>
                <a:cxn ang="0">
                  <a:pos x="GluePoint2339X" y="GluePoint2339Y"/>
                </a:cxn>
                <a:cxn ang="0">
                  <a:pos x="GluePoint2340X" y="GluePoint2340Y"/>
                </a:cxn>
                <a:cxn ang="0">
                  <a:pos x="GluePoint2341X" y="GluePoint2341Y"/>
                </a:cxn>
                <a:cxn ang="0">
                  <a:pos x="GluePoint2342X" y="GluePoint2342Y"/>
                </a:cxn>
                <a:cxn ang="0">
                  <a:pos x="GluePoint2343X" y="GluePoint2343Y"/>
                </a:cxn>
                <a:cxn ang="0">
                  <a:pos x="GluePoint2344X" y="GluePoint2344Y"/>
                </a:cxn>
                <a:cxn ang="0">
                  <a:pos x="GluePoint2345X" y="GluePoint2345Y"/>
                </a:cxn>
                <a:cxn ang="0">
                  <a:pos x="GluePoint2346X" y="GluePoint2346Y"/>
                </a:cxn>
                <a:cxn ang="0">
                  <a:pos x="GluePoint2347X" y="GluePoint2347Y"/>
                </a:cxn>
                <a:cxn ang="0">
                  <a:pos x="GluePoint2348X" y="GluePoint2348Y"/>
                </a:cxn>
                <a:cxn ang="0">
                  <a:pos x="GluePoint2349X" y="GluePoint2349Y"/>
                </a:cxn>
                <a:cxn ang="0">
                  <a:pos x="GluePoint2350X" y="GluePoint2350Y"/>
                </a:cxn>
                <a:cxn ang="0">
                  <a:pos x="GluePoint2351X" y="GluePoint2351Y"/>
                </a:cxn>
                <a:cxn ang="0">
                  <a:pos x="GluePoint2352X" y="GluePoint2352Y"/>
                </a:cxn>
                <a:cxn ang="0">
                  <a:pos x="GluePoint2353X" y="GluePoint2353Y"/>
                </a:cxn>
                <a:cxn ang="0">
                  <a:pos x="GluePoint2354X" y="GluePoint2354Y"/>
                </a:cxn>
                <a:cxn ang="0">
                  <a:pos x="GluePoint2355X" y="GluePoint2355Y"/>
                </a:cxn>
                <a:cxn ang="0">
                  <a:pos x="GluePoint2356X" y="GluePoint2356Y"/>
                </a:cxn>
                <a:cxn ang="0">
                  <a:pos x="GluePoint2357X" y="GluePoint2357Y"/>
                </a:cxn>
                <a:cxn ang="0">
                  <a:pos x="GluePoint2358X" y="GluePoint2358Y"/>
                </a:cxn>
                <a:cxn ang="0">
                  <a:pos x="GluePoint2359X" y="GluePoint2359Y"/>
                </a:cxn>
                <a:cxn ang="0">
                  <a:pos x="GluePoint2360X" y="GluePoint2360Y"/>
                </a:cxn>
                <a:cxn ang="0">
                  <a:pos x="GluePoint2361X" y="GluePoint2361Y"/>
                </a:cxn>
                <a:cxn ang="0">
                  <a:pos x="GluePoint2362X" y="GluePoint2362Y"/>
                </a:cxn>
                <a:cxn ang="0">
                  <a:pos x="GluePoint2363X" y="GluePoint2363Y"/>
                </a:cxn>
                <a:cxn ang="0">
                  <a:pos x="GluePoint2364X" y="GluePoint2364Y"/>
                </a:cxn>
                <a:cxn ang="0">
                  <a:pos x="GluePoint2365X" y="GluePoint2365Y"/>
                </a:cxn>
                <a:cxn ang="0">
                  <a:pos x="GluePoint2366X" y="GluePoint2366Y"/>
                </a:cxn>
                <a:cxn ang="0">
                  <a:pos x="GluePoint2367X" y="GluePoint2367Y"/>
                </a:cxn>
                <a:cxn ang="0">
                  <a:pos x="GluePoint2368X" y="GluePoint2368Y"/>
                </a:cxn>
                <a:cxn ang="0">
                  <a:pos x="GluePoint2369X" y="GluePoint2369Y"/>
                </a:cxn>
                <a:cxn ang="0">
                  <a:pos x="GluePoint2370X" y="GluePoint2370Y"/>
                </a:cxn>
                <a:cxn ang="0">
                  <a:pos x="GluePoint2371X" y="GluePoint2371Y"/>
                </a:cxn>
                <a:cxn ang="0">
                  <a:pos x="GluePoint2372X" y="GluePoint2372Y"/>
                </a:cxn>
                <a:cxn ang="0">
                  <a:pos x="GluePoint2373X" y="GluePoint2373Y"/>
                </a:cxn>
                <a:cxn ang="0">
                  <a:pos x="GluePoint2374X" y="GluePoint2374Y"/>
                </a:cxn>
                <a:cxn ang="0">
                  <a:pos x="GluePoint2375X" y="GluePoint2375Y"/>
                </a:cxn>
                <a:cxn ang="0">
                  <a:pos x="GluePoint2376X" y="GluePoint2376Y"/>
                </a:cxn>
                <a:cxn ang="0">
                  <a:pos x="GluePoint2377X" y="GluePoint2377Y"/>
                </a:cxn>
                <a:cxn ang="0">
                  <a:pos x="GluePoint2378X" y="GluePoint2378Y"/>
                </a:cxn>
                <a:cxn ang="0">
                  <a:pos x="GluePoint2379X" y="GluePoint2379Y"/>
                </a:cxn>
                <a:cxn ang="0">
                  <a:pos x="GluePoint2380X" y="GluePoint2380Y"/>
                </a:cxn>
                <a:cxn ang="0">
                  <a:pos x="GluePoint2381X" y="GluePoint2381Y"/>
                </a:cxn>
                <a:cxn ang="0">
                  <a:pos x="GluePoint2382X" y="GluePoint2382Y"/>
                </a:cxn>
                <a:cxn ang="0">
                  <a:pos x="GluePoint2383X" y="GluePoint2383Y"/>
                </a:cxn>
                <a:cxn ang="0">
                  <a:pos x="GluePoint2384X" y="GluePoint2384Y"/>
                </a:cxn>
                <a:cxn ang="0">
                  <a:pos x="GluePoint2385X" y="GluePoint2385Y"/>
                </a:cxn>
                <a:cxn ang="0">
                  <a:pos x="GluePoint2386X" y="GluePoint2386Y"/>
                </a:cxn>
                <a:cxn ang="0">
                  <a:pos x="GluePoint2387X" y="GluePoint2387Y"/>
                </a:cxn>
                <a:cxn ang="0">
                  <a:pos x="GluePoint2388X" y="GluePoint2388Y"/>
                </a:cxn>
                <a:cxn ang="0">
                  <a:pos x="GluePoint2389X" y="GluePoint2389Y"/>
                </a:cxn>
                <a:cxn ang="0">
                  <a:pos x="GluePoint2390X" y="GluePoint2390Y"/>
                </a:cxn>
                <a:cxn ang="0">
                  <a:pos x="GluePoint2391X" y="GluePoint2391Y"/>
                </a:cxn>
                <a:cxn ang="0">
                  <a:pos x="GluePoint2392X" y="GluePoint2392Y"/>
                </a:cxn>
                <a:cxn ang="0">
                  <a:pos x="GluePoint2393X" y="GluePoint2393Y"/>
                </a:cxn>
                <a:cxn ang="0">
                  <a:pos x="GluePoint2394X" y="GluePoint2394Y"/>
                </a:cxn>
                <a:cxn ang="0">
                  <a:pos x="GluePoint2395X" y="GluePoint2395Y"/>
                </a:cxn>
                <a:cxn ang="0">
                  <a:pos x="GluePoint2396X" y="GluePoint2396Y"/>
                </a:cxn>
                <a:cxn ang="0">
                  <a:pos x="GluePoint2397X" y="GluePoint2397Y"/>
                </a:cxn>
                <a:cxn ang="0">
                  <a:pos x="GluePoint2398X" y="GluePoint2398Y"/>
                </a:cxn>
                <a:cxn ang="0">
                  <a:pos x="GluePoint2399X" y="GluePoint2399Y"/>
                </a:cxn>
                <a:cxn ang="0">
                  <a:pos x="GluePoint2400X" y="GluePoint2400Y"/>
                </a:cxn>
                <a:cxn ang="0">
                  <a:pos x="GluePoint2401X" y="GluePoint2401Y"/>
                </a:cxn>
                <a:cxn ang="0">
                  <a:pos x="GluePoint2402X" y="GluePoint2402Y"/>
                </a:cxn>
                <a:cxn ang="0">
                  <a:pos x="GluePoint2403X" y="GluePoint2403Y"/>
                </a:cxn>
                <a:cxn ang="0">
                  <a:pos x="GluePoint2404X" y="GluePoint2404Y"/>
                </a:cxn>
                <a:cxn ang="0">
                  <a:pos x="GluePoint2405X" y="GluePoint2405Y"/>
                </a:cxn>
                <a:cxn ang="0">
                  <a:pos x="GluePoint2406X" y="GluePoint2406Y"/>
                </a:cxn>
                <a:cxn ang="0">
                  <a:pos x="GluePoint2407X" y="GluePoint2407Y"/>
                </a:cxn>
                <a:cxn ang="0">
                  <a:pos x="GluePoint2408X" y="GluePoint2408Y"/>
                </a:cxn>
                <a:cxn ang="0">
                  <a:pos x="GluePoint2409X" y="GluePoint2409Y"/>
                </a:cxn>
                <a:cxn ang="0">
                  <a:pos x="GluePoint2410X" y="GluePoint2410Y"/>
                </a:cxn>
                <a:cxn ang="0">
                  <a:pos x="GluePoint2411X" y="GluePoint2411Y"/>
                </a:cxn>
                <a:cxn ang="0">
                  <a:pos x="GluePoint2412X" y="GluePoint2412Y"/>
                </a:cxn>
                <a:cxn ang="0">
                  <a:pos x="GluePoint2413X" y="GluePoint2413Y"/>
                </a:cxn>
                <a:cxn ang="0">
                  <a:pos x="GluePoint2414X" y="GluePoint2414Y"/>
                </a:cxn>
                <a:cxn ang="0">
                  <a:pos x="GluePoint2415X" y="GluePoint2415Y"/>
                </a:cxn>
                <a:cxn ang="0">
                  <a:pos x="GluePoint2416X" y="GluePoint2416Y"/>
                </a:cxn>
                <a:cxn ang="0">
                  <a:pos x="GluePoint2417X" y="GluePoint2417Y"/>
                </a:cxn>
                <a:cxn ang="0">
                  <a:pos x="GluePoint2418X" y="GluePoint2418Y"/>
                </a:cxn>
                <a:cxn ang="0">
                  <a:pos x="GluePoint2419X" y="GluePoint2419Y"/>
                </a:cxn>
                <a:cxn ang="0">
                  <a:pos x="GluePoint2420X" y="GluePoint2420Y"/>
                </a:cxn>
                <a:cxn ang="0">
                  <a:pos x="GluePoint2421X" y="GluePoint2421Y"/>
                </a:cxn>
                <a:cxn ang="0">
                  <a:pos x="GluePoint2422X" y="GluePoint2422Y"/>
                </a:cxn>
                <a:cxn ang="0">
                  <a:pos x="GluePoint2423X" y="GluePoint2423Y"/>
                </a:cxn>
                <a:cxn ang="0">
                  <a:pos x="GluePoint2424X" y="GluePoint2424Y"/>
                </a:cxn>
                <a:cxn ang="0">
                  <a:pos x="GluePoint2425X" y="GluePoint2425Y"/>
                </a:cxn>
                <a:cxn ang="0">
                  <a:pos x="GluePoint2426X" y="GluePoint2426Y"/>
                </a:cxn>
                <a:cxn ang="0">
                  <a:pos x="GluePoint2427X" y="GluePoint2427Y"/>
                </a:cxn>
                <a:cxn ang="0">
                  <a:pos x="GluePoint2428X" y="GluePoint2428Y"/>
                </a:cxn>
                <a:cxn ang="0">
                  <a:pos x="GluePoint2429X" y="GluePoint2429Y"/>
                </a:cxn>
                <a:cxn ang="0">
                  <a:pos x="GluePoint2430X" y="GluePoint2430Y"/>
                </a:cxn>
                <a:cxn ang="0">
                  <a:pos x="GluePoint2431X" y="GluePoint2431Y"/>
                </a:cxn>
                <a:cxn ang="0">
                  <a:pos x="GluePoint2432X" y="GluePoint2432Y"/>
                </a:cxn>
                <a:cxn ang="0">
                  <a:pos x="GluePoint2433X" y="GluePoint2433Y"/>
                </a:cxn>
                <a:cxn ang="0">
                  <a:pos x="GluePoint2434X" y="GluePoint2434Y"/>
                </a:cxn>
                <a:cxn ang="0">
                  <a:pos x="GluePoint2435X" y="GluePoint2435Y"/>
                </a:cxn>
                <a:cxn ang="0">
                  <a:pos x="GluePoint2436X" y="GluePoint2436Y"/>
                </a:cxn>
                <a:cxn ang="0">
                  <a:pos x="GluePoint2437X" y="GluePoint2437Y"/>
                </a:cxn>
                <a:cxn ang="0">
                  <a:pos x="GluePoint2438X" y="GluePoint2438Y"/>
                </a:cxn>
                <a:cxn ang="0">
                  <a:pos x="GluePoint2439X" y="GluePoint2439Y"/>
                </a:cxn>
                <a:cxn ang="0">
                  <a:pos x="GluePoint2440X" y="GluePoint2440Y"/>
                </a:cxn>
                <a:cxn ang="0">
                  <a:pos x="GluePoint2441X" y="GluePoint2441Y"/>
                </a:cxn>
                <a:cxn ang="0">
                  <a:pos x="GluePoint2442X" y="GluePoint2442Y"/>
                </a:cxn>
                <a:cxn ang="0">
                  <a:pos x="GluePoint2443X" y="GluePoint2443Y"/>
                </a:cxn>
                <a:cxn ang="0">
                  <a:pos x="GluePoint2444X" y="GluePoint2444Y"/>
                </a:cxn>
                <a:cxn ang="0">
                  <a:pos x="GluePoint2445X" y="GluePoint2445Y"/>
                </a:cxn>
                <a:cxn ang="0">
                  <a:pos x="GluePoint2446X" y="GluePoint2446Y"/>
                </a:cxn>
                <a:cxn ang="0">
                  <a:pos x="GluePoint2447X" y="GluePoint2447Y"/>
                </a:cxn>
                <a:cxn ang="0">
                  <a:pos x="GluePoint2448X" y="GluePoint2448Y"/>
                </a:cxn>
                <a:cxn ang="0">
                  <a:pos x="GluePoint2449X" y="GluePoint2449Y"/>
                </a:cxn>
                <a:cxn ang="0">
                  <a:pos x="GluePoint2450X" y="GluePoint2450Y"/>
                </a:cxn>
                <a:cxn ang="0">
                  <a:pos x="GluePoint2451X" y="GluePoint2451Y"/>
                </a:cxn>
                <a:cxn ang="0">
                  <a:pos x="GluePoint2452X" y="GluePoint2452Y"/>
                </a:cxn>
                <a:cxn ang="0">
                  <a:pos x="GluePoint2453X" y="GluePoint2453Y"/>
                </a:cxn>
                <a:cxn ang="0">
                  <a:pos x="GluePoint2454X" y="GluePoint2454Y"/>
                </a:cxn>
                <a:cxn ang="0">
                  <a:pos x="GluePoint2455X" y="GluePoint2455Y"/>
                </a:cxn>
                <a:cxn ang="0">
                  <a:pos x="GluePoint2456X" y="GluePoint2456Y"/>
                </a:cxn>
                <a:cxn ang="0">
                  <a:pos x="GluePoint2457X" y="GluePoint2457Y"/>
                </a:cxn>
                <a:cxn ang="0">
                  <a:pos x="GluePoint2458X" y="GluePoint2458Y"/>
                </a:cxn>
                <a:cxn ang="0">
                  <a:pos x="GluePoint2459X" y="GluePoint2459Y"/>
                </a:cxn>
                <a:cxn ang="0">
                  <a:pos x="GluePoint2460X" y="GluePoint2460Y"/>
                </a:cxn>
                <a:cxn ang="0">
                  <a:pos x="GluePoint2461X" y="GluePoint2461Y"/>
                </a:cxn>
                <a:cxn ang="0">
                  <a:pos x="GluePoint2462X" y="GluePoint2462Y"/>
                </a:cxn>
                <a:cxn ang="0">
                  <a:pos x="GluePoint2463X" y="GluePoint2463Y"/>
                </a:cxn>
                <a:cxn ang="0">
                  <a:pos x="GluePoint2464X" y="GluePoint2464Y"/>
                </a:cxn>
                <a:cxn ang="0">
                  <a:pos x="GluePoint2465X" y="GluePoint2465Y"/>
                </a:cxn>
                <a:cxn ang="0">
                  <a:pos x="GluePoint2466X" y="GluePoint2466Y"/>
                </a:cxn>
                <a:cxn ang="0">
                  <a:pos x="GluePoint2467X" y="GluePoint2467Y"/>
                </a:cxn>
                <a:cxn ang="0">
                  <a:pos x="GluePoint2468X" y="GluePoint2468Y"/>
                </a:cxn>
                <a:cxn ang="0">
                  <a:pos x="GluePoint2469X" y="GluePoint2469Y"/>
                </a:cxn>
                <a:cxn ang="0">
                  <a:pos x="GluePoint2470X" y="GluePoint2470Y"/>
                </a:cxn>
                <a:cxn ang="0">
                  <a:pos x="GluePoint2471X" y="GluePoint2471Y"/>
                </a:cxn>
                <a:cxn ang="0">
                  <a:pos x="GluePoint2472X" y="GluePoint2472Y"/>
                </a:cxn>
                <a:cxn ang="0">
                  <a:pos x="GluePoint2473X" y="GluePoint2473Y"/>
                </a:cxn>
                <a:cxn ang="0">
                  <a:pos x="GluePoint2474X" y="GluePoint2474Y"/>
                </a:cxn>
                <a:cxn ang="0">
                  <a:pos x="GluePoint2475X" y="GluePoint2475Y"/>
                </a:cxn>
                <a:cxn ang="0">
                  <a:pos x="GluePoint2476X" y="GluePoint2476Y"/>
                </a:cxn>
                <a:cxn ang="0">
                  <a:pos x="GluePoint2477X" y="GluePoint2477Y"/>
                </a:cxn>
                <a:cxn ang="0">
                  <a:pos x="GluePoint2478X" y="GluePoint2478Y"/>
                </a:cxn>
                <a:cxn ang="0">
                  <a:pos x="GluePoint2479X" y="GluePoint2479Y"/>
                </a:cxn>
                <a:cxn ang="0">
                  <a:pos x="GluePoint2480X" y="GluePoint2480Y"/>
                </a:cxn>
                <a:cxn ang="0">
                  <a:pos x="GluePoint2481X" y="GluePoint2481Y"/>
                </a:cxn>
                <a:cxn ang="0">
                  <a:pos x="GluePoint2482X" y="GluePoint2482Y"/>
                </a:cxn>
                <a:cxn ang="0">
                  <a:pos x="GluePoint2483X" y="GluePoint2483Y"/>
                </a:cxn>
                <a:cxn ang="0">
                  <a:pos x="GluePoint2484X" y="GluePoint2484Y"/>
                </a:cxn>
                <a:cxn ang="0">
                  <a:pos x="GluePoint2485X" y="GluePoint2485Y"/>
                </a:cxn>
                <a:cxn ang="0">
                  <a:pos x="GluePoint2486X" y="GluePoint2486Y"/>
                </a:cxn>
                <a:cxn ang="0">
                  <a:pos x="GluePoint2487X" y="GluePoint2487Y"/>
                </a:cxn>
                <a:cxn ang="0">
                  <a:pos x="GluePoint2488X" y="GluePoint2488Y"/>
                </a:cxn>
                <a:cxn ang="0">
                  <a:pos x="GluePoint2489X" y="GluePoint2489Y"/>
                </a:cxn>
                <a:cxn ang="0">
                  <a:pos x="GluePoint2490X" y="GluePoint2490Y"/>
                </a:cxn>
                <a:cxn ang="0">
                  <a:pos x="GluePoint2491X" y="GluePoint2491Y"/>
                </a:cxn>
                <a:cxn ang="0">
                  <a:pos x="GluePoint2492X" y="GluePoint2492Y"/>
                </a:cxn>
                <a:cxn ang="0">
                  <a:pos x="GluePoint2493X" y="GluePoint2493Y"/>
                </a:cxn>
                <a:cxn ang="0">
                  <a:pos x="GluePoint2494X" y="GluePoint2494Y"/>
                </a:cxn>
                <a:cxn ang="0">
                  <a:pos x="GluePoint2495X" y="GluePoint2495Y"/>
                </a:cxn>
                <a:cxn ang="0">
                  <a:pos x="GluePoint2496X" y="GluePoint2496Y"/>
                </a:cxn>
                <a:cxn ang="0">
                  <a:pos x="GluePoint2497X" y="GluePoint2497Y"/>
                </a:cxn>
                <a:cxn ang="0">
                  <a:pos x="GluePoint2498X" y="GluePoint2498Y"/>
                </a:cxn>
                <a:cxn ang="0">
                  <a:pos x="GluePoint2499X" y="GluePoint2499Y"/>
                </a:cxn>
                <a:cxn ang="0">
                  <a:pos x="GluePoint2500X" y="GluePoint2500Y"/>
                </a:cxn>
                <a:cxn ang="0">
                  <a:pos x="GluePoint2501X" y="GluePoint2501Y"/>
                </a:cxn>
                <a:cxn ang="0">
                  <a:pos x="GluePoint2502X" y="GluePoint2502Y"/>
                </a:cxn>
                <a:cxn ang="0">
                  <a:pos x="GluePoint2503X" y="GluePoint2503Y"/>
                </a:cxn>
                <a:cxn ang="0">
                  <a:pos x="GluePoint2504X" y="GluePoint2504Y"/>
                </a:cxn>
                <a:cxn ang="0">
                  <a:pos x="GluePoint2505X" y="GluePoint2505Y"/>
                </a:cxn>
                <a:cxn ang="0">
                  <a:pos x="GluePoint2506X" y="GluePoint2506Y"/>
                </a:cxn>
                <a:cxn ang="0">
                  <a:pos x="GluePoint2507X" y="GluePoint2507Y"/>
                </a:cxn>
                <a:cxn ang="0">
                  <a:pos x="GluePoint2508X" y="GluePoint2508Y"/>
                </a:cxn>
                <a:cxn ang="0">
                  <a:pos x="GluePoint2509X" y="GluePoint2509Y"/>
                </a:cxn>
                <a:cxn ang="0">
                  <a:pos x="GluePoint2510X" y="GluePoint2510Y"/>
                </a:cxn>
                <a:cxn ang="0">
                  <a:pos x="GluePoint2511X" y="GluePoint2511Y"/>
                </a:cxn>
                <a:cxn ang="0">
                  <a:pos x="GluePoint2512X" y="GluePoint2512Y"/>
                </a:cxn>
                <a:cxn ang="0">
                  <a:pos x="GluePoint2513X" y="GluePoint2513Y"/>
                </a:cxn>
                <a:cxn ang="0">
                  <a:pos x="GluePoint2514X" y="GluePoint2514Y"/>
                </a:cxn>
                <a:cxn ang="0">
                  <a:pos x="GluePoint2515X" y="GluePoint2515Y"/>
                </a:cxn>
                <a:cxn ang="0">
                  <a:pos x="GluePoint2516X" y="GluePoint2516Y"/>
                </a:cxn>
                <a:cxn ang="0">
                  <a:pos x="GluePoint2517X" y="GluePoint2517Y"/>
                </a:cxn>
                <a:cxn ang="0">
                  <a:pos x="GluePoint2518X" y="GluePoint2518Y"/>
                </a:cxn>
                <a:cxn ang="0">
                  <a:pos x="GluePoint2519X" y="GluePoint2519Y"/>
                </a:cxn>
                <a:cxn ang="0">
                  <a:pos x="GluePoint2520X" y="GluePoint2520Y"/>
                </a:cxn>
                <a:cxn ang="0">
                  <a:pos x="GluePoint2521X" y="GluePoint2521Y"/>
                </a:cxn>
                <a:cxn ang="0">
                  <a:pos x="GluePoint2522X" y="GluePoint2522Y"/>
                </a:cxn>
                <a:cxn ang="0">
                  <a:pos x="GluePoint2523X" y="GluePoint2523Y"/>
                </a:cxn>
                <a:cxn ang="0">
                  <a:pos x="GluePoint2524X" y="GluePoint2524Y"/>
                </a:cxn>
                <a:cxn ang="0">
                  <a:pos x="GluePoint2525X" y="GluePoint2525Y"/>
                </a:cxn>
                <a:cxn ang="0">
                  <a:pos x="GluePoint2526X" y="GluePoint2526Y"/>
                </a:cxn>
                <a:cxn ang="0">
                  <a:pos x="GluePoint2527X" y="GluePoint2527Y"/>
                </a:cxn>
                <a:cxn ang="0">
                  <a:pos x="GluePoint2528X" y="GluePoint2528Y"/>
                </a:cxn>
                <a:cxn ang="0">
                  <a:pos x="GluePoint2529X" y="GluePoint2529Y"/>
                </a:cxn>
                <a:cxn ang="0">
                  <a:pos x="GluePoint2530X" y="GluePoint2530Y"/>
                </a:cxn>
                <a:cxn ang="0">
                  <a:pos x="GluePoint2531X" y="GluePoint2531Y"/>
                </a:cxn>
                <a:cxn ang="0">
                  <a:pos x="GluePoint2532X" y="GluePoint2532Y"/>
                </a:cxn>
                <a:cxn ang="0">
                  <a:pos x="GluePoint2533X" y="GluePoint2533Y"/>
                </a:cxn>
                <a:cxn ang="0">
                  <a:pos x="GluePoint2534X" y="GluePoint2534Y"/>
                </a:cxn>
                <a:cxn ang="0">
                  <a:pos x="GluePoint2535X" y="GluePoint2535Y"/>
                </a:cxn>
                <a:cxn ang="0">
                  <a:pos x="GluePoint2536X" y="GluePoint2536Y"/>
                </a:cxn>
                <a:cxn ang="0">
                  <a:pos x="GluePoint2537X" y="GluePoint2537Y"/>
                </a:cxn>
                <a:cxn ang="0">
                  <a:pos x="GluePoint2538X" y="GluePoint2538Y"/>
                </a:cxn>
                <a:cxn ang="0">
                  <a:pos x="GluePoint2539X" y="GluePoint2539Y"/>
                </a:cxn>
                <a:cxn ang="0">
                  <a:pos x="GluePoint2540X" y="GluePoint2540Y"/>
                </a:cxn>
                <a:cxn ang="0">
                  <a:pos x="GluePoint2541X" y="GluePoint2541Y"/>
                </a:cxn>
                <a:cxn ang="0">
                  <a:pos x="GluePoint2542X" y="GluePoint2542Y"/>
                </a:cxn>
                <a:cxn ang="0">
                  <a:pos x="GluePoint2543X" y="GluePoint2543Y"/>
                </a:cxn>
                <a:cxn ang="0">
                  <a:pos x="GluePoint2544X" y="GluePoint2544Y"/>
                </a:cxn>
                <a:cxn ang="0">
                  <a:pos x="GluePoint2545X" y="GluePoint2545Y"/>
                </a:cxn>
                <a:cxn ang="0">
                  <a:pos x="GluePoint2546X" y="GluePoint2546Y"/>
                </a:cxn>
                <a:cxn ang="0">
                  <a:pos x="GluePoint2547X" y="GluePoint2547Y"/>
                </a:cxn>
                <a:cxn ang="0">
                  <a:pos x="GluePoint2548X" y="GluePoint2548Y"/>
                </a:cxn>
                <a:cxn ang="0">
                  <a:pos x="GluePoint2549X" y="GluePoint2549Y"/>
                </a:cxn>
                <a:cxn ang="0">
                  <a:pos x="GluePoint2550X" y="GluePoint2550Y"/>
                </a:cxn>
                <a:cxn ang="0">
                  <a:pos x="GluePoint2551X" y="GluePoint2551Y"/>
                </a:cxn>
                <a:cxn ang="0">
                  <a:pos x="GluePoint2552X" y="GluePoint2552Y"/>
                </a:cxn>
                <a:cxn ang="0">
                  <a:pos x="GluePoint2553X" y="GluePoint2553Y"/>
                </a:cxn>
                <a:cxn ang="0">
                  <a:pos x="GluePoint2554X" y="GluePoint2554Y"/>
                </a:cxn>
                <a:cxn ang="0">
                  <a:pos x="GluePoint2555X" y="GluePoint2555Y"/>
                </a:cxn>
                <a:cxn ang="0">
                  <a:pos x="GluePoint2556X" y="GluePoint2556Y"/>
                </a:cxn>
                <a:cxn ang="0">
                  <a:pos x="GluePoint2557X" y="GluePoint2557Y"/>
                </a:cxn>
                <a:cxn ang="0">
                  <a:pos x="GluePoint2558X" y="GluePoint2558Y"/>
                </a:cxn>
                <a:cxn ang="0">
                  <a:pos x="GluePoint2559X" y="GluePoint2559Y"/>
                </a:cxn>
                <a:cxn ang="0">
                  <a:pos x="GluePoint2560X" y="GluePoint2560Y"/>
                </a:cxn>
                <a:cxn ang="0">
                  <a:pos x="GluePoint2561X" y="GluePoint2561Y"/>
                </a:cxn>
                <a:cxn ang="0">
                  <a:pos x="GluePoint2562X" y="GluePoint2562Y"/>
                </a:cxn>
                <a:cxn ang="0">
                  <a:pos x="GluePoint2563X" y="GluePoint2563Y"/>
                </a:cxn>
                <a:cxn ang="0">
                  <a:pos x="GluePoint2564X" y="GluePoint2564Y"/>
                </a:cxn>
                <a:cxn ang="0">
                  <a:pos x="GluePoint2565X" y="GluePoint2565Y"/>
                </a:cxn>
                <a:cxn ang="0">
                  <a:pos x="GluePoint2566X" y="GluePoint2566Y"/>
                </a:cxn>
                <a:cxn ang="0">
                  <a:pos x="GluePoint2567X" y="GluePoint2567Y"/>
                </a:cxn>
                <a:cxn ang="0">
                  <a:pos x="GluePoint2568X" y="GluePoint2568Y"/>
                </a:cxn>
                <a:cxn ang="0">
                  <a:pos x="GluePoint2569X" y="GluePoint2569Y"/>
                </a:cxn>
                <a:cxn ang="0">
                  <a:pos x="GluePoint2570X" y="GluePoint2570Y"/>
                </a:cxn>
                <a:cxn ang="0">
                  <a:pos x="GluePoint2571X" y="GluePoint2571Y"/>
                </a:cxn>
                <a:cxn ang="0">
                  <a:pos x="GluePoint2572X" y="GluePoint2572Y"/>
                </a:cxn>
                <a:cxn ang="0">
                  <a:pos x="GluePoint2573X" y="GluePoint2573Y"/>
                </a:cxn>
                <a:cxn ang="0">
                  <a:pos x="GluePoint2574X" y="GluePoint2574Y"/>
                </a:cxn>
                <a:cxn ang="0">
                  <a:pos x="GluePoint2575X" y="GluePoint2575Y"/>
                </a:cxn>
                <a:cxn ang="0">
                  <a:pos x="GluePoint2576X" y="GluePoint2576Y"/>
                </a:cxn>
                <a:cxn ang="0">
                  <a:pos x="GluePoint2577X" y="GluePoint2577Y"/>
                </a:cxn>
                <a:cxn ang="0">
                  <a:pos x="GluePoint2578X" y="GluePoint2578Y"/>
                </a:cxn>
                <a:cxn ang="0">
                  <a:pos x="GluePoint2579X" y="GluePoint2579Y"/>
                </a:cxn>
                <a:cxn ang="0">
                  <a:pos x="GluePoint2580X" y="GluePoint2580Y"/>
                </a:cxn>
                <a:cxn ang="0">
                  <a:pos x="GluePoint2581X" y="GluePoint2581Y"/>
                </a:cxn>
                <a:cxn ang="0">
                  <a:pos x="GluePoint2582X" y="GluePoint2582Y"/>
                </a:cxn>
                <a:cxn ang="0">
                  <a:pos x="GluePoint2583X" y="GluePoint2583Y"/>
                </a:cxn>
                <a:cxn ang="0">
                  <a:pos x="GluePoint2584X" y="GluePoint2584Y"/>
                </a:cxn>
                <a:cxn ang="0">
                  <a:pos x="GluePoint2585X" y="GluePoint2585Y"/>
                </a:cxn>
                <a:cxn ang="0">
                  <a:pos x="GluePoint2586X" y="GluePoint2586Y"/>
                </a:cxn>
                <a:cxn ang="0">
                  <a:pos x="GluePoint2587X" y="GluePoint2587Y"/>
                </a:cxn>
                <a:cxn ang="0">
                  <a:pos x="GluePoint2588X" y="GluePoint2588Y"/>
                </a:cxn>
                <a:cxn ang="0">
                  <a:pos x="GluePoint2589X" y="GluePoint2589Y"/>
                </a:cxn>
                <a:cxn ang="0">
                  <a:pos x="GluePoint2590X" y="GluePoint2590Y"/>
                </a:cxn>
                <a:cxn ang="0">
                  <a:pos x="GluePoint2591X" y="GluePoint2591Y"/>
                </a:cxn>
                <a:cxn ang="0">
                  <a:pos x="GluePoint2592X" y="GluePoint2592Y"/>
                </a:cxn>
                <a:cxn ang="0">
                  <a:pos x="GluePoint2593X" y="GluePoint2593Y"/>
                </a:cxn>
                <a:cxn ang="0">
                  <a:pos x="GluePoint2594X" y="GluePoint2594Y"/>
                </a:cxn>
                <a:cxn ang="0">
                  <a:pos x="GluePoint2595X" y="GluePoint2595Y"/>
                </a:cxn>
                <a:cxn ang="0">
                  <a:pos x="GluePoint2596X" y="GluePoint2596Y"/>
                </a:cxn>
                <a:cxn ang="0">
                  <a:pos x="GluePoint2597X" y="GluePoint2597Y"/>
                </a:cxn>
                <a:cxn ang="0">
                  <a:pos x="GluePoint2598X" y="GluePoint2598Y"/>
                </a:cxn>
                <a:cxn ang="0">
                  <a:pos x="GluePoint2599X" y="GluePoint2599Y"/>
                </a:cxn>
                <a:cxn ang="0">
                  <a:pos x="GluePoint2600X" y="GluePoint2600Y"/>
                </a:cxn>
                <a:cxn ang="0">
                  <a:pos x="GluePoint2601X" y="GluePoint2601Y"/>
                </a:cxn>
                <a:cxn ang="0">
                  <a:pos x="GluePoint2602X" y="GluePoint2602Y"/>
                </a:cxn>
                <a:cxn ang="0">
                  <a:pos x="GluePoint2603X" y="GluePoint2603Y"/>
                </a:cxn>
                <a:cxn ang="0">
                  <a:pos x="GluePoint2604X" y="GluePoint2604Y"/>
                </a:cxn>
                <a:cxn ang="0">
                  <a:pos x="GluePoint2605X" y="GluePoint2605Y"/>
                </a:cxn>
                <a:cxn ang="0">
                  <a:pos x="GluePoint2606X" y="GluePoint2606Y"/>
                </a:cxn>
                <a:cxn ang="0">
                  <a:pos x="GluePoint2607X" y="GluePoint2607Y"/>
                </a:cxn>
                <a:cxn ang="0">
                  <a:pos x="GluePoint2608X" y="GluePoint2608Y"/>
                </a:cxn>
                <a:cxn ang="0">
                  <a:pos x="GluePoint2609X" y="GluePoint2609Y"/>
                </a:cxn>
                <a:cxn ang="0">
                  <a:pos x="GluePoint2610X" y="GluePoint2610Y"/>
                </a:cxn>
                <a:cxn ang="0">
                  <a:pos x="GluePoint2611X" y="GluePoint2611Y"/>
                </a:cxn>
                <a:cxn ang="0">
                  <a:pos x="GluePoint2612X" y="GluePoint2612Y"/>
                </a:cxn>
                <a:cxn ang="0">
                  <a:pos x="GluePoint2613X" y="GluePoint2613Y"/>
                </a:cxn>
                <a:cxn ang="0">
                  <a:pos x="GluePoint2614X" y="GluePoint2614Y"/>
                </a:cxn>
                <a:cxn ang="0">
                  <a:pos x="GluePoint2615X" y="GluePoint2615Y"/>
                </a:cxn>
                <a:cxn ang="0">
                  <a:pos x="GluePoint2616X" y="GluePoint2616Y"/>
                </a:cxn>
                <a:cxn ang="0">
                  <a:pos x="GluePoint2617X" y="GluePoint2617Y"/>
                </a:cxn>
                <a:cxn ang="0">
                  <a:pos x="GluePoint2618X" y="GluePoint2618Y"/>
                </a:cxn>
                <a:cxn ang="0">
                  <a:pos x="GluePoint2619X" y="GluePoint2619Y"/>
                </a:cxn>
                <a:cxn ang="0">
                  <a:pos x="GluePoint2620X" y="GluePoint2620Y"/>
                </a:cxn>
                <a:cxn ang="0">
                  <a:pos x="GluePoint2621X" y="GluePoint2621Y"/>
                </a:cxn>
                <a:cxn ang="0">
                  <a:pos x="GluePoint2622X" y="GluePoint2622Y"/>
                </a:cxn>
                <a:cxn ang="0">
                  <a:pos x="GluePoint2623X" y="GluePoint2623Y"/>
                </a:cxn>
                <a:cxn ang="0">
                  <a:pos x="GluePoint2624X" y="GluePoint2624Y"/>
                </a:cxn>
                <a:cxn ang="0">
                  <a:pos x="GluePoint2625X" y="GluePoint2625Y"/>
                </a:cxn>
                <a:cxn ang="0">
                  <a:pos x="GluePoint2626X" y="GluePoint2626Y"/>
                </a:cxn>
                <a:cxn ang="0">
                  <a:pos x="GluePoint2627X" y="GluePoint2627Y"/>
                </a:cxn>
                <a:cxn ang="0">
                  <a:pos x="GluePoint2628X" y="GluePoint2628Y"/>
                </a:cxn>
                <a:cxn ang="0">
                  <a:pos x="GluePoint2629X" y="GluePoint2629Y"/>
                </a:cxn>
                <a:cxn ang="0">
                  <a:pos x="GluePoint2630X" y="GluePoint2630Y"/>
                </a:cxn>
                <a:cxn ang="0">
                  <a:pos x="GluePoint2631X" y="GluePoint2631Y"/>
                </a:cxn>
                <a:cxn ang="0">
                  <a:pos x="GluePoint2632X" y="GluePoint2632Y"/>
                </a:cxn>
                <a:cxn ang="0">
                  <a:pos x="GluePoint2633X" y="GluePoint2633Y"/>
                </a:cxn>
                <a:cxn ang="0">
                  <a:pos x="GluePoint2634X" y="GluePoint2634Y"/>
                </a:cxn>
                <a:cxn ang="0">
                  <a:pos x="GluePoint2635X" y="GluePoint2635Y"/>
                </a:cxn>
                <a:cxn ang="0">
                  <a:pos x="GluePoint2636X" y="GluePoint2636Y"/>
                </a:cxn>
                <a:cxn ang="0">
                  <a:pos x="GluePoint2637X" y="GluePoint2637Y"/>
                </a:cxn>
                <a:cxn ang="0">
                  <a:pos x="GluePoint2638X" y="GluePoint2638Y"/>
                </a:cxn>
                <a:cxn ang="0">
                  <a:pos x="GluePoint2639X" y="GluePoint2639Y"/>
                </a:cxn>
                <a:cxn ang="0">
                  <a:pos x="GluePoint2640X" y="GluePoint2640Y"/>
                </a:cxn>
                <a:cxn ang="0">
                  <a:pos x="GluePoint2641X" y="GluePoint2641Y"/>
                </a:cxn>
                <a:cxn ang="0">
                  <a:pos x="GluePoint2642X" y="GluePoint2642Y"/>
                </a:cxn>
                <a:cxn ang="0">
                  <a:pos x="GluePoint2643X" y="GluePoint2643Y"/>
                </a:cxn>
                <a:cxn ang="0">
                  <a:pos x="GluePoint2644X" y="GluePoint2644Y"/>
                </a:cxn>
                <a:cxn ang="0">
                  <a:pos x="GluePoint2645X" y="GluePoint2645Y"/>
                </a:cxn>
                <a:cxn ang="0">
                  <a:pos x="GluePoint2646X" y="GluePoint2646Y"/>
                </a:cxn>
                <a:cxn ang="0">
                  <a:pos x="GluePoint2647X" y="GluePoint2647Y"/>
                </a:cxn>
                <a:cxn ang="0">
                  <a:pos x="GluePoint2648X" y="GluePoint2648Y"/>
                </a:cxn>
                <a:cxn ang="0">
                  <a:pos x="GluePoint2649X" y="GluePoint2649Y"/>
                </a:cxn>
                <a:cxn ang="0">
                  <a:pos x="GluePoint2650X" y="GluePoint2650Y"/>
                </a:cxn>
                <a:cxn ang="0">
                  <a:pos x="GluePoint2651X" y="GluePoint2651Y"/>
                </a:cxn>
                <a:cxn ang="0">
                  <a:pos x="GluePoint2652X" y="GluePoint2652Y"/>
                </a:cxn>
                <a:cxn ang="0">
                  <a:pos x="GluePoint2653X" y="GluePoint2653Y"/>
                </a:cxn>
                <a:cxn ang="0">
                  <a:pos x="GluePoint2654X" y="GluePoint2654Y"/>
                </a:cxn>
                <a:cxn ang="0">
                  <a:pos x="GluePoint2655X" y="GluePoint2655Y"/>
                </a:cxn>
                <a:cxn ang="0">
                  <a:pos x="GluePoint2656X" y="GluePoint2656Y"/>
                </a:cxn>
                <a:cxn ang="0">
                  <a:pos x="GluePoint2657X" y="GluePoint2657Y"/>
                </a:cxn>
                <a:cxn ang="0">
                  <a:pos x="GluePoint2658X" y="GluePoint2658Y"/>
                </a:cxn>
                <a:cxn ang="0">
                  <a:pos x="GluePoint2659X" y="GluePoint2659Y"/>
                </a:cxn>
                <a:cxn ang="0">
                  <a:pos x="GluePoint2660X" y="GluePoint2660Y"/>
                </a:cxn>
                <a:cxn ang="0">
                  <a:pos x="GluePoint2661X" y="GluePoint2661Y"/>
                </a:cxn>
                <a:cxn ang="0">
                  <a:pos x="GluePoint2662X" y="GluePoint2662Y"/>
                </a:cxn>
                <a:cxn ang="0">
                  <a:pos x="GluePoint2663X" y="GluePoint2663Y"/>
                </a:cxn>
                <a:cxn ang="0">
                  <a:pos x="GluePoint2664X" y="GluePoint2664Y"/>
                </a:cxn>
                <a:cxn ang="0">
                  <a:pos x="GluePoint2665X" y="GluePoint2665Y"/>
                </a:cxn>
                <a:cxn ang="0">
                  <a:pos x="GluePoint2666X" y="GluePoint2666Y"/>
                </a:cxn>
                <a:cxn ang="0">
                  <a:pos x="GluePoint2667X" y="GluePoint2667Y"/>
                </a:cxn>
                <a:cxn ang="0">
                  <a:pos x="GluePoint2668X" y="GluePoint2668Y"/>
                </a:cxn>
                <a:cxn ang="0">
                  <a:pos x="GluePoint2669X" y="GluePoint2669Y"/>
                </a:cxn>
                <a:cxn ang="0">
                  <a:pos x="GluePoint2670X" y="GluePoint2670Y"/>
                </a:cxn>
                <a:cxn ang="0">
                  <a:pos x="GluePoint2671X" y="GluePoint2671Y"/>
                </a:cxn>
                <a:cxn ang="0">
                  <a:pos x="GluePoint2672X" y="GluePoint2672Y"/>
                </a:cxn>
                <a:cxn ang="0">
                  <a:pos x="GluePoint2673X" y="GluePoint2673Y"/>
                </a:cxn>
                <a:cxn ang="0">
                  <a:pos x="GluePoint2674X" y="GluePoint2674Y"/>
                </a:cxn>
                <a:cxn ang="0">
                  <a:pos x="GluePoint2675X" y="GluePoint2675Y"/>
                </a:cxn>
                <a:cxn ang="0">
                  <a:pos x="GluePoint2676X" y="GluePoint2676Y"/>
                </a:cxn>
                <a:cxn ang="0">
                  <a:pos x="GluePoint2677X" y="GluePoint2677Y"/>
                </a:cxn>
                <a:cxn ang="0">
                  <a:pos x="GluePoint2678X" y="GluePoint2678Y"/>
                </a:cxn>
                <a:cxn ang="0">
                  <a:pos x="GluePoint2679X" y="GluePoint2679Y"/>
                </a:cxn>
                <a:cxn ang="0">
                  <a:pos x="GluePoint2680X" y="GluePoint2680Y"/>
                </a:cxn>
                <a:cxn ang="0">
                  <a:pos x="GluePoint2681X" y="GluePoint2681Y"/>
                </a:cxn>
                <a:cxn ang="0">
                  <a:pos x="GluePoint2682X" y="GluePoint2682Y"/>
                </a:cxn>
                <a:cxn ang="0">
                  <a:pos x="GluePoint2683X" y="GluePoint2683Y"/>
                </a:cxn>
                <a:cxn ang="0">
                  <a:pos x="GluePoint2684X" y="GluePoint2684Y"/>
                </a:cxn>
                <a:cxn ang="0">
                  <a:pos x="GluePoint2685X" y="GluePoint2685Y"/>
                </a:cxn>
                <a:cxn ang="0">
                  <a:pos x="GluePoint2686X" y="GluePoint2686Y"/>
                </a:cxn>
                <a:cxn ang="0">
                  <a:pos x="GluePoint2687X" y="GluePoint2687Y"/>
                </a:cxn>
                <a:cxn ang="0">
                  <a:pos x="GluePoint2688X" y="GluePoint2688Y"/>
                </a:cxn>
                <a:cxn ang="0">
                  <a:pos x="GluePoint2689X" y="GluePoint2689Y"/>
                </a:cxn>
                <a:cxn ang="0">
                  <a:pos x="GluePoint2690X" y="GluePoint2690Y"/>
                </a:cxn>
                <a:cxn ang="0">
                  <a:pos x="GluePoint2691X" y="GluePoint2691Y"/>
                </a:cxn>
                <a:cxn ang="0">
                  <a:pos x="GluePoint2692X" y="GluePoint2692Y"/>
                </a:cxn>
                <a:cxn ang="0">
                  <a:pos x="GluePoint2693X" y="GluePoint2693Y"/>
                </a:cxn>
                <a:cxn ang="0">
                  <a:pos x="GluePoint2694X" y="GluePoint2694Y"/>
                </a:cxn>
                <a:cxn ang="0">
                  <a:pos x="GluePoint2695X" y="GluePoint2695Y"/>
                </a:cxn>
                <a:cxn ang="0">
                  <a:pos x="GluePoint2696X" y="GluePoint2696Y"/>
                </a:cxn>
                <a:cxn ang="0">
                  <a:pos x="GluePoint2697X" y="GluePoint2697Y"/>
                </a:cxn>
                <a:cxn ang="0">
                  <a:pos x="GluePoint2698X" y="GluePoint2698Y"/>
                </a:cxn>
                <a:cxn ang="0">
                  <a:pos x="GluePoint2699X" y="GluePoint2699Y"/>
                </a:cxn>
                <a:cxn ang="0">
                  <a:pos x="GluePoint2700X" y="GluePoint2700Y"/>
                </a:cxn>
                <a:cxn ang="0">
                  <a:pos x="GluePoint2701X" y="GluePoint2701Y"/>
                </a:cxn>
                <a:cxn ang="0">
                  <a:pos x="GluePoint2702X" y="GluePoint2702Y"/>
                </a:cxn>
                <a:cxn ang="0">
                  <a:pos x="GluePoint2703X" y="GluePoint2703Y"/>
                </a:cxn>
                <a:cxn ang="0">
                  <a:pos x="GluePoint2704X" y="GluePoint2704Y"/>
                </a:cxn>
                <a:cxn ang="0">
                  <a:pos x="GluePoint2705X" y="GluePoint2705Y"/>
                </a:cxn>
                <a:cxn ang="0">
                  <a:pos x="GluePoint2706X" y="GluePoint2706Y"/>
                </a:cxn>
                <a:cxn ang="0">
                  <a:pos x="GluePoint2707X" y="GluePoint2707Y"/>
                </a:cxn>
                <a:cxn ang="0">
                  <a:pos x="GluePoint2708X" y="GluePoint2708Y"/>
                </a:cxn>
                <a:cxn ang="0">
                  <a:pos x="GluePoint2709X" y="GluePoint2709Y"/>
                </a:cxn>
                <a:cxn ang="0">
                  <a:pos x="GluePoint2710X" y="GluePoint2710Y"/>
                </a:cxn>
                <a:cxn ang="0">
                  <a:pos x="GluePoint2711X" y="GluePoint2711Y"/>
                </a:cxn>
                <a:cxn ang="0">
                  <a:pos x="GluePoint2712X" y="GluePoint2712Y"/>
                </a:cxn>
                <a:cxn ang="0">
                  <a:pos x="GluePoint2713X" y="GluePoint2713Y"/>
                </a:cxn>
                <a:cxn ang="0">
                  <a:pos x="GluePoint2714X" y="GluePoint2714Y"/>
                </a:cxn>
                <a:cxn ang="0">
                  <a:pos x="GluePoint2715X" y="GluePoint2715Y"/>
                </a:cxn>
                <a:cxn ang="0">
                  <a:pos x="GluePoint2716X" y="GluePoint2716Y"/>
                </a:cxn>
                <a:cxn ang="0">
                  <a:pos x="GluePoint2717X" y="GluePoint2717Y"/>
                </a:cxn>
                <a:cxn ang="0">
                  <a:pos x="GluePoint2718X" y="GluePoint2718Y"/>
                </a:cxn>
                <a:cxn ang="0">
                  <a:pos x="GluePoint2719X" y="GluePoint2719Y"/>
                </a:cxn>
                <a:cxn ang="0">
                  <a:pos x="GluePoint2720X" y="GluePoint2720Y"/>
                </a:cxn>
                <a:cxn ang="0">
                  <a:pos x="GluePoint2721X" y="GluePoint2721Y"/>
                </a:cxn>
                <a:cxn ang="0">
                  <a:pos x="GluePoint2722X" y="GluePoint2722Y"/>
                </a:cxn>
                <a:cxn ang="0">
                  <a:pos x="GluePoint2723X" y="GluePoint2723Y"/>
                </a:cxn>
                <a:cxn ang="0">
                  <a:pos x="GluePoint2724X" y="GluePoint2724Y"/>
                </a:cxn>
                <a:cxn ang="0">
                  <a:pos x="GluePoint2725X" y="GluePoint2725Y"/>
                </a:cxn>
                <a:cxn ang="0">
                  <a:pos x="GluePoint2726X" y="GluePoint2726Y"/>
                </a:cxn>
                <a:cxn ang="0">
                  <a:pos x="GluePoint2727X" y="GluePoint2727Y"/>
                </a:cxn>
                <a:cxn ang="0">
                  <a:pos x="GluePoint2728X" y="GluePoint2728Y"/>
                </a:cxn>
                <a:cxn ang="0">
                  <a:pos x="GluePoint2729X" y="GluePoint2729Y"/>
                </a:cxn>
                <a:cxn ang="0">
                  <a:pos x="GluePoint2730X" y="GluePoint2730Y"/>
                </a:cxn>
                <a:cxn ang="0">
                  <a:pos x="GluePoint2731X" y="GluePoint2731Y"/>
                </a:cxn>
                <a:cxn ang="0">
                  <a:pos x="GluePoint2732X" y="GluePoint2732Y"/>
                </a:cxn>
                <a:cxn ang="0">
                  <a:pos x="GluePoint2733X" y="GluePoint2733Y"/>
                </a:cxn>
                <a:cxn ang="0">
                  <a:pos x="GluePoint2734X" y="GluePoint2734Y"/>
                </a:cxn>
                <a:cxn ang="0">
                  <a:pos x="GluePoint2735X" y="GluePoint2735Y"/>
                </a:cxn>
                <a:cxn ang="0">
                  <a:pos x="GluePoint2736X" y="GluePoint2736Y"/>
                </a:cxn>
                <a:cxn ang="0">
                  <a:pos x="GluePoint2737X" y="GluePoint2737Y"/>
                </a:cxn>
                <a:cxn ang="0">
                  <a:pos x="GluePoint2738X" y="GluePoint2738Y"/>
                </a:cxn>
                <a:cxn ang="0">
                  <a:pos x="GluePoint2739X" y="GluePoint2739Y"/>
                </a:cxn>
                <a:cxn ang="0">
                  <a:pos x="GluePoint2740X" y="GluePoint2740Y"/>
                </a:cxn>
                <a:cxn ang="0">
                  <a:pos x="GluePoint2741X" y="GluePoint2741Y"/>
                </a:cxn>
                <a:cxn ang="0">
                  <a:pos x="GluePoint2742X" y="GluePoint2742Y"/>
                </a:cxn>
                <a:cxn ang="0">
                  <a:pos x="GluePoint2743X" y="GluePoint2743Y"/>
                </a:cxn>
                <a:cxn ang="0">
                  <a:pos x="GluePoint2744X" y="GluePoint2744Y"/>
                </a:cxn>
                <a:cxn ang="0">
                  <a:pos x="GluePoint2745X" y="GluePoint2745Y"/>
                </a:cxn>
                <a:cxn ang="0">
                  <a:pos x="GluePoint2746X" y="GluePoint2746Y"/>
                </a:cxn>
                <a:cxn ang="0">
                  <a:pos x="GluePoint2747X" y="GluePoint2747Y"/>
                </a:cxn>
                <a:cxn ang="0">
                  <a:pos x="GluePoint2748X" y="GluePoint2748Y"/>
                </a:cxn>
                <a:cxn ang="0">
                  <a:pos x="GluePoint2749X" y="GluePoint2749Y"/>
                </a:cxn>
                <a:cxn ang="0">
                  <a:pos x="GluePoint2750X" y="GluePoint2750Y"/>
                </a:cxn>
                <a:cxn ang="0">
                  <a:pos x="GluePoint2751X" y="GluePoint2751Y"/>
                </a:cxn>
                <a:cxn ang="0">
                  <a:pos x="GluePoint2752X" y="GluePoint2752Y"/>
                </a:cxn>
                <a:cxn ang="0">
                  <a:pos x="GluePoint2753X" y="GluePoint2753Y"/>
                </a:cxn>
                <a:cxn ang="0">
                  <a:pos x="GluePoint2754X" y="GluePoint2754Y"/>
                </a:cxn>
                <a:cxn ang="0">
                  <a:pos x="GluePoint2755X" y="GluePoint2755Y"/>
                </a:cxn>
                <a:cxn ang="0">
                  <a:pos x="GluePoint2756X" y="GluePoint2756Y"/>
                </a:cxn>
                <a:cxn ang="0">
                  <a:pos x="GluePoint2757X" y="GluePoint2757Y"/>
                </a:cxn>
                <a:cxn ang="0">
                  <a:pos x="GluePoint2758X" y="GluePoint2758Y"/>
                </a:cxn>
                <a:cxn ang="0">
                  <a:pos x="GluePoint2759X" y="GluePoint2759Y"/>
                </a:cxn>
                <a:cxn ang="0">
                  <a:pos x="GluePoint2760X" y="GluePoint2760Y"/>
                </a:cxn>
                <a:cxn ang="0">
                  <a:pos x="GluePoint2761X" y="GluePoint2761Y"/>
                </a:cxn>
                <a:cxn ang="0">
                  <a:pos x="GluePoint2762X" y="GluePoint2762Y"/>
                </a:cxn>
                <a:cxn ang="0">
                  <a:pos x="GluePoint2763X" y="GluePoint2763Y"/>
                </a:cxn>
                <a:cxn ang="0">
                  <a:pos x="GluePoint2764X" y="GluePoint2764Y"/>
                </a:cxn>
                <a:cxn ang="0">
                  <a:pos x="GluePoint2765X" y="GluePoint2765Y"/>
                </a:cxn>
                <a:cxn ang="0">
                  <a:pos x="GluePoint2766X" y="GluePoint2766Y"/>
                </a:cxn>
                <a:cxn ang="0">
                  <a:pos x="GluePoint2767X" y="GluePoint2767Y"/>
                </a:cxn>
                <a:cxn ang="0">
                  <a:pos x="GluePoint2768X" y="GluePoint2768Y"/>
                </a:cxn>
                <a:cxn ang="0">
                  <a:pos x="GluePoint2769X" y="GluePoint2769Y"/>
                </a:cxn>
                <a:cxn ang="0">
                  <a:pos x="GluePoint2770X" y="GluePoint2770Y"/>
                </a:cxn>
                <a:cxn ang="0">
                  <a:pos x="GluePoint2771X" y="GluePoint2771Y"/>
                </a:cxn>
                <a:cxn ang="0">
                  <a:pos x="GluePoint2772X" y="GluePoint2772Y"/>
                </a:cxn>
                <a:cxn ang="0">
                  <a:pos x="GluePoint2773X" y="GluePoint2773Y"/>
                </a:cxn>
                <a:cxn ang="0">
                  <a:pos x="GluePoint2774X" y="GluePoint2774Y"/>
                </a:cxn>
                <a:cxn ang="0">
                  <a:pos x="GluePoint2775X" y="GluePoint2775Y"/>
                </a:cxn>
                <a:cxn ang="0">
                  <a:pos x="GluePoint2776X" y="GluePoint2776Y"/>
                </a:cxn>
                <a:cxn ang="0">
                  <a:pos x="GluePoint2777X" y="GluePoint2777Y"/>
                </a:cxn>
                <a:cxn ang="0">
                  <a:pos x="GluePoint2778X" y="GluePoint2778Y"/>
                </a:cxn>
                <a:cxn ang="0">
                  <a:pos x="GluePoint2779X" y="GluePoint2779Y"/>
                </a:cxn>
                <a:cxn ang="0">
                  <a:pos x="GluePoint2780X" y="GluePoint2780Y"/>
                </a:cxn>
                <a:cxn ang="0">
                  <a:pos x="GluePoint2781X" y="GluePoint2781Y"/>
                </a:cxn>
                <a:cxn ang="0">
                  <a:pos x="GluePoint2782X" y="GluePoint2782Y"/>
                </a:cxn>
                <a:cxn ang="0">
                  <a:pos x="GluePoint2783X" y="GluePoint2783Y"/>
                </a:cxn>
                <a:cxn ang="0">
                  <a:pos x="GluePoint2784X" y="GluePoint2784Y"/>
                </a:cxn>
                <a:cxn ang="0">
                  <a:pos x="GluePoint2785X" y="GluePoint2785Y"/>
                </a:cxn>
                <a:cxn ang="0">
                  <a:pos x="GluePoint2786X" y="GluePoint2786Y"/>
                </a:cxn>
                <a:cxn ang="0">
                  <a:pos x="GluePoint2787X" y="GluePoint2787Y"/>
                </a:cxn>
                <a:cxn ang="0">
                  <a:pos x="GluePoint2788X" y="GluePoint2788Y"/>
                </a:cxn>
                <a:cxn ang="0">
                  <a:pos x="GluePoint2789X" y="GluePoint2789Y"/>
                </a:cxn>
                <a:cxn ang="0">
                  <a:pos x="GluePoint2790X" y="GluePoint2790Y"/>
                </a:cxn>
                <a:cxn ang="0">
                  <a:pos x="GluePoint2791X" y="GluePoint2791Y"/>
                </a:cxn>
                <a:cxn ang="0">
                  <a:pos x="GluePoint2792X" y="GluePoint2792Y"/>
                </a:cxn>
                <a:cxn ang="0">
                  <a:pos x="GluePoint2793X" y="GluePoint2793Y"/>
                </a:cxn>
                <a:cxn ang="0">
                  <a:pos x="GluePoint2794X" y="GluePoint2794Y"/>
                </a:cxn>
                <a:cxn ang="0">
                  <a:pos x="GluePoint2795X" y="GluePoint2795Y"/>
                </a:cxn>
                <a:cxn ang="0">
                  <a:pos x="GluePoint2796X" y="GluePoint2796Y"/>
                </a:cxn>
              </a:cxnLst>
              <a:rect l="textAreaLeft" t="textAreaTop" r="textAreaRight" b="textAreaBottom"/>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12" name="Freeform: Shape 21">
              <a:extLst>
                <a:ext uri="{C183D7F6-B498-43B3-948B-1728B52AA6E4}">
                  <adec:decorative xmlns:adec="http://schemas.microsoft.com/office/drawing/2017/decorative" val="1"/>
                </a:ext>
              </a:extLst>
            </p:cNvPr>
            <p:cNvSpPr/>
            <p:nvPr/>
          </p:nvSpPr>
          <p:spPr>
            <a:xfrm>
              <a:off x="1440" y="2390400"/>
              <a:ext cx="611280" cy="1421280"/>
            </a:xfrm>
            <a:custGeom>
              <a:avLst/>
              <a:gdLst>
                <a:gd name="textAreaLeft" fmla="*/ 0 w 611280"/>
                <a:gd name="textAreaRight" fmla="*/ 611640 w 611280"/>
                <a:gd name="textAreaTop" fmla="*/ 0 h 1421280"/>
                <a:gd name="textAreaBottom" fmla="*/ 1421640 h 1421280"/>
                <a:gd name="GluePoint1X" fmla="*/ 0 w 611491"/>
                <a:gd name="GluePoint1Y" fmla="*/ 0 h 1429512"/>
                <a:gd name="GluePoint2X" fmla="*/ 62526 w 611491"/>
                <a:gd name="GluePoint2Y" fmla="*/ 22473 h 1429512"/>
                <a:gd name="GluePoint3X" fmla="*/ 241043 w 611491"/>
                <a:gd name="GluePoint3Y" fmla="*/ 176817 h 1429512"/>
                <a:gd name="GluePoint4X" fmla="*/ 497720 w 611491"/>
                <a:gd name="GluePoint4Y" fmla="*/ 299929 h 1429512"/>
                <a:gd name="GluePoint5X" fmla="*/ 610380 w 611491"/>
                <a:gd name="GluePoint5Y" fmla="*/ 577513 h 1429512"/>
                <a:gd name="GluePoint6X" fmla="*/ 458232 w 611491"/>
                <a:gd name="GluePoint6Y" fmla="*/ 845805 h 1429512"/>
                <a:gd name="GluePoint7X" fmla="*/ 455909 w 611491"/>
                <a:gd name="GluePoint7Y" fmla="*/ 848128 h 1429512"/>
                <a:gd name="GluePoint8X" fmla="*/ 407128 w 611491"/>
                <a:gd name="GluePoint8Y" fmla="*/ 956142 h 1429512"/>
                <a:gd name="GluePoint9X" fmla="*/ 396675 w 611491"/>
                <a:gd name="GluePoint9Y" fmla="*/ 993308 h 1429512"/>
                <a:gd name="GluePoint10X" fmla="*/ 230590 w 611491"/>
                <a:gd name="GluePoint10Y" fmla="*/ 1283668 h 1429512"/>
                <a:gd name="GluePoint11X" fmla="*/ 7730 w 611491"/>
                <a:gd name="GluePoint11Y" fmla="*/ 1427579 h 1429512"/>
                <a:gd name="GluePoint12X" fmla="*/ 0 w 611491"/>
                <a:gd name="GluePoint12Y" fmla="*/ 1429512 h 14295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13" name="Freeform: Shape 22">
              <a:extLst>
                <a:ext uri="{C183D7F6-B498-43B3-948B-1728B52AA6E4}">
                  <adec:decorative xmlns:adec="http://schemas.microsoft.com/office/drawing/2017/decorative" val="1"/>
                </a:ext>
              </a:extLst>
            </p:cNvPr>
            <p:cNvSpPr/>
            <p:nvPr/>
          </p:nvSpPr>
          <p:spPr>
            <a:xfrm>
              <a:off x="3794400" y="0"/>
              <a:ext cx="2423520" cy="1343520"/>
            </a:xfrm>
            <a:custGeom>
              <a:avLst/>
              <a:gdLst>
                <a:gd name="textAreaLeft" fmla="*/ 0 w 2423520"/>
                <a:gd name="textAreaRight" fmla="*/ 2423880 w 2423520"/>
                <a:gd name="textAreaTop" fmla="*/ 0 h 1343520"/>
                <a:gd name="textAreaBottom" fmla="*/ 1343880 h 1343520"/>
                <a:gd name="GluePoint1X" fmla="*/ 37089 w 3015964"/>
                <a:gd name="GluePoint1Y" fmla="*/ 0 h 1681468"/>
                <a:gd name="GluePoint2X" fmla="*/ 3014022 w 3015964"/>
                <a:gd name="GluePoint2Y" fmla="*/ 0 h 1681468"/>
                <a:gd name="GluePoint3X" fmla="*/ 3015964 w 3015964"/>
                <a:gd name="GluePoint3Y" fmla="*/ 52718 h 1681468"/>
                <a:gd name="GluePoint4X" fmla="*/ 2982682 w 3015964"/>
                <a:gd name="GluePoint4Y" fmla="*/ 249186 h 1681468"/>
                <a:gd name="GluePoint5X" fmla="*/ 1789950 w 3015964"/>
                <a:gd name="GluePoint5Y" fmla="*/ 1181800 h 1681468"/>
                <a:gd name="GluePoint6X" fmla="*/ 1536391 w 3015964"/>
                <a:gd name="GluePoint6Y" fmla="*/ 1275909 h 1681468"/>
                <a:gd name="GluePoint7X" fmla="*/ 1257206 w 3015964"/>
                <a:gd name="GluePoint7Y" fmla="*/ 1431287 h 1681468"/>
                <a:gd name="GluePoint8X" fmla="*/ 990871 w 3015964"/>
                <a:gd name="GluePoint8Y" fmla="*/ 1669291 h 1681468"/>
                <a:gd name="GluePoint9X" fmla="*/ 584900 w 3015964"/>
                <a:gd name="GluePoint9Y" fmla="*/ 1589975 h 1681468"/>
                <a:gd name="GluePoint10X" fmla="*/ 32440 w 3015964"/>
                <a:gd name="GluePoint10Y" fmla="*/ 985257 h 1681468"/>
                <a:gd name="GluePoint11X" fmla="*/ 98094 w 3015964"/>
                <a:gd name="GluePoint11Y" fmla="*/ 314136 h 1681468"/>
                <a:gd name="GluePoint12X" fmla="*/ 37491 w 3015964"/>
                <a:gd name="GluePoint12Y" fmla="*/ 8555 h 168146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14" name="Freeform: Shape 23">
              <a:extLst>
                <a:ext uri="{C183D7F6-B498-43B3-948B-1728B52AA6E4}">
                  <adec:decorative xmlns:adec="http://schemas.microsoft.com/office/drawing/2017/decorative" val="1"/>
                </a:ext>
              </a:extLst>
            </p:cNvPr>
            <p:cNvSpPr/>
            <p:nvPr/>
          </p:nvSpPr>
          <p:spPr>
            <a:xfrm>
              <a:off x="10948320" y="0"/>
              <a:ext cx="1241640" cy="2620440"/>
            </a:xfrm>
            <a:custGeom>
              <a:avLst/>
              <a:gdLst>
                <a:gd name="textAreaLeft" fmla="*/ 0 w 1241640"/>
                <a:gd name="textAreaRight" fmla="*/ 1242000 w 1241640"/>
                <a:gd name="textAreaTop" fmla="*/ 0 h 2620440"/>
                <a:gd name="textAreaBottom" fmla="*/ 2620800 h 2620440"/>
                <a:gd name="GluePoint1X" fmla="*/ 48089 w 1242102"/>
                <a:gd name="GluePoint1Y" fmla="*/ 0 h 2635689"/>
                <a:gd name="GluePoint2X" fmla="*/ 1242102 w 1242102"/>
                <a:gd name="GluePoint2Y" fmla="*/ 0 h 2635689"/>
                <a:gd name="GluePoint3X" fmla="*/ 1242102 w 1242102"/>
                <a:gd name="GluePoint3Y" fmla="*/ 2546285 h 2635689"/>
                <a:gd name="GluePoint4X" fmla="*/ 1169982 w 1242102"/>
                <a:gd name="GluePoint4Y" fmla="*/ 2578052 h 2635689"/>
                <a:gd name="GluePoint5X" fmla="*/ 289259 w 1242102"/>
                <a:gd name="GluePoint5Y" fmla="*/ 2399682 h 2635689"/>
                <a:gd name="GluePoint6X" fmla="*/ 77957 w 1242102"/>
                <a:gd name="GluePoint6Y" fmla="*/ 900439 h 2635689"/>
                <a:gd name="GluePoint7X" fmla="*/ 123236 w 1242102"/>
                <a:gd name="GluePoint7Y" fmla="*/ 633796 h 2635689"/>
                <a:gd name="GluePoint8X" fmla="*/ 128267 w 1242102"/>
                <a:gd name="GluePoint8Y" fmla="*/ 314326 h 2635689"/>
                <a:gd name="GluePoint9X" fmla="*/ 44729 w 1242102"/>
                <a:gd name="GluePoint9Y" fmla="*/ 16426 h 263568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Lst>
              <a:rect l="textAreaLeft" t="textAreaTop" r="textAreaRight" b="textAreaBottom"/>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15" name="Freeform: Shape 24">
              <a:extLst>
                <a:ext uri="{C183D7F6-B498-43B3-948B-1728B52AA6E4}">
                  <adec:decorative xmlns:adec="http://schemas.microsoft.com/office/drawing/2017/decorative" val="1"/>
                </a:ext>
              </a:extLst>
            </p:cNvPr>
            <p:cNvSpPr/>
            <p:nvPr/>
          </p:nvSpPr>
          <p:spPr>
            <a:xfrm>
              <a:off x="1440" y="0"/>
              <a:ext cx="1577520" cy="979920"/>
            </a:xfrm>
            <a:custGeom>
              <a:avLst/>
              <a:gdLst>
                <a:gd name="textAreaLeft" fmla="*/ 0 w 1577520"/>
                <a:gd name="textAreaRight" fmla="*/ 1577880 w 1577520"/>
                <a:gd name="textAreaTop" fmla="*/ 0 h 979920"/>
                <a:gd name="textAreaBottom" fmla="*/ 980280 h 979920"/>
                <a:gd name="GluePoint1X" fmla="*/ 117137 w 1471018"/>
                <a:gd name="GluePoint1Y" fmla="*/ 759920 h 795676"/>
                <a:gd name="GluePoint2X" fmla="*/ 130429 w 1471018"/>
                <a:gd name="GluePoint2Y" fmla="*/ 768654 h 795676"/>
                <a:gd name="GluePoint3X" fmla="*/ 124353 w 1471018"/>
                <a:gd name="GluePoint3Y" fmla="*/ 792959 h 795676"/>
                <a:gd name="GluePoint4X" fmla="*/ 100048 w 1471018"/>
                <a:gd name="GluePoint4Y" fmla="*/ 786883 h 795676"/>
                <a:gd name="GluePoint5X" fmla="*/ 106124 w 1471018"/>
                <a:gd name="GluePoint5Y" fmla="*/ 762578 h 795676"/>
                <a:gd name="GluePoint6X" fmla="*/ 117137 w 1471018"/>
                <a:gd name="GluePoint6Y" fmla="*/ 759920 h 795676"/>
                <a:gd name="GluePoint7X" fmla="*/ 220419 w 1471018"/>
                <a:gd name="GluePoint7Y" fmla="*/ 753844 h 795676"/>
                <a:gd name="GluePoint8X" fmla="*/ 233710 w 1471018"/>
                <a:gd name="GluePoint8Y" fmla="*/ 762578 h 795676"/>
                <a:gd name="GluePoint9X" fmla="*/ 227634 w 1471018"/>
                <a:gd name="GluePoint9Y" fmla="*/ 786883 h 795676"/>
                <a:gd name="GluePoint10X" fmla="*/ 203329 w 1471018"/>
                <a:gd name="GluePoint10Y" fmla="*/ 780807 h 795676"/>
                <a:gd name="GluePoint11X" fmla="*/ 209405 w 1471018"/>
                <a:gd name="GluePoint11Y" fmla="*/ 756502 h 795676"/>
                <a:gd name="GluePoint12X" fmla="*/ 220419 w 1471018"/>
                <a:gd name="GluePoint12Y" fmla="*/ 753844 h 795676"/>
                <a:gd name="GluePoint13X" fmla="*/ 25999 w 1471018"/>
                <a:gd name="GluePoint13Y" fmla="*/ 741691 h 795676"/>
                <a:gd name="GluePoint14X" fmla="*/ 39290 w 1471018"/>
                <a:gd name="GluePoint14Y" fmla="*/ 750425 h 795676"/>
                <a:gd name="GluePoint15X" fmla="*/ 33214 w 1471018"/>
                <a:gd name="GluePoint15Y" fmla="*/ 774730 h 795676"/>
                <a:gd name="GluePoint16X" fmla="*/ 8909 w 1471018"/>
                <a:gd name="GluePoint16Y" fmla="*/ 768654 h 795676"/>
                <a:gd name="GluePoint17X" fmla="*/ 14985 w 1471018"/>
                <a:gd name="GluePoint17Y" fmla="*/ 744349 h 795676"/>
                <a:gd name="GluePoint18X" fmla="*/ 25999 w 1471018"/>
                <a:gd name="GluePoint18Y" fmla="*/ 741691 h 795676"/>
                <a:gd name="GluePoint19X" fmla="*/ 329796 w 1471018"/>
                <a:gd name="GluePoint19Y" fmla="*/ 735615 h 795676"/>
                <a:gd name="GluePoint20X" fmla="*/ 343088 w 1471018"/>
                <a:gd name="GluePoint20Y" fmla="*/ 744349 h 795676"/>
                <a:gd name="GluePoint21X" fmla="*/ 337012 w 1471018"/>
                <a:gd name="GluePoint21Y" fmla="*/ 768654 h 795676"/>
                <a:gd name="GluePoint22X" fmla="*/ 312707 w 1471018"/>
                <a:gd name="GluePoint22Y" fmla="*/ 762578 h 795676"/>
                <a:gd name="GluePoint23X" fmla="*/ 318783 w 1471018"/>
                <a:gd name="GluePoint23Y" fmla="*/ 738273 h 795676"/>
                <a:gd name="GluePoint24X" fmla="*/ 329796 w 1471018"/>
                <a:gd name="GluePoint24Y" fmla="*/ 735615 h 795676"/>
                <a:gd name="GluePoint25X" fmla="*/ 442198 w 1471018"/>
                <a:gd name="GluePoint25Y" fmla="*/ 702197 h 795676"/>
                <a:gd name="GluePoint26X" fmla="*/ 455488 w 1471018"/>
                <a:gd name="GluePoint26Y" fmla="*/ 710931 h 795676"/>
                <a:gd name="GluePoint27X" fmla="*/ 449413 w 1471018"/>
                <a:gd name="GluePoint27Y" fmla="*/ 735236 h 795676"/>
                <a:gd name="GluePoint28X" fmla="*/ 425110 w 1471018"/>
                <a:gd name="GluePoint28Y" fmla="*/ 729160 h 795676"/>
                <a:gd name="GluePoint29X" fmla="*/ 431186 w 1471018"/>
                <a:gd name="GluePoint29Y" fmla="*/ 704855 h 795676"/>
                <a:gd name="GluePoint30X" fmla="*/ 442198 w 1471018"/>
                <a:gd name="GluePoint30Y" fmla="*/ 702197 h 795676"/>
                <a:gd name="GluePoint31X" fmla="*/ 542453 w 1471018"/>
                <a:gd name="GluePoint31Y" fmla="*/ 668778 h 795676"/>
                <a:gd name="GluePoint32X" fmla="*/ 555745 w 1471018"/>
                <a:gd name="GluePoint32Y" fmla="*/ 677512 h 795676"/>
                <a:gd name="GluePoint33X" fmla="*/ 549669 w 1471018"/>
                <a:gd name="GluePoint33Y" fmla="*/ 701817 h 795676"/>
                <a:gd name="GluePoint34X" fmla="*/ 525364 w 1471018"/>
                <a:gd name="GluePoint34Y" fmla="*/ 695741 h 795676"/>
                <a:gd name="GluePoint35X" fmla="*/ 531440 w 1471018"/>
                <a:gd name="GluePoint35Y" fmla="*/ 671436 h 795676"/>
                <a:gd name="GluePoint36X" fmla="*/ 542453 w 1471018"/>
                <a:gd name="GluePoint36Y" fmla="*/ 668778 h 795676"/>
                <a:gd name="GluePoint37X" fmla="*/ 132328 w 1471018"/>
                <a:gd name="GluePoint37Y" fmla="*/ 650549 h 795676"/>
                <a:gd name="GluePoint38X" fmla="*/ 145620 w 1471018"/>
                <a:gd name="GluePoint38Y" fmla="*/ 659283 h 795676"/>
                <a:gd name="GluePoint39X" fmla="*/ 139544 w 1471018"/>
                <a:gd name="GluePoint39Y" fmla="*/ 683588 h 795676"/>
                <a:gd name="GluePoint40X" fmla="*/ 115239 w 1471018"/>
                <a:gd name="GluePoint40Y" fmla="*/ 677512 h 795676"/>
                <a:gd name="GluePoint41X" fmla="*/ 121315 w 1471018"/>
                <a:gd name="GluePoint41Y" fmla="*/ 653207 h 795676"/>
                <a:gd name="GluePoint42X" fmla="*/ 132328 w 1471018"/>
                <a:gd name="GluePoint42Y" fmla="*/ 650549 h 795676"/>
                <a:gd name="GluePoint43X" fmla="*/ 642709 w 1471018"/>
                <a:gd name="GluePoint43Y" fmla="*/ 641435 h 795676"/>
                <a:gd name="GluePoint44X" fmla="*/ 656001 w 1471018"/>
                <a:gd name="GluePoint44Y" fmla="*/ 650169 h 795676"/>
                <a:gd name="GluePoint45X" fmla="*/ 649925 w 1471018"/>
                <a:gd name="GluePoint45Y" fmla="*/ 674474 h 795676"/>
                <a:gd name="GluePoint46X" fmla="*/ 625620 w 1471018"/>
                <a:gd name="GluePoint46Y" fmla="*/ 668398 h 795676"/>
                <a:gd name="GluePoint47X" fmla="*/ 631696 w 1471018"/>
                <a:gd name="GluePoint47Y" fmla="*/ 644093 h 795676"/>
                <a:gd name="GluePoint48X" fmla="*/ 642709 w 1471018"/>
                <a:gd name="GluePoint48Y" fmla="*/ 641435 h 795676"/>
                <a:gd name="GluePoint49X" fmla="*/ 235618 w 1471018"/>
                <a:gd name="GluePoint49Y" fmla="*/ 641435 h 795676"/>
                <a:gd name="GluePoint50X" fmla="*/ 248910 w 1471018"/>
                <a:gd name="GluePoint50Y" fmla="*/ 650169 h 795676"/>
                <a:gd name="GluePoint51X" fmla="*/ 242833 w 1471018"/>
                <a:gd name="GluePoint51Y" fmla="*/ 674474 h 795676"/>
                <a:gd name="GluePoint52X" fmla="*/ 218529 w 1471018"/>
                <a:gd name="GluePoint52Y" fmla="*/ 668398 h 795676"/>
                <a:gd name="GluePoint53X" fmla="*/ 224605 w 1471018"/>
                <a:gd name="GluePoint53Y" fmla="*/ 644093 h 795676"/>
                <a:gd name="GluePoint54X" fmla="*/ 235618 w 1471018"/>
                <a:gd name="GluePoint54Y" fmla="*/ 641435 h 795676"/>
                <a:gd name="GluePoint55X" fmla="*/ 338904 w 1471018"/>
                <a:gd name="GluePoint55Y" fmla="*/ 629283 h 795676"/>
                <a:gd name="GluePoint56X" fmla="*/ 352196 w 1471018"/>
                <a:gd name="GluePoint56Y" fmla="*/ 638017 h 795676"/>
                <a:gd name="GluePoint57X" fmla="*/ 346120 w 1471018"/>
                <a:gd name="GluePoint57Y" fmla="*/ 662322 h 795676"/>
                <a:gd name="GluePoint58X" fmla="*/ 321815 w 1471018"/>
                <a:gd name="GluePoint58Y" fmla="*/ 656246 h 795676"/>
                <a:gd name="GluePoint59X" fmla="*/ 327891 w 1471018"/>
                <a:gd name="GluePoint59Y" fmla="*/ 631941 h 795676"/>
                <a:gd name="GluePoint60X" fmla="*/ 338904 w 1471018"/>
                <a:gd name="GluePoint60Y" fmla="*/ 629283 h 795676"/>
                <a:gd name="GluePoint61X" fmla="*/ 32070 w 1471018"/>
                <a:gd name="GluePoint61Y" fmla="*/ 601940 h 795676"/>
                <a:gd name="GluePoint62X" fmla="*/ 45361 w 1471018"/>
                <a:gd name="GluePoint62Y" fmla="*/ 610674 h 795676"/>
                <a:gd name="GluePoint63X" fmla="*/ 39285 w 1471018"/>
                <a:gd name="GluePoint63Y" fmla="*/ 634979 h 795676"/>
                <a:gd name="GluePoint64X" fmla="*/ 14981 w 1471018"/>
                <a:gd name="GluePoint64Y" fmla="*/ 628903 h 795676"/>
                <a:gd name="GluePoint65X" fmla="*/ 21056 w 1471018"/>
                <a:gd name="GluePoint65Y" fmla="*/ 604598 h 795676"/>
                <a:gd name="GluePoint66X" fmla="*/ 32070 w 1471018"/>
                <a:gd name="GluePoint66Y" fmla="*/ 601940 h 795676"/>
                <a:gd name="GluePoint67X" fmla="*/ 752079 w 1471018"/>
                <a:gd name="GluePoint67Y" fmla="*/ 586750 h 795676"/>
                <a:gd name="GluePoint68X" fmla="*/ 765371 w 1471018"/>
                <a:gd name="GluePoint68Y" fmla="*/ 595484 h 795676"/>
                <a:gd name="GluePoint69X" fmla="*/ 759295 w 1471018"/>
                <a:gd name="GluePoint69Y" fmla="*/ 619789 h 795676"/>
                <a:gd name="GluePoint70X" fmla="*/ 734990 w 1471018"/>
                <a:gd name="GluePoint70Y" fmla="*/ 613713 h 795676"/>
                <a:gd name="GluePoint71X" fmla="*/ 741066 w 1471018"/>
                <a:gd name="GluePoint71Y" fmla="*/ 589408 h 795676"/>
                <a:gd name="GluePoint72X" fmla="*/ 752079 w 1471018"/>
                <a:gd name="GluePoint72Y" fmla="*/ 586750 h 795676"/>
                <a:gd name="GluePoint73X" fmla="*/ 436123 w 1471018"/>
                <a:gd name="GluePoint73Y" fmla="*/ 583712 h 795676"/>
                <a:gd name="GluePoint74X" fmla="*/ 449413 w 1471018"/>
                <a:gd name="GluePoint74Y" fmla="*/ 592446 h 795676"/>
                <a:gd name="GluePoint75X" fmla="*/ 443339 w 1471018"/>
                <a:gd name="GluePoint75Y" fmla="*/ 616751 h 795676"/>
                <a:gd name="GluePoint76X" fmla="*/ 419039 w 1471018"/>
                <a:gd name="GluePoint76Y" fmla="*/ 610675 h 795676"/>
                <a:gd name="GluePoint77X" fmla="*/ 425114 w 1471018"/>
                <a:gd name="GluePoint77Y" fmla="*/ 586370 h 795676"/>
                <a:gd name="GluePoint78X" fmla="*/ 436123 w 1471018"/>
                <a:gd name="GluePoint78Y" fmla="*/ 583712 h 795676"/>
                <a:gd name="GluePoint79X" fmla="*/ 548529 w 1471018"/>
                <a:gd name="GluePoint79Y" fmla="*/ 556370 h 795676"/>
                <a:gd name="GluePoint80X" fmla="*/ 561821 w 1471018"/>
                <a:gd name="GluePoint80Y" fmla="*/ 565104 h 795676"/>
                <a:gd name="GluePoint81X" fmla="*/ 555745 w 1471018"/>
                <a:gd name="GluePoint81Y" fmla="*/ 589409 h 795676"/>
                <a:gd name="GluePoint82X" fmla="*/ 531440 w 1471018"/>
                <a:gd name="GluePoint82Y" fmla="*/ 583333 h 795676"/>
                <a:gd name="GluePoint83X" fmla="*/ 537516 w 1471018"/>
                <a:gd name="GluePoint83Y" fmla="*/ 559028 h 795676"/>
                <a:gd name="GluePoint84X" fmla="*/ 548529 w 1471018"/>
                <a:gd name="GluePoint84Y" fmla="*/ 556370 h 795676"/>
                <a:gd name="GluePoint85X" fmla="*/ 852335 w 1471018"/>
                <a:gd name="GluePoint85Y" fmla="*/ 550293 h 795676"/>
                <a:gd name="GluePoint86X" fmla="*/ 865627 w 1471018"/>
                <a:gd name="GluePoint86Y" fmla="*/ 559027 h 795676"/>
                <a:gd name="GluePoint87X" fmla="*/ 859551 w 1471018"/>
                <a:gd name="GluePoint87Y" fmla="*/ 583332 h 795676"/>
                <a:gd name="GluePoint88X" fmla="*/ 835246 w 1471018"/>
                <a:gd name="GluePoint88Y" fmla="*/ 577256 h 795676"/>
                <a:gd name="GluePoint89X" fmla="*/ 841322 w 1471018"/>
                <a:gd name="GluePoint89Y" fmla="*/ 552951 h 795676"/>
                <a:gd name="GluePoint90X" fmla="*/ 852335 w 1471018"/>
                <a:gd name="GluePoint90Y" fmla="*/ 550293 h 795676"/>
                <a:gd name="GluePoint91X" fmla="*/ 667013 w 1471018"/>
                <a:gd name="GluePoint91Y" fmla="*/ 532065 h 795676"/>
                <a:gd name="GluePoint92X" fmla="*/ 680305 w 1471018"/>
                <a:gd name="GluePoint92Y" fmla="*/ 540799 h 795676"/>
                <a:gd name="GluePoint93X" fmla="*/ 674229 w 1471018"/>
                <a:gd name="GluePoint93Y" fmla="*/ 565104 h 795676"/>
                <a:gd name="GluePoint94X" fmla="*/ 649924 w 1471018"/>
                <a:gd name="GluePoint94Y" fmla="*/ 559028 h 795676"/>
                <a:gd name="GluePoint95X" fmla="*/ 656000 w 1471018"/>
                <a:gd name="GluePoint95Y" fmla="*/ 534723 h 795676"/>
                <a:gd name="GluePoint96X" fmla="*/ 667013 w 1471018"/>
                <a:gd name="GluePoint96Y" fmla="*/ 532065 h 795676"/>
                <a:gd name="GluePoint97X" fmla="*/ 126251 w 1471018"/>
                <a:gd name="GluePoint97Y" fmla="*/ 532065 h 795676"/>
                <a:gd name="GluePoint98X" fmla="*/ 139543 w 1471018"/>
                <a:gd name="GluePoint98Y" fmla="*/ 540799 h 795676"/>
                <a:gd name="GluePoint99X" fmla="*/ 133467 w 1471018"/>
                <a:gd name="GluePoint99Y" fmla="*/ 565104 h 795676"/>
                <a:gd name="GluePoint100X" fmla="*/ 109162 w 1471018"/>
                <a:gd name="GluePoint100Y" fmla="*/ 559028 h 795676"/>
                <a:gd name="GluePoint101X" fmla="*/ 115238 w 1471018"/>
                <a:gd name="GluePoint101Y" fmla="*/ 534723 h 795676"/>
                <a:gd name="GluePoint102X" fmla="*/ 126251 w 1471018"/>
                <a:gd name="GluePoint102Y" fmla="*/ 532065 h 795676"/>
                <a:gd name="GluePoint103X" fmla="*/ 226503 w 1471018"/>
                <a:gd name="GluePoint103Y" fmla="*/ 529027 h 795676"/>
                <a:gd name="GluePoint104X" fmla="*/ 239794 w 1471018"/>
                <a:gd name="GluePoint104Y" fmla="*/ 537761 h 795676"/>
                <a:gd name="GluePoint105X" fmla="*/ 233718 w 1471018"/>
                <a:gd name="GluePoint105Y" fmla="*/ 562066 h 795676"/>
                <a:gd name="GluePoint106X" fmla="*/ 209414 w 1471018"/>
                <a:gd name="GluePoint106Y" fmla="*/ 555990 h 795676"/>
                <a:gd name="GluePoint107X" fmla="*/ 215490 w 1471018"/>
                <a:gd name="GluePoint107Y" fmla="*/ 531685 h 795676"/>
                <a:gd name="GluePoint108X" fmla="*/ 226503 w 1471018"/>
                <a:gd name="GluePoint108Y" fmla="*/ 529027 h 795676"/>
                <a:gd name="GluePoint109X" fmla="*/ 332836 w 1471018"/>
                <a:gd name="GluePoint109Y" fmla="*/ 519913 h 795676"/>
                <a:gd name="GluePoint110X" fmla="*/ 346128 w 1471018"/>
                <a:gd name="GluePoint110Y" fmla="*/ 528647 h 795676"/>
                <a:gd name="GluePoint111X" fmla="*/ 340052 w 1471018"/>
                <a:gd name="GluePoint111Y" fmla="*/ 552952 h 795676"/>
                <a:gd name="GluePoint112X" fmla="*/ 315748 w 1471018"/>
                <a:gd name="GluePoint112Y" fmla="*/ 546876 h 795676"/>
                <a:gd name="GluePoint113X" fmla="*/ 321823 w 1471018"/>
                <a:gd name="GluePoint113Y" fmla="*/ 522571 h 795676"/>
                <a:gd name="GluePoint114X" fmla="*/ 332836 w 1471018"/>
                <a:gd name="GluePoint114Y" fmla="*/ 519913 h 795676"/>
                <a:gd name="GluePoint115X" fmla="*/ 7768 w 1471018"/>
                <a:gd name="GluePoint115Y" fmla="*/ 507761 h 795676"/>
                <a:gd name="GluePoint116X" fmla="*/ 21060 w 1471018"/>
                <a:gd name="GluePoint116Y" fmla="*/ 516495 h 795676"/>
                <a:gd name="GluePoint117X" fmla="*/ 14984 w 1471018"/>
                <a:gd name="GluePoint117Y" fmla="*/ 540800 h 795676"/>
                <a:gd name="GluePoint118X" fmla="*/ 2831 w 1471018"/>
                <a:gd name="GluePoint118Y" fmla="*/ 543458 h 795676"/>
                <a:gd name="GluePoint119X" fmla="*/ 0 w 1471018"/>
                <a:gd name="GluePoint119Y" fmla="*/ 541423 h 795676"/>
                <a:gd name="GluePoint120X" fmla="*/ 0 w 1471018"/>
                <a:gd name="GluePoint120Y" fmla="*/ 509636 h 795676"/>
                <a:gd name="GluePoint121X" fmla="*/ 946515 w 1471018"/>
                <a:gd name="GluePoint121Y" fmla="*/ 486494 h 795676"/>
                <a:gd name="GluePoint122X" fmla="*/ 959807 w 1471018"/>
                <a:gd name="GluePoint122Y" fmla="*/ 495228 h 795676"/>
                <a:gd name="GluePoint123X" fmla="*/ 953731 w 1471018"/>
                <a:gd name="GluePoint123Y" fmla="*/ 519533 h 795676"/>
                <a:gd name="GluePoint124X" fmla="*/ 929426 w 1471018"/>
                <a:gd name="GluePoint124Y" fmla="*/ 513457 h 795676"/>
                <a:gd name="GluePoint125X" fmla="*/ 935502 w 1471018"/>
                <a:gd name="GluePoint125Y" fmla="*/ 489152 h 795676"/>
                <a:gd name="GluePoint126X" fmla="*/ 946515 w 1471018"/>
                <a:gd name="GluePoint126Y" fmla="*/ 486494 h 795676"/>
                <a:gd name="GluePoint127X" fmla="*/ 457386 w 1471018"/>
                <a:gd name="GluePoint127Y" fmla="*/ 483456 h 795676"/>
                <a:gd name="GluePoint128X" fmla="*/ 470679 w 1471018"/>
                <a:gd name="GluePoint128Y" fmla="*/ 492190 h 795676"/>
                <a:gd name="GluePoint129X" fmla="*/ 464601 w 1471018"/>
                <a:gd name="GluePoint129Y" fmla="*/ 516495 h 795676"/>
                <a:gd name="GluePoint130X" fmla="*/ 440300 w 1471018"/>
                <a:gd name="GluePoint130Y" fmla="*/ 510419 h 795676"/>
                <a:gd name="GluePoint131X" fmla="*/ 446374 w 1471018"/>
                <a:gd name="GluePoint131Y" fmla="*/ 486114 h 795676"/>
                <a:gd name="GluePoint132X" fmla="*/ 457386 w 1471018"/>
                <a:gd name="GluePoint132Y" fmla="*/ 483456 h 795676"/>
                <a:gd name="GluePoint133X" fmla="*/ 821954 w 1471018"/>
                <a:gd name="GluePoint133Y" fmla="*/ 456114 h 795676"/>
                <a:gd name="GluePoint134X" fmla="*/ 835246 w 1471018"/>
                <a:gd name="GluePoint134Y" fmla="*/ 464848 h 795676"/>
                <a:gd name="GluePoint135X" fmla="*/ 829170 w 1471018"/>
                <a:gd name="GluePoint135Y" fmla="*/ 489153 h 795676"/>
                <a:gd name="GluePoint136X" fmla="*/ 804865 w 1471018"/>
                <a:gd name="GluePoint136Y" fmla="*/ 483077 h 795676"/>
                <a:gd name="GluePoint137X" fmla="*/ 810941 w 1471018"/>
                <a:gd name="GluePoint137Y" fmla="*/ 458772 h 795676"/>
                <a:gd name="GluePoint138X" fmla="*/ 821954 w 1471018"/>
                <a:gd name="GluePoint138Y" fmla="*/ 456114 h 795676"/>
                <a:gd name="GluePoint139X" fmla="*/ 584986 w 1471018"/>
                <a:gd name="GluePoint139Y" fmla="*/ 456114 h 795676"/>
                <a:gd name="GluePoint140X" fmla="*/ 598278 w 1471018"/>
                <a:gd name="GluePoint140Y" fmla="*/ 464848 h 795676"/>
                <a:gd name="GluePoint141X" fmla="*/ 592202 w 1471018"/>
                <a:gd name="GluePoint141Y" fmla="*/ 489153 h 795676"/>
                <a:gd name="GluePoint142X" fmla="*/ 567897 w 1471018"/>
                <a:gd name="GluePoint142Y" fmla="*/ 483077 h 795676"/>
                <a:gd name="GluePoint143X" fmla="*/ 573973 w 1471018"/>
                <a:gd name="GluePoint143Y" fmla="*/ 458772 h 795676"/>
                <a:gd name="GluePoint144X" fmla="*/ 584986 w 1471018"/>
                <a:gd name="GluePoint144Y" fmla="*/ 456114 h 795676"/>
                <a:gd name="GluePoint145X" fmla="*/ 718660 w 1471018"/>
                <a:gd name="GluePoint145Y" fmla="*/ 443961 h 795676"/>
                <a:gd name="GluePoint146X" fmla="*/ 731952 w 1471018"/>
                <a:gd name="GluePoint146Y" fmla="*/ 452695 h 795676"/>
                <a:gd name="GluePoint147X" fmla="*/ 725876 w 1471018"/>
                <a:gd name="GluePoint147Y" fmla="*/ 477000 h 795676"/>
                <a:gd name="GluePoint148X" fmla="*/ 701571 w 1471018"/>
                <a:gd name="GluePoint148Y" fmla="*/ 470924 h 795676"/>
                <a:gd name="GluePoint149X" fmla="*/ 707647 w 1471018"/>
                <a:gd name="GluePoint149Y" fmla="*/ 446619 h 795676"/>
                <a:gd name="GluePoint150X" fmla="*/ 718660 w 1471018"/>
                <a:gd name="GluePoint150Y" fmla="*/ 443961 h 795676"/>
                <a:gd name="GluePoint151X" fmla="*/ 1016390 w 1471018"/>
                <a:gd name="GluePoint151Y" fmla="*/ 425733 h 795676"/>
                <a:gd name="GluePoint152X" fmla="*/ 1029681 w 1471018"/>
                <a:gd name="GluePoint152Y" fmla="*/ 434467 h 795676"/>
                <a:gd name="GluePoint153X" fmla="*/ 1023605 w 1471018"/>
                <a:gd name="GluePoint153Y" fmla="*/ 458772 h 795676"/>
                <a:gd name="GluePoint154X" fmla="*/ 999301 w 1471018"/>
                <a:gd name="GluePoint154Y" fmla="*/ 452696 h 795676"/>
                <a:gd name="GluePoint155X" fmla="*/ 1005377 w 1471018"/>
                <a:gd name="GluePoint155Y" fmla="*/ 428391 h 795676"/>
                <a:gd name="GluePoint156X" fmla="*/ 1016390 w 1471018"/>
                <a:gd name="GluePoint156Y" fmla="*/ 425733 h 795676"/>
                <a:gd name="GluePoint157X" fmla="*/ 250806 w 1471018"/>
                <a:gd name="GluePoint157Y" fmla="*/ 416619 h 795676"/>
                <a:gd name="GluePoint158X" fmla="*/ 264098 w 1471018"/>
                <a:gd name="GluePoint158Y" fmla="*/ 425353 h 795676"/>
                <a:gd name="GluePoint159X" fmla="*/ 258022 w 1471018"/>
                <a:gd name="GluePoint159Y" fmla="*/ 449658 h 795676"/>
                <a:gd name="GluePoint160X" fmla="*/ 233717 w 1471018"/>
                <a:gd name="GluePoint160Y" fmla="*/ 443582 h 795676"/>
                <a:gd name="GluePoint161X" fmla="*/ 239793 w 1471018"/>
                <a:gd name="GluePoint161Y" fmla="*/ 419277 h 795676"/>
                <a:gd name="GluePoint162X" fmla="*/ 250806 w 1471018"/>
                <a:gd name="GluePoint162Y" fmla="*/ 416619 h 795676"/>
                <a:gd name="GluePoint163X" fmla="*/ 144467 w 1471018"/>
                <a:gd name="GluePoint163Y" fmla="*/ 416619 h 795676"/>
                <a:gd name="GluePoint164X" fmla="*/ 157759 w 1471018"/>
                <a:gd name="GluePoint164Y" fmla="*/ 425353 h 795676"/>
                <a:gd name="GluePoint165X" fmla="*/ 151683 w 1471018"/>
                <a:gd name="GluePoint165Y" fmla="*/ 449658 h 795676"/>
                <a:gd name="GluePoint166X" fmla="*/ 127378 w 1471018"/>
                <a:gd name="GluePoint166Y" fmla="*/ 443582 h 795676"/>
                <a:gd name="GluePoint167X" fmla="*/ 133454 w 1471018"/>
                <a:gd name="GluePoint167Y" fmla="*/ 419277 h 795676"/>
                <a:gd name="GluePoint168X" fmla="*/ 144467 w 1471018"/>
                <a:gd name="GluePoint168Y" fmla="*/ 416619 h 795676"/>
                <a:gd name="GluePoint169X" fmla="*/ 29033 w 1471018"/>
                <a:gd name="GluePoint169Y" fmla="*/ 416619 h 795676"/>
                <a:gd name="GluePoint170X" fmla="*/ 42324 w 1471018"/>
                <a:gd name="GluePoint170Y" fmla="*/ 425353 h 795676"/>
                <a:gd name="GluePoint171X" fmla="*/ 36248 w 1471018"/>
                <a:gd name="GluePoint171Y" fmla="*/ 449658 h 795676"/>
                <a:gd name="GluePoint172X" fmla="*/ 11944 w 1471018"/>
                <a:gd name="GluePoint172Y" fmla="*/ 443582 h 795676"/>
                <a:gd name="GluePoint173X" fmla="*/ 18020 w 1471018"/>
                <a:gd name="GluePoint173Y" fmla="*/ 419277 h 795676"/>
                <a:gd name="GluePoint174X" fmla="*/ 29033 w 1471018"/>
                <a:gd name="GluePoint174Y" fmla="*/ 416619 h 795676"/>
                <a:gd name="GluePoint175X" fmla="*/ 360172 w 1471018"/>
                <a:gd name="GluePoint175Y" fmla="*/ 410543 h 795676"/>
                <a:gd name="GluePoint176X" fmla="*/ 373464 w 1471018"/>
                <a:gd name="GluePoint176Y" fmla="*/ 419277 h 795676"/>
                <a:gd name="GluePoint177X" fmla="*/ 367388 w 1471018"/>
                <a:gd name="GluePoint177Y" fmla="*/ 443582 h 795676"/>
                <a:gd name="GluePoint178X" fmla="*/ 343083 w 1471018"/>
                <a:gd name="GluePoint178Y" fmla="*/ 437506 h 795676"/>
                <a:gd name="GluePoint179X" fmla="*/ 349159 w 1471018"/>
                <a:gd name="GluePoint179Y" fmla="*/ 413201 h 795676"/>
                <a:gd name="GluePoint180X" fmla="*/ 360172 w 1471018"/>
                <a:gd name="GluePoint180Y" fmla="*/ 410543 h 795676"/>
                <a:gd name="GluePoint181X" fmla="*/ 1110570 w 1471018"/>
                <a:gd name="GluePoint181Y" fmla="*/ 389276 h 795676"/>
                <a:gd name="GluePoint182X" fmla="*/ 1123862 w 1471018"/>
                <a:gd name="GluePoint182Y" fmla="*/ 398010 h 795676"/>
                <a:gd name="GluePoint183X" fmla="*/ 1117786 w 1471018"/>
                <a:gd name="GluePoint183Y" fmla="*/ 422315 h 795676"/>
                <a:gd name="GluePoint184X" fmla="*/ 1093481 w 1471018"/>
                <a:gd name="GluePoint184Y" fmla="*/ 416239 h 795676"/>
                <a:gd name="GluePoint185X" fmla="*/ 1099557 w 1471018"/>
                <a:gd name="GluePoint185Y" fmla="*/ 391934 h 795676"/>
                <a:gd name="GluePoint186X" fmla="*/ 1110570 w 1471018"/>
                <a:gd name="GluePoint186Y" fmla="*/ 389276 h 795676"/>
                <a:gd name="GluePoint187X" fmla="*/ 490806 w 1471018"/>
                <a:gd name="GluePoint187Y" fmla="*/ 383200 h 795676"/>
                <a:gd name="GluePoint188X" fmla="*/ 504098 w 1471018"/>
                <a:gd name="GluePoint188Y" fmla="*/ 391934 h 795676"/>
                <a:gd name="GluePoint189X" fmla="*/ 498022 w 1471018"/>
                <a:gd name="GluePoint189Y" fmla="*/ 416239 h 795676"/>
                <a:gd name="GluePoint190X" fmla="*/ 473717 w 1471018"/>
                <a:gd name="GluePoint190Y" fmla="*/ 410163 h 795676"/>
                <a:gd name="GluePoint191X" fmla="*/ 479793 w 1471018"/>
                <a:gd name="GluePoint191Y" fmla="*/ 385858 h 795676"/>
                <a:gd name="GluePoint192X" fmla="*/ 490806 w 1471018"/>
                <a:gd name="GluePoint192Y" fmla="*/ 383200 h 795676"/>
                <a:gd name="GluePoint193X" fmla="*/ 900944 w 1471018"/>
                <a:gd name="GluePoint193Y" fmla="*/ 380162 h 795676"/>
                <a:gd name="GluePoint194X" fmla="*/ 914236 w 1471018"/>
                <a:gd name="GluePoint194Y" fmla="*/ 388896 h 795676"/>
                <a:gd name="GluePoint195X" fmla="*/ 908160 w 1471018"/>
                <a:gd name="GluePoint195Y" fmla="*/ 413201 h 795676"/>
                <a:gd name="GluePoint196X" fmla="*/ 883855 w 1471018"/>
                <a:gd name="GluePoint196Y" fmla="*/ 407125 h 795676"/>
                <a:gd name="GluePoint197X" fmla="*/ 889931 w 1471018"/>
                <a:gd name="GluePoint197Y" fmla="*/ 382820 h 795676"/>
                <a:gd name="GluePoint198X" fmla="*/ 900944 w 1471018"/>
                <a:gd name="GluePoint198Y" fmla="*/ 380162 h 795676"/>
                <a:gd name="GluePoint199X" fmla="*/ 618404 w 1471018"/>
                <a:gd name="GluePoint199Y" fmla="*/ 361934 h 795676"/>
                <a:gd name="GluePoint200X" fmla="*/ 631696 w 1471018"/>
                <a:gd name="GluePoint200Y" fmla="*/ 370668 h 795676"/>
                <a:gd name="GluePoint201X" fmla="*/ 625620 w 1471018"/>
                <a:gd name="GluePoint201Y" fmla="*/ 394973 h 795676"/>
                <a:gd name="GluePoint202X" fmla="*/ 601315 w 1471018"/>
                <a:gd name="GluePoint202Y" fmla="*/ 388897 h 795676"/>
                <a:gd name="GluePoint203X" fmla="*/ 607391 w 1471018"/>
                <a:gd name="GluePoint203Y" fmla="*/ 364592 h 795676"/>
                <a:gd name="GluePoint204X" fmla="*/ 618404 w 1471018"/>
                <a:gd name="GluePoint204Y" fmla="*/ 361934 h 795676"/>
                <a:gd name="GluePoint205X" fmla="*/ 749041 w 1471018"/>
                <a:gd name="GluePoint205Y" fmla="*/ 355858 h 795676"/>
                <a:gd name="GluePoint206X" fmla="*/ 762333 w 1471018"/>
                <a:gd name="GluePoint206Y" fmla="*/ 364592 h 795676"/>
                <a:gd name="GluePoint207X" fmla="*/ 756257 w 1471018"/>
                <a:gd name="GluePoint207Y" fmla="*/ 388897 h 795676"/>
                <a:gd name="GluePoint208X" fmla="*/ 731952 w 1471018"/>
                <a:gd name="GluePoint208Y" fmla="*/ 382821 h 795676"/>
                <a:gd name="GluePoint209X" fmla="*/ 738028 w 1471018"/>
                <a:gd name="GluePoint209Y" fmla="*/ 358516 h 795676"/>
                <a:gd name="GluePoint210X" fmla="*/ 749041 w 1471018"/>
                <a:gd name="GluePoint210Y" fmla="*/ 355858 h 795676"/>
                <a:gd name="GluePoint211X" fmla="*/ 10801 w 1471018"/>
                <a:gd name="GluePoint211Y" fmla="*/ 334591 h 795676"/>
                <a:gd name="GluePoint212X" fmla="*/ 24093 w 1471018"/>
                <a:gd name="GluePoint212Y" fmla="*/ 343325 h 795676"/>
                <a:gd name="GluePoint213X" fmla="*/ 18017 w 1471018"/>
                <a:gd name="GluePoint213Y" fmla="*/ 367630 h 795676"/>
                <a:gd name="GluePoint214X" fmla="*/ 5865 w 1471018"/>
                <a:gd name="GluePoint214Y" fmla="*/ 370288 h 795676"/>
                <a:gd name="GluePoint215X" fmla="*/ 0 w 1471018"/>
                <a:gd name="GluePoint215Y" fmla="*/ 366073 h 795676"/>
                <a:gd name="GluePoint216X" fmla="*/ 0 w 1471018"/>
                <a:gd name="GluePoint216Y" fmla="*/ 337198 h 795676"/>
                <a:gd name="GluePoint217X" fmla="*/ 1213864 w 1471018"/>
                <a:gd name="GluePoint217Y" fmla="*/ 313325 h 795676"/>
                <a:gd name="GluePoint218X" fmla="*/ 1227156 w 1471018"/>
                <a:gd name="GluePoint218Y" fmla="*/ 322059 h 795676"/>
                <a:gd name="GluePoint219X" fmla="*/ 1221080 w 1471018"/>
                <a:gd name="GluePoint219Y" fmla="*/ 346364 h 795676"/>
                <a:gd name="GluePoint220X" fmla="*/ 1196775 w 1471018"/>
                <a:gd name="GluePoint220Y" fmla="*/ 340288 h 795676"/>
                <a:gd name="GluePoint221X" fmla="*/ 1202851 w 1471018"/>
                <a:gd name="GluePoint221Y" fmla="*/ 315983 h 795676"/>
                <a:gd name="GluePoint222X" fmla="*/ 1213864 w 1471018"/>
                <a:gd name="GluePoint222Y" fmla="*/ 313325 h 795676"/>
                <a:gd name="GluePoint223X" fmla="*/ 211313 w 1471018"/>
                <a:gd name="GluePoint223Y" fmla="*/ 313325 h 795676"/>
                <a:gd name="GluePoint224X" fmla="*/ 224605 w 1471018"/>
                <a:gd name="GluePoint224Y" fmla="*/ 322059 h 795676"/>
                <a:gd name="GluePoint225X" fmla="*/ 218529 w 1471018"/>
                <a:gd name="GluePoint225Y" fmla="*/ 346364 h 795676"/>
                <a:gd name="GluePoint226X" fmla="*/ 194224 w 1471018"/>
                <a:gd name="GluePoint226Y" fmla="*/ 340288 h 795676"/>
                <a:gd name="GluePoint227X" fmla="*/ 200300 w 1471018"/>
                <a:gd name="GluePoint227Y" fmla="*/ 315983 h 795676"/>
                <a:gd name="GluePoint228X" fmla="*/ 211313 w 1471018"/>
                <a:gd name="GluePoint228Y" fmla="*/ 313325 h 795676"/>
                <a:gd name="GluePoint229X" fmla="*/ 314600 w 1471018"/>
                <a:gd name="GluePoint229Y" fmla="*/ 301172 h 795676"/>
                <a:gd name="GluePoint230X" fmla="*/ 327892 w 1471018"/>
                <a:gd name="GluePoint230Y" fmla="*/ 309906 h 795676"/>
                <a:gd name="GluePoint231X" fmla="*/ 321816 w 1471018"/>
                <a:gd name="GluePoint231Y" fmla="*/ 334211 h 795676"/>
                <a:gd name="GluePoint232X" fmla="*/ 297511 w 1471018"/>
                <a:gd name="GluePoint232Y" fmla="*/ 328135 h 795676"/>
                <a:gd name="GluePoint233X" fmla="*/ 303587 w 1471018"/>
                <a:gd name="GluePoint233Y" fmla="*/ 303830 h 795676"/>
                <a:gd name="GluePoint234X" fmla="*/ 314600 w 1471018"/>
                <a:gd name="GluePoint234Y" fmla="*/ 301172 h 795676"/>
                <a:gd name="GluePoint235X" fmla="*/ 982972 w 1471018"/>
                <a:gd name="GluePoint235Y" fmla="*/ 298134 h 795676"/>
                <a:gd name="GluePoint236X" fmla="*/ 996264 w 1471018"/>
                <a:gd name="GluePoint236Y" fmla="*/ 306868 h 795676"/>
                <a:gd name="GluePoint237X" fmla="*/ 990188 w 1471018"/>
                <a:gd name="GluePoint237Y" fmla="*/ 331173 h 795676"/>
                <a:gd name="GluePoint238X" fmla="*/ 965883 w 1471018"/>
                <a:gd name="GluePoint238Y" fmla="*/ 325097 h 795676"/>
                <a:gd name="GluePoint239X" fmla="*/ 971959 w 1471018"/>
                <a:gd name="GluePoint239Y" fmla="*/ 300792 h 795676"/>
                <a:gd name="GluePoint240X" fmla="*/ 982972 w 1471018"/>
                <a:gd name="GluePoint240Y" fmla="*/ 298134 h 795676"/>
                <a:gd name="GluePoint241X" fmla="*/ 417898 w 1471018"/>
                <a:gd name="GluePoint241Y" fmla="*/ 298134 h 795676"/>
                <a:gd name="GluePoint242X" fmla="*/ 431187 w 1471018"/>
                <a:gd name="GluePoint242Y" fmla="*/ 306868 h 795676"/>
                <a:gd name="GluePoint243X" fmla="*/ 425112 w 1471018"/>
                <a:gd name="GluePoint243Y" fmla="*/ 331173 h 795676"/>
                <a:gd name="GluePoint244X" fmla="*/ 400806 w 1471018"/>
                <a:gd name="GluePoint244Y" fmla="*/ 325097 h 795676"/>
                <a:gd name="GluePoint245X" fmla="*/ 406884 w 1471018"/>
                <a:gd name="GluePoint245Y" fmla="*/ 300792 h 795676"/>
                <a:gd name="GluePoint246X" fmla="*/ 417898 w 1471018"/>
                <a:gd name="GluePoint246Y" fmla="*/ 298134 h 795676"/>
                <a:gd name="GluePoint247X" fmla="*/ 858411 w 1471018"/>
                <a:gd name="GluePoint247Y" fmla="*/ 295096 h 795676"/>
                <a:gd name="GluePoint248X" fmla="*/ 871703 w 1471018"/>
                <a:gd name="GluePoint248Y" fmla="*/ 303830 h 795676"/>
                <a:gd name="GluePoint249X" fmla="*/ 865627 w 1471018"/>
                <a:gd name="GluePoint249Y" fmla="*/ 328135 h 795676"/>
                <a:gd name="GluePoint250X" fmla="*/ 841322 w 1471018"/>
                <a:gd name="GluePoint250Y" fmla="*/ 322059 h 795676"/>
                <a:gd name="GluePoint251X" fmla="*/ 847398 w 1471018"/>
                <a:gd name="GluePoint251Y" fmla="*/ 297754 h 795676"/>
                <a:gd name="GluePoint252X" fmla="*/ 858411 w 1471018"/>
                <a:gd name="GluePoint252Y" fmla="*/ 295096 h 795676"/>
                <a:gd name="GluePoint253X" fmla="*/ 1095380 w 1471018"/>
                <a:gd name="GluePoint253Y" fmla="*/ 292058 h 795676"/>
                <a:gd name="GluePoint254X" fmla="*/ 1108672 w 1471018"/>
                <a:gd name="GluePoint254Y" fmla="*/ 300792 h 795676"/>
                <a:gd name="GluePoint255X" fmla="*/ 1102596 w 1471018"/>
                <a:gd name="GluePoint255Y" fmla="*/ 325097 h 795676"/>
                <a:gd name="GluePoint256X" fmla="*/ 1078291 w 1471018"/>
                <a:gd name="GluePoint256Y" fmla="*/ 319021 h 795676"/>
                <a:gd name="GluePoint257X" fmla="*/ 1084367 w 1471018"/>
                <a:gd name="GluePoint257Y" fmla="*/ 294716 h 795676"/>
                <a:gd name="GluePoint258X" fmla="*/ 1095380 w 1471018"/>
                <a:gd name="GluePoint258Y" fmla="*/ 292058 h 795676"/>
                <a:gd name="GluePoint259X" fmla="*/ 108024 w 1471018"/>
                <a:gd name="GluePoint259Y" fmla="*/ 289020 h 795676"/>
                <a:gd name="GluePoint260X" fmla="*/ 121316 w 1471018"/>
                <a:gd name="GluePoint260Y" fmla="*/ 297754 h 795676"/>
                <a:gd name="GluePoint261X" fmla="*/ 115240 w 1471018"/>
                <a:gd name="GluePoint261Y" fmla="*/ 322059 h 795676"/>
                <a:gd name="GluePoint262X" fmla="*/ 90935 w 1471018"/>
                <a:gd name="GluePoint262Y" fmla="*/ 315983 h 795676"/>
                <a:gd name="GluePoint263X" fmla="*/ 97011 w 1471018"/>
                <a:gd name="GluePoint263Y" fmla="*/ 291678 h 795676"/>
                <a:gd name="GluePoint264X" fmla="*/ 108024 w 1471018"/>
                <a:gd name="GluePoint264Y" fmla="*/ 289020 h 795676"/>
                <a:gd name="GluePoint265X" fmla="*/ 533338 w 1471018"/>
                <a:gd name="GluePoint265Y" fmla="*/ 270792 h 795676"/>
                <a:gd name="GluePoint266X" fmla="*/ 546630 w 1471018"/>
                <a:gd name="GluePoint266Y" fmla="*/ 279526 h 795676"/>
                <a:gd name="GluePoint267X" fmla="*/ 540554 w 1471018"/>
                <a:gd name="GluePoint267Y" fmla="*/ 303831 h 795676"/>
                <a:gd name="GluePoint268X" fmla="*/ 516251 w 1471018"/>
                <a:gd name="GluePoint268Y" fmla="*/ 297755 h 795676"/>
                <a:gd name="GluePoint269X" fmla="*/ 522328 w 1471018"/>
                <a:gd name="GluePoint269Y" fmla="*/ 273450 h 795676"/>
                <a:gd name="GluePoint270X" fmla="*/ 533338 w 1471018"/>
                <a:gd name="GluePoint270Y" fmla="*/ 270792 h 795676"/>
                <a:gd name="GluePoint271X" fmla="*/ 633594 w 1471018"/>
                <a:gd name="GluePoint271Y" fmla="*/ 261678 h 795676"/>
                <a:gd name="GluePoint272X" fmla="*/ 646886 w 1471018"/>
                <a:gd name="GluePoint272Y" fmla="*/ 270412 h 795676"/>
                <a:gd name="GluePoint273X" fmla="*/ 640810 w 1471018"/>
                <a:gd name="GluePoint273Y" fmla="*/ 294717 h 795676"/>
                <a:gd name="GluePoint274X" fmla="*/ 616505 w 1471018"/>
                <a:gd name="GluePoint274Y" fmla="*/ 288641 h 795676"/>
                <a:gd name="GluePoint275X" fmla="*/ 622581 w 1471018"/>
                <a:gd name="GluePoint275Y" fmla="*/ 264336 h 795676"/>
                <a:gd name="GluePoint276X" fmla="*/ 633594 w 1471018"/>
                <a:gd name="GluePoint276Y" fmla="*/ 261678 h 795676"/>
                <a:gd name="GluePoint277X" fmla="*/ 746003 w 1471018"/>
                <a:gd name="GluePoint277Y" fmla="*/ 258640 h 795676"/>
                <a:gd name="GluePoint278X" fmla="*/ 759295 w 1471018"/>
                <a:gd name="GluePoint278Y" fmla="*/ 267374 h 795676"/>
                <a:gd name="GluePoint279X" fmla="*/ 753219 w 1471018"/>
                <a:gd name="GluePoint279Y" fmla="*/ 291679 h 795676"/>
                <a:gd name="GluePoint280X" fmla="*/ 728914 w 1471018"/>
                <a:gd name="GluePoint280Y" fmla="*/ 285603 h 795676"/>
                <a:gd name="GluePoint281X" fmla="*/ 734990 w 1471018"/>
                <a:gd name="GluePoint281Y" fmla="*/ 261298 h 795676"/>
                <a:gd name="GluePoint282X" fmla="*/ 746003 w 1471018"/>
                <a:gd name="GluePoint282Y" fmla="*/ 258640 h 795676"/>
                <a:gd name="GluePoint283X" fmla="*/ 1301968 w 1471018"/>
                <a:gd name="GluePoint283Y" fmla="*/ 225221 h 795676"/>
                <a:gd name="GluePoint284X" fmla="*/ 1315260 w 1471018"/>
                <a:gd name="GluePoint284Y" fmla="*/ 233955 h 795676"/>
                <a:gd name="GluePoint285X" fmla="*/ 1309184 w 1471018"/>
                <a:gd name="GluePoint285Y" fmla="*/ 258260 h 795676"/>
                <a:gd name="GluePoint286X" fmla="*/ 1284879 w 1471018"/>
                <a:gd name="GluePoint286Y" fmla="*/ 252184 h 795676"/>
                <a:gd name="GluePoint287X" fmla="*/ 1290955 w 1471018"/>
                <a:gd name="GluePoint287Y" fmla="*/ 227879 h 795676"/>
                <a:gd name="GluePoint288X" fmla="*/ 1301968 w 1471018"/>
                <a:gd name="GluePoint288Y" fmla="*/ 225221 h 795676"/>
                <a:gd name="GluePoint289X" fmla="*/ 7756 w 1471018"/>
                <a:gd name="GluePoint289Y" fmla="*/ 225221 h 795676"/>
                <a:gd name="GluePoint290X" fmla="*/ 21048 w 1471018"/>
                <a:gd name="GluePoint290Y" fmla="*/ 233955 h 795676"/>
                <a:gd name="GluePoint291X" fmla="*/ 14972 w 1471018"/>
                <a:gd name="GluePoint291Y" fmla="*/ 258260 h 795676"/>
                <a:gd name="GluePoint292X" fmla="*/ 2819 w 1471018"/>
                <a:gd name="GluePoint292Y" fmla="*/ 260918 h 795676"/>
                <a:gd name="GluePoint293X" fmla="*/ 0 w 1471018"/>
                <a:gd name="GluePoint293Y" fmla="*/ 258892 h 795676"/>
                <a:gd name="GluePoint294X" fmla="*/ 0 w 1471018"/>
                <a:gd name="GluePoint294Y" fmla="*/ 227093 h 795676"/>
                <a:gd name="GluePoint295X" fmla="*/ 180938 w 1471018"/>
                <a:gd name="GluePoint295Y" fmla="*/ 210031 h 795676"/>
                <a:gd name="GluePoint296X" fmla="*/ 194229 w 1471018"/>
                <a:gd name="GluePoint296Y" fmla="*/ 218765 h 795676"/>
                <a:gd name="GluePoint297X" fmla="*/ 188153 w 1471018"/>
                <a:gd name="GluePoint297Y" fmla="*/ 243070 h 795676"/>
                <a:gd name="GluePoint298X" fmla="*/ 163849 w 1471018"/>
                <a:gd name="GluePoint298Y" fmla="*/ 236994 h 795676"/>
                <a:gd name="GluePoint299X" fmla="*/ 169925 w 1471018"/>
                <a:gd name="GluePoint299Y" fmla="*/ 212689 h 795676"/>
                <a:gd name="GluePoint300X" fmla="*/ 180938 w 1471018"/>
                <a:gd name="GluePoint300Y" fmla="*/ 210031 h 795676"/>
                <a:gd name="GluePoint301X" fmla="*/ 1183484 w 1471018"/>
                <a:gd name="GluePoint301Y" fmla="*/ 203954 h 795676"/>
                <a:gd name="GluePoint302X" fmla="*/ 1196776 w 1471018"/>
                <a:gd name="GluePoint302Y" fmla="*/ 212688 h 795676"/>
                <a:gd name="GluePoint303X" fmla="*/ 1190700 w 1471018"/>
                <a:gd name="GluePoint303Y" fmla="*/ 236993 h 795676"/>
                <a:gd name="GluePoint304X" fmla="*/ 1166395 w 1471018"/>
                <a:gd name="GluePoint304Y" fmla="*/ 230917 h 795676"/>
                <a:gd name="GluePoint305X" fmla="*/ 1172471 w 1471018"/>
                <a:gd name="GluePoint305Y" fmla="*/ 206612 h 795676"/>
                <a:gd name="GluePoint306X" fmla="*/ 1183484 w 1471018"/>
                <a:gd name="GluePoint306Y" fmla="*/ 203954 h 795676"/>
                <a:gd name="GluePoint307X" fmla="*/ 946515 w 1471018"/>
                <a:gd name="GluePoint307Y" fmla="*/ 197878 h 795676"/>
                <a:gd name="GluePoint308X" fmla="*/ 959807 w 1471018"/>
                <a:gd name="GluePoint308Y" fmla="*/ 206612 h 795676"/>
                <a:gd name="GluePoint309X" fmla="*/ 953731 w 1471018"/>
                <a:gd name="GluePoint309Y" fmla="*/ 230917 h 795676"/>
                <a:gd name="GluePoint310X" fmla="*/ 929426 w 1471018"/>
                <a:gd name="GluePoint310Y" fmla="*/ 224841 h 795676"/>
                <a:gd name="GluePoint311X" fmla="*/ 935502 w 1471018"/>
                <a:gd name="GluePoint311Y" fmla="*/ 200536 h 795676"/>
                <a:gd name="GluePoint312X" fmla="*/ 946515 w 1471018"/>
                <a:gd name="GluePoint312Y" fmla="*/ 197878 h 795676"/>
                <a:gd name="GluePoint313X" fmla="*/ 466501 w 1471018"/>
                <a:gd name="GluePoint313Y" fmla="*/ 197878 h 795676"/>
                <a:gd name="GluePoint314X" fmla="*/ 479793 w 1471018"/>
                <a:gd name="GluePoint314Y" fmla="*/ 206612 h 795676"/>
                <a:gd name="GluePoint315X" fmla="*/ 473717 w 1471018"/>
                <a:gd name="GluePoint315Y" fmla="*/ 230917 h 795676"/>
                <a:gd name="GluePoint316X" fmla="*/ 449412 w 1471018"/>
                <a:gd name="GluePoint316Y" fmla="*/ 224841 h 795676"/>
                <a:gd name="GluePoint317X" fmla="*/ 455486 w 1471018"/>
                <a:gd name="GluePoint317Y" fmla="*/ 200536 h 795676"/>
                <a:gd name="GluePoint318X" fmla="*/ 466501 w 1471018"/>
                <a:gd name="GluePoint318Y" fmla="*/ 197878 h 795676"/>
                <a:gd name="GluePoint319X" fmla="*/ 323717 w 1471018"/>
                <a:gd name="GluePoint319Y" fmla="*/ 197878 h 795676"/>
                <a:gd name="GluePoint320X" fmla="*/ 337009 w 1471018"/>
                <a:gd name="GluePoint320Y" fmla="*/ 206612 h 795676"/>
                <a:gd name="GluePoint321X" fmla="*/ 330933 w 1471018"/>
                <a:gd name="GluePoint321Y" fmla="*/ 230917 h 795676"/>
                <a:gd name="GluePoint322X" fmla="*/ 306628 w 1471018"/>
                <a:gd name="GluePoint322Y" fmla="*/ 224841 h 795676"/>
                <a:gd name="GluePoint323X" fmla="*/ 312704 w 1471018"/>
                <a:gd name="GluePoint323Y" fmla="*/ 200536 h 795676"/>
                <a:gd name="GluePoint324X" fmla="*/ 323717 w 1471018"/>
                <a:gd name="GluePoint324Y" fmla="*/ 197878 h 795676"/>
                <a:gd name="GluePoint325X" fmla="*/ 1074113 w 1471018"/>
                <a:gd name="GluePoint325Y" fmla="*/ 188764 h 795676"/>
                <a:gd name="GluePoint326X" fmla="*/ 1087405 w 1471018"/>
                <a:gd name="GluePoint326Y" fmla="*/ 197498 h 795676"/>
                <a:gd name="GluePoint327X" fmla="*/ 1081329 w 1471018"/>
                <a:gd name="GluePoint327Y" fmla="*/ 221803 h 795676"/>
                <a:gd name="GluePoint328X" fmla="*/ 1057024 w 1471018"/>
                <a:gd name="GluePoint328Y" fmla="*/ 215727 h 795676"/>
                <a:gd name="GluePoint329X" fmla="*/ 1063100 w 1471018"/>
                <a:gd name="GluePoint329Y" fmla="*/ 191422 h 795676"/>
                <a:gd name="GluePoint330X" fmla="*/ 1074113 w 1471018"/>
                <a:gd name="GluePoint330Y" fmla="*/ 188764 h 795676"/>
                <a:gd name="GluePoint331X" fmla="*/ 846259 w 1471018"/>
                <a:gd name="GluePoint331Y" fmla="*/ 188764 h 795676"/>
                <a:gd name="GluePoint332X" fmla="*/ 859551 w 1471018"/>
                <a:gd name="GluePoint332Y" fmla="*/ 197498 h 795676"/>
                <a:gd name="GluePoint333X" fmla="*/ 853475 w 1471018"/>
                <a:gd name="GluePoint333Y" fmla="*/ 221803 h 795676"/>
                <a:gd name="GluePoint334X" fmla="*/ 829170 w 1471018"/>
                <a:gd name="GluePoint334Y" fmla="*/ 215727 h 795676"/>
                <a:gd name="GluePoint335X" fmla="*/ 835246 w 1471018"/>
                <a:gd name="GluePoint335Y" fmla="*/ 191422 h 795676"/>
                <a:gd name="GluePoint336X" fmla="*/ 846259 w 1471018"/>
                <a:gd name="GluePoint336Y" fmla="*/ 188764 h 795676"/>
                <a:gd name="GluePoint337X" fmla="*/ 694356 w 1471018"/>
                <a:gd name="GluePoint337Y" fmla="*/ 164460 h 795676"/>
                <a:gd name="GluePoint338X" fmla="*/ 707648 w 1471018"/>
                <a:gd name="GluePoint338Y" fmla="*/ 173194 h 795676"/>
                <a:gd name="GluePoint339X" fmla="*/ 701572 w 1471018"/>
                <a:gd name="GluePoint339Y" fmla="*/ 197499 h 795676"/>
                <a:gd name="GluePoint340X" fmla="*/ 677267 w 1471018"/>
                <a:gd name="GluePoint340Y" fmla="*/ 191423 h 795676"/>
                <a:gd name="GluePoint341X" fmla="*/ 683343 w 1471018"/>
                <a:gd name="GluePoint341Y" fmla="*/ 167118 h 795676"/>
                <a:gd name="GluePoint342X" fmla="*/ 694356 w 1471018"/>
                <a:gd name="GluePoint342Y" fmla="*/ 164460 h 795676"/>
                <a:gd name="GluePoint343X" fmla="*/ 77635 w 1471018"/>
                <a:gd name="GluePoint343Y" fmla="*/ 152307 h 795676"/>
                <a:gd name="GluePoint344X" fmla="*/ 90926 w 1471018"/>
                <a:gd name="GluePoint344Y" fmla="*/ 161041 h 795676"/>
                <a:gd name="GluePoint345X" fmla="*/ 84851 w 1471018"/>
                <a:gd name="GluePoint345Y" fmla="*/ 185346 h 795676"/>
                <a:gd name="GluePoint346X" fmla="*/ 60546 w 1471018"/>
                <a:gd name="GluePoint346Y" fmla="*/ 179270 h 795676"/>
                <a:gd name="GluePoint347X" fmla="*/ 66622 w 1471018"/>
                <a:gd name="GluePoint347Y" fmla="*/ 154965 h 795676"/>
                <a:gd name="GluePoint348X" fmla="*/ 77635 w 1471018"/>
                <a:gd name="GluePoint348Y" fmla="*/ 152307 h 795676"/>
                <a:gd name="GluePoint349X" fmla="*/ 1377919 w 1471018"/>
                <a:gd name="GluePoint349Y" fmla="*/ 146231 h 795676"/>
                <a:gd name="GluePoint350X" fmla="*/ 1391211 w 1471018"/>
                <a:gd name="GluePoint350Y" fmla="*/ 154965 h 795676"/>
                <a:gd name="GluePoint351X" fmla="*/ 1385135 w 1471018"/>
                <a:gd name="GluePoint351Y" fmla="*/ 179270 h 795676"/>
                <a:gd name="GluePoint352X" fmla="*/ 1360830 w 1471018"/>
                <a:gd name="GluePoint352Y" fmla="*/ 173194 h 795676"/>
                <a:gd name="GluePoint353X" fmla="*/ 1366906 w 1471018"/>
                <a:gd name="GluePoint353Y" fmla="*/ 148889 h 795676"/>
                <a:gd name="GluePoint354X" fmla="*/ 1377919 w 1471018"/>
                <a:gd name="GluePoint354Y" fmla="*/ 146231 h 795676"/>
                <a:gd name="GluePoint355X" fmla="*/ 588024 w 1471018"/>
                <a:gd name="GluePoint355Y" fmla="*/ 143193 h 795676"/>
                <a:gd name="GluePoint356X" fmla="*/ 601316 w 1471018"/>
                <a:gd name="GluePoint356Y" fmla="*/ 151927 h 795676"/>
                <a:gd name="GluePoint357X" fmla="*/ 595240 w 1471018"/>
                <a:gd name="GluePoint357Y" fmla="*/ 176232 h 795676"/>
                <a:gd name="GluePoint358X" fmla="*/ 570935 w 1471018"/>
                <a:gd name="GluePoint358Y" fmla="*/ 170156 h 795676"/>
                <a:gd name="GluePoint359X" fmla="*/ 577011 w 1471018"/>
                <a:gd name="GluePoint359Y" fmla="*/ 145851 h 795676"/>
                <a:gd name="GluePoint360X" fmla="*/ 588024 w 1471018"/>
                <a:gd name="GluePoint360Y" fmla="*/ 143193 h 795676"/>
                <a:gd name="GluePoint361X" fmla="*/ 241687 w 1471018"/>
                <a:gd name="GluePoint361Y" fmla="*/ 128003 h 795676"/>
                <a:gd name="GluePoint362X" fmla="*/ 254979 w 1471018"/>
                <a:gd name="GluePoint362Y" fmla="*/ 136737 h 795676"/>
                <a:gd name="GluePoint363X" fmla="*/ 248903 w 1471018"/>
                <a:gd name="GluePoint363Y" fmla="*/ 161042 h 795676"/>
                <a:gd name="GluePoint364X" fmla="*/ 224598 w 1471018"/>
                <a:gd name="GluePoint364Y" fmla="*/ 154966 h 795676"/>
                <a:gd name="GluePoint365X" fmla="*/ 230674 w 1471018"/>
                <a:gd name="GluePoint365Y" fmla="*/ 130661 h 795676"/>
                <a:gd name="GluePoint366X" fmla="*/ 241687 w 1471018"/>
                <a:gd name="GluePoint366Y" fmla="*/ 128003 h 795676"/>
                <a:gd name="GluePoint367X" fmla="*/ 1259435 w 1471018"/>
                <a:gd name="GluePoint367Y" fmla="*/ 124965 h 795676"/>
                <a:gd name="GluePoint368X" fmla="*/ 1272727 w 1471018"/>
                <a:gd name="GluePoint368Y" fmla="*/ 133699 h 795676"/>
                <a:gd name="GluePoint369X" fmla="*/ 1266651 w 1471018"/>
                <a:gd name="GluePoint369Y" fmla="*/ 158004 h 795676"/>
                <a:gd name="GluePoint370X" fmla="*/ 1242346 w 1471018"/>
                <a:gd name="GluePoint370Y" fmla="*/ 151928 h 795676"/>
                <a:gd name="GluePoint371X" fmla="*/ 1248422 w 1471018"/>
                <a:gd name="GluePoint371Y" fmla="*/ 127623 h 795676"/>
                <a:gd name="GluePoint372X" fmla="*/ 1259435 w 1471018"/>
                <a:gd name="GluePoint372Y" fmla="*/ 124965 h 795676"/>
                <a:gd name="GluePoint373X" fmla="*/ 399672 w 1471018"/>
                <a:gd name="GluePoint373Y" fmla="*/ 118889 h 795676"/>
                <a:gd name="GluePoint374X" fmla="*/ 412966 w 1471018"/>
                <a:gd name="GluePoint374Y" fmla="*/ 127623 h 795676"/>
                <a:gd name="GluePoint375X" fmla="*/ 406890 w 1471018"/>
                <a:gd name="GluePoint375Y" fmla="*/ 151928 h 795676"/>
                <a:gd name="GluePoint376X" fmla="*/ 382584 w 1471018"/>
                <a:gd name="GluePoint376Y" fmla="*/ 145852 h 795676"/>
                <a:gd name="GluePoint377X" fmla="*/ 388658 w 1471018"/>
                <a:gd name="GluePoint377Y" fmla="*/ 121547 h 795676"/>
                <a:gd name="GluePoint378X" fmla="*/ 399672 w 1471018"/>
                <a:gd name="GluePoint378Y" fmla="*/ 118889 h 795676"/>
                <a:gd name="GluePoint379X" fmla="*/ 1004238 w 1471018"/>
                <a:gd name="GluePoint379Y" fmla="*/ 112813 h 795676"/>
                <a:gd name="GluePoint380X" fmla="*/ 1017530 w 1471018"/>
                <a:gd name="GluePoint380Y" fmla="*/ 121547 h 795676"/>
                <a:gd name="GluePoint381X" fmla="*/ 1011454 w 1471018"/>
                <a:gd name="GluePoint381Y" fmla="*/ 145852 h 795676"/>
                <a:gd name="GluePoint382X" fmla="*/ 987149 w 1471018"/>
                <a:gd name="GluePoint382Y" fmla="*/ 139776 h 795676"/>
                <a:gd name="GluePoint383X" fmla="*/ 993225 w 1471018"/>
                <a:gd name="GluePoint383Y" fmla="*/ 115471 h 795676"/>
                <a:gd name="GluePoint384X" fmla="*/ 1004238 w 1471018"/>
                <a:gd name="GluePoint384Y" fmla="*/ 112813 h 795676"/>
                <a:gd name="GluePoint385X" fmla="*/ 800688 w 1471018"/>
                <a:gd name="GluePoint385Y" fmla="*/ 97622 h 795676"/>
                <a:gd name="GluePoint386X" fmla="*/ 813980 w 1471018"/>
                <a:gd name="GluePoint386Y" fmla="*/ 106356 h 795676"/>
                <a:gd name="GluePoint387X" fmla="*/ 807904 w 1471018"/>
                <a:gd name="GluePoint387Y" fmla="*/ 130661 h 795676"/>
                <a:gd name="GluePoint388X" fmla="*/ 783599 w 1471018"/>
                <a:gd name="GluePoint388Y" fmla="*/ 124585 h 795676"/>
                <a:gd name="GluePoint389X" fmla="*/ 789675 w 1471018"/>
                <a:gd name="GluePoint389Y" fmla="*/ 100280 h 795676"/>
                <a:gd name="GluePoint390X" fmla="*/ 800688 w 1471018"/>
                <a:gd name="GluePoint390Y" fmla="*/ 97622 h 795676"/>
                <a:gd name="GluePoint391X" fmla="*/ 1128799 w 1471018"/>
                <a:gd name="GluePoint391Y" fmla="*/ 85470 h 795676"/>
                <a:gd name="GluePoint392X" fmla="*/ 1142090 w 1471018"/>
                <a:gd name="GluePoint392Y" fmla="*/ 94204 h 795676"/>
                <a:gd name="GluePoint393X" fmla="*/ 1136014 w 1471018"/>
                <a:gd name="GluePoint393Y" fmla="*/ 118509 h 795676"/>
                <a:gd name="GluePoint394X" fmla="*/ 1111709 w 1471018"/>
                <a:gd name="GluePoint394Y" fmla="*/ 112433 h 795676"/>
                <a:gd name="GluePoint395X" fmla="*/ 1117785 w 1471018"/>
                <a:gd name="GluePoint395Y" fmla="*/ 88128 h 795676"/>
                <a:gd name="GluePoint396X" fmla="*/ 1128799 w 1471018"/>
                <a:gd name="GluePoint396Y" fmla="*/ 85470 h 795676"/>
                <a:gd name="GluePoint397X" fmla="*/ 515112 w 1471018"/>
                <a:gd name="GluePoint397Y" fmla="*/ 85470 h 795676"/>
                <a:gd name="GluePoint398X" fmla="*/ 528402 w 1471018"/>
                <a:gd name="GluePoint398Y" fmla="*/ 94204 h 795676"/>
                <a:gd name="GluePoint399X" fmla="*/ 522328 w 1471018"/>
                <a:gd name="GluePoint399Y" fmla="*/ 118509 h 795676"/>
                <a:gd name="GluePoint400X" fmla="*/ 498023 w 1471018"/>
                <a:gd name="GluePoint400Y" fmla="*/ 112433 h 795676"/>
                <a:gd name="GluePoint401X" fmla="*/ 504099 w 1471018"/>
                <a:gd name="GluePoint401Y" fmla="*/ 88128 h 795676"/>
                <a:gd name="GluePoint402X" fmla="*/ 515112 w 1471018"/>
                <a:gd name="GluePoint402Y" fmla="*/ 85470 h 795676"/>
                <a:gd name="GluePoint403X" fmla="*/ 682203 w 1471018"/>
                <a:gd name="GluePoint403Y" fmla="*/ 73318 h 795676"/>
                <a:gd name="GluePoint404X" fmla="*/ 695495 w 1471018"/>
                <a:gd name="GluePoint404Y" fmla="*/ 82052 h 795676"/>
                <a:gd name="GluePoint405X" fmla="*/ 689419 w 1471018"/>
                <a:gd name="GluePoint405Y" fmla="*/ 106357 h 795676"/>
                <a:gd name="GluePoint406X" fmla="*/ 665114 w 1471018"/>
                <a:gd name="GluePoint406Y" fmla="*/ 100281 h 795676"/>
                <a:gd name="GluePoint407X" fmla="*/ 671190 w 1471018"/>
                <a:gd name="GluePoint407Y" fmla="*/ 75976 h 795676"/>
                <a:gd name="GluePoint408X" fmla="*/ 682203 w 1471018"/>
                <a:gd name="GluePoint408Y" fmla="*/ 73318 h 795676"/>
                <a:gd name="GluePoint409X" fmla="*/ 159669 w 1471018"/>
                <a:gd name="GluePoint409Y" fmla="*/ 67242 h 795676"/>
                <a:gd name="GluePoint410X" fmla="*/ 172960 w 1471018"/>
                <a:gd name="GluePoint410Y" fmla="*/ 75976 h 795676"/>
                <a:gd name="GluePoint411X" fmla="*/ 166884 w 1471018"/>
                <a:gd name="GluePoint411Y" fmla="*/ 100281 h 795676"/>
                <a:gd name="GluePoint412X" fmla="*/ 142579 w 1471018"/>
                <a:gd name="GluePoint412Y" fmla="*/ 94205 h 795676"/>
                <a:gd name="GluePoint413X" fmla="*/ 148655 w 1471018"/>
                <a:gd name="GluePoint413Y" fmla="*/ 69900 h 795676"/>
                <a:gd name="GluePoint414X" fmla="*/ 159669 w 1471018"/>
                <a:gd name="GluePoint414Y" fmla="*/ 67242 h 795676"/>
                <a:gd name="GluePoint415X" fmla="*/ 1453871 w 1471018"/>
                <a:gd name="GluePoint415Y" fmla="*/ 58127 h 795676"/>
                <a:gd name="GluePoint416X" fmla="*/ 1467163 w 1471018"/>
                <a:gd name="GluePoint416Y" fmla="*/ 66861 h 795676"/>
                <a:gd name="GluePoint417X" fmla="*/ 1461087 w 1471018"/>
                <a:gd name="GluePoint417Y" fmla="*/ 91166 h 795676"/>
                <a:gd name="GluePoint418X" fmla="*/ 1436782 w 1471018"/>
                <a:gd name="GluePoint418Y" fmla="*/ 85090 h 795676"/>
                <a:gd name="GluePoint419X" fmla="*/ 1442858 w 1471018"/>
                <a:gd name="GluePoint419Y" fmla="*/ 60785 h 795676"/>
                <a:gd name="GluePoint420X" fmla="*/ 1453871 w 1471018"/>
                <a:gd name="GluePoint420Y" fmla="*/ 58127 h 795676"/>
                <a:gd name="GluePoint421X" fmla="*/ 47254 w 1471018"/>
                <a:gd name="GluePoint421Y" fmla="*/ 58127 h 795676"/>
                <a:gd name="GluePoint422X" fmla="*/ 60546 w 1471018"/>
                <a:gd name="GluePoint422Y" fmla="*/ 66861 h 795676"/>
                <a:gd name="GluePoint423X" fmla="*/ 54470 w 1471018"/>
                <a:gd name="GluePoint423Y" fmla="*/ 91166 h 795676"/>
                <a:gd name="GluePoint424X" fmla="*/ 30165 w 1471018"/>
                <a:gd name="GluePoint424Y" fmla="*/ 85090 h 795676"/>
                <a:gd name="GluePoint425X" fmla="*/ 36241 w 1471018"/>
                <a:gd name="GluePoint425Y" fmla="*/ 60785 h 795676"/>
                <a:gd name="GluePoint426X" fmla="*/ 47254 w 1471018"/>
                <a:gd name="GluePoint426Y" fmla="*/ 58127 h 795676"/>
                <a:gd name="GluePoint427X" fmla="*/ 314611 w 1471018"/>
                <a:gd name="GluePoint427Y" fmla="*/ 55089 h 795676"/>
                <a:gd name="GluePoint428X" fmla="*/ 327903 w 1471018"/>
                <a:gd name="GluePoint428Y" fmla="*/ 63823 h 795676"/>
                <a:gd name="GluePoint429X" fmla="*/ 321827 w 1471018"/>
                <a:gd name="GluePoint429Y" fmla="*/ 88128 h 795676"/>
                <a:gd name="GluePoint430X" fmla="*/ 297522 w 1471018"/>
                <a:gd name="GluePoint430Y" fmla="*/ 82052 h 795676"/>
                <a:gd name="GluePoint431X" fmla="*/ 303598 w 1471018"/>
                <a:gd name="GluePoint431Y" fmla="*/ 57747 h 795676"/>
                <a:gd name="GluePoint432X" fmla="*/ 314611 w 1471018"/>
                <a:gd name="GluePoint432Y" fmla="*/ 55089 h 795676"/>
                <a:gd name="GluePoint433X" fmla="*/ 885754 w 1471018"/>
                <a:gd name="GluePoint433Y" fmla="*/ 52051 h 795676"/>
                <a:gd name="GluePoint434X" fmla="*/ 899046 w 1471018"/>
                <a:gd name="GluePoint434Y" fmla="*/ 60785 h 795676"/>
                <a:gd name="GluePoint435X" fmla="*/ 892970 w 1471018"/>
                <a:gd name="GluePoint435Y" fmla="*/ 85090 h 795676"/>
                <a:gd name="GluePoint436X" fmla="*/ 868665 w 1471018"/>
                <a:gd name="GluePoint436Y" fmla="*/ 79014 h 795676"/>
                <a:gd name="GluePoint437X" fmla="*/ 874741 w 1471018"/>
                <a:gd name="GluePoint437Y" fmla="*/ 54709 h 795676"/>
                <a:gd name="GluePoint438X" fmla="*/ 885754 w 1471018"/>
                <a:gd name="GluePoint438Y" fmla="*/ 52051 h 795676"/>
                <a:gd name="GluePoint439X" fmla="*/ 1341464 w 1471018"/>
                <a:gd name="GluePoint439Y" fmla="*/ 39899 h 795676"/>
                <a:gd name="GluePoint440X" fmla="*/ 1354755 w 1471018"/>
                <a:gd name="GluePoint440Y" fmla="*/ 48633 h 795676"/>
                <a:gd name="GluePoint441X" fmla="*/ 1348679 w 1471018"/>
                <a:gd name="GluePoint441Y" fmla="*/ 72938 h 795676"/>
                <a:gd name="GluePoint442X" fmla="*/ 1324374 w 1471018"/>
                <a:gd name="GluePoint442Y" fmla="*/ 66862 h 795676"/>
                <a:gd name="GluePoint443X" fmla="*/ 1330450 w 1471018"/>
                <a:gd name="GluePoint443Y" fmla="*/ 42557 h 795676"/>
                <a:gd name="GluePoint444X" fmla="*/ 1341464 w 1471018"/>
                <a:gd name="GluePoint444Y" fmla="*/ 39899 h 795676"/>
                <a:gd name="GluePoint445X" fmla="*/ 1204751 w 1471018"/>
                <a:gd name="GluePoint445Y" fmla="*/ 27747 h 795676"/>
                <a:gd name="GluePoint446X" fmla="*/ 1218042 w 1471018"/>
                <a:gd name="GluePoint446Y" fmla="*/ 36481 h 795676"/>
                <a:gd name="GluePoint447X" fmla="*/ 1211966 w 1471018"/>
                <a:gd name="GluePoint447Y" fmla="*/ 60786 h 795676"/>
                <a:gd name="GluePoint448X" fmla="*/ 1187661 w 1471018"/>
                <a:gd name="GluePoint448Y" fmla="*/ 54710 h 795676"/>
                <a:gd name="GluePoint449X" fmla="*/ 1193737 w 1471018"/>
                <a:gd name="GluePoint449Y" fmla="*/ 30405 h 795676"/>
                <a:gd name="GluePoint450X" fmla="*/ 1204751 w 1471018"/>
                <a:gd name="GluePoint450Y" fmla="*/ 27747 h 795676"/>
                <a:gd name="GluePoint451X" fmla="*/ 979933 w 1471018"/>
                <a:gd name="GluePoint451Y" fmla="*/ 21671 h 795676"/>
                <a:gd name="GluePoint452X" fmla="*/ 993225 w 1471018"/>
                <a:gd name="GluePoint452Y" fmla="*/ 30405 h 795676"/>
                <a:gd name="GluePoint453X" fmla="*/ 987149 w 1471018"/>
                <a:gd name="GluePoint453Y" fmla="*/ 54710 h 795676"/>
                <a:gd name="GluePoint454X" fmla="*/ 962844 w 1471018"/>
                <a:gd name="GluePoint454Y" fmla="*/ 48634 h 795676"/>
                <a:gd name="GluePoint455X" fmla="*/ 968920 w 1471018"/>
                <a:gd name="GluePoint455Y" fmla="*/ 24329 h 795676"/>
                <a:gd name="GluePoint456X" fmla="*/ 979933 w 1471018"/>
                <a:gd name="GluePoint456Y" fmla="*/ 21671 h 795676"/>
                <a:gd name="GluePoint457X" fmla="*/ 451312 w 1471018"/>
                <a:gd name="GluePoint457Y" fmla="*/ 8759 h 795676"/>
                <a:gd name="GluePoint458X" fmla="*/ 464603 w 1471018"/>
                <a:gd name="GluePoint458Y" fmla="*/ 21291 h 795676"/>
                <a:gd name="GluePoint459X" fmla="*/ 458526 w 1471018"/>
                <a:gd name="GluePoint459Y" fmla="*/ 45596 h 795676"/>
                <a:gd name="GluePoint460X" fmla="*/ 434225 w 1471018"/>
                <a:gd name="GluePoint460Y" fmla="*/ 39520 h 795676"/>
                <a:gd name="GluePoint461X" fmla="*/ 440301 w 1471018"/>
                <a:gd name="GluePoint461Y" fmla="*/ 12177 h 795676"/>
                <a:gd name="GluePoint462X" fmla="*/ 451312 w 1471018"/>
                <a:gd name="GluePoint462Y" fmla="*/ 8759 h 795676"/>
                <a:gd name="GluePoint463X" fmla="*/ 1049824 w 1471018"/>
                <a:gd name="GluePoint463Y" fmla="*/ 0 h 795676"/>
                <a:gd name="GluePoint464X" fmla="*/ 1083563 w 1471018"/>
                <a:gd name="GluePoint464Y" fmla="*/ 0 h 795676"/>
                <a:gd name="GluePoint465X" fmla="*/ 1083987 w 1471018"/>
                <a:gd name="GluePoint465Y" fmla="*/ 2304 h 795676"/>
                <a:gd name="GluePoint466X" fmla="*/ 1075253 w 1471018"/>
                <a:gd name="GluePoint466Y" fmla="*/ 12178 h 795676"/>
                <a:gd name="GluePoint467X" fmla="*/ 1050948 w 1471018"/>
                <a:gd name="GluePoint467Y" fmla="*/ 6102 h 795676"/>
                <a:gd name="GluePoint468X" fmla="*/ 773962 w 1471018"/>
                <a:gd name="GluePoint468Y" fmla="*/ 0 h 795676"/>
                <a:gd name="GluePoint469X" fmla="*/ 806875 w 1471018"/>
                <a:gd name="GluePoint469Y" fmla="*/ 0 h 795676"/>
                <a:gd name="GluePoint470X" fmla="*/ 798790 w 1471018"/>
                <a:gd name="GluePoint470Y" fmla="*/ 9140 h 795676"/>
                <a:gd name="GluePoint471X" fmla="*/ 774485 w 1471018"/>
                <a:gd name="GluePoint471Y" fmla="*/ 3064 h 795676"/>
                <a:gd name="GluePoint472X" fmla="*/ 659033 w 1471018"/>
                <a:gd name="GluePoint472Y" fmla="*/ 0 h 795676"/>
                <a:gd name="GluePoint473X" fmla="*/ 688741 w 1471018"/>
                <a:gd name="GluePoint473Y" fmla="*/ 0 h 795676"/>
                <a:gd name="GluePoint474X" fmla="*/ 683343 w 1471018"/>
                <a:gd name="GluePoint474Y" fmla="*/ 6102 h 795676"/>
                <a:gd name="GluePoint475X" fmla="*/ 659038 w 1471018"/>
                <a:gd name="GluePoint475Y" fmla="*/ 26 h 795676"/>
                <a:gd name="GluePoint476X" fmla="*/ 558807 w 1471018"/>
                <a:gd name="GluePoint476Y" fmla="*/ 0 h 795676"/>
                <a:gd name="GluePoint477X" fmla="*/ 589125 w 1471018"/>
                <a:gd name="GluePoint477Y" fmla="*/ 0 h 795676"/>
                <a:gd name="GluePoint478X" fmla="*/ 589163 w 1471018"/>
                <a:gd name="GluePoint478Y" fmla="*/ 25 h 795676"/>
                <a:gd name="GluePoint479X" fmla="*/ 583087 w 1471018"/>
                <a:gd name="GluePoint479Y" fmla="*/ 24330 h 795676"/>
                <a:gd name="GluePoint480X" fmla="*/ 558782 w 1471018"/>
                <a:gd name="GluePoint480Y" fmla="*/ 18254 h 795676"/>
                <a:gd name="GluePoint481X" fmla="*/ 556124 w 1471018"/>
                <a:gd name="GluePoint481Y" fmla="*/ 2683 h 795676"/>
                <a:gd name="GluePoint482X" fmla="*/ 189731 w 1471018"/>
                <a:gd name="GluePoint482Y" fmla="*/ 0 h 795676"/>
                <a:gd name="GluePoint483X" fmla="*/ 223240 w 1471018"/>
                <a:gd name="GluePoint483Y" fmla="*/ 0 h 795676"/>
                <a:gd name="GluePoint484X" fmla="*/ 224224 w 1471018"/>
                <a:gd name="GluePoint484Y" fmla="*/ 5342 h 795676"/>
                <a:gd name="GluePoint485X" fmla="*/ 215490 w 1471018"/>
                <a:gd name="GluePoint485Y" fmla="*/ 15216 h 795676"/>
                <a:gd name="GluePoint486X" fmla="*/ 191185 w 1471018"/>
                <a:gd name="GluePoint486Y" fmla="*/ 9140 h 79567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Lst>
              <a:rect l="textAreaLeft" t="textAreaTop" r="textAreaRight" b="textAreaBottom"/>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grpSp>
      <p:sp>
        <p:nvSpPr>
          <p:cNvPr id="216" name="PlaceHolder 1"/>
          <p:cNvSpPr>
            <a:spLocks noGrp="1"/>
          </p:cNvSpPr>
          <p:nvPr>
            <p:ph type="title"/>
          </p:nvPr>
        </p:nvSpPr>
        <p:spPr>
          <a:xfrm>
            <a:off x="1012680" y="841680"/>
            <a:ext cx="5154840" cy="5156280"/>
          </a:xfrm>
          <a:prstGeom prst="rect">
            <a:avLst/>
          </a:prstGeom>
          <a:noFill/>
          <a:ln w="0">
            <a:noFill/>
          </a:ln>
        </p:spPr>
        <p:txBody>
          <a:bodyPr lIns="91440" rIns="91440" tIns="45720" bIns="45720" anchor="ctr">
            <a:normAutofit/>
          </a:bodyPr>
          <a:p>
            <a:pPr indent="0" defTabSz="914400">
              <a:lnSpc>
                <a:spcPct val="90000"/>
              </a:lnSpc>
              <a:buNone/>
            </a:pPr>
            <a:r>
              <a:rPr lang="en-US" sz="4800" b="0" u="none" strike="noStrike">
                <a:solidFill>
                  <a:schemeClr val="lt1"/>
                </a:solidFill>
                <a:effectLst/>
                <a:uFillTx/>
                <a:latin typeface="Aptos Display"/>
              </a:rPr>
              <a:t>Uno studio sullo strumento dell’affiancamento</a:t>
            </a:r>
            <a:endParaRPr lang="it-IT" sz="4800" b="0" u="none" strike="noStrike">
              <a:solidFill>
                <a:schemeClr val="dk1"/>
              </a:solidFill>
              <a:effectLst/>
              <a:uFillTx/>
              <a:latin typeface="Aptos"/>
            </a:endParaRPr>
          </a:p>
        </p:txBody>
      </p:sp>
      <p:sp>
        <p:nvSpPr>
          <p:cNvPr id="217" name="PlaceHolder 2"/>
          <p:cNvSpPr>
            <a:spLocks noGrp="1"/>
          </p:cNvSpPr>
          <p:nvPr>
            <p:ph/>
          </p:nvPr>
        </p:nvSpPr>
        <p:spPr>
          <a:xfrm>
            <a:off x="6534720" y="841680"/>
            <a:ext cx="4602240" cy="5156280"/>
          </a:xfrm>
          <a:prstGeom prst="rect">
            <a:avLst/>
          </a:prstGeom>
          <a:noFill/>
          <a:ln w="0">
            <a:noFill/>
          </a:ln>
        </p:spPr>
        <p:txBody>
          <a:bodyPr lIns="91440" rIns="91440" tIns="45720" bIns="45720" anchor="ctr">
            <a:normAutofit lnSpcReduction="9999"/>
          </a:bodyPr>
          <a:p>
            <a:pPr indent="0" defTabSz="914400">
              <a:lnSpc>
                <a:spcPct val="90000"/>
              </a:lnSpc>
              <a:spcBef>
                <a:spcPts val="1001"/>
              </a:spcBef>
              <a:buNone/>
              <a:tabLst>
                <a:tab algn="l" pos="0"/>
              </a:tabLst>
            </a:pPr>
            <a:r>
              <a:rPr lang="en-US" sz="1900" b="0" u="none" strike="noStrike">
                <a:solidFill>
                  <a:schemeClr val="lt1"/>
                </a:solidFill>
                <a:effectLst/>
                <a:uFillTx/>
                <a:latin typeface="Aptos"/>
              </a:rPr>
              <a:t>L’altro lavoro cui si fa riferimento è stato effettuato sotto la direzione dell’Adg Feasr della Regione Toscana, commissionato dalla dirigente delle misure Fausta Fabbri, sullo strumento dell’affiancamento e sulla possibilità di innovarlo per rendere maggiormente praticabili i percorsi di ricambio generazionale nelle aziende (giugno 2026).</a:t>
            </a:r>
            <a:endParaRPr lang="it-IT" sz="19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900" b="0" u="none" strike="noStrike">
                <a:solidFill>
                  <a:schemeClr val="lt1"/>
                </a:solidFill>
                <a:effectLst/>
                <a:uFillTx/>
                <a:latin typeface="Aptos"/>
              </a:rPr>
              <a:t>Il documento ha fatto una ricognizione sui punti di vantaggio e di criticità presentati dagli strumenti disponibili e ha ipotizzato delle soluzioni per sbloccare il passaggio generazionale all’interno delle imprese, con particolare riferimento alla possibilità di realizzare piani di successione fra agricoltore anziano e </a:t>
            </a:r>
            <a:r>
              <a:rPr lang="en-US" sz="1900" b="0" i="1" u="none" strike="noStrike">
                <a:solidFill>
                  <a:schemeClr val="lt1"/>
                </a:solidFill>
                <a:effectLst/>
                <a:uFillTx/>
                <a:latin typeface="Aptos"/>
              </a:rPr>
              <a:t>new entrant</a:t>
            </a:r>
            <a:r>
              <a:rPr lang="en-US" sz="1900" b="0" u="none" strike="noStrike">
                <a:solidFill>
                  <a:schemeClr val="lt1"/>
                </a:solidFill>
                <a:effectLst/>
                <a:uFillTx/>
                <a:latin typeface="Aptos"/>
              </a:rPr>
              <a:t> non legati da vincoli familiari.</a:t>
            </a:r>
            <a:endParaRPr lang="it-IT" sz="19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831960" y="655200"/>
            <a:ext cx="10515240" cy="982440"/>
          </a:xfrm>
          <a:prstGeom prst="rect">
            <a:avLst/>
          </a:prstGeom>
          <a:noFill/>
          <a:ln w="0">
            <a:noFill/>
          </a:ln>
        </p:spPr>
        <p:txBody>
          <a:bodyPr lIns="91440" rIns="91440" tIns="45720" bIns="45720" anchor="b">
            <a:normAutofit fontScale="92500" lnSpcReduction="9999"/>
          </a:bodyPr>
          <a:p>
            <a:pPr indent="0" defTabSz="914400">
              <a:lnSpc>
                <a:spcPct val="90000"/>
              </a:lnSpc>
              <a:buNone/>
            </a:pPr>
            <a:r>
              <a:rPr lang="it-IT" sz="6000" b="0" u="none" strike="noStrike">
                <a:solidFill>
                  <a:schemeClr val="dk1"/>
                </a:solidFill>
                <a:effectLst/>
                <a:uFillTx/>
                <a:latin typeface="Aptos Display"/>
              </a:rPr>
              <a:t>Equilibrare i rapporti di forza</a:t>
            </a:r>
            <a:endParaRPr lang="it-IT" sz="6000" b="0" u="none" strike="noStrike">
              <a:solidFill>
                <a:schemeClr val="dk1"/>
              </a:solidFill>
              <a:effectLst/>
              <a:uFillTx/>
              <a:latin typeface="Aptos"/>
            </a:endParaRPr>
          </a:p>
        </p:txBody>
      </p:sp>
      <p:sp>
        <p:nvSpPr>
          <p:cNvPr id="219" name="PlaceHolder 2"/>
          <p:cNvSpPr>
            <a:spLocks noGrp="1"/>
          </p:cNvSpPr>
          <p:nvPr>
            <p:ph/>
          </p:nvPr>
        </p:nvSpPr>
        <p:spPr>
          <a:xfrm>
            <a:off x="831960" y="2142720"/>
            <a:ext cx="10515240" cy="3946680"/>
          </a:xfrm>
          <a:prstGeom prst="rect">
            <a:avLst/>
          </a:prstGeom>
          <a:noFill/>
          <a:ln w="0">
            <a:noFill/>
          </a:ln>
        </p:spPr>
        <p:txBody>
          <a:bodyPr lIns="91440" rIns="91440" tIns="45720" bIns="45720" anchor="t">
            <a:normAutofit fontScale="85000" lnSpcReduction="19999"/>
          </a:bodyPr>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Lo strumento di primo insediamento mette a disposizione del giovane agricoltore una dotazione finanziaria importante ma che, presa a sé, rischia di non essere risolutiva.</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Gli strumenti di affiancamento e di ricambio generazionale prevedono invece un trasferimento di risorse – in primis l’esperienza maturata sul campo – dall’agricoltore anziano all’agricoltore giovane. Entro questo schema si ha un rapporto di forza asimmetrico in favore dell’agricoltore.</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Un mix di questi strumenti costruirebbe uno schema in cui il giovane agricoltore è portatore di una dotazione di capitale che diventa importante se immessa in un’azienda già strutturata e patrimonializzata. Dal canto suo, l’agricoltore anziano si troverebbe incentivato a stabilire la cooperazione e a trasferire non soltanto risorse immateriali come l’esperienza, ma anche le risorse materiali che danno continuità all’azienda.</a:t>
            </a:r>
            <a:endParaRPr lang="it-IT" sz="24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2400" b="0" u="none" strike="noStrike">
                <a:solidFill>
                  <a:schemeClr val="dk1">
                    <a:tint val="82000"/>
                  </a:schemeClr>
                </a:solidFill>
                <a:effectLst/>
                <a:uFillTx/>
                <a:latin typeface="Aptos"/>
              </a:rPr>
              <a:t>Il riequilibrio dei rapporti fra le due parti porrebbe condizioni più avanzate per la dinamica del ricambio generazionale.</a:t>
            </a:r>
            <a:endParaRPr lang="it-IT" sz="24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220" name="Slide Background Fill">
            <a:extLst>
              <a:ext uri="{C183D7F6-B498-43B3-948B-1728B52AA6E4}">
                <adec:decorative xmlns:adec="http://schemas.microsoft.com/office/drawing/2017/decorative" val="1"/>
              </a:ext>
            </a:extLst>
          </p:cNvPr>
          <p:cNvSpPr/>
          <p:nvPr/>
        </p:nvSpPr>
        <p:spPr>
          <a:xfrm>
            <a:off x="288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21" name="Color Cover">
            <a:extLst>
              <a:ext uri="{C183D7F6-B498-43B3-948B-1728B52AA6E4}">
                <adec:decorative xmlns:adec="http://schemas.microsoft.com/office/drawing/2017/decorative" val="1"/>
              </a:ext>
            </a:extLst>
          </p:cNvPr>
          <p:cNvSpPr/>
          <p:nvPr/>
        </p:nvSpPr>
        <p:spPr>
          <a:xfrm>
            <a:off x="288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222" name="Group 11">
            <a:extLst>
              <a:ext uri="{C183D7F6-B498-43B3-948B-1728B52AA6E4}">
                <adec:decorative xmlns:adec="http://schemas.microsoft.com/office/drawing/2017/decorative" val="1"/>
              </a:ext>
            </a:extLst>
          </p:cNvPr>
          <p:cNvGrpSpPr/>
          <p:nvPr/>
        </p:nvGrpSpPr>
        <p:grpSpPr>
          <a:xfrm>
            <a:off x="2880" y="0"/>
            <a:ext cx="6063840" cy="6857640"/>
            <a:chOff x="2880" y="0"/>
            <a:chExt cx="6063840" cy="6857640"/>
          </a:xfrm>
        </p:grpSpPr>
        <p:sp>
          <p:nvSpPr>
            <p:cNvPr id="223" name="Color">
              <a:extLst>
                <a:ext uri="{C183D7F6-B498-43B3-948B-1728B52AA6E4}">
                  <adec:decorative xmlns:adec="http://schemas.microsoft.com/office/drawing/2017/decorative" val="1"/>
                </a:ext>
              </a:extLst>
            </p:cNvPr>
            <p:cNvSpPr/>
            <p:nvPr/>
          </p:nvSpPr>
          <p:spPr>
            <a:xfrm>
              <a:off x="2880" y="0"/>
              <a:ext cx="6063840" cy="6857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224" name="Color">
              <a:extLst>
                <a:ext uri="{C183D7F6-B498-43B3-948B-1728B52AA6E4}">
                  <adec:decorative xmlns:adec="http://schemas.microsoft.com/office/drawing/2017/decorative" val="1"/>
                </a:ext>
              </a:extLst>
            </p:cNvPr>
            <p:cNvSpPr/>
            <p:nvPr/>
          </p:nvSpPr>
          <p:spPr>
            <a:xfrm>
              <a:off x="2880" y="0"/>
              <a:ext cx="6063840" cy="685764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grpSp>
        <p:nvGrpSpPr>
          <p:cNvPr id="225" name="Group 15">
            <a:extLst>
              <a:ext uri="{C183D7F6-B498-43B3-948B-1728B52AA6E4}">
                <adec:decorative xmlns:adec="http://schemas.microsoft.com/office/drawing/2017/decorative" val="1"/>
              </a:ext>
            </a:extLst>
          </p:cNvPr>
          <p:cNvGrpSpPr/>
          <p:nvPr/>
        </p:nvGrpSpPr>
        <p:grpSpPr>
          <a:xfrm>
            <a:off x="1440" y="0"/>
            <a:ext cx="12188520" cy="6857640"/>
            <a:chOff x="1440" y="0"/>
            <a:chExt cx="12188520" cy="6857640"/>
          </a:xfrm>
        </p:grpSpPr>
        <p:sp>
          <p:nvSpPr>
            <p:cNvPr id="226" name="Freeform: Shape 16">
              <a:extLst>
                <a:ext uri="{C183D7F6-B498-43B3-948B-1728B52AA6E4}">
                  <adec:decorative xmlns:adec="http://schemas.microsoft.com/office/drawing/2017/decorative" val="1"/>
                </a:ext>
              </a:extLst>
            </p:cNvPr>
            <p:cNvSpPr/>
            <p:nvPr/>
          </p:nvSpPr>
          <p:spPr>
            <a:xfrm>
              <a:off x="27720" y="6015600"/>
              <a:ext cx="2605320" cy="842040"/>
            </a:xfrm>
            <a:custGeom>
              <a:avLst/>
              <a:gdLst>
                <a:gd name="textAreaLeft" fmla="*/ 0 w 2605320"/>
                <a:gd name="textAreaRight" fmla="*/ 2605680 w 2605320"/>
                <a:gd name="textAreaTop" fmla="*/ 0 h 842040"/>
                <a:gd name="textAreaBottom" fmla="*/ 842400 h 842040"/>
                <a:gd name="GluePoint1X" fmla="*/ 1151220 w 3180577"/>
                <a:gd name="GluePoint1Y" fmla="*/ 1105 h 1033951"/>
                <a:gd name="GluePoint2X" fmla="*/ 1735251 w 3180577"/>
                <a:gd name="GluePoint2Y" fmla="*/ 77956 h 1033951"/>
                <a:gd name="GluePoint3X" fmla="*/ 2001894 w 3180577"/>
                <a:gd name="GluePoint3Y" fmla="*/ 123235 h 1033951"/>
                <a:gd name="GluePoint4X" fmla="*/ 2321364 w 3180577"/>
                <a:gd name="GluePoint4Y" fmla="*/ 128266 h 1033951"/>
                <a:gd name="GluePoint5X" fmla="*/ 2671019 w 3180577"/>
                <a:gd name="GluePoint5Y" fmla="*/ 55316 h 1033951"/>
                <a:gd name="GluePoint6X" fmla="*/ 2982942 w 3180577"/>
                <a:gd name="GluePoint6Y" fmla="*/ 326991 h 1033951"/>
                <a:gd name="GluePoint7X" fmla="*/ 3176430 w 3180577"/>
                <a:gd name="GluePoint7Y" fmla="*/ 1024557 h 1033951"/>
                <a:gd name="GluePoint8X" fmla="*/ 3174833 w 3180577"/>
                <a:gd name="GluePoint8Y" fmla="*/ 1033951 h 1033951"/>
                <a:gd name="GluePoint9X" fmla="*/ 23630 w 3180577"/>
                <a:gd name="GluePoint9Y" fmla="*/ 1033951 h 1033951"/>
                <a:gd name="GluePoint10X" fmla="*/ 11184 w 3180577"/>
                <a:gd name="GluePoint10Y" fmla="*/ 984167 h 1033951"/>
                <a:gd name="GluePoint11X" fmla="*/ 236008 w 3180577"/>
                <a:gd name="GluePoint11Y" fmla="*/ 289258 h 1033951"/>
                <a:gd name="GluePoint12X" fmla="*/ 1151220 w 3180577"/>
                <a:gd name="GluePoint12Y" fmla="*/ 1105 h 1033951"/>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27" name="Freeform: Shape 17">
              <a:extLst>
                <a:ext uri="{C183D7F6-B498-43B3-948B-1728B52AA6E4}">
                  <adec:decorative xmlns:adec="http://schemas.microsoft.com/office/drawing/2017/decorative" val="1"/>
                </a:ext>
              </a:extLst>
            </p:cNvPr>
            <p:cNvSpPr/>
            <p:nvPr/>
          </p:nvSpPr>
          <p:spPr>
            <a:xfrm>
              <a:off x="656640" y="5798160"/>
              <a:ext cx="2485080" cy="1059480"/>
            </a:xfrm>
            <a:custGeom>
              <a:avLst/>
              <a:gdLst>
                <a:gd name="textAreaLeft" fmla="*/ 0 w 2485080"/>
                <a:gd name="textAreaRight" fmla="*/ 2485440 w 2485080"/>
                <a:gd name="textAreaTop" fmla="*/ 0 h 1059480"/>
                <a:gd name="textAreaBottom" fmla="*/ 1059840 h 1059480"/>
                <a:gd name="GluePoint1X" fmla="*/ 1553968 w 2449768"/>
                <a:gd name="GluePoint1Y" fmla="*/ 1045598 h 1050628"/>
                <a:gd name="GluePoint2X" fmla="*/ 1561623 w 2449768"/>
                <a:gd name="GluePoint2Y" fmla="*/ 1050628 h 1050628"/>
                <a:gd name="GluePoint3X" fmla="*/ 1540857 w 2449768"/>
                <a:gd name="GluePoint3Y" fmla="*/ 1050628 h 1050628"/>
                <a:gd name="GluePoint4X" fmla="*/ 1542955 w 2449768"/>
                <a:gd name="GluePoint4Y" fmla="*/ 1048256 h 1050628"/>
                <a:gd name="GluePoint5X" fmla="*/ 1553968 w 2449768"/>
                <a:gd name="GluePoint5Y" fmla="*/ 1045598 h 1050628"/>
                <a:gd name="GluePoint6X" fmla="*/ 490647 w 2449768"/>
                <a:gd name="GluePoint6Y" fmla="*/ 1036483 h 1050628"/>
                <a:gd name="GluePoint7X" fmla="*/ 503939 w 2449768"/>
                <a:gd name="GluePoint7Y" fmla="*/ 1045217 h 1050628"/>
                <a:gd name="GluePoint8X" fmla="*/ 505485 w 2449768"/>
                <a:gd name="GluePoint8Y" fmla="*/ 1050628 h 1050628"/>
                <a:gd name="GluePoint9X" fmla="*/ 470645 w 2449768"/>
                <a:gd name="GluePoint9Y" fmla="*/ 1050628 h 1050628"/>
                <a:gd name="GluePoint10X" fmla="*/ 469761 w 2449768"/>
                <a:gd name="GluePoint10Y" fmla="*/ 1046736 h 1050628"/>
                <a:gd name="GluePoint11X" fmla="*/ 479634 w 2449768"/>
                <a:gd name="GluePoint11Y" fmla="*/ 1039141 h 1050628"/>
                <a:gd name="GluePoint12X" fmla="*/ 490647 w 2449768"/>
                <a:gd name="GluePoint12Y" fmla="*/ 1036483 h 1050628"/>
                <a:gd name="GluePoint13X" fmla="*/ 326591 w 2449768"/>
                <a:gd name="GluePoint13Y" fmla="*/ 1030407 h 1050628"/>
                <a:gd name="GluePoint14X" fmla="*/ 339883 w 2449768"/>
                <a:gd name="GluePoint14Y" fmla="*/ 1039141 h 1050628"/>
                <a:gd name="GluePoint15X" fmla="*/ 341999 w 2449768"/>
                <a:gd name="GluePoint15Y" fmla="*/ 1050628 h 1050628"/>
                <a:gd name="GluePoint16X" fmla="*/ 308260 w 2449768"/>
                <a:gd name="GluePoint16Y" fmla="*/ 1050628 h 1050628"/>
                <a:gd name="GluePoint17X" fmla="*/ 306844 w 2449768"/>
                <a:gd name="GluePoint17Y" fmla="*/ 1042939 h 1050628"/>
                <a:gd name="GluePoint18X" fmla="*/ 315578 w 2449768"/>
                <a:gd name="GluePoint18Y" fmla="*/ 1033065 h 1050628"/>
                <a:gd name="GluePoint19X" fmla="*/ 326591 w 2449768"/>
                <a:gd name="GluePoint19Y" fmla="*/ 1030407 h 1050628"/>
                <a:gd name="GluePoint20X" fmla="*/ 20886 w 2449768"/>
                <a:gd name="GluePoint20Y" fmla="*/ 1026229 h 1050628"/>
                <a:gd name="GluePoint21X" fmla="*/ 33039 w 2449768"/>
                <a:gd name="GluePoint21Y" fmla="*/ 1036103 h 1050628"/>
                <a:gd name="GluePoint22X" fmla="*/ 36837 w 2449768"/>
                <a:gd name="GluePoint22Y" fmla="*/ 1049395 h 1050628"/>
                <a:gd name="GluePoint23X" fmla="*/ 35731 w 2449768"/>
                <a:gd name="GluePoint23Y" fmla="*/ 1050628 h 1050628"/>
                <a:gd name="GluePoint24X" fmla="*/ 1976 w 2449768"/>
                <a:gd name="GluePoint24Y" fmla="*/ 1050628 h 1050628"/>
                <a:gd name="GluePoint25X" fmla="*/ 0 w 2449768"/>
                <a:gd name="GluePoint25Y" fmla="*/ 1039901 h 1050628"/>
                <a:gd name="GluePoint26X" fmla="*/ 8734 w 2449768"/>
                <a:gd name="GluePoint26Y" fmla="*/ 1030027 h 1050628"/>
                <a:gd name="GluePoint27X" fmla="*/ 20886 w 2449768"/>
                <a:gd name="GluePoint27Y" fmla="*/ 1026229 h 1050628"/>
                <a:gd name="GluePoint28X" fmla="*/ 2100819 w 2449768"/>
                <a:gd name="GluePoint28Y" fmla="*/ 1024331 h 1050628"/>
                <a:gd name="GluePoint29X" fmla="*/ 2114111 w 2449768"/>
                <a:gd name="GluePoint29Y" fmla="*/ 1033065 h 1050628"/>
                <a:gd name="GluePoint30X" fmla="*/ 2117909 w 2449768"/>
                <a:gd name="GluePoint30Y" fmla="*/ 1046357 h 1050628"/>
                <a:gd name="GluePoint31X" fmla="*/ 2114079 w 2449768"/>
                <a:gd name="GluePoint31Y" fmla="*/ 1050628 h 1050628"/>
                <a:gd name="GluePoint32X" fmla="*/ 2083616 w 2449768"/>
                <a:gd name="GluePoint32Y" fmla="*/ 1050628 h 1050628"/>
                <a:gd name="GluePoint33X" fmla="*/ 2081072 w 2449768"/>
                <a:gd name="GluePoint33Y" fmla="*/ 1035724 h 1050628"/>
                <a:gd name="GluePoint34X" fmla="*/ 2089806 w 2449768"/>
                <a:gd name="GluePoint34Y" fmla="*/ 1026989 h 1050628"/>
                <a:gd name="GluePoint35X" fmla="*/ 2100819 w 2449768"/>
                <a:gd name="GluePoint35Y" fmla="*/ 1024331 h 1050628"/>
                <a:gd name="GluePoint36X" fmla="*/ 1192439 w 2449768"/>
                <a:gd name="GluePoint36Y" fmla="*/ 1024331 h 1050628"/>
                <a:gd name="GluePoint37X" fmla="*/ 1205731 w 2449768"/>
                <a:gd name="GluePoint37Y" fmla="*/ 1033065 h 1050628"/>
                <a:gd name="GluePoint38X" fmla="*/ 1209529 w 2449768"/>
                <a:gd name="GluePoint38Y" fmla="*/ 1046357 h 1050628"/>
                <a:gd name="GluePoint39X" fmla="*/ 1205699 w 2449768"/>
                <a:gd name="GluePoint39Y" fmla="*/ 1050628 h 1050628"/>
                <a:gd name="GluePoint40X" fmla="*/ 1175227 w 2449768"/>
                <a:gd name="GluePoint40Y" fmla="*/ 1050628 h 1050628"/>
                <a:gd name="GluePoint41X" fmla="*/ 1172692 w 2449768"/>
                <a:gd name="GluePoint41Y" fmla="*/ 1036863 h 1050628"/>
                <a:gd name="GluePoint42X" fmla="*/ 1181426 w 2449768"/>
                <a:gd name="GluePoint42Y" fmla="*/ 1026989 h 1050628"/>
                <a:gd name="GluePoint43X" fmla="*/ 1192439 w 2449768"/>
                <a:gd name="GluePoint43Y" fmla="*/ 1024331 h 1050628"/>
                <a:gd name="GluePoint44X" fmla="*/ 788376 w 2449768"/>
                <a:gd name="GluePoint44Y" fmla="*/ 1024331 h 1050628"/>
                <a:gd name="GluePoint45X" fmla="*/ 801668 w 2449768"/>
                <a:gd name="GluePoint45Y" fmla="*/ 1033065 h 1050628"/>
                <a:gd name="GluePoint46X" fmla="*/ 805466 w 2449768"/>
                <a:gd name="GluePoint46Y" fmla="*/ 1046357 h 1050628"/>
                <a:gd name="GluePoint47X" fmla="*/ 801636 w 2449768"/>
                <a:gd name="GluePoint47Y" fmla="*/ 1050628 h 1050628"/>
                <a:gd name="GluePoint48X" fmla="*/ 771181 w 2449768"/>
                <a:gd name="GluePoint48Y" fmla="*/ 1050628 h 1050628"/>
                <a:gd name="GluePoint49X" fmla="*/ 768629 w 2449768"/>
                <a:gd name="GluePoint49Y" fmla="*/ 1034584 h 1050628"/>
                <a:gd name="GluePoint50X" fmla="*/ 777363 w 2449768"/>
                <a:gd name="GluePoint50Y" fmla="*/ 1026989 h 1050628"/>
                <a:gd name="GluePoint51X" fmla="*/ 788376 w 2449768"/>
                <a:gd name="GluePoint51Y" fmla="*/ 1024331 h 1050628"/>
                <a:gd name="GluePoint52X" fmla="*/ 138231 w 2449768"/>
                <a:gd name="GluePoint52Y" fmla="*/ 1024331 h 1050628"/>
                <a:gd name="GluePoint53X" fmla="*/ 151523 w 2449768"/>
                <a:gd name="GluePoint53Y" fmla="*/ 1033065 h 1050628"/>
                <a:gd name="GluePoint54X" fmla="*/ 154181 w 2449768"/>
                <a:gd name="GluePoint54Y" fmla="*/ 1047496 h 1050628"/>
                <a:gd name="GluePoint55X" fmla="*/ 151411 w 2449768"/>
                <a:gd name="GluePoint55Y" fmla="*/ 1050628 h 1050628"/>
                <a:gd name="GluePoint56X" fmla="*/ 121019 w 2449768"/>
                <a:gd name="GluePoint56Y" fmla="*/ 1050628 h 1050628"/>
                <a:gd name="GluePoint57X" fmla="*/ 118484 w 2449768"/>
                <a:gd name="GluePoint57Y" fmla="*/ 1036863 h 1050628"/>
                <a:gd name="GluePoint58X" fmla="*/ 127218 w 2449768"/>
                <a:gd name="GluePoint58Y" fmla="*/ 1026989 h 1050628"/>
                <a:gd name="GluePoint59X" fmla="*/ 138231 w 2449768"/>
                <a:gd name="GluePoint59Y" fmla="*/ 1024331 h 1050628"/>
                <a:gd name="GluePoint60X" fmla="*/ 894709 w 2449768"/>
                <a:gd name="GluePoint60Y" fmla="*/ 1021293 h 1050628"/>
                <a:gd name="GluePoint61X" fmla="*/ 908001 w 2449768"/>
                <a:gd name="GluePoint61Y" fmla="*/ 1030027 h 1050628"/>
                <a:gd name="GluePoint62X" fmla="*/ 911799 w 2449768"/>
                <a:gd name="GluePoint62Y" fmla="*/ 1043319 h 1050628"/>
                <a:gd name="GluePoint63X" fmla="*/ 905246 w 2449768"/>
                <a:gd name="GluePoint63Y" fmla="*/ 1050628 h 1050628"/>
                <a:gd name="GluePoint64X" fmla="*/ 880920 w 2449768"/>
                <a:gd name="GluePoint64Y" fmla="*/ 1050628 h 1050628"/>
                <a:gd name="GluePoint65X" fmla="*/ 877620 w 2449768"/>
                <a:gd name="GluePoint65Y" fmla="*/ 1048256 h 1050628"/>
                <a:gd name="GluePoint66X" fmla="*/ 883696 w 2449768"/>
                <a:gd name="GluePoint66Y" fmla="*/ 1023951 h 1050628"/>
                <a:gd name="GluePoint67X" fmla="*/ 894709 w 2449768"/>
                <a:gd name="GluePoint67Y" fmla="*/ 1021293 h 1050628"/>
                <a:gd name="GluePoint68X" fmla="*/ 694197 w 2449768"/>
                <a:gd name="GluePoint68Y" fmla="*/ 1021293 h 1050628"/>
                <a:gd name="GluePoint69X" fmla="*/ 707488 w 2449768"/>
                <a:gd name="GluePoint69Y" fmla="*/ 1030027 h 1050628"/>
                <a:gd name="GluePoint70X" fmla="*/ 711286 w 2449768"/>
                <a:gd name="GluePoint70Y" fmla="*/ 1043319 h 1050628"/>
                <a:gd name="GluePoint71X" fmla="*/ 704733 w 2449768"/>
                <a:gd name="GluePoint71Y" fmla="*/ 1050628 h 1050628"/>
                <a:gd name="GluePoint72X" fmla="*/ 680408 w 2449768"/>
                <a:gd name="GluePoint72Y" fmla="*/ 1050628 h 1050628"/>
                <a:gd name="GluePoint73X" fmla="*/ 677108 w 2449768"/>
                <a:gd name="GluePoint73Y" fmla="*/ 1048256 h 1050628"/>
                <a:gd name="GluePoint74X" fmla="*/ 683184 w 2449768"/>
                <a:gd name="GluePoint74Y" fmla="*/ 1023951 h 1050628"/>
                <a:gd name="GluePoint75X" fmla="*/ 694197 w 2449768"/>
                <a:gd name="GluePoint75Y" fmla="*/ 1021293 h 1050628"/>
                <a:gd name="GluePoint76X" fmla="*/ 596979 w 2449768"/>
                <a:gd name="GluePoint76Y" fmla="*/ 1021293 h 1050628"/>
                <a:gd name="GluePoint77X" fmla="*/ 610271 w 2449768"/>
                <a:gd name="GluePoint77Y" fmla="*/ 1030027 h 1050628"/>
                <a:gd name="GluePoint78X" fmla="*/ 614069 w 2449768"/>
                <a:gd name="GluePoint78Y" fmla="*/ 1043319 h 1050628"/>
                <a:gd name="GluePoint79X" fmla="*/ 607516 w 2449768"/>
                <a:gd name="GluePoint79Y" fmla="*/ 1050628 h 1050628"/>
                <a:gd name="GluePoint80X" fmla="*/ 583190 w 2449768"/>
                <a:gd name="GluePoint80Y" fmla="*/ 1050628 h 1050628"/>
                <a:gd name="GluePoint81X" fmla="*/ 579890 w 2449768"/>
                <a:gd name="GluePoint81Y" fmla="*/ 1048256 h 1050628"/>
                <a:gd name="GluePoint82X" fmla="*/ 585966 w 2449768"/>
                <a:gd name="GluePoint82Y" fmla="*/ 1023951 h 1050628"/>
                <a:gd name="GluePoint83X" fmla="*/ 596979 w 2449768"/>
                <a:gd name="GluePoint83Y" fmla="*/ 1021293 h 1050628"/>
                <a:gd name="GluePoint84X" fmla="*/ 1086106 w 2449768"/>
                <a:gd name="GluePoint84Y" fmla="*/ 1015217 h 1050628"/>
                <a:gd name="GluePoint85X" fmla="*/ 1099398 w 2449768"/>
                <a:gd name="GluePoint85Y" fmla="*/ 1023951 h 1050628"/>
                <a:gd name="GluePoint86X" fmla="*/ 1093322 w 2449768"/>
                <a:gd name="GluePoint86Y" fmla="*/ 1048256 h 1050628"/>
                <a:gd name="GluePoint87X" fmla="*/ 1082478 w 2449768"/>
                <a:gd name="GluePoint87Y" fmla="*/ 1050628 h 1050628"/>
                <a:gd name="GluePoint88X" fmla="*/ 1080771 w 2449768"/>
                <a:gd name="GluePoint88Y" fmla="*/ 1050628 h 1050628"/>
                <a:gd name="GluePoint89X" fmla="*/ 1069017 w 2449768"/>
                <a:gd name="GluePoint89Y" fmla="*/ 1042180 h 1050628"/>
                <a:gd name="GluePoint90X" fmla="*/ 1075093 w 2449768"/>
                <a:gd name="GluePoint90Y" fmla="*/ 1017875 h 1050628"/>
                <a:gd name="GluePoint91X" fmla="*/ 1086106 w 2449768"/>
                <a:gd name="GluePoint91Y" fmla="*/ 1015217 h 1050628"/>
                <a:gd name="GluePoint92X" fmla="*/ 1313961 w 2449768"/>
                <a:gd name="GluePoint92Y" fmla="*/ 1009141 h 1050628"/>
                <a:gd name="GluePoint93X" fmla="*/ 1327253 w 2449768"/>
                <a:gd name="GluePoint93Y" fmla="*/ 1017875 h 1050628"/>
                <a:gd name="GluePoint94X" fmla="*/ 1321177 w 2449768"/>
                <a:gd name="GluePoint94Y" fmla="*/ 1042180 h 1050628"/>
                <a:gd name="GluePoint95X" fmla="*/ 1296872 w 2449768"/>
                <a:gd name="GluePoint95Y" fmla="*/ 1036104 h 1050628"/>
                <a:gd name="GluePoint96X" fmla="*/ 1302948 w 2449768"/>
                <a:gd name="GluePoint96Y" fmla="*/ 1011799 h 1050628"/>
                <a:gd name="GluePoint97X" fmla="*/ 1313961 w 2449768"/>
                <a:gd name="GluePoint97Y" fmla="*/ 1009141 h 1050628"/>
                <a:gd name="GluePoint98X" fmla="*/ 2337788 w 2449768"/>
                <a:gd name="GluePoint98Y" fmla="*/ 996989 h 1050628"/>
                <a:gd name="GluePoint99X" fmla="*/ 2351080 w 2449768"/>
                <a:gd name="GluePoint99Y" fmla="*/ 1005723 h 1050628"/>
                <a:gd name="GluePoint100X" fmla="*/ 2345004 w 2449768"/>
                <a:gd name="GluePoint100Y" fmla="*/ 1030028 h 1050628"/>
                <a:gd name="GluePoint101X" fmla="*/ 2320699 w 2449768"/>
                <a:gd name="GluePoint101Y" fmla="*/ 1023952 h 1050628"/>
                <a:gd name="GluePoint102X" fmla="*/ 2326775 w 2449768"/>
                <a:gd name="GluePoint102Y" fmla="*/ 999647 h 1050628"/>
                <a:gd name="GluePoint103X" fmla="*/ 2337788 w 2449768"/>
                <a:gd name="GluePoint103Y" fmla="*/ 996989 h 1050628"/>
                <a:gd name="GluePoint104X" fmla="*/ 1429407 w 2449768"/>
                <a:gd name="GluePoint104Y" fmla="*/ 990912 h 1050628"/>
                <a:gd name="GluePoint105X" fmla="*/ 1442699 w 2449768"/>
                <a:gd name="GluePoint105Y" fmla="*/ 999646 h 1050628"/>
                <a:gd name="GluePoint106X" fmla="*/ 1436623 w 2449768"/>
                <a:gd name="GluePoint106Y" fmla="*/ 1023951 h 1050628"/>
                <a:gd name="GluePoint107X" fmla="*/ 1412318 w 2449768"/>
                <a:gd name="GluePoint107Y" fmla="*/ 1017875 h 1050628"/>
                <a:gd name="GluePoint108X" fmla="*/ 1418394 w 2449768"/>
                <a:gd name="GluePoint108Y" fmla="*/ 993570 h 1050628"/>
                <a:gd name="GluePoint109X" fmla="*/ 1429407 w 2449768"/>
                <a:gd name="GluePoint109Y" fmla="*/ 990912 h 1050628"/>
                <a:gd name="GluePoint110X" fmla="*/ 1672452 w 2449768"/>
                <a:gd name="GluePoint110Y" fmla="*/ 987874 h 1050628"/>
                <a:gd name="GluePoint111X" fmla="*/ 1685744 w 2449768"/>
                <a:gd name="GluePoint111Y" fmla="*/ 996608 h 1050628"/>
                <a:gd name="GluePoint112X" fmla="*/ 1679668 w 2449768"/>
                <a:gd name="GluePoint112Y" fmla="*/ 1020913 h 1050628"/>
                <a:gd name="GluePoint113X" fmla="*/ 1655363 w 2449768"/>
                <a:gd name="GluePoint113Y" fmla="*/ 1014837 h 1050628"/>
                <a:gd name="GluePoint114X" fmla="*/ 1661439 w 2449768"/>
                <a:gd name="GluePoint114Y" fmla="*/ 990532 h 1050628"/>
                <a:gd name="GluePoint115X" fmla="*/ 1672452 w 2449768"/>
                <a:gd name="GluePoint115Y" fmla="*/ 987874 h 1050628"/>
                <a:gd name="GluePoint116X" fmla="*/ 1803089 w 2449768"/>
                <a:gd name="GluePoint116Y" fmla="*/ 975722 h 1050628"/>
                <a:gd name="GluePoint117X" fmla="*/ 1816381 w 2449768"/>
                <a:gd name="GluePoint117Y" fmla="*/ 984456 h 1050628"/>
                <a:gd name="GluePoint118X" fmla="*/ 1810305 w 2449768"/>
                <a:gd name="GluePoint118Y" fmla="*/ 1008761 h 1050628"/>
                <a:gd name="GluePoint119X" fmla="*/ 1786000 w 2449768"/>
                <a:gd name="GluePoint119Y" fmla="*/ 1002685 h 1050628"/>
                <a:gd name="GluePoint120X" fmla="*/ 1792076 w 2449768"/>
                <a:gd name="GluePoint120Y" fmla="*/ 978380 h 1050628"/>
                <a:gd name="GluePoint121X" fmla="*/ 1803089 w 2449768"/>
                <a:gd name="GluePoint121Y" fmla="*/ 975722 h 1050628"/>
                <a:gd name="GluePoint122X" fmla="*/ 2030944 w 2449768"/>
                <a:gd name="GluePoint122Y" fmla="*/ 969646 h 1050628"/>
                <a:gd name="GluePoint123X" fmla="*/ 2044236 w 2449768"/>
                <a:gd name="GluePoint123Y" fmla="*/ 978380 h 1050628"/>
                <a:gd name="GluePoint124X" fmla="*/ 2038160 w 2449768"/>
                <a:gd name="GluePoint124Y" fmla="*/ 1002685 h 1050628"/>
                <a:gd name="GluePoint125X" fmla="*/ 2013855 w 2449768"/>
                <a:gd name="GluePoint125Y" fmla="*/ 996609 h 1050628"/>
                <a:gd name="GluePoint126X" fmla="*/ 2019931 w 2449768"/>
                <a:gd name="GluePoint126Y" fmla="*/ 972304 h 1050628"/>
                <a:gd name="GluePoint127X" fmla="*/ 2030944 w 2449768"/>
                <a:gd name="GluePoint127Y" fmla="*/ 969646 h 1050628"/>
                <a:gd name="GluePoint128X" fmla="*/ 405581 w 2449768"/>
                <a:gd name="GluePoint128Y" fmla="*/ 966608 h 1050628"/>
                <a:gd name="GluePoint129X" fmla="*/ 418873 w 2449768"/>
                <a:gd name="GluePoint129Y" fmla="*/ 975342 h 1050628"/>
                <a:gd name="GluePoint130X" fmla="*/ 412797 w 2449768"/>
                <a:gd name="GluePoint130Y" fmla="*/ 999647 h 1050628"/>
                <a:gd name="GluePoint131X" fmla="*/ 388492 w 2449768"/>
                <a:gd name="GluePoint131Y" fmla="*/ 993571 h 1050628"/>
                <a:gd name="GluePoint132X" fmla="*/ 394568 w 2449768"/>
                <a:gd name="GluePoint132Y" fmla="*/ 969266 h 1050628"/>
                <a:gd name="GluePoint133X" fmla="*/ 405581 w 2449768"/>
                <a:gd name="GluePoint133Y" fmla="*/ 966608 h 1050628"/>
                <a:gd name="GluePoint134X" fmla="*/ 2225380 w 2449768"/>
                <a:gd name="GluePoint134Y" fmla="*/ 957494 h 1050628"/>
                <a:gd name="GluePoint135X" fmla="*/ 2238671 w 2449768"/>
                <a:gd name="GluePoint135Y" fmla="*/ 966228 h 1050628"/>
                <a:gd name="GluePoint136X" fmla="*/ 2232595 w 2449768"/>
                <a:gd name="GluePoint136Y" fmla="*/ 990533 h 1050628"/>
                <a:gd name="GluePoint137X" fmla="*/ 2208290 w 2449768"/>
                <a:gd name="GluePoint137Y" fmla="*/ 984457 h 1050628"/>
                <a:gd name="GluePoint138X" fmla="*/ 2214366 w 2449768"/>
                <a:gd name="GluePoint138Y" fmla="*/ 960152 h 1050628"/>
                <a:gd name="GluePoint139X" fmla="*/ 2225380 w 2449768"/>
                <a:gd name="GluePoint139Y" fmla="*/ 957494 h 1050628"/>
                <a:gd name="GluePoint140X" fmla="*/ 1927649 w 2449768"/>
                <a:gd name="GluePoint140Y" fmla="*/ 954456 h 1050628"/>
                <a:gd name="GluePoint141X" fmla="*/ 1940941 w 2449768"/>
                <a:gd name="GluePoint141Y" fmla="*/ 963190 h 1050628"/>
                <a:gd name="GluePoint142X" fmla="*/ 1934865 w 2449768"/>
                <a:gd name="GluePoint142Y" fmla="*/ 987495 h 1050628"/>
                <a:gd name="GluePoint143X" fmla="*/ 1910560 w 2449768"/>
                <a:gd name="GluePoint143Y" fmla="*/ 981419 h 1050628"/>
                <a:gd name="GluePoint144X" fmla="*/ 1916636 w 2449768"/>
                <a:gd name="GluePoint144Y" fmla="*/ 957114 h 1050628"/>
                <a:gd name="GluePoint145X" fmla="*/ 1927649 w 2449768"/>
                <a:gd name="GluePoint145Y" fmla="*/ 954456 h 1050628"/>
                <a:gd name="GluePoint146X" fmla="*/ 244564 w 2449768"/>
                <a:gd name="GluePoint146Y" fmla="*/ 954456 h 1050628"/>
                <a:gd name="GluePoint147X" fmla="*/ 257856 w 2449768"/>
                <a:gd name="GluePoint147Y" fmla="*/ 963190 h 1050628"/>
                <a:gd name="GluePoint148X" fmla="*/ 251780 w 2449768"/>
                <a:gd name="GluePoint148Y" fmla="*/ 987495 h 1050628"/>
                <a:gd name="GluePoint149X" fmla="*/ 227475 w 2449768"/>
                <a:gd name="GluePoint149Y" fmla="*/ 981419 h 1050628"/>
                <a:gd name="GluePoint150X" fmla="*/ 233551 w 2449768"/>
                <a:gd name="GluePoint150Y" fmla="*/ 957114 h 1050628"/>
                <a:gd name="GluePoint151X" fmla="*/ 244564 w 2449768"/>
                <a:gd name="GluePoint151Y" fmla="*/ 954456 h 1050628"/>
                <a:gd name="GluePoint152X" fmla="*/ 2431968 w 2449768"/>
                <a:gd name="GluePoint152Y" fmla="*/ 951418 h 1050628"/>
                <a:gd name="GluePoint153X" fmla="*/ 2445260 w 2449768"/>
                <a:gd name="GluePoint153Y" fmla="*/ 960152 h 1050628"/>
                <a:gd name="GluePoint154X" fmla="*/ 2439184 w 2449768"/>
                <a:gd name="GluePoint154Y" fmla="*/ 984457 h 1050628"/>
                <a:gd name="GluePoint155X" fmla="*/ 2414879 w 2449768"/>
                <a:gd name="GluePoint155Y" fmla="*/ 978381 h 1050628"/>
                <a:gd name="GluePoint156X" fmla="*/ 2420955 w 2449768"/>
                <a:gd name="GluePoint156Y" fmla="*/ 954076 h 1050628"/>
                <a:gd name="GluePoint157X" fmla="*/ 2431968 w 2449768"/>
                <a:gd name="GluePoint157Y" fmla="*/ 951418 h 1050628"/>
                <a:gd name="GluePoint158X" fmla="*/ 1553968 w 2449768"/>
                <a:gd name="GluePoint158Y" fmla="*/ 948380 h 1050628"/>
                <a:gd name="GluePoint159X" fmla="*/ 1567259 w 2449768"/>
                <a:gd name="GluePoint159Y" fmla="*/ 957114 h 1050628"/>
                <a:gd name="GluePoint160X" fmla="*/ 1561183 w 2449768"/>
                <a:gd name="GluePoint160Y" fmla="*/ 981419 h 1050628"/>
                <a:gd name="GluePoint161X" fmla="*/ 1536879 w 2449768"/>
                <a:gd name="GluePoint161Y" fmla="*/ 975343 h 1050628"/>
                <a:gd name="GluePoint162X" fmla="*/ 1542955 w 2449768"/>
                <a:gd name="GluePoint162Y" fmla="*/ 951038 h 1050628"/>
                <a:gd name="GluePoint163X" fmla="*/ 1553968 w 2449768"/>
                <a:gd name="GluePoint163Y" fmla="*/ 948380 h 1050628"/>
                <a:gd name="GluePoint164X" fmla="*/ 1222819 w 2449768"/>
                <a:gd name="GluePoint164Y" fmla="*/ 933189 h 1050628"/>
                <a:gd name="GluePoint165X" fmla="*/ 1236111 w 2449768"/>
                <a:gd name="GluePoint165Y" fmla="*/ 941923 h 1050628"/>
                <a:gd name="GluePoint166X" fmla="*/ 1230035 w 2449768"/>
                <a:gd name="GluePoint166Y" fmla="*/ 966228 h 1050628"/>
                <a:gd name="GluePoint167X" fmla="*/ 1205730 w 2449768"/>
                <a:gd name="GluePoint167Y" fmla="*/ 960152 h 1050628"/>
                <a:gd name="GluePoint168X" fmla="*/ 1211806 w 2449768"/>
                <a:gd name="GluePoint168Y" fmla="*/ 935847 h 1050628"/>
                <a:gd name="GluePoint169X" fmla="*/ 1222819 w 2449768"/>
                <a:gd name="GluePoint169Y" fmla="*/ 933189 h 1050628"/>
                <a:gd name="GluePoint170X" fmla="*/ 1031421 w 2449768"/>
                <a:gd name="GluePoint170Y" fmla="*/ 930151 h 1050628"/>
                <a:gd name="GluePoint171X" fmla="*/ 1044713 w 2449768"/>
                <a:gd name="GluePoint171Y" fmla="*/ 938885 h 1050628"/>
                <a:gd name="GluePoint172X" fmla="*/ 1038637 w 2449768"/>
                <a:gd name="GluePoint172Y" fmla="*/ 963190 h 1050628"/>
                <a:gd name="GluePoint173X" fmla="*/ 1014332 w 2449768"/>
                <a:gd name="GluePoint173Y" fmla="*/ 957114 h 1050628"/>
                <a:gd name="GluePoint174X" fmla="*/ 1020408 w 2449768"/>
                <a:gd name="GluePoint174Y" fmla="*/ 932809 h 1050628"/>
                <a:gd name="GluePoint175X" fmla="*/ 1031421 w 2449768"/>
                <a:gd name="GluePoint175Y" fmla="*/ 930151 h 1050628"/>
                <a:gd name="GluePoint176X" fmla="*/ 931165 w 2449768"/>
                <a:gd name="GluePoint176Y" fmla="*/ 930151 h 1050628"/>
                <a:gd name="GluePoint177X" fmla="*/ 944457 w 2449768"/>
                <a:gd name="GluePoint177Y" fmla="*/ 938885 h 1050628"/>
                <a:gd name="GluePoint178X" fmla="*/ 938381 w 2449768"/>
                <a:gd name="GluePoint178Y" fmla="*/ 963190 h 1050628"/>
                <a:gd name="GluePoint179X" fmla="*/ 914076 w 2449768"/>
                <a:gd name="GluePoint179Y" fmla="*/ 957114 h 1050628"/>
                <a:gd name="GluePoint180X" fmla="*/ 920152 w 2449768"/>
                <a:gd name="GluePoint180Y" fmla="*/ 932809 h 1050628"/>
                <a:gd name="GluePoint181X" fmla="*/ 931165 w 2449768"/>
                <a:gd name="GluePoint181Y" fmla="*/ 930151 h 1050628"/>
                <a:gd name="GluePoint182X" fmla="*/ 123041 w 2449768"/>
                <a:gd name="GluePoint182Y" fmla="*/ 930151 h 1050628"/>
                <a:gd name="GluePoint183X" fmla="*/ 136333 w 2449768"/>
                <a:gd name="GluePoint183Y" fmla="*/ 938885 h 1050628"/>
                <a:gd name="GluePoint184X" fmla="*/ 130257 w 2449768"/>
                <a:gd name="GluePoint184Y" fmla="*/ 963190 h 1050628"/>
                <a:gd name="GluePoint185X" fmla="*/ 105952 w 2449768"/>
                <a:gd name="GluePoint185Y" fmla="*/ 957114 h 1050628"/>
                <a:gd name="GluePoint186X" fmla="*/ 112028 w 2449768"/>
                <a:gd name="GluePoint186Y" fmla="*/ 932809 h 1050628"/>
                <a:gd name="GluePoint187X" fmla="*/ 123041 w 2449768"/>
                <a:gd name="GluePoint187Y" fmla="*/ 930151 h 1050628"/>
                <a:gd name="GluePoint188X" fmla="*/ 524065 w 2449768"/>
                <a:gd name="GluePoint188Y" fmla="*/ 917999 h 1050628"/>
                <a:gd name="GluePoint189X" fmla="*/ 537357 w 2449768"/>
                <a:gd name="GluePoint189Y" fmla="*/ 926733 h 1050628"/>
                <a:gd name="GluePoint190X" fmla="*/ 531281 w 2449768"/>
                <a:gd name="GluePoint190Y" fmla="*/ 951038 h 1050628"/>
                <a:gd name="GluePoint191X" fmla="*/ 506976 w 2449768"/>
                <a:gd name="GluePoint191Y" fmla="*/ 944962 h 1050628"/>
                <a:gd name="GluePoint192X" fmla="*/ 513052 w 2449768"/>
                <a:gd name="GluePoint192Y" fmla="*/ 920657 h 1050628"/>
                <a:gd name="GluePoint193X" fmla="*/ 524065 w 2449768"/>
                <a:gd name="GluePoint193Y" fmla="*/ 917999 h 1050628"/>
                <a:gd name="GluePoint194X" fmla="*/ 824833 w 2449768"/>
                <a:gd name="GluePoint194Y" fmla="*/ 911923 h 1050628"/>
                <a:gd name="GluePoint195X" fmla="*/ 838125 w 2449768"/>
                <a:gd name="GluePoint195Y" fmla="*/ 920657 h 1050628"/>
                <a:gd name="GluePoint196X" fmla="*/ 832049 w 2449768"/>
                <a:gd name="GluePoint196Y" fmla="*/ 944962 h 1050628"/>
                <a:gd name="GluePoint197X" fmla="*/ 807744 w 2449768"/>
                <a:gd name="GluePoint197Y" fmla="*/ 938886 h 1050628"/>
                <a:gd name="GluePoint198X" fmla="*/ 813820 w 2449768"/>
                <a:gd name="GluePoint198Y" fmla="*/ 914581 h 1050628"/>
                <a:gd name="GluePoint199X" fmla="*/ 824833 w 2449768"/>
                <a:gd name="GluePoint199Y" fmla="*/ 911923 h 1050628"/>
                <a:gd name="GluePoint200X" fmla="*/ 2137276 w 2449768"/>
                <a:gd name="GluePoint200Y" fmla="*/ 905847 h 1050628"/>
                <a:gd name="GluePoint201X" fmla="*/ 2150567 w 2449768"/>
                <a:gd name="GluePoint201Y" fmla="*/ 914581 h 1050628"/>
                <a:gd name="GluePoint202X" fmla="*/ 2144491 w 2449768"/>
                <a:gd name="GluePoint202Y" fmla="*/ 938886 h 1050628"/>
                <a:gd name="GluePoint203X" fmla="*/ 2120187 w 2449768"/>
                <a:gd name="GluePoint203Y" fmla="*/ 932810 h 1050628"/>
                <a:gd name="GluePoint204X" fmla="*/ 2126263 w 2449768"/>
                <a:gd name="GluePoint204Y" fmla="*/ 908505 h 1050628"/>
                <a:gd name="GluePoint205X" fmla="*/ 2137276 w 2449768"/>
                <a:gd name="GluePoint205Y" fmla="*/ 905847 h 1050628"/>
                <a:gd name="GluePoint206X" fmla="*/ 630397 w 2449768"/>
                <a:gd name="GluePoint206Y" fmla="*/ 905847 h 1050628"/>
                <a:gd name="GluePoint207X" fmla="*/ 643689 w 2449768"/>
                <a:gd name="GluePoint207Y" fmla="*/ 914581 h 1050628"/>
                <a:gd name="GluePoint208X" fmla="*/ 637613 w 2449768"/>
                <a:gd name="GluePoint208Y" fmla="*/ 938886 h 1050628"/>
                <a:gd name="GluePoint209X" fmla="*/ 613308 w 2449768"/>
                <a:gd name="GluePoint209Y" fmla="*/ 932810 h 1050628"/>
                <a:gd name="GluePoint210X" fmla="*/ 619384 w 2449768"/>
                <a:gd name="GluePoint210Y" fmla="*/ 908505 h 1050628"/>
                <a:gd name="GluePoint211X" fmla="*/ 630397 w 2449768"/>
                <a:gd name="GluePoint211Y" fmla="*/ 905847 h 1050628"/>
                <a:gd name="GluePoint212X" fmla="*/ 1332189 w 2449768"/>
                <a:gd name="GluePoint212Y" fmla="*/ 896733 h 1050628"/>
                <a:gd name="GluePoint213X" fmla="*/ 1345481 w 2449768"/>
                <a:gd name="GluePoint213Y" fmla="*/ 905467 h 1050628"/>
                <a:gd name="GluePoint214X" fmla="*/ 1339405 w 2449768"/>
                <a:gd name="GluePoint214Y" fmla="*/ 929772 h 1050628"/>
                <a:gd name="GluePoint215X" fmla="*/ 1315100 w 2449768"/>
                <a:gd name="GluePoint215Y" fmla="*/ 923696 h 1050628"/>
                <a:gd name="GluePoint216X" fmla="*/ 1321176 w 2449768"/>
                <a:gd name="GluePoint216Y" fmla="*/ 899391 h 1050628"/>
                <a:gd name="GluePoint217X" fmla="*/ 1332189 w 2449768"/>
                <a:gd name="GluePoint217Y" fmla="*/ 896733 h 1050628"/>
                <a:gd name="GluePoint218X" fmla="*/ 724577 w 2449768"/>
                <a:gd name="GluePoint218Y" fmla="*/ 890656 h 1050628"/>
                <a:gd name="GluePoint219X" fmla="*/ 737869 w 2449768"/>
                <a:gd name="GluePoint219Y" fmla="*/ 899390 h 1050628"/>
                <a:gd name="GluePoint220X" fmla="*/ 731793 w 2449768"/>
                <a:gd name="GluePoint220Y" fmla="*/ 923695 h 1050628"/>
                <a:gd name="GluePoint221X" fmla="*/ 707488 w 2449768"/>
                <a:gd name="GluePoint221Y" fmla="*/ 917619 h 1050628"/>
                <a:gd name="GluePoint222X" fmla="*/ 713564 w 2449768"/>
                <a:gd name="GluePoint222Y" fmla="*/ 893314 h 1050628"/>
                <a:gd name="GluePoint223X" fmla="*/ 724577 w 2449768"/>
                <a:gd name="GluePoint223Y" fmla="*/ 890656 h 1050628"/>
                <a:gd name="GluePoint224X" fmla="*/ 1435484 w 2449768"/>
                <a:gd name="GluePoint224Y" fmla="*/ 884580 h 1050628"/>
                <a:gd name="GluePoint225X" fmla="*/ 1448776 w 2449768"/>
                <a:gd name="GluePoint225Y" fmla="*/ 893314 h 1050628"/>
                <a:gd name="GluePoint226X" fmla="*/ 1442700 w 2449768"/>
                <a:gd name="GluePoint226Y" fmla="*/ 917619 h 1050628"/>
                <a:gd name="GluePoint227X" fmla="*/ 1418395 w 2449768"/>
                <a:gd name="GluePoint227Y" fmla="*/ 911543 h 1050628"/>
                <a:gd name="GluePoint228X" fmla="*/ 1424471 w 2449768"/>
                <a:gd name="GluePoint228Y" fmla="*/ 887238 h 1050628"/>
                <a:gd name="GluePoint229X" fmla="*/ 1435484 w 2449768"/>
                <a:gd name="GluePoint229Y" fmla="*/ 884580 h 1050628"/>
                <a:gd name="GluePoint230X" fmla="*/ 1131677 w 2449768"/>
                <a:gd name="GluePoint230Y" fmla="*/ 884580 h 1050628"/>
                <a:gd name="GluePoint231X" fmla="*/ 1144969 w 2449768"/>
                <a:gd name="GluePoint231Y" fmla="*/ 893314 h 1050628"/>
                <a:gd name="GluePoint232X" fmla="*/ 1138893 w 2449768"/>
                <a:gd name="GluePoint232Y" fmla="*/ 917619 h 1050628"/>
                <a:gd name="GluePoint233X" fmla="*/ 1114588 w 2449768"/>
                <a:gd name="GluePoint233Y" fmla="*/ 911543 h 1050628"/>
                <a:gd name="GluePoint234X" fmla="*/ 1120664 w 2449768"/>
                <a:gd name="GluePoint234Y" fmla="*/ 887238 h 1050628"/>
                <a:gd name="GluePoint235X" fmla="*/ 1131677 w 2449768"/>
                <a:gd name="GluePoint235Y" fmla="*/ 884580 h 1050628"/>
                <a:gd name="GluePoint236X" fmla="*/ 1757518 w 2449768"/>
                <a:gd name="GluePoint236Y" fmla="*/ 881542 h 1050628"/>
                <a:gd name="GluePoint237X" fmla="*/ 1770810 w 2449768"/>
                <a:gd name="GluePoint237Y" fmla="*/ 890276 h 1050628"/>
                <a:gd name="GluePoint238X" fmla="*/ 1764734 w 2449768"/>
                <a:gd name="GluePoint238Y" fmla="*/ 914581 h 1050628"/>
                <a:gd name="GluePoint239X" fmla="*/ 1740429 w 2449768"/>
                <a:gd name="GluePoint239Y" fmla="*/ 908505 h 1050628"/>
                <a:gd name="GluePoint240X" fmla="*/ 1746505 w 2449768"/>
                <a:gd name="GluePoint240Y" fmla="*/ 884200 h 1050628"/>
                <a:gd name="GluePoint241X" fmla="*/ 1757518 w 2449768"/>
                <a:gd name="GluePoint241Y" fmla="*/ 881542 h 1050628"/>
                <a:gd name="GluePoint242X" fmla="*/ 1654224 w 2449768"/>
                <a:gd name="GluePoint242Y" fmla="*/ 881542 h 1050628"/>
                <a:gd name="GluePoint243X" fmla="*/ 1667516 w 2449768"/>
                <a:gd name="GluePoint243Y" fmla="*/ 890276 h 1050628"/>
                <a:gd name="GluePoint244X" fmla="*/ 1661440 w 2449768"/>
                <a:gd name="GluePoint244Y" fmla="*/ 914581 h 1050628"/>
                <a:gd name="GluePoint245X" fmla="*/ 1637135 w 2449768"/>
                <a:gd name="GluePoint245Y" fmla="*/ 908505 h 1050628"/>
                <a:gd name="GluePoint246X" fmla="*/ 1643211 w 2449768"/>
                <a:gd name="GluePoint246Y" fmla="*/ 884200 h 1050628"/>
                <a:gd name="GluePoint247X" fmla="*/ 1654224 w 2449768"/>
                <a:gd name="GluePoint247Y" fmla="*/ 881542 h 1050628"/>
                <a:gd name="GluePoint248X" fmla="*/ 2346903 w 2449768"/>
                <a:gd name="GluePoint248Y" fmla="*/ 878504 h 1050628"/>
                <a:gd name="GluePoint249X" fmla="*/ 2360194 w 2449768"/>
                <a:gd name="GluePoint249Y" fmla="*/ 887238 h 1050628"/>
                <a:gd name="GluePoint250X" fmla="*/ 2354118 w 2449768"/>
                <a:gd name="GluePoint250Y" fmla="*/ 911543 h 1050628"/>
                <a:gd name="GluePoint251X" fmla="*/ 2329813 w 2449768"/>
                <a:gd name="GluePoint251Y" fmla="*/ 905467 h 1050628"/>
                <a:gd name="GluePoint252X" fmla="*/ 2335889 w 2449768"/>
                <a:gd name="GluePoint252Y" fmla="*/ 881162 h 1050628"/>
                <a:gd name="GluePoint253X" fmla="*/ 2346903 w 2449768"/>
                <a:gd name="GluePoint253Y" fmla="*/ 878504 h 1050628"/>
                <a:gd name="GluePoint254X" fmla="*/ 320515 w 2449768"/>
                <a:gd name="GluePoint254Y" fmla="*/ 872428 h 1050628"/>
                <a:gd name="GluePoint255X" fmla="*/ 333807 w 2449768"/>
                <a:gd name="GluePoint255Y" fmla="*/ 881162 h 1050628"/>
                <a:gd name="GluePoint256X" fmla="*/ 327731 w 2449768"/>
                <a:gd name="GluePoint256Y" fmla="*/ 905467 h 1050628"/>
                <a:gd name="GluePoint257X" fmla="*/ 303426 w 2449768"/>
                <a:gd name="GluePoint257Y" fmla="*/ 899391 h 1050628"/>
                <a:gd name="GluePoint258X" fmla="*/ 309502 w 2449768"/>
                <a:gd name="GluePoint258Y" fmla="*/ 875086 h 1050628"/>
                <a:gd name="GluePoint259X" fmla="*/ 320515 w 2449768"/>
                <a:gd name="GluePoint259Y" fmla="*/ 872428 h 1050628"/>
                <a:gd name="GluePoint260X" fmla="*/ 1876003 w 2449768"/>
                <a:gd name="GluePoint260Y" fmla="*/ 866352 h 1050628"/>
                <a:gd name="GluePoint261X" fmla="*/ 1889294 w 2449768"/>
                <a:gd name="GluePoint261Y" fmla="*/ 875086 h 1050628"/>
                <a:gd name="GluePoint262X" fmla="*/ 1883218 w 2449768"/>
                <a:gd name="GluePoint262Y" fmla="*/ 899391 h 1050628"/>
                <a:gd name="GluePoint263X" fmla="*/ 1858913 w 2449768"/>
                <a:gd name="GluePoint263Y" fmla="*/ 893315 h 1050628"/>
                <a:gd name="GluePoint264X" fmla="*/ 1864989 w 2449768"/>
                <a:gd name="GluePoint264Y" fmla="*/ 869010 h 1050628"/>
                <a:gd name="GluePoint265X" fmla="*/ 1876003 w 2449768"/>
                <a:gd name="GluePoint265Y" fmla="*/ 866352 h 1050628"/>
                <a:gd name="GluePoint266X" fmla="*/ 2000563 w 2449768"/>
                <a:gd name="GluePoint266Y" fmla="*/ 857238 h 1050628"/>
                <a:gd name="GluePoint267X" fmla="*/ 2013855 w 2449768"/>
                <a:gd name="GluePoint267Y" fmla="*/ 865972 h 1050628"/>
                <a:gd name="GluePoint268X" fmla="*/ 2007779 w 2449768"/>
                <a:gd name="GluePoint268Y" fmla="*/ 890277 h 1050628"/>
                <a:gd name="GluePoint269X" fmla="*/ 1983474 w 2449768"/>
                <a:gd name="GluePoint269Y" fmla="*/ 884201 h 1050628"/>
                <a:gd name="GluePoint270X" fmla="*/ 1989550 w 2449768"/>
                <a:gd name="GluePoint270Y" fmla="*/ 859896 h 1050628"/>
                <a:gd name="GluePoint271X" fmla="*/ 2000563 w 2449768"/>
                <a:gd name="GluePoint271Y" fmla="*/ 857238 h 1050628"/>
                <a:gd name="GluePoint272X" fmla="*/ 420771 w 2449768"/>
                <a:gd name="GluePoint272Y" fmla="*/ 857238 h 1050628"/>
                <a:gd name="GluePoint273X" fmla="*/ 434062 w 2449768"/>
                <a:gd name="GluePoint273Y" fmla="*/ 865972 h 1050628"/>
                <a:gd name="GluePoint274X" fmla="*/ 427986 w 2449768"/>
                <a:gd name="GluePoint274Y" fmla="*/ 890277 h 1050628"/>
                <a:gd name="GluePoint275X" fmla="*/ 403682 w 2449768"/>
                <a:gd name="GluePoint275Y" fmla="*/ 884201 h 1050628"/>
                <a:gd name="GluePoint276X" fmla="*/ 409758 w 2449768"/>
                <a:gd name="GluePoint276Y" fmla="*/ 859896 h 1050628"/>
                <a:gd name="GluePoint277X" fmla="*/ 420771 w 2449768"/>
                <a:gd name="GluePoint277Y" fmla="*/ 857238 h 1050628"/>
                <a:gd name="GluePoint278X" fmla="*/ 2237532 w 2449768"/>
                <a:gd name="GluePoint278Y" fmla="*/ 848124 h 1050628"/>
                <a:gd name="GluePoint279X" fmla="*/ 2250824 w 2449768"/>
                <a:gd name="GluePoint279Y" fmla="*/ 856858 h 1050628"/>
                <a:gd name="GluePoint280X" fmla="*/ 2244748 w 2449768"/>
                <a:gd name="GluePoint280Y" fmla="*/ 881163 h 1050628"/>
                <a:gd name="GluePoint281X" fmla="*/ 2220443 w 2449768"/>
                <a:gd name="GluePoint281Y" fmla="*/ 875087 h 1050628"/>
                <a:gd name="GluePoint282X" fmla="*/ 2226519 w 2449768"/>
                <a:gd name="GluePoint282Y" fmla="*/ 850782 h 1050628"/>
                <a:gd name="GluePoint283X" fmla="*/ 2237532 w 2449768"/>
                <a:gd name="GluePoint283Y" fmla="*/ 848124 h 1050628"/>
                <a:gd name="GluePoint284X" fmla="*/ 211145 w 2449768"/>
                <a:gd name="GluePoint284Y" fmla="*/ 848124 h 1050628"/>
                <a:gd name="GluePoint285X" fmla="*/ 224436 w 2449768"/>
                <a:gd name="GluePoint285Y" fmla="*/ 856858 h 1050628"/>
                <a:gd name="GluePoint286X" fmla="*/ 218360 w 2449768"/>
                <a:gd name="GluePoint286Y" fmla="*/ 881163 h 1050628"/>
                <a:gd name="GluePoint287X" fmla="*/ 194056 w 2449768"/>
                <a:gd name="GluePoint287Y" fmla="*/ 875087 h 1050628"/>
                <a:gd name="GluePoint288X" fmla="*/ 200132 w 2449768"/>
                <a:gd name="GluePoint288Y" fmla="*/ 850782 h 1050628"/>
                <a:gd name="GluePoint289X" fmla="*/ 211145 w 2449768"/>
                <a:gd name="GluePoint289Y" fmla="*/ 848124 h 1050628"/>
                <a:gd name="GluePoint290X" fmla="*/ 1511435 w 2449768"/>
                <a:gd name="GluePoint290Y" fmla="*/ 839009 h 1050628"/>
                <a:gd name="GluePoint291X" fmla="*/ 1524727 w 2449768"/>
                <a:gd name="GluePoint291Y" fmla="*/ 847743 h 1050628"/>
                <a:gd name="GluePoint292X" fmla="*/ 1518651 w 2449768"/>
                <a:gd name="GluePoint292Y" fmla="*/ 872048 h 1050628"/>
                <a:gd name="GluePoint293X" fmla="*/ 1494346 w 2449768"/>
                <a:gd name="GluePoint293Y" fmla="*/ 865972 h 1050628"/>
                <a:gd name="GluePoint294X" fmla="*/ 1500422 w 2449768"/>
                <a:gd name="GluePoint294Y" fmla="*/ 841667 h 1050628"/>
                <a:gd name="GluePoint295X" fmla="*/ 1511435 w 2449768"/>
                <a:gd name="GluePoint295Y" fmla="*/ 839009 h 1050628"/>
                <a:gd name="GluePoint296X" fmla="*/ 1253200 w 2449768"/>
                <a:gd name="GluePoint296Y" fmla="*/ 826857 h 1050628"/>
                <a:gd name="GluePoint297X" fmla="*/ 1266492 w 2449768"/>
                <a:gd name="GluePoint297Y" fmla="*/ 835591 h 1050628"/>
                <a:gd name="GluePoint298X" fmla="*/ 1260416 w 2449768"/>
                <a:gd name="GluePoint298Y" fmla="*/ 859896 h 1050628"/>
                <a:gd name="GluePoint299X" fmla="*/ 1236111 w 2449768"/>
                <a:gd name="GluePoint299Y" fmla="*/ 853820 h 1050628"/>
                <a:gd name="GluePoint300X" fmla="*/ 1242187 w 2449768"/>
                <a:gd name="GluePoint300Y" fmla="*/ 829515 h 1050628"/>
                <a:gd name="GluePoint301X" fmla="*/ 1253200 w 2449768"/>
                <a:gd name="GluePoint301Y" fmla="*/ 826857 h 1050628"/>
                <a:gd name="GluePoint302X" fmla="*/ 2428930 w 2449768"/>
                <a:gd name="GluePoint302Y" fmla="*/ 814705 h 1050628"/>
                <a:gd name="GluePoint303X" fmla="*/ 2442221 w 2449768"/>
                <a:gd name="GluePoint303Y" fmla="*/ 823439 h 1050628"/>
                <a:gd name="GluePoint304X" fmla="*/ 2436145 w 2449768"/>
                <a:gd name="GluePoint304Y" fmla="*/ 847744 h 1050628"/>
                <a:gd name="GluePoint305X" fmla="*/ 2411841 w 2449768"/>
                <a:gd name="GluePoint305Y" fmla="*/ 841668 h 1050628"/>
                <a:gd name="GluePoint306X" fmla="*/ 2417917 w 2449768"/>
                <a:gd name="GluePoint306Y" fmla="*/ 817363 h 1050628"/>
                <a:gd name="GluePoint307X" fmla="*/ 2428930 w 2449768"/>
                <a:gd name="GluePoint307Y" fmla="*/ 814705 h 1050628"/>
                <a:gd name="GluePoint308X" fmla="*/ 991927 w 2449768"/>
                <a:gd name="GluePoint308Y" fmla="*/ 814705 h 1050628"/>
                <a:gd name="GluePoint309X" fmla="*/ 1005218 w 2449768"/>
                <a:gd name="GluePoint309Y" fmla="*/ 823439 h 1050628"/>
                <a:gd name="GluePoint310X" fmla="*/ 999142 w 2449768"/>
                <a:gd name="GluePoint310Y" fmla="*/ 847744 h 1050628"/>
                <a:gd name="GluePoint311X" fmla="*/ 974838 w 2449768"/>
                <a:gd name="GluePoint311Y" fmla="*/ 841668 h 1050628"/>
                <a:gd name="GluePoint312X" fmla="*/ 980914 w 2449768"/>
                <a:gd name="GluePoint312Y" fmla="*/ 817363 h 1050628"/>
                <a:gd name="GluePoint313X" fmla="*/ 991927 w 2449768"/>
                <a:gd name="GluePoint313Y" fmla="*/ 814705 h 1050628"/>
                <a:gd name="GluePoint314X" fmla="*/ 894709 w 2449768"/>
                <a:gd name="GluePoint314Y" fmla="*/ 814705 h 1050628"/>
                <a:gd name="GluePoint315X" fmla="*/ 908001 w 2449768"/>
                <a:gd name="GluePoint315Y" fmla="*/ 823439 h 1050628"/>
                <a:gd name="GluePoint316X" fmla="*/ 901925 w 2449768"/>
                <a:gd name="GluePoint316Y" fmla="*/ 847744 h 1050628"/>
                <a:gd name="GluePoint317X" fmla="*/ 877620 w 2449768"/>
                <a:gd name="GluePoint317Y" fmla="*/ 841668 h 1050628"/>
                <a:gd name="GluePoint318X" fmla="*/ 883696 w 2449768"/>
                <a:gd name="GluePoint318Y" fmla="*/ 817363 h 1050628"/>
                <a:gd name="GluePoint319X" fmla="*/ 894709 w 2449768"/>
                <a:gd name="GluePoint319Y" fmla="*/ 814705 h 1050628"/>
                <a:gd name="GluePoint320X" fmla="*/ 2088668 w 2449768"/>
                <a:gd name="GluePoint320Y" fmla="*/ 805591 h 1050628"/>
                <a:gd name="GluePoint321X" fmla="*/ 2101959 w 2449768"/>
                <a:gd name="GluePoint321Y" fmla="*/ 814325 h 1050628"/>
                <a:gd name="GluePoint322X" fmla="*/ 2095883 w 2449768"/>
                <a:gd name="GluePoint322Y" fmla="*/ 838630 h 1050628"/>
                <a:gd name="GluePoint323X" fmla="*/ 2071578 w 2449768"/>
                <a:gd name="GluePoint323Y" fmla="*/ 832554 h 1050628"/>
                <a:gd name="GluePoint324X" fmla="*/ 2077654 w 2449768"/>
                <a:gd name="GluePoint324Y" fmla="*/ 808249 h 1050628"/>
                <a:gd name="GluePoint325X" fmla="*/ 2088668 w 2449768"/>
                <a:gd name="GluePoint325Y" fmla="*/ 805591 h 1050628"/>
                <a:gd name="GluePoint326X" fmla="*/ 575712 w 2449768"/>
                <a:gd name="GluePoint326Y" fmla="*/ 802553 h 1050628"/>
                <a:gd name="GluePoint327X" fmla="*/ 589004 w 2449768"/>
                <a:gd name="GluePoint327Y" fmla="*/ 811287 h 1050628"/>
                <a:gd name="GluePoint328X" fmla="*/ 582928 w 2449768"/>
                <a:gd name="GluePoint328Y" fmla="*/ 835592 h 1050628"/>
                <a:gd name="GluePoint329X" fmla="*/ 558623 w 2449768"/>
                <a:gd name="GluePoint329Y" fmla="*/ 829516 h 1050628"/>
                <a:gd name="GluePoint330X" fmla="*/ 564699 w 2449768"/>
                <a:gd name="GluePoint330Y" fmla="*/ 805211 h 1050628"/>
                <a:gd name="GluePoint331X" fmla="*/ 575712 w 2449768"/>
                <a:gd name="GluePoint331Y" fmla="*/ 802553 h 1050628"/>
                <a:gd name="GluePoint332X" fmla="*/ 1602577 w 2449768"/>
                <a:gd name="GluePoint332Y" fmla="*/ 796477 h 1050628"/>
                <a:gd name="GluePoint333X" fmla="*/ 1615869 w 2449768"/>
                <a:gd name="GluePoint333Y" fmla="*/ 805211 h 1050628"/>
                <a:gd name="GluePoint334X" fmla="*/ 1609793 w 2449768"/>
                <a:gd name="GluePoint334Y" fmla="*/ 829516 h 1050628"/>
                <a:gd name="GluePoint335X" fmla="*/ 1585488 w 2449768"/>
                <a:gd name="GluePoint335Y" fmla="*/ 823440 h 1050628"/>
                <a:gd name="GluePoint336X" fmla="*/ 1591564 w 2449768"/>
                <a:gd name="GluePoint336Y" fmla="*/ 799135 h 1050628"/>
                <a:gd name="GluePoint337X" fmla="*/ 1602577 w 2449768"/>
                <a:gd name="GluePoint337Y" fmla="*/ 796477 h 1050628"/>
                <a:gd name="GluePoint338X" fmla="*/ 1104335 w 2449768"/>
                <a:gd name="GluePoint338Y" fmla="*/ 793438 h 1050628"/>
                <a:gd name="GluePoint339X" fmla="*/ 1117627 w 2449768"/>
                <a:gd name="GluePoint339Y" fmla="*/ 802172 h 1050628"/>
                <a:gd name="GluePoint340X" fmla="*/ 1111551 w 2449768"/>
                <a:gd name="GluePoint340Y" fmla="*/ 826477 h 1050628"/>
                <a:gd name="GluePoint341X" fmla="*/ 1087246 w 2449768"/>
                <a:gd name="GluePoint341Y" fmla="*/ 820401 h 1050628"/>
                <a:gd name="GluePoint342X" fmla="*/ 1093322 w 2449768"/>
                <a:gd name="GluePoint342Y" fmla="*/ 796096 h 1050628"/>
                <a:gd name="GluePoint343X" fmla="*/ 1104335 w 2449768"/>
                <a:gd name="GluePoint343Y" fmla="*/ 793438 h 1050628"/>
                <a:gd name="GluePoint344X" fmla="*/ 791415 w 2449768"/>
                <a:gd name="GluePoint344Y" fmla="*/ 793438 h 1050628"/>
                <a:gd name="GluePoint345X" fmla="*/ 804707 w 2449768"/>
                <a:gd name="GluePoint345Y" fmla="*/ 802172 h 1050628"/>
                <a:gd name="GluePoint346X" fmla="*/ 798631 w 2449768"/>
                <a:gd name="GluePoint346Y" fmla="*/ 826477 h 1050628"/>
                <a:gd name="GluePoint347X" fmla="*/ 774326 w 2449768"/>
                <a:gd name="GluePoint347Y" fmla="*/ 820401 h 1050628"/>
                <a:gd name="GluePoint348X" fmla="*/ 780402 w 2449768"/>
                <a:gd name="GluePoint348Y" fmla="*/ 796096 h 1050628"/>
                <a:gd name="GluePoint349X" fmla="*/ 791415 w 2449768"/>
                <a:gd name="GluePoint349Y" fmla="*/ 793438 h 1050628"/>
                <a:gd name="GluePoint350X" fmla="*/ 1371684 w 2449768"/>
                <a:gd name="GluePoint350Y" fmla="*/ 784324 h 1050628"/>
                <a:gd name="GluePoint351X" fmla="*/ 1384976 w 2449768"/>
                <a:gd name="GluePoint351Y" fmla="*/ 793058 h 1050628"/>
                <a:gd name="GluePoint352X" fmla="*/ 1378900 w 2449768"/>
                <a:gd name="GluePoint352Y" fmla="*/ 817363 h 1050628"/>
                <a:gd name="GluePoint353X" fmla="*/ 1354595 w 2449768"/>
                <a:gd name="GluePoint353Y" fmla="*/ 811287 h 1050628"/>
                <a:gd name="GluePoint354X" fmla="*/ 1360671 w 2449768"/>
                <a:gd name="GluePoint354Y" fmla="*/ 786982 h 1050628"/>
                <a:gd name="GluePoint355X" fmla="*/ 1371684 w 2449768"/>
                <a:gd name="GluePoint355Y" fmla="*/ 784324 h 1050628"/>
                <a:gd name="GluePoint356X" fmla="*/ 472418 w 2449768"/>
                <a:gd name="GluePoint356Y" fmla="*/ 781286 h 1050628"/>
                <a:gd name="GluePoint357X" fmla="*/ 485710 w 2449768"/>
                <a:gd name="GluePoint357Y" fmla="*/ 790020 h 1050628"/>
                <a:gd name="GluePoint358X" fmla="*/ 479634 w 2449768"/>
                <a:gd name="GluePoint358Y" fmla="*/ 814325 h 1050628"/>
                <a:gd name="GluePoint359X" fmla="*/ 455329 w 2449768"/>
                <a:gd name="GluePoint359Y" fmla="*/ 808249 h 1050628"/>
                <a:gd name="GluePoint360X" fmla="*/ 461405 w 2449768"/>
                <a:gd name="GluePoint360Y" fmla="*/ 783944 h 1050628"/>
                <a:gd name="GluePoint361X" fmla="*/ 472418 w 2449768"/>
                <a:gd name="GluePoint361Y" fmla="*/ 781286 h 1050628"/>
                <a:gd name="GluePoint362X" fmla="*/ 1803089 w 2449768"/>
                <a:gd name="GluePoint362Y" fmla="*/ 778248 h 1050628"/>
                <a:gd name="GluePoint363X" fmla="*/ 1816381 w 2449768"/>
                <a:gd name="GluePoint363Y" fmla="*/ 786982 h 1050628"/>
                <a:gd name="GluePoint364X" fmla="*/ 1810305 w 2449768"/>
                <a:gd name="GluePoint364Y" fmla="*/ 811287 h 1050628"/>
                <a:gd name="GluePoint365X" fmla="*/ 1786000 w 2449768"/>
                <a:gd name="GluePoint365Y" fmla="*/ 805211 h 1050628"/>
                <a:gd name="GluePoint366X" fmla="*/ 1792076 w 2449768"/>
                <a:gd name="GluePoint366Y" fmla="*/ 780906 h 1050628"/>
                <a:gd name="GluePoint367X" fmla="*/ 1803089 w 2449768"/>
                <a:gd name="GluePoint367Y" fmla="*/ 778248 h 1050628"/>
                <a:gd name="GluePoint368X" fmla="*/ 675968 w 2449768"/>
                <a:gd name="GluePoint368Y" fmla="*/ 772172 h 1050628"/>
                <a:gd name="GluePoint369X" fmla="*/ 689260 w 2449768"/>
                <a:gd name="GluePoint369Y" fmla="*/ 780906 h 1050628"/>
                <a:gd name="GluePoint370X" fmla="*/ 683184 w 2449768"/>
                <a:gd name="GluePoint370Y" fmla="*/ 805211 h 1050628"/>
                <a:gd name="GluePoint371X" fmla="*/ 658879 w 2449768"/>
                <a:gd name="GluePoint371Y" fmla="*/ 799135 h 1050628"/>
                <a:gd name="GluePoint372X" fmla="*/ 664955 w 2449768"/>
                <a:gd name="GluePoint372Y" fmla="*/ 774830 h 1050628"/>
                <a:gd name="GluePoint373X" fmla="*/ 675968 w 2449768"/>
                <a:gd name="GluePoint373Y" fmla="*/ 772172 h 1050628"/>
                <a:gd name="GluePoint374X" fmla="*/ 302287 w 2449768"/>
                <a:gd name="GluePoint374Y" fmla="*/ 769134 h 1050628"/>
                <a:gd name="GluePoint375X" fmla="*/ 315579 w 2449768"/>
                <a:gd name="GluePoint375Y" fmla="*/ 777868 h 1050628"/>
                <a:gd name="GluePoint376X" fmla="*/ 309503 w 2449768"/>
                <a:gd name="GluePoint376Y" fmla="*/ 802173 h 1050628"/>
                <a:gd name="GluePoint377X" fmla="*/ 285198 w 2449768"/>
                <a:gd name="GluePoint377Y" fmla="*/ 796097 h 1050628"/>
                <a:gd name="GluePoint378X" fmla="*/ 291274 w 2449768"/>
                <a:gd name="GluePoint378Y" fmla="*/ 771792 h 1050628"/>
                <a:gd name="GluePoint379X" fmla="*/ 302287 w 2449768"/>
                <a:gd name="GluePoint379Y" fmla="*/ 769134 h 1050628"/>
                <a:gd name="GluePoint380X" fmla="*/ 2313484 w 2449768"/>
                <a:gd name="GluePoint380Y" fmla="*/ 766096 h 1050628"/>
                <a:gd name="GluePoint381X" fmla="*/ 2326775 w 2449768"/>
                <a:gd name="GluePoint381Y" fmla="*/ 774830 h 1050628"/>
                <a:gd name="GluePoint382X" fmla="*/ 2320699 w 2449768"/>
                <a:gd name="GluePoint382Y" fmla="*/ 799135 h 1050628"/>
                <a:gd name="GluePoint383X" fmla="*/ 2296395 w 2449768"/>
                <a:gd name="GluePoint383Y" fmla="*/ 793059 h 1050628"/>
                <a:gd name="GluePoint384X" fmla="*/ 2302471 w 2449768"/>
                <a:gd name="GluePoint384Y" fmla="*/ 768754 h 1050628"/>
                <a:gd name="GluePoint385X" fmla="*/ 2313484 w 2449768"/>
                <a:gd name="GluePoint385Y" fmla="*/ 766096 h 1050628"/>
                <a:gd name="GluePoint386X" fmla="*/ 1921574 w 2449768"/>
                <a:gd name="GluePoint386Y" fmla="*/ 766096 h 1050628"/>
                <a:gd name="GluePoint387X" fmla="*/ 1934865 w 2449768"/>
                <a:gd name="GluePoint387Y" fmla="*/ 774830 h 1050628"/>
                <a:gd name="GluePoint388X" fmla="*/ 1928789 w 2449768"/>
                <a:gd name="GluePoint388Y" fmla="*/ 799135 h 1050628"/>
                <a:gd name="GluePoint389X" fmla="*/ 1904485 w 2449768"/>
                <a:gd name="GluePoint389Y" fmla="*/ 793059 h 1050628"/>
                <a:gd name="GluePoint390X" fmla="*/ 1910561 w 2449768"/>
                <a:gd name="GluePoint390Y" fmla="*/ 768754 h 1050628"/>
                <a:gd name="GluePoint391X" fmla="*/ 1921574 w 2449768"/>
                <a:gd name="GluePoint391Y" fmla="*/ 766096 h 1050628"/>
                <a:gd name="GluePoint392X" fmla="*/ 2176771 w 2449768"/>
                <a:gd name="GluePoint392Y" fmla="*/ 756982 h 1050628"/>
                <a:gd name="GluePoint393X" fmla="*/ 2190062 w 2449768"/>
                <a:gd name="GluePoint393Y" fmla="*/ 765716 h 1050628"/>
                <a:gd name="GluePoint394X" fmla="*/ 2183986 w 2449768"/>
                <a:gd name="GluePoint394Y" fmla="*/ 790021 h 1050628"/>
                <a:gd name="GluePoint395X" fmla="*/ 2159682 w 2449768"/>
                <a:gd name="GluePoint395Y" fmla="*/ 783945 h 1050628"/>
                <a:gd name="GluePoint396X" fmla="*/ 2165758 w 2449768"/>
                <a:gd name="GluePoint396Y" fmla="*/ 759640 h 1050628"/>
                <a:gd name="GluePoint397X" fmla="*/ 2176771 w 2449768"/>
                <a:gd name="GluePoint397Y" fmla="*/ 756982 h 1050628"/>
                <a:gd name="GluePoint398X" fmla="*/ 1702833 w 2449768"/>
                <a:gd name="GluePoint398Y" fmla="*/ 750906 h 1050628"/>
                <a:gd name="GluePoint399X" fmla="*/ 1716125 w 2449768"/>
                <a:gd name="GluePoint399Y" fmla="*/ 759640 h 1050628"/>
                <a:gd name="GluePoint400X" fmla="*/ 1710049 w 2449768"/>
                <a:gd name="GluePoint400Y" fmla="*/ 783945 h 1050628"/>
                <a:gd name="GluePoint401X" fmla="*/ 1685744 w 2449768"/>
                <a:gd name="GluePoint401Y" fmla="*/ 777869 h 1050628"/>
                <a:gd name="GluePoint402X" fmla="*/ 1691820 w 2449768"/>
                <a:gd name="GluePoint402Y" fmla="*/ 753564 h 1050628"/>
                <a:gd name="GluePoint403X" fmla="*/ 1702833 w 2449768"/>
                <a:gd name="GluePoint403Y" fmla="*/ 750906 h 1050628"/>
                <a:gd name="GluePoint404X" fmla="*/ 1210667 w 2449768"/>
                <a:gd name="GluePoint404Y" fmla="*/ 741791 h 1050628"/>
                <a:gd name="GluePoint405X" fmla="*/ 1223959 w 2449768"/>
                <a:gd name="GluePoint405Y" fmla="*/ 750525 h 1050628"/>
                <a:gd name="GluePoint406X" fmla="*/ 1217883 w 2449768"/>
                <a:gd name="GluePoint406Y" fmla="*/ 774830 h 1050628"/>
                <a:gd name="GluePoint407X" fmla="*/ 1193578 w 2449768"/>
                <a:gd name="GluePoint407Y" fmla="*/ 768754 h 1050628"/>
                <a:gd name="GluePoint408X" fmla="*/ 1199654 w 2449768"/>
                <a:gd name="GluePoint408Y" fmla="*/ 744449 h 1050628"/>
                <a:gd name="GluePoint409X" fmla="*/ 1210667 w 2449768"/>
                <a:gd name="GluePoint409Y" fmla="*/ 741791 h 1050628"/>
                <a:gd name="GluePoint410X" fmla="*/ 1450674 w 2449768"/>
                <a:gd name="GluePoint410Y" fmla="*/ 723563 h 1050628"/>
                <a:gd name="GluePoint411X" fmla="*/ 1463966 w 2449768"/>
                <a:gd name="GluePoint411Y" fmla="*/ 732297 h 1050628"/>
                <a:gd name="GluePoint412X" fmla="*/ 1457890 w 2449768"/>
                <a:gd name="GluePoint412Y" fmla="*/ 756602 h 1050628"/>
                <a:gd name="GluePoint413X" fmla="*/ 1433585 w 2449768"/>
                <a:gd name="GluePoint413Y" fmla="*/ 750526 h 1050628"/>
                <a:gd name="GluePoint414X" fmla="*/ 1439661 w 2449768"/>
                <a:gd name="GluePoint414Y" fmla="*/ 726221 h 1050628"/>
                <a:gd name="GluePoint415X" fmla="*/ 1450674 w 2449768"/>
                <a:gd name="GluePoint415Y" fmla="*/ 723563 h 1050628"/>
                <a:gd name="GluePoint416X" fmla="*/ 2021829 w 2449768"/>
                <a:gd name="GluePoint416Y" fmla="*/ 720525 h 1050628"/>
                <a:gd name="GluePoint417X" fmla="*/ 2035121 w 2449768"/>
                <a:gd name="GluePoint417Y" fmla="*/ 729259 h 1050628"/>
                <a:gd name="GluePoint418X" fmla="*/ 2029045 w 2449768"/>
                <a:gd name="GluePoint418Y" fmla="*/ 753564 h 1050628"/>
                <a:gd name="GluePoint419X" fmla="*/ 2004740 w 2449768"/>
                <a:gd name="GluePoint419Y" fmla="*/ 747488 h 1050628"/>
                <a:gd name="GluePoint420X" fmla="*/ 2010816 w 2449768"/>
                <a:gd name="GluePoint420Y" fmla="*/ 723183 h 1050628"/>
                <a:gd name="GluePoint421X" fmla="*/ 2021829 w 2449768"/>
                <a:gd name="GluePoint421Y" fmla="*/ 720525 h 1050628"/>
                <a:gd name="GluePoint422X" fmla="*/ 387352 w 2449768"/>
                <a:gd name="GluePoint422Y" fmla="*/ 720525 h 1050628"/>
                <a:gd name="GluePoint423X" fmla="*/ 400644 w 2449768"/>
                <a:gd name="GluePoint423Y" fmla="*/ 729259 h 1050628"/>
                <a:gd name="GluePoint424X" fmla="*/ 394568 w 2449768"/>
                <a:gd name="GluePoint424Y" fmla="*/ 753564 h 1050628"/>
                <a:gd name="GluePoint425X" fmla="*/ 370263 w 2449768"/>
                <a:gd name="GluePoint425Y" fmla="*/ 747488 h 1050628"/>
                <a:gd name="GluePoint426X" fmla="*/ 376339 w 2449768"/>
                <a:gd name="GluePoint426Y" fmla="*/ 723183 h 1050628"/>
                <a:gd name="GluePoint427X" fmla="*/ 387352 w 2449768"/>
                <a:gd name="GluePoint427Y" fmla="*/ 720525 h 1050628"/>
                <a:gd name="GluePoint428X" fmla="*/ 1049650 w 2449768"/>
                <a:gd name="GluePoint428Y" fmla="*/ 702297 h 1050628"/>
                <a:gd name="GluePoint429X" fmla="*/ 1062942 w 2449768"/>
                <a:gd name="GluePoint429Y" fmla="*/ 711031 h 1050628"/>
                <a:gd name="GluePoint430X" fmla="*/ 1056866 w 2449768"/>
                <a:gd name="GluePoint430Y" fmla="*/ 735336 h 1050628"/>
                <a:gd name="GluePoint431X" fmla="*/ 1032561 w 2449768"/>
                <a:gd name="GluePoint431Y" fmla="*/ 729260 h 1050628"/>
                <a:gd name="GluePoint432X" fmla="*/ 1038637 w 2449768"/>
                <a:gd name="GluePoint432Y" fmla="*/ 704955 h 1050628"/>
                <a:gd name="GluePoint433X" fmla="*/ 1049650 w 2449768"/>
                <a:gd name="GluePoint433Y" fmla="*/ 702297 h 1050628"/>
                <a:gd name="GluePoint434X" fmla="*/ 931165 w 2449768"/>
                <a:gd name="GluePoint434Y" fmla="*/ 702297 h 1050628"/>
                <a:gd name="GluePoint435X" fmla="*/ 944457 w 2449768"/>
                <a:gd name="GluePoint435Y" fmla="*/ 711031 h 1050628"/>
                <a:gd name="GluePoint436X" fmla="*/ 938381 w 2449768"/>
                <a:gd name="GluePoint436Y" fmla="*/ 735336 h 1050628"/>
                <a:gd name="GluePoint437X" fmla="*/ 914076 w 2449768"/>
                <a:gd name="GluePoint437Y" fmla="*/ 729260 h 1050628"/>
                <a:gd name="GluePoint438X" fmla="*/ 920152 w 2449768"/>
                <a:gd name="GluePoint438Y" fmla="*/ 704955 h 1050628"/>
                <a:gd name="GluePoint439X" fmla="*/ 931165 w 2449768"/>
                <a:gd name="GluePoint439Y" fmla="*/ 702297 h 1050628"/>
                <a:gd name="GluePoint440X" fmla="*/ 1547892 w 2449768"/>
                <a:gd name="GluePoint440Y" fmla="*/ 699259 h 1050628"/>
                <a:gd name="GluePoint441X" fmla="*/ 1561184 w 2449768"/>
                <a:gd name="GluePoint441Y" fmla="*/ 707993 h 1050628"/>
                <a:gd name="GluePoint442X" fmla="*/ 1555108 w 2449768"/>
                <a:gd name="GluePoint442Y" fmla="*/ 732298 h 1050628"/>
                <a:gd name="GluePoint443X" fmla="*/ 1530803 w 2449768"/>
                <a:gd name="GluePoint443Y" fmla="*/ 726222 h 1050628"/>
                <a:gd name="GluePoint444X" fmla="*/ 1536879 w 2449768"/>
                <a:gd name="GluePoint444Y" fmla="*/ 701917 h 1050628"/>
                <a:gd name="GluePoint445X" fmla="*/ 1547892 w 2449768"/>
                <a:gd name="GluePoint445Y" fmla="*/ 699259 h 1050628"/>
                <a:gd name="GluePoint446X" fmla="*/ 1313961 w 2449768"/>
                <a:gd name="GluePoint446Y" fmla="*/ 699259 h 1050628"/>
                <a:gd name="GluePoint447X" fmla="*/ 1327253 w 2449768"/>
                <a:gd name="GluePoint447Y" fmla="*/ 707993 h 1050628"/>
                <a:gd name="GluePoint448X" fmla="*/ 1321177 w 2449768"/>
                <a:gd name="GluePoint448Y" fmla="*/ 732298 h 1050628"/>
                <a:gd name="GluePoint449X" fmla="*/ 1296872 w 2449768"/>
                <a:gd name="GluePoint449Y" fmla="*/ 726222 h 1050628"/>
                <a:gd name="GluePoint450X" fmla="*/ 1302948 w 2449768"/>
                <a:gd name="GluePoint450Y" fmla="*/ 701917 h 1050628"/>
                <a:gd name="GluePoint451X" fmla="*/ 1313961 w 2449768"/>
                <a:gd name="GluePoint451Y" fmla="*/ 699259 h 1050628"/>
                <a:gd name="GluePoint452X" fmla="*/ 2413739 w 2449768"/>
                <a:gd name="GluePoint452Y" fmla="*/ 696220 h 1050628"/>
                <a:gd name="GluePoint453X" fmla="*/ 2427031 w 2449768"/>
                <a:gd name="GluePoint453Y" fmla="*/ 704954 h 1050628"/>
                <a:gd name="GluePoint454X" fmla="*/ 2420955 w 2449768"/>
                <a:gd name="GluePoint454Y" fmla="*/ 729259 h 1050628"/>
                <a:gd name="GluePoint455X" fmla="*/ 2396650 w 2449768"/>
                <a:gd name="GluePoint455Y" fmla="*/ 723183 h 1050628"/>
                <a:gd name="GluePoint456X" fmla="*/ 2402726 w 2449768"/>
                <a:gd name="GluePoint456Y" fmla="*/ 698878 h 1050628"/>
                <a:gd name="GluePoint457X" fmla="*/ 2413739 w 2449768"/>
                <a:gd name="GluePoint457Y" fmla="*/ 696220 h 1050628"/>
                <a:gd name="GluePoint458X" fmla="*/ 551408 w 2449768"/>
                <a:gd name="GluePoint458Y" fmla="*/ 690144 h 1050628"/>
                <a:gd name="GluePoint459X" fmla="*/ 564699 w 2449768"/>
                <a:gd name="GluePoint459Y" fmla="*/ 698878 h 1050628"/>
                <a:gd name="GluePoint460X" fmla="*/ 558623 w 2449768"/>
                <a:gd name="GluePoint460Y" fmla="*/ 723183 h 1050628"/>
                <a:gd name="GluePoint461X" fmla="*/ 534319 w 2449768"/>
                <a:gd name="GluePoint461Y" fmla="*/ 717107 h 1050628"/>
                <a:gd name="GluePoint462X" fmla="*/ 540395 w 2449768"/>
                <a:gd name="GluePoint462Y" fmla="*/ 692802 h 1050628"/>
                <a:gd name="GluePoint463X" fmla="*/ 551408 w 2449768"/>
                <a:gd name="GluePoint463Y" fmla="*/ 690144 h 1050628"/>
                <a:gd name="GluePoint464X" fmla="*/ 830909 w 2449768"/>
                <a:gd name="GluePoint464Y" fmla="*/ 684068 h 1050628"/>
                <a:gd name="GluePoint465X" fmla="*/ 844201 w 2449768"/>
                <a:gd name="GluePoint465Y" fmla="*/ 692802 h 1050628"/>
                <a:gd name="GluePoint466X" fmla="*/ 838125 w 2449768"/>
                <a:gd name="GluePoint466Y" fmla="*/ 717107 h 1050628"/>
                <a:gd name="GluePoint467X" fmla="*/ 813820 w 2449768"/>
                <a:gd name="GluePoint467Y" fmla="*/ 711031 h 1050628"/>
                <a:gd name="GluePoint468X" fmla="*/ 819896 w 2449768"/>
                <a:gd name="GluePoint468Y" fmla="*/ 686726 h 1050628"/>
                <a:gd name="GluePoint469X" fmla="*/ 830909 w 2449768"/>
                <a:gd name="GluePoint469Y" fmla="*/ 684068 h 1050628"/>
                <a:gd name="GluePoint470X" fmla="*/ 730653 w 2449768"/>
                <a:gd name="GluePoint470Y" fmla="*/ 677992 h 1050628"/>
                <a:gd name="GluePoint471X" fmla="*/ 743945 w 2449768"/>
                <a:gd name="GluePoint471Y" fmla="*/ 686726 h 1050628"/>
                <a:gd name="GluePoint472X" fmla="*/ 737869 w 2449768"/>
                <a:gd name="GluePoint472Y" fmla="*/ 711031 h 1050628"/>
                <a:gd name="GluePoint473X" fmla="*/ 713564 w 2449768"/>
                <a:gd name="GluePoint473Y" fmla="*/ 704955 h 1050628"/>
                <a:gd name="GluePoint474X" fmla="*/ 719640 w 2449768"/>
                <a:gd name="GluePoint474Y" fmla="*/ 680650 h 1050628"/>
                <a:gd name="GluePoint475X" fmla="*/ 730653 w 2449768"/>
                <a:gd name="GluePoint475Y" fmla="*/ 677992 h 1050628"/>
                <a:gd name="GluePoint476X" fmla="*/ 2228418 w 2449768"/>
                <a:gd name="GluePoint476Y" fmla="*/ 671916 h 1050628"/>
                <a:gd name="GluePoint477X" fmla="*/ 2241710 w 2449768"/>
                <a:gd name="GluePoint477Y" fmla="*/ 680650 h 1050628"/>
                <a:gd name="GluePoint478X" fmla="*/ 2235634 w 2449768"/>
                <a:gd name="GluePoint478Y" fmla="*/ 704955 h 1050628"/>
                <a:gd name="GluePoint479X" fmla="*/ 2211329 w 2449768"/>
                <a:gd name="GluePoint479Y" fmla="*/ 698879 h 1050628"/>
                <a:gd name="GluePoint480X" fmla="*/ 2217405 w 2449768"/>
                <a:gd name="GluePoint480Y" fmla="*/ 674574 h 1050628"/>
                <a:gd name="GluePoint481X" fmla="*/ 2228418 w 2449768"/>
                <a:gd name="GluePoint481Y" fmla="*/ 671916 h 1050628"/>
                <a:gd name="GluePoint482X" fmla="*/ 1839546 w 2449768"/>
                <a:gd name="GluePoint482Y" fmla="*/ 671916 h 1050628"/>
                <a:gd name="GluePoint483X" fmla="*/ 1852838 w 2449768"/>
                <a:gd name="GluePoint483Y" fmla="*/ 680650 h 1050628"/>
                <a:gd name="GluePoint484X" fmla="*/ 1846762 w 2449768"/>
                <a:gd name="GluePoint484Y" fmla="*/ 704955 h 1050628"/>
                <a:gd name="GluePoint485X" fmla="*/ 1822457 w 2449768"/>
                <a:gd name="GluePoint485Y" fmla="*/ 698879 h 1050628"/>
                <a:gd name="GluePoint486X" fmla="*/ 1828533 w 2449768"/>
                <a:gd name="GluePoint486Y" fmla="*/ 674574 h 1050628"/>
                <a:gd name="GluePoint487X" fmla="*/ 1839546 w 2449768"/>
                <a:gd name="GluePoint487Y" fmla="*/ 671916 h 1050628"/>
                <a:gd name="GluePoint488X" fmla="*/ 2109933 w 2449768"/>
                <a:gd name="GluePoint488Y" fmla="*/ 656726 h 1050628"/>
                <a:gd name="GluePoint489X" fmla="*/ 2123225 w 2449768"/>
                <a:gd name="GluePoint489Y" fmla="*/ 665460 h 1050628"/>
                <a:gd name="GluePoint490X" fmla="*/ 2117149 w 2449768"/>
                <a:gd name="GluePoint490Y" fmla="*/ 689765 h 1050628"/>
                <a:gd name="GluePoint491X" fmla="*/ 2092844 w 2449768"/>
                <a:gd name="GluePoint491Y" fmla="*/ 683689 h 1050628"/>
                <a:gd name="GluePoint492X" fmla="*/ 2098920 w 2449768"/>
                <a:gd name="GluePoint492Y" fmla="*/ 659384 h 1050628"/>
                <a:gd name="GluePoint493X" fmla="*/ 2109933 w 2449768"/>
                <a:gd name="GluePoint493Y" fmla="*/ 656726 h 1050628"/>
                <a:gd name="GluePoint494X" fmla="*/ 1632957 w 2449768"/>
                <a:gd name="GluePoint494Y" fmla="*/ 656726 h 1050628"/>
                <a:gd name="GluePoint495X" fmla="*/ 1646249 w 2449768"/>
                <a:gd name="GluePoint495Y" fmla="*/ 665460 h 1050628"/>
                <a:gd name="GluePoint496X" fmla="*/ 1640173 w 2449768"/>
                <a:gd name="GluePoint496Y" fmla="*/ 689765 h 1050628"/>
                <a:gd name="GluePoint497X" fmla="*/ 1615868 w 2449768"/>
                <a:gd name="GluePoint497Y" fmla="*/ 683689 h 1050628"/>
                <a:gd name="GluePoint498X" fmla="*/ 1621944 w 2449768"/>
                <a:gd name="GluePoint498Y" fmla="*/ 659384 h 1050628"/>
                <a:gd name="GluePoint499X" fmla="*/ 1632957 w 2449768"/>
                <a:gd name="GluePoint499Y" fmla="*/ 656726 h 1050628"/>
                <a:gd name="GluePoint500X" fmla="*/ 1165096 w 2449768"/>
                <a:gd name="GluePoint500Y" fmla="*/ 656726 h 1050628"/>
                <a:gd name="GluePoint501X" fmla="*/ 1178387 w 2449768"/>
                <a:gd name="GluePoint501Y" fmla="*/ 665460 h 1050628"/>
                <a:gd name="GluePoint502X" fmla="*/ 1172311 w 2449768"/>
                <a:gd name="GluePoint502Y" fmla="*/ 689765 h 1050628"/>
                <a:gd name="GluePoint503X" fmla="*/ 1148007 w 2449768"/>
                <a:gd name="GluePoint503Y" fmla="*/ 683689 h 1050628"/>
                <a:gd name="GluePoint504X" fmla="*/ 1154083 w 2449768"/>
                <a:gd name="GluePoint504Y" fmla="*/ 659384 h 1050628"/>
                <a:gd name="GluePoint505X" fmla="*/ 1165096 w 2449768"/>
                <a:gd name="GluePoint505Y" fmla="*/ 656726 h 1050628"/>
                <a:gd name="GluePoint506X" fmla="*/ 1948916 w 2449768"/>
                <a:gd name="GluePoint506Y" fmla="*/ 653688 h 1050628"/>
                <a:gd name="GluePoint507X" fmla="*/ 1962208 w 2449768"/>
                <a:gd name="GluePoint507Y" fmla="*/ 662422 h 1050628"/>
                <a:gd name="GluePoint508X" fmla="*/ 1956132 w 2449768"/>
                <a:gd name="GluePoint508Y" fmla="*/ 686727 h 1050628"/>
                <a:gd name="GluePoint509X" fmla="*/ 1931827 w 2449768"/>
                <a:gd name="GluePoint509Y" fmla="*/ 680651 h 1050628"/>
                <a:gd name="GluePoint510X" fmla="*/ 1937903 w 2449768"/>
                <a:gd name="GluePoint510Y" fmla="*/ 656346 h 1050628"/>
                <a:gd name="GluePoint511X" fmla="*/ 1948916 w 2449768"/>
                <a:gd name="GluePoint511Y" fmla="*/ 653688 h 1050628"/>
                <a:gd name="GluePoint512X" fmla="*/ 2328673 w 2449768"/>
                <a:gd name="GluePoint512Y" fmla="*/ 647611 h 1050628"/>
                <a:gd name="GluePoint513X" fmla="*/ 2341965 w 2449768"/>
                <a:gd name="GluePoint513Y" fmla="*/ 656345 h 1050628"/>
                <a:gd name="GluePoint514X" fmla="*/ 2335889 w 2449768"/>
                <a:gd name="GluePoint514Y" fmla="*/ 680650 h 1050628"/>
                <a:gd name="GluePoint515X" fmla="*/ 2311584 w 2449768"/>
                <a:gd name="GluePoint515Y" fmla="*/ 674574 h 1050628"/>
                <a:gd name="GluePoint516X" fmla="*/ 2317660 w 2449768"/>
                <a:gd name="GluePoint516Y" fmla="*/ 650269 h 1050628"/>
                <a:gd name="GluePoint517X" fmla="*/ 2328673 w 2449768"/>
                <a:gd name="GluePoint517Y" fmla="*/ 647611 h 1050628"/>
                <a:gd name="GluePoint518X" fmla="*/ 639512 w 2449768"/>
                <a:gd name="GluePoint518Y" fmla="*/ 641535 h 1050628"/>
                <a:gd name="GluePoint519X" fmla="*/ 652804 w 2449768"/>
                <a:gd name="GluePoint519Y" fmla="*/ 650269 h 1050628"/>
                <a:gd name="GluePoint520X" fmla="*/ 646728 w 2449768"/>
                <a:gd name="GluePoint520Y" fmla="*/ 674574 h 1050628"/>
                <a:gd name="GluePoint521X" fmla="*/ 622423 w 2449768"/>
                <a:gd name="GluePoint521Y" fmla="*/ 668498 h 1050628"/>
                <a:gd name="GluePoint522X" fmla="*/ 628499 w 2449768"/>
                <a:gd name="GluePoint522Y" fmla="*/ 644193 h 1050628"/>
                <a:gd name="GluePoint523X" fmla="*/ 639512 w 2449768"/>
                <a:gd name="GluePoint523Y" fmla="*/ 641535 h 1050628"/>
                <a:gd name="GluePoint524X" fmla="*/ 451152 w 2449768"/>
                <a:gd name="GluePoint524Y" fmla="*/ 641535 h 1050628"/>
                <a:gd name="GluePoint525X" fmla="*/ 464444 w 2449768"/>
                <a:gd name="GluePoint525Y" fmla="*/ 650269 h 1050628"/>
                <a:gd name="GluePoint526X" fmla="*/ 458368 w 2449768"/>
                <a:gd name="GluePoint526Y" fmla="*/ 674574 h 1050628"/>
                <a:gd name="GluePoint527X" fmla="*/ 434063 w 2449768"/>
                <a:gd name="GluePoint527Y" fmla="*/ 668498 h 1050628"/>
                <a:gd name="GluePoint528X" fmla="*/ 440139 w 2449768"/>
                <a:gd name="GluePoint528Y" fmla="*/ 644193 h 1050628"/>
                <a:gd name="GluePoint529X" fmla="*/ 451152 w 2449768"/>
                <a:gd name="GluePoint529Y" fmla="*/ 641535 h 1050628"/>
                <a:gd name="GluePoint530X" fmla="*/ 1739291 w 2449768"/>
                <a:gd name="GluePoint530Y" fmla="*/ 638497 h 1050628"/>
                <a:gd name="GluePoint531X" fmla="*/ 1752582 w 2449768"/>
                <a:gd name="GluePoint531Y" fmla="*/ 647231 h 1050628"/>
                <a:gd name="GluePoint532X" fmla="*/ 1746506 w 2449768"/>
                <a:gd name="GluePoint532Y" fmla="*/ 671536 h 1050628"/>
                <a:gd name="GluePoint533X" fmla="*/ 1722201 w 2449768"/>
                <a:gd name="GluePoint533Y" fmla="*/ 665460 h 1050628"/>
                <a:gd name="GluePoint534X" fmla="*/ 1728277 w 2449768"/>
                <a:gd name="GluePoint534Y" fmla="*/ 641155 h 1050628"/>
                <a:gd name="GluePoint535X" fmla="*/ 1739291 w 2449768"/>
                <a:gd name="GluePoint535Y" fmla="*/ 638497 h 1050628"/>
                <a:gd name="GluePoint536X" fmla="*/ 1429407 w 2449768"/>
                <a:gd name="GluePoint536Y" fmla="*/ 623307 h 1050628"/>
                <a:gd name="GluePoint537X" fmla="*/ 1442699 w 2449768"/>
                <a:gd name="GluePoint537Y" fmla="*/ 632041 h 1050628"/>
                <a:gd name="GluePoint538X" fmla="*/ 1436623 w 2449768"/>
                <a:gd name="GluePoint538Y" fmla="*/ 656346 h 1050628"/>
                <a:gd name="GluePoint539X" fmla="*/ 1412318 w 2449768"/>
                <a:gd name="GluePoint539Y" fmla="*/ 650270 h 1050628"/>
                <a:gd name="GluePoint540X" fmla="*/ 1418394 w 2449768"/>
                <a:gd name="GluePoint540Y" fmla="*/ 625965 h 1050628"/>
                <a:gd name="GluePoint541X" fmla="*/ 1429407 w 2449768"/>
                <a:gd name="GluePoint541Y" fmla="*/ 623307 h 1050628"/>
                <a:gd name="GluePoint542X" fmla="*/ 991927 w 2449768"/>
                <a:gd name="GluePoint542Y" fmla="*/ 614193 h 1050628"/>
                <a:gd name="GluePoint543X" fmla="*/ 1005219 w 2449768"/>
                <a:gd name="GluePoint543Y" fmla="*/ 622927 h 1050628"/>
                <a:gd name="GluePoint544X" fmla="*/ 999143 w 2449768"/>
                <a:gd name="GluePoint544Y" fmla="*/ 647232 h 1050628"/>
                <a:gd name="GluePoint545X" fmla="*/ 974838 w 2449768"/>
                <a:gd name="GluePoint545Y" fmla="*/ 641156 h 1050628"/>
                <a:gd name="GluePoint546X" fmla="*/ 980914 w 2449768"/>
                <a:gd name="GluePoint546Y" fmla="*/ 616851 h 1050628"/>
                <a:gd name="GluePoint547X" fmla="*/ 991927 w 2449768"/>
                <a:gd name="GluePoint547Y" fmla="*/ 614193 h 1050628"/>
                <a:gd name="GluePoint548X" fmla="*/ 1244086 w 2449768"/>
                <a:gd name="GluePoint548Y" fmla="*/ 589888 h 1050628"/>
                <a:gd name="GluePoint549X" fmla="*/ 1257378 w 2449768"/>
                <a:gd name="GluePoint549Y" fmla="*/ 598622 h 1050628"/>
                <a:gd name="GluePoint550X" fmla="*/ 1251302 w 2449768"/>
                <a:gd name="GluePoint550Y" fmla="*/ 622927 h 1050628"/>
                <a:gd name="GluePoint551X" fmla="*/ 1226997 w 2449768"/>
                <a:gd name="GluePoint551Y" fmla="*/ 616851 h 1050628"/>
                <a:gd name="GluePoint552X" fmla="*/ 1233073 w 2449768"/>
                <a:gd name="GluePoint552Y" fmla="*/ 592546 h 1050628"/>
                <a:gd name="GluePoint553X" fmla="*/ 1244086 w 2449768"/>
                <a:gd name="GluePoint553Y" fmla="*/ 589888 h 1050628"/>
                <a:gd name="GluePoint554X" fmla="*/ 1332189 w 2449768"/>
                <a:gd name="GluePoint554Y" fmla="*/ 586850 h 1050628"/>
                <a:gd name="GluePoint555X" fmla="*/ 1345481 w 2449768"/>
                <a:gd name="GluePoint555Y" fmla="*/ 595584 h 1050628"/>
                <a:gd name="GluePoint556X" fmla="*/ 1339405 w 2449768"/>
                <a:gd name="GluePoint556Y" fmla="*/ 619889 h 1050628"/>
                <a:gd name="GluePoint557X" fmla="*/ 1315100 w 2449768"/>
                <a:gd name="GluePoint557Y" fmla="*/ 613813 h 1050628"/>
                <a:gd name="GluePoint558X" fmla="*/ 1321176 w 2449768"/>
                <a:gd name="GluePoint558Y" fmla="*/ 589508 h 1050628"/>
                <a:gd name="GluePoint559X" fmla="*/ 1332189 w 2449768"/>
                <a:gd name="GluePoint559Y" fmla="*/ 586850 h 1050628"/>
                <a:gd name="GluePoint560X" fmla="*/ 867366 w 2449768"/>
                <a:gd name="GluePoint560Y" fmla="*/ 583812 h 1050628"/>
                <a:gd name="GluePoint561X" fmla="*/ 880658 w 2449768"/>
                <a:gd name="GluePoint561Y" fmla="*/ 592546 h 1050628"/>
                <a:gd name="GluePoint562X" fmla="*/ 874582 w 2449768"/>
                <a:gd name="GluePoint562Y" fmla="*/ 616851 h 1050628"/>
                <a:gd name="GluePoint563X" fmla="*/ 850277 w 2449768"/>
                <a:gd name="GluePoint563Y" fmla="*/ 610775 h 1050628"/>
                <a:gd name="GluePoint564X" fmla="*/ 856353 w 2449768"/>
                <a:gd name="GluePoint564Y" fmla="*/ 586470 h 1050628"/>
                <a:gd name="GluePoint565X" fmla="*/ 867366 w 2449768"/>
                <a:gd name="GluePoint565Y" fmla="*/ 583812 h 1050628"/>
                <a:gd name="GluePoint566X" fmla="*/ 2222342 w 2449768"/>
                <a:gd name="GluePoint566Y" fmla="*/ 576217 h 1050628"/>
                <a:gd name="GluePoint567X" fmla="*/ 2235633 w 2449768"/>
                <a:gd name="GluePoint567Y" fmla="*/ 586470 h 1050628"/>
                <a:gd name="GluePoint568X" fmla="*/ 2229557 w 2449768"/>
                <a:gd name="GluePoint568Y" fmla="*/ 610775 h 1050628"/>
                <a:gd name="GluePoint569X" fmla="*/ 2205253 w 2449768"/>
                <a:gd name="GluePoint569Y" fmla="*/ 604698 h 1050628"/>
                <a:gd name="GluePoint570X" fmla="*/ 2211329 w 2449768"/>
                <a:gd name="GluePoint570Y" fmla="*/ 577356 h 1050628"/>
                <a:gd name="GluePoint571X" fmla="*/ 2222342 w 2449768"/>
                <a:gd name="GluePoint571Y" fmla="*/ 576217 h 1050628"/>
                <a:gd name="GluePoint572X" fmla="*/ 1092183 w 2449768"/>
                <a:gd name="GluePoint572Y" fmla="*/ 571660 h 1050628"/>
                <a:gd name="GluePoint573X" fmla="*/ 1105475 w 2449768"/>
                <a:gd name="GluePoint573Y" fmla="*/ 580394 h 1050628"/>
                <a:gd name="GluePoint574X" fmla="*/ 1099399 w 2449768"/>
                <a:gd name="GluePoint574Y" fmla="*/ 604699 h 1050628"/>
                <a:gd name="GluePoint575X" fmla="*/ 1075094 w 2449768"/>
                <a:gd name="GluePoint575Y" fmla="*/ 598623 h 1050628"/>
                <a:gd name="GluePoint576X" fmla="*/ 1081170 w 2449768"/>
                <a:gd name="GluePoint576Y" fmla="*/ 574318 h 1050628"/>
                <a:gd name="GluePoint577X" fmla="*/ 1092183 w 2449768"/>
                <a:gd name="GluePoint577Y" fmla="*/ 571660 h 1050628"/>
                <a:gd name="GluePoint578X" fmla="*/ 2000563 w 2449768"/>
                <a:gd name="GluePoint578Y" fmla="*/ 568622 h 1050628"/>
                <a:gd name="GluePoint579X" fmla="*/ 2013855 w 2449768"/>
                <a:gd name="GluePoint579Y" fmla="*/ 577356 h 1050628"/>
                <a:gd name="GluePoint580X" fmla="*/ 2007779 w 2449768"/>
                <a:gd name="GluePoint580Y" fmla="*/ 601661 h 1050628"/>
                <a:gd name="GluePoint581X" fmla="*/ 1983474 w 2449768"/>
                <a:gd name="GluePoint581Y" fmla="*/ 595585 h 1050628"/>
                <a:gd name="GluePoint582X" fmla="*/ 1989550 w 2449768"/>
                <a:gd name="GluePoint582Y" fmla="*/ 571280 h 1050628"/>
                <a:gd name="GluePoint583X" fmla="*/ 2000563 w 2449768"/>
                <a:gd name="GluePoint583Y" fmla="*/ 568622 h 1050628"/>
                <a:gd name="GluePoint584X" fmla="*/ 745844 w 2449768"/>
                <a:gd name="GluePoint584Y" fmla="*/ 568622 h 1050628"/>
                <a:gd name="GluePoint585X" fmla="*/ 759136 w 2449768"/>
                <a:gd name="GluePoint585Y" fmla="*/ 577356 h 1050628"/>
                <a:gd name="GluePoint586X" fmla="*/ 753060 w 2449768"/>
                <a:gd name="GluePoint586Y" fmla="*/ 601661 h 1050628"/>
                <a:gd name="GluePoint587X" fmla="*/ 728755 w 2449768"/>
                <a:gd name="GluePoint587Y" fmla="*/ 595585 h 1050628"/>
                <a:gd name="GluePoint588X" fmla="*/ 734831 w 2449768"/>
                <a:gd name="GluePoint588Y" fmla="*/ 571280 h 1050628"/>
                <a:gd name="GluePoint589X" fmla="*/ 745844 w 2449768"/>
                <a:gd name="GluePoint589Y" fmla="*/ 568622 h 1050628"/>
                <a:gd name="GluePoint590X" fmla="*/ 533179 w 2449768"/>
                <a:gd name="GluePoint590Y" fmla="*/ 568622 h 1050628"/>
                <a:gd name="GluePoint591X" fmla="*/ 546471 w 2449768"/>
                <a:gd name="GluePoint591Y" fmla="*/ 577356 h 1050628"/>
                <a:gd name="GluePoint592X" fmla="*/ 540395 w 2449768"/>
                <a:gd name="GluePoint592Y" fmla="*/ 601661 h 1050628"/>
                <a:gd name="GluePoint593X" fmla="*/ 516090 w 2449768"/>
                <a:gd name="GluePoint593Y" fmla="*/ 595585 h 1050628"/>
                <a:gd name="GluePoint594X" fmla="*/ 522166 w 2449768"/>
                <a:gd name="GluePoint594Y" fmla="*/ 571280 h 1050628"/>
                <a:gd name="GluePoint595X" fmla="*/ 533179 w 2449768"/>
                <a:gd name="GluePoint595Y" fmla="*/ 568622 h 1050628"/>
                <a:gd name="GluePoint596X" fmla="*/ 1866889 w 2449768"/>
                <a:gd name="GluePoint596Y" fmla="*/ 565584 h 1050628"/>
                <a:gd name="GluePoint597X" fmla="*/ 1880180 w 2449768"/>
                <a:gd name="GluePoint597Y" fmla="*/ 574318 h 1050628"/>
                <a:gd name="GluePoint598X" fmla="*/ 1874104 w 2449768"/>
                <a:gd name="GluePoint598Y" fmla="*/ 598623 h 1050628"/>
                <a:gd name="GluePoint599X" fmla="*/ 1849800 w 2449768"/>
                <a:gd name="GluePoint599Y" fmla="*/ 592547 h 1050628"/>
                <a:gd name="GluePoint600X" fmla="*/ 1855876 w 2449768"/>
                <a:gd name="GluePoint600Y" fmla="*/ 568242 h 1050628"/>
                <a:gd name="GluePoint601X" fmla="*/ 1866889 w 2449768"/>
                <a:gd name="GluePoint601Y" fmla="*/ 565584 h 1050628"/>
                <a:gd name="GluePoint602X" fmla="*/ 1508397 w 2449768"/>
                <a:gd name="GluePoint602Y" fmla="*/ 565584 h 1050628"/>
                <a:gd name="GluePoint603X" fmla="*/ 1521689 w 2449768"/>
                <a:gd name="GluePoint603Y" fmla="*/ 574318 h 1050628"/>
                <a:gd name="GluePoint604X" fmla="*/ 1515613 w 2449768"/>
                <a:gd name="GluePoint604Y" fmla="*/ 598623 h 1050628"/>
                <a:gd name="GluePoint605X" fmla="*/ 1491308 w 2449768"/>
                <a:gd name="GluePoint605Y" fmla="*/ 592547 h 1050628"/>
                <a:gd name="GluePoint606X" fmla="*/ 1497384 w 2449768"/>
                <a:gd name="GluePoint606Y" fmla="*/ 568242 h 1050628"/>
                <a:gd name="GluePoint607X" fmla="*/ 1508397 w 2449768"/>
                <a:gd name="GluePoint607Y" fmla="*/ 565584 h 1050628"/>
                <a:gd name="GluePoint608X" fmla="*/ 2365130 w 2449768"/>
                <a:gd name="GluePoint608Y" fmla="*/ 556470 h 1050628"/>
                <a:gd name="GluePoint609X" fmla="*/ 2378422 w 2449768"/>
                <a:gd name="GluePoint609Y" fmla="*/ 565204 h 1050628"/>
                <a:gd name="GluePoint610X" fmla="*/ 2372346 w 2449768"/>
                <a:gd name="GluePoint610Y" fmla="*/ 589509 h 1050628"/>
                <a:gd name="GluePoint611X" fmla="*/ 2348041 w 2449768"/>
                <a:gd name="GluePoint611Y" fmla="*/ 583433 h 1050628"/>
                <a:gd name="GluePoint612X" fmla="*/ 2354117 w 2449768"/>
                <a:gd name="GluePoint612Y" fmla="*/ 559128 h 1050628"/>
                <a:gd name="GluePoint613X" fmla="*/ 2365130 w 2449768"/>
                <a:gd name="GluePoint613Y" fmla="*/ 556470 h 1050628"/>
                <a:gd name="GluePoint614X" fmla="*/ 1620805 w 2449768"/>
                <a:gd name="GluePoint614Y" fmla="*/ 550394 h 1050628"/>
                <a:gd name="GluePoint615X" fmla="*/ 1634097 w 2449768"/>
                <a:gd name="GluePoint615Y" fmla="*/ 559128 h 1050628"/>
                <a:gd name="GluePoint616X" fmla="*/ 1628021 w 2449768"/>
                <a:gd name="GluePoint616Y" fmla="*/ 583433 h 1050628"/>
                <a:gd name="GluePoint617X" fmla="*/ 1603716 w 2449768"/>
                <a:gd name="GluePoint617Y" fmla="*/ 577357 h 1050628"/>
                <a:gd name="GluePoint618X" fmla="*/ 1609792 w 2449768"/>
                <a:gd name="GluePoint618Y" fmla="*/ 553052 h 1050628"/>
                <a:gd name="GluePoint619X" fmla="*/ 1620805 w 2449768"/>
                <a:gd name="GluePoint619Y" fmla="*/ 550394 h 1050628"/>
                <a:gd name="GluePoint620X" fmla="*/ 2097781 w 2449768"/>
                <a:gd name="GluePoint620Y" fmla="*/ 544317 h 1050628"/>
                <a:gd name="GluePoint621X" fmla="*/ 2111073 w 2449768"/>
                <a:gd name="GluePoint621Y" fmla="*/ 553051 h 1050628"/>
                <a:gd name="GluePoint622X" fmla="*/ 2104997 w 2449768"/>
                <a:gd name="GluePoint622Y" fmla="*/ 577356 h 1050628"/>
                <a:gd name="GluePoint623X" fmla="*/ 2080692 w 2449768"/>
                <a:gd name="GluePoint623Y" fmla="*/ 571280 h 1050628"/>
                <a:gd name="GluePoint624X" fmla="*/ 2086768 w 2449768"/>
                <a:gd name="GluePoint624Y" fmla="*/ 546975 h 1050628"/>
                <a:gd name="GluePoint625X" fmla="*/ 2097781 w 2449768"/>
                <a:gd name="GluePoint625Y" fmla="*/ 544317 h 1050628"/>
                <a:gd name="GluePoint626X" fmla="*/ 1745366 w 2449768"/>
                <a:gd name="GluePoint626Y" fmla="*/ 538241 h 1050628"/>
                <a:gd name="GluePoint627X" fmla="*/ 1758658 w 2449768"/>
                <a:gd name="GluePoint627Y" fmla="*/ 546975 h 1050628"/>
                <a:gd name="GluePoint628X" fmla="*/ 1752582 w 2449768"/>
                <a:gd name="GluePoint628Y" fmla="*/ 571280 h 1050628"/>
                <a:gd name="GluePoint629X" fmla="*/ 1728277 w 2449768"/>
                <a:gd name="GluePoint629Y" fmla="*/ 565204 h 1050628"/>
                <a:gd name="GluePoint630X" fmla="*/ 1734353 w 2449768"/>
                <a:gd name="GluePoint630Y" fmla="*/ 540899 h 1050628"/>
                <a:gd name="GluePoint631X" fmla="*/ 1745366 w 2449768"/>
                <a:gd name="GluePoint631Y" fmla="*/ 538241 h 1050628"/>
                <a:gd name="GluePoint632X" fmla="*/ 624322 w 2449768"/>
                <a:gd name="GluePoint632Y" fmla="*/ 529127 h 1050628"/>
                <a:gd name="GluePoint633X" fmla="*/ 637613 w 2449768"/>
                <a:gd name="GluePoint633Y" fmla="*/ 537861 h 1050628"/>
                <a:gd name="GluePoint634X" fmla="*/ 631537 w 2449768"/>
                <a:gd name="GluePoint634Y" fmla="*/ 562166 h 1050628"/>
                <a:gd name="GluePoint635X" fmla="*/ 607233 w 2449768"/>
                <a:gd name="GluePoint635Y" fmla="*/ 556090 h 1050628"/>
                <a:gd name="GluePoint636X" fmla="*/ 613309 w 2449768"/>
                <a:gd name="GluePoint636Y" fmla="*/ 531785 h 1050628"/>
                <a:gd name="GluePoint637X" fmla="*/ 624322 w 2449768"/>
                <a:gd name="GluePoint637Y" fmla="*/ 529127 h 1050628"/>
                <a:gd name="GluePoint638X" fmla="*/ 958508 w 2449768"/>
                <a:gd name="GluePoint638Y" fmla="*/ 523051 h 1050628"/>
                <a:gd name="GluePoint639X" fmla="*/ 971800 w 2449768"/>
                <a:gd name="GluePoint639Y" fmla="*/ 531785 h 1050628"/>
                <a:gd name="GluePoint640X" fmla="*/ 965724 w 2449768"/>
                <a:gd name="GluePoint640Y" fmla="*/ 556090 h 1050628"/>
                <a:gd name="GluePoint641X" fmla="*/ 941419 w 2449768"/>
                <a:gd name="GluePoint641Y" fmla="*/ 550014 h 1050628"/>
                <a:gd name="GluePoint642X" fmla="*/ 947495 w 2449768"/>
                <a:gd name="GluePoint642Y" fmla="*/ 525709 h 1050628"/>
                <a:gd name="GluePoint643X" fmla="*/ 958508 w 2449768"/>
                <a:gd name="GluePoint643Y" fmla="*/ 523051 h 1050628"/>
                <a:gd name="GluePoint644X" fmla="*/ 1177248 w 2449768"/>
                <a:gd name="GluePoint644Y" fmla="*/ 507861 h 1050628"/>
                <a:gd name="GluePoint645X" fmla="*/ 1190540 w 2449768"/>
                <a:gd name="GluePoint645Y" fmla="*/ 516595 h 1050628"/>
                <a:gd name="GluePoint646X" fmla="*/ 1184464 w 2449768"/>
                <a:gd name="GluePoint646Y" fmla="*/ 540900 h 1050628"/>
                <a:gd name="GluePoint647X" fmla="*/ 1160159 w 2449768"/>
                <a:gd name="GluePoint647Y" fmla="*/ 534824 h 1050628"/>
                <a:gd name="GluePoint648X" fmla="*/ 1166235 w 2449768"/>
                <a:gd name="GluePoint648Y" fmla="*/ 510519 h 1050628"/>
                <a:gd name="GluePoint649X" fmla="*/ 1177248 w 2449768"/>
                <a:gd name="GluePoint649Y" fmla="*/ 507861 h 1050628"/>
                <a:gd name="GluePoint650X" fmla="*/ 1399027 w 2449768"/>
                <a:gd name="GluePoint650Y" fmla="*/ 504823 h 1050628"/>
                <a:gd name="GluePoint651X" fmla="*/ 1412319 w 2449768"/>
                <a:gd name="GluePoint651Y" fmla="*/ 513557 h 1050628"/>
                <a:gd name="GluePoint652X" fmla="*/ 1406243 w 2449768"/>
                <a:gd name="GluePoint652Y" fmla="*/ 537862 h 1050628"/>
                <a:gd name="GluePoint653X" fmla="*/ 1381938 w 2449768"/>
                <a:gd name="GluePoint653Y" fmla="*/ 531786 h 1050628"/>
                <a:gd name="GluePoint654X" fmla="*/ 1388014 w 2449768"/>
                <a:gd name="GluePoint654Y" fmla="*/ 507481 h 1050628"/>
                <a:gd name="GluePoint655X" fmla="*/ 1399027 w 2449768"/>
                <a:gd name="GluePoint655Y" fmla="*/ 504823 h 1050628"/>
                <a:gd name="GluePoint656X" fmla="*/ 2194999 w 2449768"/>
                <a:gd name="GluePoint656Y" fmla="*/ 492670 h 1050628"/>
                <a:gd name="GluePoint657X" fmla="*/ 2208291 w 2449768"/>
                <a:gd name="GluePoint657Y" fmla="*/ 501404 h 1050628"/>
                <a:gd name="GluePoint658X" fmla="*/ 2202214 w 2449768"/>
                <a:gd name="GluePoint658Y" fmla="*/ 525709 h 1050628"/>
                <a:gd name="GluePoint659X" fmla="*/ 2177910 w 2449768"/>
                <a:gd name="GluePoint659Y" fmla="*/ 519633 h 1050628"/>
                <a:gd name="GluePoint660X" fmla="*/ 2183986 w 2449768"/>
                <a:gd name="GluePoint660Y" fmla="*/ 495328 h 1050628"/>
                <a:gd name="GluePoint661X" fmla="*/ 2194999 w 2449768"/>
                <a:gd name="GluePoint661Y" fmla="*/ 492670 h 1050628"/>
                <a:gd name="GluePoint662X" fmla="*/ 1912459 w 2449768"/>
                <a:gd name="GluePoint662Y" fmla="*/ 480518 h 1050628"/>
                <a:gd name="GluePoint663X" fmla="*/ 1925751 w 2449768"/>
                <a:gd name="GluePoint663Y" fmla="*/ 489252 h 1050628"/>
                <a:gd name="GluePoint664X" fmla="*/ 1919675 w 2449768"/>
                <a:gd name="GluePoint664Y" fmla="*/ 513557 h 1050628"/>
                <a:gd name="GluePoint665X" fmla="*/ 1895370 w 2449768"/>
                <a:gd name="GluePoint665Y" fmla="*/ 507481 h 1050628"/>
                <a:gd name="GluePoint666X" fmla="*/ 1901446 w 2449768"/>
                <a:gd name="GluePoint666Y" fmla="*/ 483176 h 1050628"/>
                <a:gd name="GluePoint667X" fmla="*/ 1912459 w 2449768"/>
                <a:gd name="GluePoint667Y" fmla="*/ 480518 h 1050628"/>
                <a:gd name="GluePoint668X" fmla="*/ 803567 w 2449768"/>
                <a:gd name="GluePoint668Y" fmla="*/ 480518 h 1050628"/>
                <a:gd name="GluePoint669X" fmla="*/ 816859 w 2449768"/>
                <a:gd name="GluePoint669Y" fmla="*/ 489252 h 1050628"/>
                <a:gd name="GluePoint670X" fmla="*/ 810783 w 2449768"/>
                <a:gd name="GluePoint670Y" fmla="*/ 513557 h 1050628"/>
                <a:gd name="GluePoint671X" fmla="*/ 786478 w 2449768"/>
                <a:gd name="GluePoint671Y" fmla="*/ 507481 h 1050628"/>
                <a:gd name="GluePoint672X" fmla="*/ 792554 w 2449768"/>
                <a:gd name="GluePoint672Y" fmla="*/ 483176 h 1050628"/>
                <a:gd name="GluePoint673X" fmla="*/ 803567 w 2449768"/>
                <a:gd name="GluePoint673Y" fmla="*/ 480518 h 1050628"/>
                <a:gd name="GluePoint674X" fmla="*/ 1550930 w 2449768"/>
                <a:gd name="GluePoint674Y" fmla="*/ 471404 h 1050628"/>
                <a:gd name="GluePoint675X" fmla="*/ 1564222 w 2449768"/>
                <a:gd name="GluePoint675Y" fmla="*/ 480138 h 1050628"/>
                <a:gd name="GluePoint676X" fmla="*/ 1558146 w 2449768"/>
                <a:gd name="GluePoint676Y" fmla="*/ 504443 h 1050628"/>
                <a:gd name="GluePoint677X" fmla="*/ 1533841 w 2449768"/>
                <a:gd name="GluePoint677Y" fmla="*/ 498367 h 1050628"/>
                <a:gd name="GluePoint678X" fmla="*/ 1539917 w 2449768"/>
                <a:gd name="GluePoint678Y" fmla="*/ 474062 h 1050628"/>
                <a:gd name="GluePoint679X" fmla="*/ 1550930 w 2449768"/>
                <a:gd name="GluePoint679Y" fmla="*/ 471404 h 1050628"/>
                <a:gd name="GluePoint680X" fmla="*/ 2307407 w 2449768"/>
                <a:gd name="GluePoint680Y" fmla="*/ 465328 h 1050628"/>
                <a:gd name="GluePoint681X" fmla="*/ 2320698 w 2449768"/>
                <a:gd name="GluePoint681Y" fmla="*/ 474062 h 1050628"/>
                <a:gd name="GluePoint682X" fmla="*/ 2314622 w 2449768"/>
                <a:gd name="GluePoint682Y" fmla="*/ 498367 h 1050628"/>
                <a:gd name="GluePoint683X" fmla="*/ 2290318 w 2449768"/>
                <a:gd name="GluePoint683Y" fmla="*/ 492291 h 1050628"/>
                <a:gd name="GluePoint684X" fmla="*/ 2296394 w 2449768"/>
                <a:gd name="GluePoint684Y" fmla="*/ 467986 h 1050628"/>
                <a:gd name="GluePoint685X" fmla="*/ 2307407 w 2449768"/>
                <a:gd name="GluePoint685Y" fmla="*/ 465328 h 1050628"/>
                <a:gd name="GluePoint686X" fmla="*/ 1076992 w 2449768"/>
                <a:gd name="GluePoint686Y" fmla="*/ 462290 h 1050628"/>
                <a:gd name="GluePoint687X" fmla="*/ 1090284 w 2449768"/>
                <a:gd name="GluePoint687Y" fmla="*/ 471024 h 1050628"/>
                <a:gd name="GluePoint688X" fmla="*/ 1084208 w 2449768"/>
                <a:gd name="GluePoint688Y" fmla="*/ 495329 h 1050628"/>
                <a:gd name="GluePoint689X" fmla="*/ 1059903 w 2449768"/>
                <a:gd name="GluePoint689Y" fmla="*/ 489253 h 1050628"/>
                <a:gd name="GluePoint690X" fmla="*/ 1065979 w 2449768"/>
                <a:gd name="GluePoint690Y" fmla="*/ 464948 h 1050628"/>
                <a:gd name="GluePoint691X" fmla="*/ 1076992 w 2449768"/>
                <a:gd name="GluePoint691Y" fmla="*/ 462290 h 1050628"/>
                <a:gd name="GluePoint692X" fmla="*/ 2030944 w 2449768"/>
                <a:gd name="GluePoint692Y" fmla="*/ 456214 h 1050628"/>
                <a:gd name="GluePoint693X" fmla="*/ 2044236 w 2449768"/>
                <a:gd name="GluePoint693Y" fmla="*/ 464948 h 1050628"/>
                <a:gd name="GluePoint694X" fmla="*/ 2038160 w 2449768"/>
                <a:gd name="GluePoint694Y" fmla="*/ 489253 h 1050628"/>
                <a:gd name="GluePoint695X" fmla="*/ 2013855 w 2449768"/>
                <a:gd name="GluePoint695Y" fmla="*/ 483177 h 1050628"/>
                <a:gd name="GluePoint696X" fmla="*/ 2019931 w 2449768"/>
                <a:gd name="GluePoint696Y" fmla="*/ 458872 h 1050628"/>
                <a:gd name="GluePoint697X" fmla="*/ 2030944 w 2449768"/>
                <a:gd name="GluePoint697Y" fmla="*/ 456214 h 1050628"/>
                <a:gd name="GluePoint698X" fmla="*/ 1280542 w 2449768"/>
                <a:gd name="GluePoint698Y" fmla="*/ 453176 h 1050628"/>
                <a:gd name="GluePoint699X" fmla="*/ 1293834 w 2449768"/>
                <a:gd name="GluePoint699Y" fmla="*/ 461910 h 1050628"/>
                <a:gd name="GluePoint700X" fmla="*/ 1287758 w 2449768"/>
                <a:gd name="GluePoint700Y" fmla="*/ 486215 h 1050628"/>
                <a:gd name="GluePoint701X" fmla="*/ 1263453 w 2449768"/>
                <a:gd name="GluePoint701Y" fmla="*/ 480139 h 1050628"/>
                <a:gd name="GluePoint702X" fmla="*/ 1269529 w 2449768"/>
                <a:gd name="GluePoint702Y" fmla="*/ 455834 h 1050628"/>
                <a:gd name="GluePoint703X" fmla="*/ 1280542 w 2449768"/>
                <a:gd name="GluePoint703Y" fmla="*/ 453176 h 1050628"/>
                <a:gd name="GluePoint704X" fmla="*/ 679006 w 2449768"/>
                <a:gd name="GluePoint704Y" fmla="*/ 450138 h 1050628"/>
                <a:gd name="GluePoint705X" fmla="*/ 692298 w 2449768"/>
                <a:gd name="GluePoint705Y" fmla="*/ 458872 h 1050628"/>
                <a:gd name="GluePoint706X" fmla="*/ 686222 w 2449768"/>
                <a:gd name="GluePoint706Y" fmla="*/ 483177 h 1050628"/>
                <a:gd name="GluePoint707X" fmla="*/ 661917 w 2449768"/>
                <a:gd name="GluePoint707Y" fmla="*/ 477101 h 1050628"/>
                <a:gd name="GluePoint708X" fmla="*/ 667993 w 2449768"/>
                <a:gd name="GluePoint708Y" fmla="*/ 452796 h 1050628"/>
                <a:gd name="GluePoint709X" fmla="*/ 679006 w 2449768"/>
                <a:gd name="GluePoint709Y" fmla="*/ 450138 h 1050628"/>
                <a:gd name="GluePoint710X" fmla="*/ 1815242 w 2449768"/>
                <a:gd name="GluePoint710Y" fmla="*/ 447099 h 1050628"/>
                <a:gd name="GluePoint711X" fmla="*/ 1828533 w 2449768"/>
                <a:gd name="GluePoint711Y" fmla="*/ 455833 h 1050628"/>
                <a:gd name="GluePoint712X" fmla="*/ 1822457 w 2449768"/>
                <a:gd name="GluePoint712Y" fmla="*/ 480138 h 1050628"/>
                <a:gd name="GluePoint713X" fmla="*/ 1798152 w 2449768"/>
                <a:gd name="GluePoint713Y" fmla="*/ 474062 h 1050628"/>
                <a:gd name="GluePoint714X" fmla="*/ 1804228 w 2449768"/>
                <a:gd name="GluePoint714Y" fmla="*/ 449757 h 1050628"/>
                <a:gd name="GluePoint715X" fmla="*/ 1815242 w 2449768"/>
                <a:gd name="GluePoint715Y" fmla="*/ 447099 h 1050628"/>
                <a:gd name="GluePoint716X" fmla="*/ 1699795 w 2449768"/>
                <a:gd name="GluePoint716Y" fmla="*/ 444061 h 1050628"/>
                <a:gd name="GluePoint717X" fmla="*/ 1713087 w 2449768"/>
                <a:gd name="GluePoint717Y" fmla="*/ 452795 h 1050628"/>
                <a:gd name="GluePoint718X" fmla="*/ 1707011 w 2449768"/>
                <a:gd name="GluePoint718Y" fmla="*/ 477100 h 1050628"/>
                <a:gd name="GluePoint719X" fmla="*/ 1682706 w 2449768"/>
                <a:gd name="GluePoint719Y" fmla="*/ 471024 h 1050628"/>
                <a:gd name="GluePoint720X" fmla="*/ 1688782 w 2449768"/>
                <a:gd name="GluePoint720Y" fmla="*/ 446719 h 1050628"/>
                <a:gd name="GluePoint721X" fmla="*/ 1699795 w 2449768"/>
                <a:gd name="GluePoint721Y" fmla="*/ 444061 h 1050628"/>
                <a:gd name="GluePoint722X" fmla="*/ 888633 w 2449768"/>
                <a:gd name="GluePoint722Y" fmla="*/ 434947 h 1050628"/>
                <a:gd name="GluePoint723X" fmla="*/ 901925 w 2449768"/>
                <a:gd name="GluePoint723Y" fmla="*/ 443681 h 1050628"/>
                <a:gd name="GluePoint724X" fmla="*/ 895849 w 2449768"/>
                <a:gd name="GluePoint724Y" fmla="*/ 467986 h 1050628"/>
                <a:gd name="GluePoint725X" fmla="*/ 871544 w 2449768"/>
                <a:gd name="GluePoint725Y" fmla="*/ 461910 h 1050628"/>
                <a:gd name="GluePoint726X" fmla="*/ 877620 w 2449768"/>
                <a:gd name="GluePoint726Y" fmla="*/ 437605 h 1050628"/>
                <a:gd name="GluePoint727X" fmla="*/ 888633 w 2449768"/>
                <a:gd name="GluePoint727Y" fmla="*/ 434947 h 1050628"/>
                <a:gd name="GluePoint728X" fmla="*/ 2158542 w 2449768"/>
                <a:gd name="GluePoint728Y" fmla="*/ 407605 h 1050628"/>
                <a:gd name="GluePoint729X" fmla="*/ 2171833 w 2449768"/>
                <a:gd name="GluePoint729Y" fmla="*/ 416339 h 1050628"/>
                <a:gd name="GluePoint730X" fmla="*/ 2165757 w 2449768"/>
                <a:gd name="GluePoint730Y" fmla="*/ 440644 h 1050628"/>
                <a:gd name="GluePoint731X" fmla="*/ 2141453 w 2449768"/>
                <a:gd name="GluePoint731Y" fmla="*/ 434568 h 1050628"/>
                <a:gd name="GluePoint732X" fmla="*/ 2147529 w 2449768"/>
                <a:gd name="GluePoint732Y" fmla="*/ 410263 h 1050628"/>
                <a:gd name="GluePoint733X" fmla="*/ 2158542 w 2449768"/>
                <a:gd name="GluePoint733Y" fmla="*/ 407605 h 1050628"/>
                <a:gd name="GluePoint734X" fmla="*/ 1484092 w 2449768"/>
                <a:gd name="GluePoint734Y" fmla="*/ 407605 h 1050628"/>
                <a:gd name="GluePoint735X" fmla="*/ 1497384 w 2449768"/>
                <a:gd name="GluePoint735Y" fmla="*/ 416339 h 1050628"/>
                <a:gd name="GluePoint736X" fmla="*/ 1491308 w 2449768"/>
                <a:gd name="GluePoint736Y" fmla="*/ 440644 h 1050628"/>
                <a:gd name="GluePoint737X" fmla="*/ 1467003 w 2449768"/>
                <a:gd name="GluePoint737Y" fmla="*/ 434568 h 1050628"/>
                <a:gd name="GluePoint738X" fmla="*/ 1473079 w 2449768"/>
                <a:gd name="GluePoint738Y" fmla="*/ 410263 h 1050628"/>
                <a:gd name="GluePoint739X" fmla="*/ 1484092 w 2449768"/>
                <a:gd name="GluePoint739Y" fmla="*/ 407605 h 1050628"/>
                <a:gd name="GluePoint740X" fmla="*/ 1365608 w 2449768"/>
                <a:gd name="GluePoint740Y" fmla="*/ 404567 h 1050628"/>
                <a:gd name="GluePoint741X" fmla="*/ 1378900 w 2449768"/>
                <a:gd name="GluePoint741Y" fmla="*/ 413301 h 1050628"/>
                <a:gd name="GluePoint742X" fmla="*/ 1372824 w 2449768"/>
                <a:gd name="GluePoint742Y" fmla="*/ 437606 h 1050628"/>
                <a:gd name="GluePoint743X" fmla="*/ 1348519 w 2449768"/>
                <a:gd name="GluePoint743Y" fmla="*/ 431530 h 1050628"/>
                <a:gd name="GluePoint744X" fmla="*/ 1354595 w 2449768"/>
                <a:gd name="GluePoint744Y" fmla="*/ 407225 h 1050628"/>
                <a:gd name="GluePoint745X" fmla="*/ 1365608 w 2449768"/>
                <a:gd name="GluePoint745Y" fmla="*/ 404567 h 1050628"/>
                <a:gd name="GluePoint746X" fmla="*/ 988889 w 2449768"/>
                <a:gd name="GluePoint746Y" fmla="*/ 404567 h 1050628"/>
                <a:gd name="GluePoint747X" fmla="*/ 1002180 w 2449768"/>
                <a:gd name="GluePoint747Y" fmla="*/ 413301 h 1050628"/>
                <a:gd name="GluePoint748X" fmla="*/ 996104 w 2449768"/>
                <a:gd name="GluePoint748Y" fmla="*/ 437606 h 1050628"/>
                <a:gd name="GluePoint749X" fmla="*/ 971800 w 2449768"/>
                <a:gd name="GluePoint749Y" fmla="*/ 431530 h 1050628"/>
                <a:gd name="GluePoint750X" fmla="*/ 977876 w 2449768"/>
                <a:gd name="GluePoint750Y" fmla="*/ 407225 h 1050628"/>
                <a:gd name="GluePoint751X" fmla="*/ 988889 w 2449768"/>
                <a:gd name="GluePoint751Y" fmla="*/ 404567 h 1050628"/>
                <a:gd name="GluePoint752X" fmla="*/ 1182565 w 2449768"/>
                <a:gd name="GluePoint752Y" fmla="*/ 394312 h 1050628"/>
                <a:gd name="GluePoint753X" fmla="*/ 1193578 w 2449768"/>
                <a:gd name="GluePoint753Y" fmla="*/ 404186 h 1050628"/>
                <a:gd name="GluePoint754X" fmla="*/ 1187502 w 2449768"/>
                <a:gd name="GluePoint754Y" fmla="*/ 428491 h 1050628"/>
                <a:gd name="GluePoint755X" fmla="*/ 1163197 w 2449768"/>
                <a:gd name="GluePoint755Y" fmla="*/ 422415 h 1050628"/>
                <a:gd name="GluePoint756X" fmla="*/ 1169273 w 2449768"/>
                <a:gd name="GluePoint756Y" fmla="*/ 398110 h 1050628"/>
                <a:gd name="GluePoint757X" fmla="*/ 1182565 w 2449768"/>
                <a:gd name="GluePoint757Y" fmla="*/ 394312 h 1050628"/>
                <a:gd name="GluePoint758X" fmla="*/ 1620805 w 2449768"/>
                <a:gd name="GluePoint758Y" fmla="*/ 389376 h 1050628"/>
                <a:gd name="GluePoint759X" fmla="*/ 1634097 w 2449768"/>
                <a:gd name="GluePoint759Y" fmla="*/ 398110 h 1050628"/>
                <a:gd name="GluePoint760X" fmla="*/ 1628021 w 2449768"/>
                <a:gd name="GluePoint760Y" fmla="*/ 422415 h 1050628"/>
                <a:gd name="GluePoint761X" fmla="*/ 1603716 w 2449768"/>
                <a:gd name="GluePoint761Y" fmla="*/ 416339 h 1050628"/>
                <a:gd name="GluePoint762X" fmla="*/ 1609792 w 2449768"/>
                <a:gd name="GluePoint762Y" fmla="*/ 392034 h 1050628"/>
                <a:gd name="GluePoint763X" fmla="*/ 1620805 w 2449768"/>
                <a:gd name="GluePoint763Y" fmla="*/ 389376 h 1050628"/>
                <a:gd name="GluePoint764X" fmla="*/ 1961068 w 2449768"/>
                <a:gd name="GluePoint764Y" fmla="*/ 380262 h 1050628"/>
                <a:gd name="GluePoint765X" fmla="*/ 1974360 w 2449768"/>
                <a:gd name="GluePoint765Y" fmla="*/ 388996 h 1050628"/>
                <a:gd name="GluePoint766X" fmla="*/ 1968284 w 2449768"/>
                <a:gd name="GluePoint766Y" fmla="*/ 413301 h 1050628"/>
                <a:gd name="GluePoint767X" fmla="*/ 1943979 w 2449768"/>
                <a:gd name="GluePoint767Y" fmla="*/ 407225 h 1050628"/>
                <a:gd name="GluePoint768X" fmla="*/ 1950055 w 2449768"/>
                <a:gd name="GluePoint768Y" fmla="*/ 382920 h 1050628"/>
                <a:gd name="GluePoint769X" fmla="*/ 1961068 w 2449768"/>
                <a:gd name="GluePoint769Y" fmla="*/ 380262 h 1050628"/>
                <a:gd name="GluePoint770X" fmla="*/ 770148 w 2449768"/>
                <a:gd name="GluePoint770Y" fmla="*/ 380262 h 1050628"/>
                <a:gd name="GluePoint771X" fmla="*/ 783440 w 2449768"/>
                <a:gd name="GluePoint771Y" fmla="*/ 388996 h 1050628"/>
                <a:gd name="GluePoint772X" fmla="*/ 777364 w 2449768"/>
                <a:gd name="GluePoint772Y" fmla="*/ 413301 h 1050628"/>
                <a:gd name="GluePoint773X" fmla="*/ 753059 w 2449768"/>
                <a:gd name="GluePoint773Y" fmla="*/ 407225 h 1050628"/>
                <a:gd name="GluePoint774X" fmla="*/ 759135 w 2449768"/>
                <a:gd name="GluePoint774Y" fmla="*/ 382920 h 1050628"/>
                <a:gd name="GluePoint775X" fmla="*/ 770148 w 2449768"/>
                <a:gd name="GluePoint775Y" fmla="*/ 380262 h 1050628"/>
                <a:gd name="GluePoint776X" fmla="*/ 2240571 w 2449768"/>
                <a:gd name="GluePoint776Y" fmla="*/ 352920 h 1050628"/>
                <a:gd name="GluePoint777X" fmla="*/ 2253862 w 2449768"/>
                <a:gd name="GluePoint777Y" fmla="*/ 361654 h 1050628"/>
                <a:gd name="GluePoint778X" fmla="*/ 2247786 w 2449768"/>
                <a:gd name="GluePoint778Y" fmla="*/ 385959 h 1050628"/>
                <a:gd name="GluePoint779X" fmla="*/ 2223481 w 2449768"/>
                <a:gd name="GluePoint779Y" fmla="*/ 379883 h 1050628"/>
                <a:gd name="GluePoint780X" fmla="*/ 2229557 w 2449768"/>
                <a:gd name="GluePoint780Y" fmla="*/ 355578 h 1050628"/>
                <a:gd name="GluePoint781X" fmla="*/ 2240571 w 2449768"/>
                <a:gd name="GluePoint781Y" fmla="*/ 352920 h 1050628"/>
                <a:gd name="GluePoint782X" fmla="*/ 2082590 w 2449768"/>
                <a:gd name="GluePoint782Y" fmla="*/ 352920 h 1050628"/>
                <a:gd name="GluePoint783X" fmla="*/ 2095882 w 2449768"/>
                <a:gd name="GluePoint783Y" fmla="*/ 361654 h 1050628"/>
                <a:gd name="GluePoint784X" fmla="*/ 2089806 w 2449768"/>
                <a:gd name="GluePoint784Y" fmla="*/ 385959 h 1050628"/>
                <a:gd name="GluePoint785X" fmla="*/ 2065501 w 2449768"/>
                <a:gd name="GluePoint785Y" fmla="*/ 379883 h 1050628"/>
                <a:gd name="GluePoint786X" fmla="*/ 2071577 w 2449768"/>
                <a:gd name="GluePoint786Y" fmla="*/ 355578 h 1050628"/>
                <a:gd name="GluePoint787X" fmla="*/ 2082590 w 2449768"/>
                <a:gd name="GluePoint787Y" fmla="*/ 352920 h 1050628"/>
                <a:gd name="GluePoint788X" fmla="*/ 1080030 w 2449768"/>
                <a:gd name="GluePoint788Y" fmla="*/ 337729 h 1050628"/>
                <a:gd name="GluePoint789X" fmla="*/ 1093322 w 2449768"/>
                <a:gd name="GluePoint789Y" fmla="*/ 346463 h 1050628"/>
                <a:gd name="GluePoint790X" fmla="*/ 1087246 w 2449768"/>
                <a:gd name="GluePoint790Y" fmla="*/ 370768 h 1050628"/>
                <a:gd name="GluePoint791X" fmla="*/ 1062941 w 2449768"/>
                <a:gd name="GluePoint791Y" fmla="*/ 364692 h 1050628"/>
                <a:gd name="GluePoint792X" fmla="*/ 1069017 w 2449768"/>
                <a:gd name="GluePoint792Y" fmla="*/ 340387 h 1050628"/>
                <a:gd name="GluePoint793X" fmla="*/ 1080030 w 2449768"/>
                <a:gd name="GluePoint793Y" fmla="*/ 337729 h 1050628"/>
                <a:gd name="GluePoint794X" fmla="*/ 1787899 w 2449768"/>
                <a:gd name="GluePoint794Y" fmla="*/ 331653 h 1050628"/>
                <a:gd name="GluePoint795X" fmla="*/ 1801191 w 2449768"/>
                <a:gd name="GluePoint795Y" fmla="*/ 340387 h 1050628"/>
                <a:gd name="GluePoint796X" fmla="*/ 1795115 w 2449768"/>
                <a:gd name="GluePoint796Y" fmla="*/ 364692 h 1050628"/>
                <a:gd name="GluePoint797X" fmla="*/ 1770810 w 2449768"/>
                <a:gd name="GluePoint797Y" fmla="*/ 358616 h 1050628"/>
                <a:gd name="GluePoint798X" fmla="*/ 1776886 w 2449768"/>
                <a:gd name="GluePoint798Y" fmla="*/ 334311 h 1050628"/>
                <a:gd name="GluePoint799X" fmla="*/ 1787899 w 2449768"/>
                <a:gd name="GluePoint799Y" fmla="*/ 331653 h 1050628"/>
                <a:gd name="GluePoint800X" fmla="*/ 1879040 w 2449768"/>
                <a:gd name="GluePoint800Y" fmla="*/ 328615 h 1050628"/>
                <a:gd name="GluePoint801X" fmla="*/ 1892332 w 2449768"/>
                <a:gd name="GluePoint801Y" fmla="*/ 337349 h 1050628"/>
                <a:gd name="GluePoint802X" fmla="*/ 1886256 w 2449768"/>
                <a:gd name="GluePoint802Y" fmla="*/ 361654 h 1050628"/>
                <a:gd name="GluePoint803X" fmla="*/ 1861951 w 2449768"/>
                <a:gd name="GluePoint803Y" fmla="*/ 355578 h 1050628"/>
                <a:gd name="GluePoint804X" fmla="*/ 1868027 w 2449768"/>
                <a:gd name="GluePoint804Y" fmla="*/ 331273 h 1050628"/>
                <a:gd name="GluePoint805X" fmla="*/ 1879040 w 2449768"/>
                <a:gd name="GluePoint805Y" fmla="*/ 328615 h 1050628"/>
                <a:gd name="GluePoint806X" fmla="*/ 1265352 w 2449768"/>
                <a:gd name="GluePoint806Y" fmla="*/ 325577 h 1050628"/>
                <a:gd name="GluePoint807X" fmla="*/ 1278644 w 2449768"/>
                <a:gd name="GluePoint807Y" fmla="*/ 334311 h 1050628"/>
                <a:gd name="GluePoint808X" fmla="*/ 1272568 w 2449768"/>
                <a:gd name="GluePoint808Y" fmla="*/ 358616 h 1050628"/>
                <a:gd name="GluePoint809X" fmla="*/ 1248263 w 2449768"/>
                <a:gd name="GluePoint809Y" fmla="*/ 352540 h 1050628"/>
                <a:gd name="GluePoint810X" fmla="*/ 1254339 w 2449768"/>
                <a:gd name="GluePoint810Y" fmla="*/ 328235 h 1050628"/>
                <a:gd name="GluePoint811X" fmla="*/ 1265352 w 2449768"/>
                <a:gd name="GluePoint811Y" fmla="*/ 325577 h 1050628"/>
                <a:gd name="GluePoint812X" fmla="*/ 864328 w 2449768"/>
                <a:gd name="GluePoint812Y" fmla="*/ 319501 h 1050628"/>
                <a:gd name="GluePoint813X" fmla="*/ 877620 w 2449768"/>
                <a:gd name="GluePoint813Y" fmla="*/ 328235 h 1050628"/>
                <a:gd name="GluePoint814X" fmla="*/ 871544 w 2449768"/>
                <a:gd name="GluePoint814Y" fmla="*/ 352540 h 1050628"/>
                <a:gd name="GluePoint815X" fmla="*/ 847239 w 2449768"/>
                <a:gd name="GluePoint815Y" fmla="*/ 346464 h 1050628"/>
                <a:gd name="GluePoint816X" fmla="*/ 853315 w 2449768"/>
                <a:gd name="GluePoint816Y" fmla="*/ 322159 h 1050628"/>
                <a:gd name="GluePoint817X" fmla="*/ 864328 w 2449768"/>
                <a:gd name="GluePoint817Y" fmla="*/ 319501 h 1050628"/>
                <a:gd name="GluePoint818X" fmla="*/ 1459788 w 2449768"/>
                <a:gd name="GluePoint818Y" fmla="*/ 316463 h 1050628"/>
                <a:gd name="GluePoint819X" fmla="*/ 1473080 w 2449768"/>
                <a:gd name="GluePoint819Y" fmla="*/ 325197 h 1050628"/>
                <a:gd name="GluePoint820X" fmla="*/ 1467004 w 2449768"/>
                <a:gd name="GluePoint820Y" fmla="*/ 349502 h 1050628"/>
                <a:gd name="GluePoint821X" fmla="*/ 1442699 w 2449768"/>
                <a:gd name="GluePoint821Y" fmla="*/ 343426 h 1050628"/>
                <a:gd name="GluePoint822X" fmla="*/ 1448775 w 2449768"/>
                <a:gd name="GluePoint822Y" fmla="*/ 319121 h 1050628"/>
                <a:gd name="GluePoint823X" fmla="*/ 1459788 w 2449768"/>
                <a:gd name="GluePoint823Y" fmla="*/ 316463 h 1050628"/>
                <a:gd name="GluePoint824X" fmla="*/ 1702833 w 2449768"/>
                <a:gd name="GluePoint824Y" fmla="*/ 310387 h 1050628"/>
                <a:gd name="GluePoint825X" fmla="*/ 1716125 w 2449768"/>
                <a:gd name="GluePoint825Y" fmla="*/ 319121 h 1050628"/>
                <a:gd name="GluePoint826X" fmla="*/ 1710049 w 2449768"/>
                <a:gd name="GluePoint826Y" fmla="*/ 343426 h 1050628"/>
                <a:gd name="GluePoint827X" fmla="*/ 1685744 w 2449768"/>
                <a:gd name="GluePoint827Y" fmla="*/ 337350 h 1050628"/>
                <a:gd name="GluePoint828X" fmla="*/ 1691820 w 2449768"/>
                <a:gd name="GluePoint828Y" fmla="*/ 313045 h 1050628"/>
                <a:gd name="GluePoint829X" fmla="*/ 1702833 w 2449768"/>
                <a:gd name="GluePoint829Y" fmla="*/ 310387 h 1050628"/>
                <a:gd name="GluePoint830X" fmla="*/ 1577893 w 2449768"/>
                <a:gd name="GluePoint830Y" fmla="*/ 297095 h 1050628"/>
                <a:gd name="GluePoint831X" fmla="*/ 1591565 w 2449768"/>
                <a:gd name="GluePoint831Y" fmla="*/ 306969 h 1050628"/>
                <a:gd name="GluePoint832X" fmla="*/ 1585489 w 2449768"/>
                <a:gd name="GluePoint832Y" fmla="*/ 331274 h 1050628"/>
                <a:gd name="GluePoint833X" fmla="*/ 1561184 w 2449768"/>
                <a:gd name="GluePoint833Y" fmla="*/ 325198 h 1050628"/>
                <a:gd name="GluePoint834X" fmla="*/ 1564222 w 2449768"/>
                <a:gd name="GluePoint834Y" fmla="*/ 300893 h 1050628"/>
                <a:gd name="GluePoint835X" fmla="*/ 1577893 w 2449768"/>
                <a:gd name="GluePoint835Y" fmla="*/ 297095 h 1050628"/>
                <a:gd name="GluePoint836X" fmla="*/ 955470 w 2449768"/>
                <a:gd name="GluePoint836Y" fmla="*/ 295196 h 1050628"/>
                <a:gd name="GluePoint837X" fmla="*/ 968762 w 2449768"/>
                <a:gd name="GluePoint837Y" fmla="*/ 303930 h 1050628"/>
                <a:gd name="GluePoint838X" fmla="*/ 962686 w 2449768"/>
                <a:gd name="GluePoint838Y" fmla="*/ 328235 h 1050628"/>
                <a:gd name="GluePoint839X" fmla="*/ 938381 w 2449768"/>
                <a:gd name="GluePoint839Y" fmla="*/ 322159 h 1050628"/>
                <a:gd name="GluePoint840X" fmla="*/ 944457 w 2449768"/>
                <a:gd name="GluePoint840Y" fmla="*/ 297854 h 1050628"/>
                <a:gd name="GluePoint841X" fmla="*/ 955470 w 2449768"/>
                <a:gd name="GluePoint841Y" fmla="*/ 295196 h 1050628"/>
                <a:gd name="GluePoint842X" fmla="*/ 1365608 w 2449768"/>
                <a:gd name="GluePoint842Y" fmla="*/ 283044 h 1050628"/>
                <a:gd name="GluePoint843X" fmla="*/ 1378900 w 2449768"/>
                <a:gd name="GluePoint843Y" fmla="*/ 291778 h 1050628"/>
                <a:gd name="GluePoint844X" fmla="*/ 1372824 w 2449768"/>
                <a:gd name="GluePoint844Y" fmla="*/ 316083 h 1050628"/>
                <a:gd name="GluePoint845X" fmla="*/ 1348519 w 2449768"/>
                <a:gd name="GluePoint845Y" fmla="*/ 310007 h 1050628"/>
                <a:gd name="GluePoint846X" fmla="*/ 1354595 w 2449768"/>
                <a:gd name="GluePoint846Y" fmla="*/ 285702 h 1050628"/>
                <a:gd name="GluePoint847X" fmla="*/ 1365608 w 2449768"/>
                <a:gd name="GluePoint847Y" fmla="*/ 283044 h 1050628"/>
                <a:gd name="GluePoint848X" fmla="*/ 1979296 w 2449768"/>
                <a:gd name="GluePoint848Y" fmla="*/ 267854 h 1050628"/>
                <a:gd name="GluePoint849X" fmla="*/ 1992588 w 2449768"/>
                <a:gd name="GluePoint849Y" fmla="*/ 276588 h 1050628"/>
                <a:gd name="GluePoint850X" fmla="*/ 1986512 w 2449768"/>
                <a:gd name="GluePoint850Y" fmla="*/ 300893 h 1050628"/>
                <a:gd name="GluePoint851X" fmla="*/ 1962207 w 2449768"/>
                <a:gd name="GluePoint851Y" fmla="*/ 294817 h 1050628"/>
                <a:gd name="GluePoint852X" fmla="*/ 1968283 w 2449768"/>
                <a:gd name="GluePoint852Y" fmla="*/ 270512 h 1050628"/>
                <a:gd name="GluePoint853X" fmla="*/ 1979296 w 2449768"/>
                <a:gd name="GluePoint853Y" fmla="*/ 267854 h 1050628"/>
                <a:gd name="GluePoint854X" fmla="*/ 1173830 w 2449768"/>
                <a:gd name="GluePoint854Y" fmla="*/ 266714 h 1050628"/>
                <a:gd name="GluePoint855X" fmla="*/ 1187502 w 2449768"/>
                <a:gd name="GluePoint855Y" fmla="*/ 276588 h 1050628"/>
                <a:gd name="GluePoint856X" fmla="*/ 1181425 w 2449768"/>
                <a:gd name="GluePoint856Y" fmla="*/ 300893 h 1050628"/>
                <a:gd name="GluePoint857X" fmla="*/ 1157121 w 2449768"/>
                <a:gd name="GluePoint857Y" fmla="*/ 294817 h 1050628"/>
                <a:gd name="GluePoint858X" fmla="*/ 1160159 w 2449768"/>
                <a:gd name="GluePoint858Y" fmla="*/ 270512 h 1050628"/>
                <a:gd name="GluePoint859X" fmla="*/ 1173830 w 2449768"/>
                <a:gd name="GluePoint859Y" fmla="*/ 266714 h 1050628"/>
                <a:gd name="GluePoint860X" fmla="*/ 2167656 w 2449768"/>
                <a:gd name="GluePoint860Y" fmla="*/ 246587 h 1050628"/>
                <a:gd name="GluePoint861X" fmla="*/ 2180948 w 2449768"/>
                <a:gd name="GluePoint861Y" fmla="*/ 255321 h 1050628"/>
                <a:gd name="GluePoint862X" fmla="*/ 2174872 w 2449768"/>
                <a:gd name="GluePoint862Y" fmla="*/ 279626 h 1050628"/>
                <a:gd name="GluePoint863X" fmla="*/ 2150567 w 2449768"/>
                <a:gd name="GluePoint863Y" fmla="*/ 273550 h 1050628"/>
                <a:gd name="GluePoint864X" fmla="*/ 2156643 w 2449768"/>
                <a:gd name="GluePoint864Y" fmla="*/ 249245 h 1050628"/>
                <a:gd name="GluePoint865X" fmla="*/ 2167656 w 2449768"/>
                <a:gd name="GluePoint865Y" fmla="*/ 246587 h 1050628"/>
                <a:gd name="GluePoint866X" fmla="*/ 2073477 w 2449768"/>
                <a:gd name="GluePoint866Y" fmla="*/ 240511 h 1050628"/>
                <a:gd name="GluePoint867X" fmla="*/ 2086768 w 2449768"/>
                <a:gd name="GluePoint867Y" fmla="*/ 249245 h 1050628"/>
                <a:gd name="GluePoint868X" fmla="*/ 2080692 w 2449768"/>
                <a:gd name="GluePoint868Y" fmla="*/ 273550 h 1050628"/>
                <a:gd name="GluePoint869X" fmla="*/ 2056387 w 2449768"/>
                <a:gd name="GluePoint869Y" fmla="*/ 267474 h 1050628"/>
                <a:gd name="GluePoint870X" fmla="*/ 2062463 w 2449768"/>
                <a:gd name="GluePoint870Y" fmla="*/ 243169 h 1050628"/>
                <a:gd name="GluePoint871X" fmla="*/ 2073477 w 2449768"/>
                <a:gd name="GluePoint871Y" fmla="*/ 240511 h 1050628"/>
                <a:gd name="GluePoint872X" fmla="*/ 1505359 w 2449768"/>
                <a:gd name="GluePoint872Y" fmla="*/ 222283 h 1050628"/>
                <a:gd name="GluePoint873X" fmla="*/ 1518651 w 2449768"/>
                <a:gd name="GluePoint873Y" fmla="*/ 231017 h 1050628"/>
                <a:gd name="GluePoint874X" fmla="*/ 1512575 w 2449768"/>
                <a:gd name="GluePoint874Y" fmla="*/ 255322 h 1050628"/>
                <a:gd name="GluePoint875X" fmla="*/ 1488270 w 2449768"/>
                <a:gd name="GluePoint875Y" fmla="*/ 249246 h 1050628"/>
                <a:gd name="GluePoint876X" fmla="*/ 1494346 w 2449768"/>
                <a:gd name="GluePoint876Y" fmla="*/ 224941 h 1050628"/>
                <a:gd name="GluePoint877X" fmla="*/ 1505359 w 2449768"/>
                <a:gd name="GluePoint877Y" fmla="*/ 222283 h 1050628"/>
                <a:gd name="GluePoint878X" fmla="*/ 1007117 w 2449768"/>
                <a:gd name="GluePoint878Y" fmla="*/ 222283 h 1050628"/>
                <a:gd name="GluePoint879X" fmla="*/ 1020409 w 2449768"/>
                <a:gd name="GluePoint879Y" fmla="*/ 231017 h 1050628"/>
                <a:gd name="GluePoint880X" fmla="*/ 1014333 w 2449768"/>
                <a:gd name="GluePoint880Y" fmla="*/ 255322 h 1050628"/>
                <a:gd name="GluePoint881X" fmla="*/ 990028 w 2449768"/>
                <a:gd name="GluePoint881Y" fmla="*/ 249246 h 1050628"/>
                <a:gd name="GluePoint882X" fmla="*/ 996104 w 2449768"/>
                <a:gd name="GluePoint882Y" fmla="*/ 224941 h 1050628"/>
                <a:gd name="GluePoint883X" fmla="*/ 1007117 w 2449768"/>
                <a:gd name="GluePoint883Y" fmla="*/ 222283 h 1050628"/>
                <a:gd name="GluePoint884X" fmla="*/ 1298771 w 2449768"/>
                <a:gd name="GluePoint884Y" fmla="*/ 210131 h 1050628"/>
                <a:gd name="GluePoint885X" fmla="*/ 1312063 w 2449768"/>
                <a:gd name="GluePoint885Y" fmla="*/ 218865 h 1050628"/>
                <a:gd name="GluePoint886X" fmla="*/ 1305987 w 2449768"/>
                <a:gd name="GluePoint886Y" fmla="*/ 243170 h 1050628"/>
                <a:gd name="GluePoint887X" fmla="*/ 1281682 w 2449768"/>
                <a:gd name="GluePoint887Y" fmla="*/ 237094 h 1050628"/>
                <a:gd name="GluePoint888X" fmla="*/ 1287758 w 2449768"/>
                <a:gd name="GluePoint888Y" fmla="*/ 212789 h 1050628"/>
                <a:gd name="GluePoint889X" fmla="*/ 1298771 w 2449768"/>
                <a:gd name="GluePoint889Y" fmla="*/ 210131 h 1050628"/>
                <a:gd name="GluePoint890X" fmla="*/ 1881700 w 2449768"/>
                <a:gd name="GluePoint890Y" fmla="*/ 207472 h 1050628"/>
                <a:gd name="GluePoint891X" fmla="*/ 1895371 w 2449768"/>
                <a:gd name="GluePoint891Y" fmla="*/ 218865 h 1050628"/>
                <a:gd name="GluePoint892X" fmla="*/ 1889295 w 2449768"/>
                <a:gd name="GluePoint892Y" fmla="*/ 243170 h 1050628"/>
                <a:gd name="GluePoint893X" fmla="*/ 1864990 w 2449768"/>
                <a:gd name="GluePoint893Y" fmla="*/ 237094 h 1050628"/>
                <a:gd name="GluePoint894X" fmla="*/ 1868028 w 2449768"/>
                <a:gd name="GluePoint894Y" fmla="*/ 209751 h 1050628"/>
                <a:gd name="GluePoint895X" fmla="*/ 1881700 w 2449768"/>
                <a:gd name="GluePoint895Y" fmla="*/ 207472 h 1050628"/>
                <a:gd name="GluePoint896X" fmla="*/ 1657262 w 2449768"/>
                <a:gd name="GluePoint896Y" fmla="*/ 207093 h 1050628"/>
                <a:gd name="GluePoint897X" fmla="*/ 1670554 w 2449768"/>
                <a:gd name="GluePoint897Y" fmla="*/ 215827 h 1050628"/>
                <a:gd name="GluePoint898X" fmla="*/ 1664478 w 2449768"/>
                <a:gd name="GluePoint898Y" fmla="*/ 240132 h 1050628"/>
                <a:gd name="GluePoint899X" fmla="*/ 1637135 w 2449768"/>
                <a:gd name="GluePoint899Y" fmla="*/ 234056 h 1050628"/>
                <a:gd name="GluePoint900X" fmla="*/ 1646249 w 2449768"/>
                <a:gd name="GluePoint900Y" fmla="*/ 209751 h 1050628"/>
                <a:gd name="GluePoint901X" fmla="*/ 1657262 w 2449768"/>
                <a:gd name="GluePoint901Y" fmla="*/ 207093 h 1050628"/>
                <a:gd name="GluePoint902X" fmla="*/ 1769671 w 2449768"/>
                <a:gd name="GluePoint902Y" fmla="*/ 201017 h 1050628"/>
                <a:gd name="GluePoint903X" fmla="*/ 1782962 w 2449768"/>
                <a:gd name="GluePoint903Y" fmla="*/ 209751 h 1050628"/>
                <a:gd name="GluePoint904X" fmla="*/ 1776886 w 2449768"/>
                <a:gd name="GluePoint904Y" fmla="*/ 234056 h 1050628"/>
                <a:gd name="GluePoint905X" fmla="*/ 1752581 w 2449768"/>
                <a:gd name="GluePoint905Y" fmla="*/ 227980 h 1050628"/>
                <a:gd name="GluePoint906X" fmla="*/ 1758657 w 2449768"/>
                <a:gd name="GluePoint906Y" fmla="*/ 203675 h 1050628"/>
                <a:gd name="GluePoint907X" fmla="*/ 1769671 w 2449768"/>
                <a:gd name="GluePoint907Y" fmla="*/ 201017 h 1050628"/>
                <a:gd name="GluePoint908X" fmla="*/ 1089145 w 2449768"/>
                <a:gd name="GluePoint908Y" fmla="*/ 197978 h 1050628"/>
                <a:gd name="GluePoint909X" fmla="*/ 1102437 w 2449768"/>
                <a:gd name="GluePoint909Y" fmla="*/ 206712 h 1050628"/>
                <a:gd name="GluePoint910X" fmla="*/ 1096361 w 2449768"/>
                <a:gd name="GluePoint910Y" fmla="*/ 231017 h 1050628"/>
                <a:gd name="GluePoint911X" fmla="*/ 1072056 w 2449768"/>
                <a:gd name="GluePoint911Y" fmla="*/ 224941 h 1050628"/>
                <a:gd name="GluePoint912X" fmla="*/ 1078132 w 2449768"/>
                <a:gd name="GluePoint912Y" fmla="*/ 200636 h 1050628"/>
                <a:gd name="GluePoint913X" fmla="*/ 1089145 w 2449768"/>
                <a:gd name="GluePoint913Y" fmla="*/ 197978 h 1050628"/>
                <a:gd name="GluePoint914X" fmla="*/ 1395989 w 2449768"/>
                <a:gd name="GluePoint914Y" fmla="*/ 161522 h 1050628"/>
                <a:gd name="GluePoint915X" fmla="*/ 1409281 w 2449768"/>
                <a:gd name="GluePoint915Y" fmla="*/ 170256 h 1050628"/>
                <a:gd name="GluePoint916X" fmla="*/ 1403205 w 2449768"/>
                <a:gd name="GluePoint916Y" fmla="*/ 194561 h 1050628"/>
                <a:gd name="GluePoint917X" fmla="*/ 1378900 w 2449768"/>
                <a:gd name="GluePoint917Y" fmla="*/ 188485 h 1050628"/>
                <a:gd name="GluePoint918X" fmla="*/ 1384976 w 2449768"/>
                <a:gd name="GluePoint918Y" fmla="*/ 164180 h 1050628"/>
                <a:gd name="GluePoint919X" fmla="*/ 1395989 w 2449768"/>
                <a:gd name="GluePoint919Y" fmla="*/ 161522 h 1050628"/>
                <a:gd name="GluePoint920X" fmla="*/ 1967145 w 2449768"/>
                <a:gd name="GluePoint920Y" fmla="*/ 140255 h 1050628"/>
                <a:gd name="GluePoint921X" fmla="*/ 1980436 w 2449768"/>
                <a:gd name="GluePoint921Y" fmla="*/ 148989 h 1050628"/>
                <a:gd name="GluePoint922X" fmla="*/ 1974360 w 2449768"/>
                <a:gd name="GluePoint922Y" fmla="*/ 173294 h 1050628"/>
                <a:gd name="GluePoint923X" fmla="*/ 1950055 w 2449768"/>
                <a:gd name="GluePoint923Y" fmla="*/ 170256 h 1050628"/>
                <a:gd name="GluePoint924X" fmla="*/ 1956131 w 2449768"/>
                <a:gd name="GluePoint924Y" fmla="*/ 142913 h 1050628"/>
                <a:gd name="GluePoint925X" fmla="*/ 1967145 w 2449768"/>
                <a:gd name="GluePoint925Y" fmla="*/ 140255 h 1050628"/>
                <a:gd name="GluePoint926X" fmla="*/ 1234971 w 2449768"/>
                <a:gd name="GluePoint926Y" fmla="*/ 131141 h 1050628"/>
                <a:gd name="GluePoint927X" fmla="*/ 1248263 w 2449768"/>
                <a:gd name="GluePoint927Y" fmla="*/ 139875 h 1050628"/>
                <a:gd name="GluePoint928X" fmla="*/ 1242187 w 2449768"/>
                <a:gd name="GluePoint928Y" fmla="*/ 164180 h 1050628"/>
                <a:gd name="GluePoint929X" fmla="*/ 1217882 w 2449768"/>
                <a:gd name="GluePoint929Y" fmla="*/ 158104 h 1050628"/>
                <a:gd name="GluePoint930X" fmla="*/ 1223958 w 2449768"/>
                <a:gd name="GluePoint930Y" fmla="*/ 133799 h 1050628"/>
                <a:gd name="GluePoint931X" fmla="*/ 1234971 w 2449768"/>
                <a:gd name="GluePoint931Y" fmla="*/ 131141 h 1050628"/>
                <a:gd name="GluePoint932X" fmla="*/ 1149906 w 2449768"/>
                <a:gd name="GluePoint932Y" fmla="*/ 131141 h 1050628"/>
                <a:gd name="GluePoint933X" fmla="*/ 1163198 w 2449768"/>
                <a:gd name="GluePoint933Y" fmla="*/ 139875 h 1050628"/>
                <a:gd name="GluePoint934X" fmla="*/ 1157122 w 2449768"/>
                <a:gd name="GluePoint934Y" fmla="*/ 164180 h 1050628"/>
                <a:gd name="GluePoint935X" fmla="*/ 1132817 w 2449768"/>
                <a:gd name="GluePoint935Y" fmla="*/ 158104 h 1050628"/>
                <a:gd name="GluePoint936X" fmla="*/ 1138893 w 2449768"/>
                <a:gd name="GluePoint936Y" fmla="*/ 133799 h 1050628"/>
                <a:gd name="GluePoint937X" fmla="*/ 1149906 w 2449768"/>
                <a:gd name="GluePoint937Y" fmla="*/ 131141 h 1050628"/>
                <a:gd name="GluePoint938X" fmla="*/ 2064362 w 2449768"/>
                <a:gd name="GluePoint938Y" fmla="*/ 128103 h 1050628"/>
                <a:gd name="GluePoint939X" fmla="*/ 2077654 w 2449768"/>
                <a:gd name="GluePoint939Y" fmla="*/ 136837 h 1050628"/>
                <a:gd name="GluePoint940X" fmla="*/ 2071578 w 2449768"/>
                <a:gd name="GluePoint940Y" fmla="*/ 161142 h 1050628"/>
                <a:gd name="GluePoint941X" fmla="*/ 2047273 w 2449768"/>
                <a:gd name="GluePoint941Y" fmla="*/ 155066 h 1050628"/>
                <a:gd name="GluePoint942X" fmla="*/ 2053349 w 2449768"/>
                <a:gd name="GluePoint942Y" fmla="*/ 130761 h 1050628"/>
                <a:gd name="GluePoint943X" fmla="*/ 2064362 w 2449768"/>
                <a:gd name="GluePoint943Y" fmla="*/ 128103 h 1050628"/>
                <a:gd name="GluePoint944X" fmla="*/ 1496245 w 2449768"/>
                <a:gd name="GluePoint944Y" fmla="*/ 120887 h 1050628"/>
                <a:gd name="GluePoint945X" fmla="*/ 1509537 w 2449768"/>
                <a:gd name="GluePoint945Y" fmla="*/ 130761 h 1050628"/>
                <a:gd name="GluePoint946X" fmla="*/ 1503461 w 2449768"/>
                <a:gd name="GluePoint946Y" fmla="*/ 155066 h 1050628"/>
                <a:gd name="GluePoint947X" fmla="*/ 1479156 w 2449768"/>
                <a:gd name="GluePoint947Y" fmla="*/ 148990 h 1050628"/>
                <a:gd name="GluePoint948X" fmla="*/ 1485232 w 2449768"/>
                <a:gd name="GluePoint948Y" fmla="*/ 124685 h 1050628"/>
                <a:gd name="GluePoint949X" fmla="*/ 1496245 w 2449768"/>
                <a:gd name="GluePoint949Y" fmla="*/ 120887 h 1050628"/>
                <a:gd name="GluePoint950X" fmla="*/ 1599539 w 2449768"/>
                <a:gd name="GluePoint950Y" fmla="*/ 112913 h 1050628"/>
                <a:gd name="GluePoint951X" fmla="*/ 1612831 w 2449768"/>
                <a:gd name="GluePoint951Y" fmla="*/ 121647 h 1050628"/>
                <a:gd name="GluePoint952X" fmla="*/ 1606754 w 2449768"/>
                <a:gd name="GluePoint952Y" fmla="*/ 145952 h 1050628"/>
                <a:gd name="GluePoint953X" fmla="*/ 1582450 w 2449768"/>
                <a:gd name="GluePoint953Y" fmla="*/ 139876 h 1050628"/>
                <a:gd name="GluePoint954X" fmla="*/ 1588526 w 2449768"/>
                <a:gd name="GluePoint954Y" fmla="*/ 115571 h 1050628"/>
                <a:gd name="GluePoint955X" fmla="*/ 1599539 w 2449768"/>
                <a:gd name="GluePoint955Y" fmla="*/ 112913 h 1050628"/>
                <a:gd name="GluePoint956X" fmla="*/ 1836508 w 2449768"/>
                <a:gd name="GluePoint956Y" fmla="*/ 109875 h 1050628"/>
                <a:gd name="GluePoint957X" fmla="*/ 1849800 w 2449768"/>
                <a:gd name="GluePoint957Y" fmla="*/ 118609 h 1050628"/>
                <a:gd name="GluePoint958X" fmla="*/ 1843724 w 2449768"/>
                <a:gd name="GluePoint958Y" fmla="*/ 142914 h 1050628"/>
                <a:gd name="GluePoint959X" fmla="*/ 1819419 w 2449768"/>
                <a:gd name="GluePoint959Y" fmla="*/ 136838 h 1050628"/>
                <a:gd name="GluePoint960X" fmla="*/ 1825495 w 2449768"/>
                <a:gd name="GluePoint960Y" fmla="*/ 112533 h 1050628"/>
                <a:gd name="GluePoint961X" fmla="*/ 1836508 w 2449768"/>
                <a:gd name="GluePoint961Y" fmla="*/ 109875 h 1050628"/>
                <a:gd name="GluePoint962X" fmla="*/ 1708529 w 2449768"/>
                <a:gd name="GluePoint962Y" fmla="*/ 106837 h 1050628"/>
                <a:gd name="GluePoint963X" fmla="*/ 1722201 w 2449768"/>
                <a:gd name="GluePoint963Y" fmla="*/ 115571 h 1050628"/>
                <a:gd name="GluePoint964X" fmla="*/ 1716124 w 2449768"/>
                <a:gd name="GluePoint964Y" fmla="*/ 139876 h 1050628"/>
                <a:gd name="GluePoint965X" fmla="*/ 1691820 w 2449768"/>
                <a:gd name="GluePoint965Y" fmla="*/ 133800 h 1050628"/>
                <a:gd name="GluePoint966X" fmla="*/ 1694858 w 2449768"/>
                <a:gd name="GluePoint966Y" fmla="*/ 109495 h 1050628"/>
                <a:gd name="GluePoint967X" fmla="*/ 1708529 w 2449768"/>
                <a:gd name="GluePoint967Y" fmla="*/ 106837 h 1050628"/>
                <a:gd name="GluePoint968X" fmla="*/ 1301429 w 2449768"/>
                <a:gd name="GluePoint968Y" fmla="*/ 60126 h 1050628"/>
                <a:gd name="GluePoint969X" fmla="*/ 1315101 w 2449768"/>
                <a:gd name="GluePoint969Y" fmla="*/ 70000 h 1050628"/>
                <a:gd name="GluePoint970X" fmla="*/ 1309024 w 2449768"/>
                <a:gd name="GluePoint970Y" fmla="*/ 94305 h 1050628"/>
                <a:gd name="GluePoint971X" fmla="*/ 1284720 w 2449768"/>
                <a:gd name="GluePoint971Y" fmla="*/ 88229 h 1050628"/>
                <a:gd name="GluePoint972X" fmla="*/ 1287758 w 2449768"/>
                <a:gd name="GluePoint972Y" fmla="*/ 63924 h 1050628"/>
                <a:gd name="GluePoint973X" fmla="*/ 1301429 w 2449768"/>
                <a:gd name="GluePoint973Y" fmla="*/ 60126 h 1050628"/>
                <a:gd name="GluePoint974X" fmla="*/ 1930687 w 2449768"/>
                <a:gd name="GluePoint974Y" fmla="*/ 49113 h 1050628"/>
                <a:gd name="GluePoint975X" fmla="*/ 1943979 w 2449768"/>
                <a:gd name="GluePoint975Y" fmla="*/ 57847 h 1050628"/>
                <a:gd name="GluePoint976X" fmla="*/ 1937903 w 2449768"/>
                <a:gd name="GluePoint976Y" fmla="*/ 82152 h 1050628"/>
                <a:gd name="GluePoint977X" fmla="*/ 1913598 w 2449768"/>
                <a:gd name="GluePoint977Y" fmla="*/ 76076 h 1050628"/>
                <a:gd name="GluePoint978X" fmla="*/ 1919674 w 2449768"/>
                <a:gd name="GluePoint978Y" fmla="*/ 51771 h 1050628"/>
                <a:gd name="GluePoint979X" fmla="*/ 1930687 w 2449768"/>
                <a:gd name="GluePoint979Y" fmla="*/ 49113 h 1050628"/>
                <a:gd name="GluePoint980X" fmla="*/ 1402065 w 2449768"/>
                <a:gd name="GluePoint980Y" fmla="*/ 43037 h 1050628"/>
                <a:gd name="GluePoint981X" fmla="*/ 1415357 w 2449768"/>
                <a:gd name="GluePoint981Y" fmla="*/ 51771 h 1050628"/>
                <a:gd name="GluePoint982X" fmla="*/ 1409281 w 2449768"/>
                <a:gd name="GluePoint982Y" fmla="*/ 76076 h 1050628"/>
                <a:gd name="GluePoint983X" fmla="*/ 1384976 w 2449768"/>
                <a:gd name="GluePoint983Y" fmla="*/ 70000 h 1050628"/>
                <a:gd name="GluePoint984X" fmla="*/ 1391052 w 2449768"/>
                <a:gd name="GluePoint984Y" fmla="*/ 45695 h 1050628"/>
                <a:gd name="GluePoint985X" fmla="*/ 1402065 w 2449768"/>
                <a:gd name="GluePoint985Y" fmla="*/ 43037 h 1050628"/>
                <a:gd name="GluePoint986X" fmla="*/ 1806127 w 2449768"/>
                <a:gd name="GluePoint986Y" fmla="*/ 15695 h 1050628"/>
                <a:gd name="GluePoint987X" fmla="*/ 1819419 w 2449768"/>
                <a:gd name="GluePoint987Y" fmla="*/ 24429 h 1050628"/>
                <a:gd name="GluePoint988X" fmla="*/ 1813343 w 2449768"/>
                <a:gd name="GluePoint988Y" fmla="*/ 48734 h 1050628"/>
                <a:gd name="GluePoint989X" fmla="*/ 1789038 w 2449768"/>
                <a:gd name="GluePoint989Y" fmla="*/ 42658 h 1050628"/>
                <a:gd name="GluePoint990X" fmla="*/ 1795114 w 2449768"/>
                <a:gd name="GluePoint990Y" fmla="*/ 18353 h 1050628"/>
                <a:gd name="GluePoint991X" fmla="*/ 1806127 w 2449768"/>
                <a:gd name="GluePoint991Y" fmla="*/ 15695 h 1050628"/>
                <a:gd name="GluePoint992X" fmla="*/ 1499283 w 2449768"/>
                <a:gd name="GluePoint992Y" fmla="*/ 9619 h 1050628"/>
                <a:gd name="GluePoint993X" fmla="*/ 1512575 w 2449768"/>
                <a:gd name="GluePoint993Y" fmla="*/ 18353 h 1050628"/>
                <a:gd name="GluePoint994X" fmla="*/ 1506499 w 2449768"/>
                <a:gd name="GluePoint994Y" fmla="*/ 45696 h 1050628"/>
                <a:gd name="GluePoint995X" fmla="*/ 1482194 w 2449768"/>
                <a:gd name="GluePoint995Y" fmla="*/ 39620 h 1050628"/>
                <a:gd name="GluePoint996X" fmla="*/ 1488270 w 2449768"/>
                <a:gd name="GluePoint996Y" fmla="*/ 12277 h 1050628"/>
                <a:gd name="GluePoint997X" fmla="*/ 1499283 w 2449768"/>
                <a:gd name="GluePoint997Y" fmla="*/ 9619 h 1050628"/>
                <a:gd name="GluePoint998X" fmla="*/ 1699795 w 2449768"/>
                <a:gd name="GluePoint998Y" fmla="*/ 3543 h 1050628"/>
                <a:gd name="GluePoint999X" fmla="*/ 1713087 w 2449768"/>
                <a:gd name="GluePoint999Y" fmla="*/ 12277 h 1050628"/>
                <a:gd name="GluePoint1000X" fmla="*/ 1707011 w 2449768"/>
                <a:gd name="GluePoint1000Y" fmla="*/ 36582 h 1050628"/>
                <a:gd name="GluePoint1001X" fmla="*/ 1682706 w 2449768"/>
                <a:gd name="GluePoint1001Y" fmla="*/ 30506 h 1050628"/>
                <a:gd name="GluePoint1002X" fmla="*/ 1688782 w 2449768"/>
                <a:gd name="GluePoint1002Y" fmla="*/ 6201 h 1050628"/>
                <a:gd name="GluePoint1003X" fmla="*/ 1699795 w 2449768"/>
                <a:gd name="GluePoint1003Y" fmla="*/ 3543 h 1050628"/>
                <a:gd name="GluePoint1004X" fmla="*/ 1599539 w 2449768"/>
                <a:gd name="GluePoint1004Y" fmla="*/ 504 h 1050628"/>
                <a:gd name="GluePoint1005X" fmla="*/ 1612831 w 2449768"/>
                <a:gd name="GluePoint1005Y" fmla="*/ 9238 h 1050628"/>
                <a:gd name="GluePoint1006X" fmla="*/ 1606754 w 2449768"/>
                <a:gd name="GluePoint1006Y" fmla="*/ 33543 h 1050628"/>
                <a:gd name="GluePoint1007X" fmla="*/ 1582450 w 2449768"/>
                <a:gd name="GluePoint1007Y" fmla="*/ 27467 h 1050628"/>
                <a:gd name="GluePoint1008X" fmla="*/ 1588526 w 2449768"/>
                <a:gd name="GluePoint1008Y" fmla="*/ 3162 h 1050628"/>
                <a:gd name="GluePoint1009X" fmla="*/ 1599539 w 2449768"/>
                <a:gd name="GluePoint1009Y" fmla="*/ 504 h 105062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Lst>
              <a:rect l="textAreaLeft" t="textAreaTop" r="textAreaRight" b="textAreaBottom"/>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28" name="Freeform: Shape 18">
              <a:extLst>
                <a:ext uri="{C183D7F6-B498-43B3-948B-1728B52AA6E4}">
                  <adec:decorative xmlns:adec="http://schemas.microsoft.com/office/drawing/2017/decorative" val="1"/>
                </a:ext>
              </a:extLst>
            </p:cNvPr>
            <p:cNvSpPr/>
            <p:nvPr/>
          </p:nvSpPr>
          <p:spPr>
            <a:xfrm>
              <a:off x="3476160" y="0"/>
              <a:ext cx="6176880" cy="1778400"/>
            </a:xfrm>
            <a:custGeom>
              <a:avLst/>
              <a:gdLst>
                <a:gd name="textAreaLeft" fmla="*/ 0 w 6176880"/>
                <a:gd name="textAreaRight" fmla="*/ 6177240 w 6176880"/>
                <a:gd name="textAreaTop" fmla="*/ 0 h 1778400"/>
                <a:gd name="textAreaBottom" fmla="*/ 1778760 h 1778400"/>
                <a:gd name="GluePoint1X" fmla="*/ 4421987 w 6386648"/>
                <a:gd name="GluePoint1Y" fmla="*/ 1813377 h 1849426"/>
                <a:gd name="GluePoint2X" fmla="*/ 4440012 w 6386648"/>
                <a:gd name="GluePoint2Y" fmla="*/ 1831401 h 1849426"/>
                <a:gd name="GluePoint3X" fmla="*/ 4421987 w 6386648"/>
                <a:gd name="GluePoint3Y" fmla="*/ 1849426 h 1849426"/>
                <a:gd name="GluePoint4X" fmla="*/ 4403963 w 6386648"/>
                <a:gd name="GluePoint4Y" fmla="*/ 1831401 h 1849426"/>
                <a:gd name="GluePoint5X" fmla="*/ 4421987 w 6386648"/>
                <a:gd name="GluePoint5Y" fmla="*/ 1813377 h 1849426"/>
                <a:gd name="GluePoint6X" fmla="*/ 4235735 w 6386648"/>
                <a:gd name="GluePoint6Y" fmla="*/ 1807369 h 1849426"/>
                <a:gd name="GluePoint7X" fmla="*/ 4253760 w 6386648"/>
                <a:gd name="GluePoint7Y" fmla="*/ 1825393 h 1849426"/>
                <a:gd name="GluePoint8X" fmla="*/ 4235735 w 6386648"/>
                <a:gd name="GluePoint8Y" fmla="*/ 1843418 h 1849426"/>
                <a:gd name="GluePoint9X" fmla="*/ 4217711 w 6386648"/>
                <a:gd name="GluePoint9Y" fmla="*/ 1825393 h 1849426"/>
                <a:gd name="GluePoint10X" fmla="*/ 4235735 w 6386648"/>
                <a:gd name="GluePoint10Y" fmla="*/ 1807369 h 1849426"/>
                <a:gd name="GluePoint11X" fmla="*/ 4566182 w 6386648"/>
                <a:gd name="GluePoint11Y" fmla="*/ 1795353 h 1849426"/>
                <a:gd name="GluePoint12X" fmla="*/ 4584207 w 6386648"/>
                <a:gd name="GluePoint12Y" fmla="*/ 1813377 h 1849426"/>
                <a:gd name="GluePoint13X" fmla="*/ 4566182 w 6386648"/>
                <a:gd name="GluePoint13Y" fmla="*/ 1831402 h 1849426"/>
                <a:gd name="GluePoint14X" fmla="*/ 4548158 w 6386648"/>
                <a:gd name="GluePoint14Y" fmla="*/ 1813377 h 1849426"/>
                <a:gd name="GluePoint15X" fmla="*/ 4566182 w 6386648"/>
                <a:gd name="GluePoint15Y" fmla="*/ 1795353 h 1849426"/>
                <a:gd name="GluePoint16X" fmla="*/ 4698361 w 6386648"/>
                <a:gd name="GluePoint16Y" fmla="*/ 1777329 h 1849426"/>
                <a:gd name="GluePoint17X" fmla="*/ 4716386 w 6386648"/>
                <a:gd name="GluePoint17Y" fmla="*/ 1795353 h 1849426"/>
                <a:gd name="GluePoint18X" fmla="*/ 4698361 w 6386648"/>
                <a:gd name="GluePoint18Y" fmla="*/ 1813378 h 1849426"/>
                <a:gd name="GluePoint19X" fmla="*/ 4680336 w 6386648"/>
                <a:gd name="GluePoint19Y" fmla="*/ 1795353 h 1849426"/>
                <a:gd name="GluePoint20X" fmla="*/ 4698361 w 6386648"/>
                <a:gd name="GluePoint20Y" fmla="*/ 1777329 h 1849426"/>
                <a:gd name="GluePoint21X" fmla="*/ 4085531 w 6386648"/>
                <a:gd name="GluePoint21Y" fmla="*/ 1759304 h 1849426"/>
                <a:gd name="GluePoint22X" fmla="*/ 4103556 w 6386648"/>
                <a:gd name="GluePoint22Y" fmla="*/ 1777329 h 1849426"/>
                <a:gd name="GluePoint23X" fmla="*/ 4085531 w 6386648"/>
                <a:gd name="GluePoint23Y" fmla="*/ 1795353 h 1849426"/>
                <a:gd name="GluePoint24X" fmla="*/ 4067507 w 6386648"/>
                <a:gd name="GluePoint24Y" fmla="*/ 1777329 h 1849426"/>
                <a:gd name="GluePoint25X" fmla="*/ 4085531 w 6386648"/>
                <a:gd name="GluePoint25Y" fmla="*/ 1759304 h 1849426"/>
                <a:gd name="GluePoint26X" fmla="*/ 4301824 w 6386648"/>
                <a:gd name="GluePoint26Y" fmla="*/ 1723255 h 1849426"/>
                <a:gd name="GluePoint27X" fmla="*/ 4319849 w 6386648"/>
                <a:gd name="GluePoint27Y" fmla="*/ 1741279 h 1849426"/>
                <a:gd name="GluePoint28X" fmla="*/ 4301824 w 6386648"/>
                <a:gd name="GluePoint28Y" fmla="*/ 1759304 h 1849426"/>
                <a:gd name="GluePoint29X" fmla="*/ 4283800 w 6386648"/>
                <a:gd name="GluePoint29Y" fmla="*/ 1741279 h 1849426"/>
                <a:gd name="GluePoint30X" fmla="*/ 4301824 w 6386648"/>
                <a:gd name="GluePoint30Y" fmla="*/ 1723255 h 1849426"/>
                <a:gd name="GluePoint31X" fmla="*/ 4440011 w 6386648"/>
                <a:gd name="GluePoint31Y" fmla="*/ 1717247 h 1849426"/>
                <a:gd name="GluePoint32X" fmla="*/ 4458036 w 6386648"/>
                <a:gd name="GluePoint32Y" fmla="*/ 1735271 h 1849426"/>
                <a:gd name="GluePoint33X" fmla="*/ 4440011 w 6386648"/>
                <a:gd name="GluePoint33Y" fmla="*/ 1753296 h 1849426"/>
                <a:gd name="GluePoint34X" fmla="*/ 4421987 w 6386648"/>
                <a:gd name="GluePoint34Y" fmla="*/ 1735271 h 1849426"/>
                <a:gd name="GluePoint35X" fmla="*/ 4440011 w 6386648"/>
                <a:gd name="GluePoint35Y" fmla="*/ 1717247 h 1849426"/>
                <a:gd name="GluePoint36X" fmla="*/ 3965369 w 6386648"/>
                <a:gd name="GluePoint36Y" fmla="*/ 1711239 h 1849426"/>
                <a:gd name="GluePoint37X" fmla="*/ 3983394 w 6386648"/>
                <a:gd name="GluePoint37Y" fmla="*/ 1729263 h 1849426"/>
                <a:gd name="GluePoint38X" fmla="*/ 3965369 w 6386648"/>
                <a:gd name="GluePoint38Y" fmla="*/ 1747288 h 1849426"/>
                <a:gd name="GluePoint39X" fmla="*/ 3947345 w 6386648"/>
                <a:gd name="GluePoint39Y" fmla="*/ 1729263 h 1849426"/>
                <a:gd name="GluePoint40X" fmla="*/ 3965369 w 6386648"/>
                <a:gd name="GluePoint40Y" fmla="*/ 1711239 h 1849426"/>
                <a:gd name="GluePoint41X" fmla="*/ 4836548 w 6386648"/>
                <a:gd name="GluePoint41Y" fmla="*/ 1705231 h 1849426"/>
                <a:gd name="GluePoint42X" fmla="*/ 4854573 w 6386648"/>
                <a:gd name="GluePoint42Y" fmla="*/ 1723255 h 1849426"/>
                <a:gd name="GluePoint43X" fmla="*/ 4836548 w 6386648"/>
                <a:gd name="GluePoint43Y" fmla="*/ 1741280 h 1849426"/>
                <a:gd name="GluePoint44X" fmla="*/ 4818524 w 6386648"/>
                <a:gd name="GluePoint44Y" fmla="*/ 1723255 h 1849426"/>
                <a:gd name="GluePoint45X" fmla="*/ 4836548 w 6386648"/>
                <a:gd name="GluePoint45Y" fmla="*/ 1705231 h 1849426"/>
                <a:gd name="GluePoint46X" fmla="*/ 4175653 w 6386648"/>
                <a:gd name="GluePoint46Y" fmla="*/ 1681198 h 1849426"/>
                <a:gd name="GluePoint47X" fmla="*/ 4193678 w 6386648"/>
                <a:gd name="GluePoint47Y" fmla="*/ 1699222 h 1849426"/>
                <a:gd name="GluePoint48X" fmla="*/ 4175653 w 6386648"/>
                <a:gd name="GluePoint48Y" fmla="*/ 1717247 h 1849426"/>
                <a:gd name="GluePoint49X" fmla="*/ 4157629 w 6386648"/>
                <a:gd name="GluePoint49Y" fmla="*/ 1699222 h 1849426"/>
                <a:gd name="GluePoint50X" fmla="*/ 4175653 w 6386648"/>
                <a:gd name="GluePoint50Y" fmla="*/ 1681198 h 1849426"/>
                <a:gd name="GluePoint51X" fmla="*/ 4602231 w 6386648"/>
                <a:gd name="GluePoint51Y" fmla="*/ 1675190 h 1849426"/>
                <a:gd name="GluePoint52X" fmla="*/ 4620256 w 6386648"/>
                <a:gd name="GluePoint52Y" fmla="*/ 1693214 h 1849426"/>
                <a:gd name="GluePoint53X" fmla="*/ 4602231 w 6386648"/>
                <a:gd name="GluePoint53Y" fmla="*/ 1711239 h 1849426"/>
                <a:gd name="GluePoint54X" fmla="*/ 4584207 w 6386648"/>
                <a:gd name="GluePoint54Y" fmla="*/ 1693214 h 1849426"/>
                <a:gd name="GluePoint55X" fmla="*/ 4602231 w 6386648"/>
                <a:gd name="GluePoint55Y" fmla="*/ 1675190 h 1849426"/>
                <a:gd name="GluePoint56X" fmla="*/ 4734410 w 6386648"/>
                <a:gd name="GluePoint56Y" fmla="*/ 1663174 h 1849426"/>
                <a:gd name="GluePoint57X" fmla="*/ 4752435 w 6386648"/>
                <a:gd name="GluePoint57Y" fmla="*/ 1681198 h 1849426"/>
                <a:gd name="GluePoint58X" fmla="*/ 4734410 w 6386648"/>
                <a:gd name="GluePoint58Y" fmla="*/ 1699223 h 1849426"/>
                <a:gd name="GluePoint59X" fmla="*/ 4716386 w 6386648"/>
                <a:gd name="GluePoint59Y" fmla="*/ 1681198 h 1849426"/>
                <a:gd name="GluePoint60X" fmla="*/ 4734410 w 6386648"/>
                <a:gd name="GluePoint60Y" fmla="*/ 1663174 h 1849426"/>
                <a:gd name="GluePoint61X" fmla="*/ 3851214 w 6386648"/>
                <a:gd name="GluePoint61Y" fmla="*/ 1663174 h 1849426"/>
                <a:gd name="GluePoint62X" fmla="*/ 3869239 w 6386648"/>
                <a:gd name="GluePoint62Y" fmla="*/ 1681198 h 1849426"/>
                <a:gd name="GluePoint63X" fmla="*/ 3851214 w 6386648"/>
                <a:gd name="GluePoint63Y" fmla="*/ 1699223 h 1849426"/>
                <a:gd name="GluePoint64X" fmla="*/ 3833190 w 6386648"/>
                <a:gd name="GluePoint64Y" fmla="*/ 1681198 h 1849426"/>
                <a:gd name="GluePoint65X" fmla="*/ 3851214 w 6386648"/>
                <a:gd name="GluePoint65Y" fmla="*/ 1663174 h 1849426"/>
                <a:gd name="GluePoint66X" fmla="*/ 4061499 w 6386648"/>
                <a:gd name="GluePoint66Y" fmla="*/ 1627125 h 1849426"/>
                <a:gd name="GluePoint67X" fmla="*/ 4079524 w 6386648"/>
                <a:gd name="GluePoint67Y" fmla="*/ 1645149 h 1849426"/>
                <a:gd name="GluePoint68X" fmla="*/ 4061499 w 6386648"/>
                <a:gd name="GluePoint68Y" fmla="*/ 1663174 h 1849426"/>
                <a:gd name="GluePoint69X" fmla="*/ 4043475 w 6386648"/>
                <a:gd name="GluePoint69Y" fmla="*/ 1645149 h 1849426"/>
                <a:gd name="GluePoint70X" fmla="*/ 4061499 w 6386648"/>
                <a:gd name="GluePoint70Y" fmla="*/ 1627125 h 1849426"/>
                <a:gd name="GluePoint71X" fmla="*/ 4482068 w 6386648"/>
                <a:gd name="GluePoint71Y" fmla="*/ 1621117 h 1849426"/>
                <a:gd name="GluePoint72X" fmla="*/ 4500093 w 6386648"/>
                <a:gd name="GluePoint72Y" fmla="*/ 1639141 h 1849426"/>
                <a:gd name="GluePoint73X" fmla="*/ 4482068 w 6386648"/>
                <a:gd name="GluePoint73Y" fmla="*/ 1657166 h 1849426"/>
                <a:gd name="GluePoint74X" fmla="*/ 4464044 w 6386648"/>
                <a:gd name="GluePoint74Y" fmla="*/ 1639141 h 1849426"/>
                <a:gd name="GluePoint75X" fmla="*/ 4482068 w 6386648"/>
                <a:gd name="GluePoint75Y" fmla="*/ 1621117 h 1849426"/>
                <a:gd name="GluePoint76X" fmla="*/ 4926670 w 6386648"/>
                <a:gd name="GluePoint76Y" fmla="*/ 1615109 h 1849426"/>
                <a:gd name="GluePoint77X" fmla="*/ 4944695 w 6386648"/>
                <a:gd name="GluePoint77Y" fmla="*/ 1633133 h 1849426"/>
                <a:gd name="GluePoint78X" fmla="*/ 4926670 w 6386648"/>
                <a:gd name="GluePoint78Y" fmla="*/ 1651158 h 1849426"/>
                <a:gd name="GluePoint79X" fmla="*/ 4908646 w 6386648"/>
                <a:gd name="GluePoint79Y" fmla="*/ 1633133 h 1849426"/>
                <a:gd name="GluePoint80X" fmla="*/ 4926670 w 6386648"/>
                <a:gd name="GluePoint80Y" fmla="*/ 1615109 h 1849426"/>
                <a:gd name="GluePoint81X" fmla="*/ 3719035 w 6386648"/>
                <a:gd name="GluePoint81Y" fmla="*/ 1615109 h 1849426"/>
                <a:gd name="GluePoint82X" fmla="*/ 3737060 w 6386648"/>
                <a:gd name="GluePoint82Y" fmla="*/ 1633133 h 1849426"/>
                <a:gd name="GluePoint83X" fmla="*/ 3719035 w 6386648"/>
                <a:gd name="GluePoint83Y" fmla="*/ 1651158 h 1849426"/>
                <a:gd name="GluePoint84X" fmla="*/ 3701011 w 6386648"/>
                <a:gd name="GluePoint84Y" fmla="*/ 1633133 h 1849426"/>
                <a:gd name="GluePoint85X" fmla="*/ 3719035 w 6386648"/>
                <a:gd name="GluePoint85Y" fmla="*/ 1615109 h 1849426"/>
                <a:gd name="GluePoint86X" fmla="*/ 4343881 w 6386648"/>
                <a:gd name="GluePoint86Y" fmla="*/ 1603093 h 1849426"/>
                <a:gd name="GluePoint87X" fmla="*/ 4361906 w 6386648"/>
                <a:gd name="GluePoint87Y" fmla="*/ 1621117 h 1849426"/>
                <a:gd name="GluePoint88X" fmla="*/ 4343881 w 6386648"/>
                <a:gd name="GluePoint88Y" fmla="*/ 1639142 h 1849426"/>
                <a:gd name="GluePoint89X" fmla="*/ 4325857 w 6386648"/>
                <a:gd name="GluePoint89Y" fmla="*/ 1621117 h 1849426"/>
                <a:gd name="GluePoint90X" fmla="*/ 4343881 w 6386648"/>
                <a:gd name="GluePoint90Y" fmla="*/ 1603093 h 1849426"/>
                <a:gd name="GluePoint91X" fmla="*/ 4235735 w 6386648"/>
                <a:gd name="GluePoint91Y" fmla="*/ 1579060 h 1849426"/>
                <a:gd name="GluePoint92X" fmla="*/ 4253760 w 6386648"/>
                <a:gd name="GluePoint92Y" fmla="*/ 1597085 h 1849426"/>
                <a:gd name="GluePoint93X" fmla="*/ 4235735 w 6386648"/>
                <a:gd name="GluePoint93Y" fmla="*/ 1615109 h 1849426"/>
                <a:gd name="GluePoint94X" fmla="*/ 4217711 w 6386648"/>
                <a:gd name="GluePoint94Y" fmla="*/ 1597085 h 1849426"/>
                <a:gd name="GluePoint95X" fmla="*/ 4235735 w 6386648"/>
                <a:gd name="GluePoint95Y" fmla="*/ 1579060 h 1849426"/>
                <a:gd name="GluePoint96X" fmla="*/ 3941336 w 6386648"/>
                <a:gd name="GluePoint96Y" fmla="*/ 1573052 h 1849426"/>
                <a:gd name="GluePoint97X" fmla="*/ 3959361 w 6386648"/>
                <a:gd name="GluePoint97Y" fmla="*/ 1591076 h 1849426"/>
                <a:gd name="GluePoint98X" fmla="*/ 3941336 w 6386648"/>
                <a:gd name="GluePoint98Y" fmla="*/ 1609101 h 1849426"/>
                <a:gd name="GluePoint99X" fmla="*/ 3923312 w 6386648"/>
                <a:gd name="GluePoint99Y" fmla="*/ 1591076 h 1849426"/>
                <a:gd name="GluePoint100X" fmla="*/ 3941336 w 6386648"/>
                <a:gd name="GluePoint100Y" fmla="*/ 1573052 h 1849426"/>
                <a:gd name="GluePoint101X" fmla="*/ 1057431 w 6386648"/>
                <a:gd name="GluePoint101Y" fmla="*/ 1567044 h 1849426"/>
                <a:gd name="GluePoint102X" fmla="*/ 1075456 w 6386648"/>
                <a:gd name="GluePoint102Y" fmla="*/ 1585068 h 1849426"/>
                <a:gd name="GluePoint103X" fmla="*/ 1057431 w 6386648"/>
                <a:gd name="GluePoint103Y" fmla="*/ 1603093 h 1849426"/>
                <a:gd name="GluePoint104X" fmla="*/ 1039407 w 6386648"/>
                <a:gd name="GluePoint104Y" fmla="*/ 1585068 h 1849426"/>
                <a:gd name="GluePoint105X" fmla="*/ 1057431 w 6386648"/>
                <a:gd name="GluePoint105Y" fmla="*/ 1567044 h 1849426"/>
                <a:gd name="GluePoint106X" fmla="*/ 1201626 w 6386648"/>
                <a:gd name="GluePoint106Y" fmla="*/ 1561036 h 1849426"/>
                <a:gd name="GluePoint107X" fmla="*/ 1219651 w 6386648"/>
                <a:gd name="GluePoint107Y" fmla="*/ 1579060 h 1849426"/>
                <a:gd name="GluePoint108X" fmla="*/ 1201626 w 6386648"/>
                <a:gd name="GluePoint108Y" fmla="*/ 1597085 h 1849426"/>
                <a:gd name="GluePoint109X" fmla="*/ 1183602 w 6386648"/>
                <a:gd name="GluePoint109Y" fmla="*/ 1579060 h 1849426"/>
                <a:gd name="GluePoint110X" fmla="*/ 1201626 w 6386648"/>
                <a:gd name="GluePoint110Y" fmla="*/ 1561036 h 1849426"/>
                <a:gd name="GluePoint111X" fmla="*/ 4716385 w 6386648"/>
                <a:gd name="GluePoint111Y" fmla="*/ 1555028 h 1849426"/>
                <a:gd name="GluePoint112X" fmla="*/ 4734410 w 6386648"/>
                <a:gd name="GluePoint112Y" fmla="*/ 1573052 h 1849426"/>
                <a:gd name="GluePoint113X" fmla="*/ 4716385 w 6386648"/>
                <a:gd name="GluePoint113Y" fmla="*/ 1591077 h 1849426"/>
                <a:gd name="GluePoint114X" fmla="*/ 4698361 w 6386648"/>
                <a:gd name="GluePoint114Y" fmla="*/ 1573052 h 1849426"/>
                <a:gd name="GluePoint115X" fmla="*/ 4716385 w 6386648"/>
                <a:gd name="GluePoint115Y" fmla="*/ 1555028 h 1849426"/>
                <a:gd name="GluePoint116X" fmla="*/ 4578198 w 6386648"/>
                <a:gd name="GluePoint116Y" fmla="*/ 1555028 h 1849426"/>
                <a:gd name="GluePoint117X" fmla="*/ 4596223 w 6386648"/>
                <a:gd name="GluePoint117Y" fmla="*/ 1573052 h 1849426"/>
                <a:gd name="GluePoint118X" fmla="*/ 4578198 w 6386648"/>
                <a:gd name="GluePoint118Y" fmla="*/ 1591077 h 1849426"/>
                <a:gd name="GluePoint119X" fmla="*/ 4560173 w 6386648"/>
                <a:gd name="GluePoint119Y" fmla="*/ 1573052 h 1849426"/>
                <a:gd name="GluePoint120X" fmla="*/ 4578198 w 6386648"/>
                <a:gd name="GluePoint120Y" fmla="*/ 1555028 h 1849426"/>
                <a:gd name="GluePoint121X" fmla="*/ 1333805 w 6386648"/>
                <a:gd name="GluePoint121Y" fmla="*/ 1555028 h 1849426"/>
                <a:gd name="GluePoint122X" fmla="*/ 1351830 w 6386648"/>
                <a:gd name="GluePoint122Y" fmla="*/ 1573052 h 1849426"/>
                <a:gd name="GluePoint123X" fmla="*/ 1333805 w 6386648"/>
                <a:gd name="GluePoint123Y" fmla="*/ 1591077 h 1849426"/>
                <a:gd name="GluePoint124X" fmla="*/ 1315781 w 6386648"/>
                <a:gd name="GluePoint124Y" fmla="*/ 1573052 h 1849426"/>
                <a:gd name="GluePoint125X" fmla="*/ 1333805 w 6386648"/>
                <a:gd name="GluePoint125Y" fmla="*/ 1555028 h 1849426"/>
                <a:gd name="GluePoint126X" fmla="*/ 4842556 w 6386648"/>
                <a:gd name="GluePoint126Y" fmla="*/ 1543011 h 1849426"/>
                <a:gd name="GluePoint127X" fmla="*/ 4860581 w 6386648"/>
                <a:gd name="GluePoint127Y" fmla="*/ 1561035 h 1849426"/>
                <a:gd name="GluePoint128X" fmla="*/ 4842556 w 6386648"/>
                <a:gd name="GluePoint128Y" fmla="*/ 1579060 h 1849426"/>
                <a:gd name="GluePoint129X" fmla="*/ 4824532 w 6386648"/>
                <a:gd name="GluePoint129Y" fmla="*/ 1561035 h 1849426"/>
                <a:gd name="GluePoint130X" fmla="*/ 4842556 w 6386648"/>
                <a:gd name="GluePoint130Y" fmla="*/ 1543011 h 1849426"/>
                <a:gd name="GluePoint131X" fmla="*/ 3803149 w 6386648"/>
                <a:gd name="GluePoint131Y" fmla="*/ 1537003 h 1849426"/>
                <a:gd name="GluePoint132X" fmla="*/ 3821174 w 6386648"/>
                <a:gd name="GluePoint132Y" fmla="*/ 1555027 h 1849426"/>
                <a:gd name="GluePoint133X" fmla="*/ 3803149 w 6386648"/>
                <a:gd name="GluePoint133Y" fmla="*/ 1573052 h 1849426"/>
                <a:gd name="GluePoint134X" fmla="*/ 3785125 w 6386648"/>
                <a:gd name="GluePoint134Y" fmla="*/ 1555027 h 1849426"/>
                <a:gd name="GluePoint135X" fmla="*/ 3803149 w 6386648"/>
                <a:gd name="GluePoint135Y" fmla="*/ 1537003 h 1849426"/>
                <a:gd name="GluePoint136X" fmla="*/ 4127588 w 6386648"/>
                <a:gd name="GluePoint136Y" fmla="*/ 1530995 h 1849426"/>
                <a:gd name="GluePoint137X" fmla="*/ 4145613 w 6386648"/>
                <a:gd name="GluePoint137Y" fmla="*/ 1549019 h 1849426"/>
                <a:gd name="GluePoint138X" fmla="*/ 4127588 w 6386648"/>
                <a:gd name="GluePoint138Y" fmla="*/ 1567044 h 1849426"/>
                <a:gd name="GluePoint139X" fmla="*/ 4109563 w 6386648"/>
                <a:gd name="GluePoint139Y" fmla="*/ 1549019 h 1849426"/>
                <a:gd name="GluePoint140X" fmla="*/ 4127588 w 6386648"/>
                <a:gd name="GluePoint140Y" fmla="*/ 1530995 h 1849426"/>
                <a:gd name="GluePoint141X" fmla="*/ 3634921 w 6386648"/>
                <a:gd name="GluePoint141Y" fmla="*/ 1530995 h 1849426"/>
                <a:gd name="GluePoint142X" fmla="*/ 3652946 w 6386648"/>
                <a:gd name="GluePoint142Y" fmla="*/ 1549019 h 1849426"/>
                <a:gd name="GluePoint143X" fmla="*/ 3634921 w 6386648"/>
                <a:gd name="GluePoint143Y" fmla="*/ 1567044 h 1849426"/>
                <a:gd name="GluePoint144X" fmla="*/ 3616897 w 6386648"/>
                <a:gd name="GluePoint144Y" fmla="*/ 1549019 h 1849426"/>
                <a:gd name="GluePoint145X" fmla="*/ 3634921 w 6386648"/>
                <a:gd name="GluePoint145Y" fmla="*/ 1530995 h 1849426"/>
                <a:gd name="GluePoint146X" fmla="*/ 3532783 w 6386648"/>
                <a:gd name="GluePoint146Y" fmla="*/ 1530995 h 1849426"/>
                <a:gd name="GluePoint147X" fmla="*/ 3550808 w 6386648"/>
                <a:gd name="GluePoint147Y" fmla="*/ 1549019 h 1849426"/>
                <a:gd name="GluePoint148X" fmla="*/ 3532783 w 6386648"/>
                <a:gd name="GluePoint148Y" fmla="*/ 1567044 h 1849426"/>
                <a:gd name="GluePoint149X" fmla="*/ 3514759 w 6386648"/>
                <a:gd name="GluePoint149Y" fmla="*/ 1549019 h 1849426"/>
                <a:gd name="GluePoint150X" fmla="*/ 3532783 w 6386648"/>
                <a:gd name="GluePoint150Y" fmla="*/ 1530995 h 1849426"/>
                <a:gd name="GluePoint151X" fmla="*/ 1478000 w 6386648"/>
                <a:gd name="GluePoint151Y" fmla="*/ 1530995 h 1849426"/>
                <a:gd name="GluePoint152X" fmla="*/ 1496025 w 6386648"/>
                <a:gd name="GluePoint152Y" fmla="*/ 1549019 h 1849426"/>
                <a:gd name="GluePoint153X" fmla="*/ 1478000 w 6386648"/>
                <a:gd name="GluePoint153Y" fmla="*/ 1567044 h 1849426"/>
                <a:gd name="GluePoint154X" fmla="*/ 1459976 w 6386648"/>
                <a:gd name="GluePoint154Y" fmla="*/ 1549019 h 1849426"/>
                <a:gd name="GluePoint155X" fmla="*/ 1478000 w 6386648"/>
                <a:gd name="GluePoint155Y" fmla="*/ 1530995 h 1849426"/>
                <a:gd name="GluePoint156X" fmla="*/ 4427995 w 6386648"/>
                <a:gd name="GluePoint156Y" fmla="*/ 1518979 h 1849426"/>
                <a:gd name="GluePoint157X" fmla="*/ 4446020 w 6386648"/>
                <a:gd name="GluePoint157Y" fmla="*/ 1537004 h 1849426"/>
                <a:gd name="GluePoint158X" fmla="*/ 4427995 w 6386648"/>
                <a:gd name="GluePoint158Y" fmla="*/ 1555028 h 1849426"/>
                <a:gd name="GluePoint159X" fmla="*/ 4409970 w 6386648"/>
                <a:gd name="GluePoint159Y" fmla="*/ 1537004 h 1849426"/>
                <a:gd name="GluePoint160X" fmla="*/ 4427995 w 6386648"/>
                <a:gd name="GluePoint160Y" fmla="*/ 1518979 h 1849426"/>
                <a:gd name="GluePoint161X" fmla="*/ 4980743 w 6386648"/>
                <a:gd name="GluePoint161Y" fmla="*/ 1506962 h 1849426"/>
                <a:gd name="GluePoint162X" fmla="*/ 4998768 w 6386648"/>
                <a:gd name="GluePoint162Y" fmla="*/ 1524986 h 1849426"/>
                <a:gd name="GluePoint163X" fmla="*/ 4980743 w 6386648"/>
                <a:gd name="GluePoint163Y" fmla="*/ 1543011 h 1849426"/>
                <a:gd name="GluePoint164X" fmla="*/ 4962719 w 6386648"/>
                <a:gd name="GluePoint164Y" fmla="*/ 1524986 h 1849426"/>
                <a:gd name="GluePoint165X" fmla="*/ 4980743 w 6386648"/>
                <a:gd name="GluePoint165Y" fmla="*/ 1506962 h 1849426"/>
                <a:gd name="GluePoint166X" fmla="*/ 961301 w 6386648"/>
                <a:gd name="GluePoint166Y" fmla="*/ 1506962 h 1849426"/>
                <a:gd name="GluePoint167X" fmla="*/ 979326 w 6386648"/>
                <a:gd name="GluePoint167Y" fmla="*/ 1524986 h 1849426"/>
                <a:gd name="GluePoint168X" fmla="*/ 961301 w 6386648"/>
                <a:gd name="GluePoint168Y" fmla="*/ 1543011 h 1849426"/>
                <a:gd name="GluePoint169X" fmla="*/ 943277 w 6386648"/>
                <a:gd name="GluePoint169Y" fmla="*/ 1524986 h 1849426"/>
                <a:gd name="GluePoint170X" fmla="*/ 961301 w 6386648"/>
                <a:gd name="GluePoint170Y" fmla="*/ 1506962 h 1849426"/>
                <a:gd name="GluePoint171X" fmla="*/ 859163 w 6386648"/>
                <a:gd name="GluePoint171Y" fmla="*/ 1500954 h 1849426"/>
                <a:gd name="GluePoint172X" fmla="*/ 877188 w 6386648"/>
                <a:gd name="GluePoint172Y" fmla="*/ 1518978 h 1849426"/>
                <a:gd name="GluePoint173X" fmla="*/ 859163 w 6386648"/>
                <a:gd name="GluePoint173Y" fmla="*/ 1537003 h 1849426"/>
                <a:gd name="GluePoint174X" fmla="*/ 841139 w 6386648"/>
                <a:gd name="GluePoint174Y" fmla="*/ 1518978 h 1849426"/>
                <a:gd name="GluePoint175X" fmla="*/ 859163 w 6386648"/>
                <a:gd name="GluePoint175Y" fmla="*/ 1500954 h 1849426"/>
                <a:gd name="GluePoint176X" fmla="*/ 4013434 w 6386648"/>
                <a:gd name="GluePoint176Y" fmla="*/ 1482930 h 1849426"/>
                <a:gd name="GluePoint177X" fmla="*/ 4031459 w 6386648"/>
                <a:gd name="GluePoint177Y" fmla="*/ 1500954 h 1849426"/>
                <a:gd name="GluePoint178X" fmla="*/ 4013434 w 6386648"/>
                <a:gd name="GluePoint178Y" fmla="*/ 1518979 h 1849426"/>
                <a:gd name="GluePoint179X" fmla="*/ 3995410 w 6386648"/>
                <a:gd name="GluePoint179Y" fmla="*/ 1500954 h 1849426"/>
                <a:gd name="GluePoint180X" fmla="*/ 4013434 w 6386648"/>
                <a:gd name="GluePoint180Y" fmla="*/ 1482930 h 1849426"/>
                <a:gd name="GluePoint181X" fmla="*/ 3412620 w 6386648"/>
                <a:gd name="GluePoint181Y" fmla="*/ 1482930 h 1849426"/>
                <a:gd name="GluePoint182X" fmla="*/ 3430645 w 6386648"/>
                <a:gd name="GluePoint182Y" fmla="*/ 1500954 h 1849426"/>
                <a:gd name="GluePoint183X" fmla="*/ 3412620 w 6386648"/>
                <a:gd name="GluePoint183Y" fmla="*/ 1518979 h 1849426"/>
                <a:gd name="GluePoint184X" fmla="*/ 3394596 w 6386648"/>
                <a:gd name="GluePoint184Y" fmla="*/ 1500954 h 1849426"/>
                <a:gd name="GluePoint185X" fmla="*/ 3412620 w 6386648"/>
                <a:gd name="GluePoint185Y" fmla="*/ 1482930 h 1849426"/>
                <a:gd name="GluePoint186X" fmla="*/ 1586148 w 6386648"/>
                <a:gd name="GluePoint186Y" fmla="*/ 1476922 h 1849426"/>
                <a:gd name="GluePoint187X" fmla="*/ 1604172 w 6386648"/>
                <a:gd name="GluePoint187Y" fmla="*/ 1494946 h 1849426"/>
                <a:gd name="GluePoint188X" fmla="*/ 1586148 w 6386648"/>
                <a:gd name="GluePoint188Y" fmla="*/ 1512971 h 1849426"/>
                <a:gd name="GluePoint189X" fmla="*/ 1568123 w 6386648"/>
                <a:gd name="GluePoint189Y" fmla="*/ 1494946 h 1849426"/>
                <a:gd name="GluePoint190X" fmla="*/ 1586148 w 6386648"/>
                <a:gd name="GluePoint190Y" fmla="*/ 1476922 h 1849426"/>
                <a:gd name="GluePoint191X" fmla="*/ 4271783 w 6386648"/>
                <a:gd name="GluePoint191Y" fmla="*/ 1464906 h 1849426"/>
                <a:gd name="GluePoint192X" fmla="*/ 4289808 w 6386648"/>
                <a:gd name="GluePoint192Y" fmla="*/ 1482930 h 1849426"/>
                <a:gd name="GluePoint193X" fmla="*/ 4271783 w 6386648"/>
                <a:gd name="GluePoint193Y" fmla="*/ 1500955 h 1849426"/>
                <a:gd name="GluePoint194X" fmla="*/ 4253759 w 6386648"/>
                <a:gd name="GluePoint194Y" fmla="*/ 1482930 h 1849426"/>
                <a:gd name="GluePoint195X" fmla="*/ 4271783 w 6386648"/>
                <a:gd name="GluePoint195Y" fmla="*/ 1464906 h 1849426"/>
                <a:gd name="GluePoint196X" fmla="*/ 1105497 w 6386648"/>
                <a:gd name="GluePoint196Y" fmla="*/ 1464906 h 1849426"/>
                <a:gd name="GluePoint197X" fmla="*/ 1123521 w 6386648"/>
                <a:gd name="GluePoint197Y" fmla="*/ 1482930 h 1849426"/>
                <a:gd name="GluePoint198X" fmla="*/ 1105497 w 6386648"/>
                <a:gd name="GluePoint198Y" fmla="*/ 1500955 h 1849426"/>
                <a:gd name="GluePoint199X" fmla="*/ 1087472 w 6386648"/>
                <a:gd name="GluePoint199Y" fmla="*/ 1482930 h 1849426"/>
                <a:gd name="GluePoint200X" fmla="*/ 1105497 w 6386648"/>
                <a:gd name="GluePoint200Y" fmla="*/ 1464906 h 1849426"/>
                <a:gd name="GluePoint201X" fmla="*/ 4602231 w 6386648"/>
                <a:gd name="GluePoint201Y" fmla="*/ 1452889 h 1849426"/>
                <a:gd name="GluePoint202X" fmla="*/ 4620256 w 6386648"/>
                <a:gd name="GluePoint202Y" fmla="*/ 1470913 h 1849426"/>
                <a:gd name="GluePoint203X" fmla="*/ 4602231 w 6386648"/>
                <a:gd name="GluePoint203Y" fmla="*/ 1488938 h 1849426"/>
                <a:gd name="GluePoint204X" fmla="*/ 4584207 w 6386648"/>
                <a:gd name="GluePoint204Y" fmla="*/ 1470913 h 1849426"/>
                <a:gd name="GluePoint205X" fmla="*/ 4602231 w 6386648"/>
                <a:gd name="GluePoint205Y" fmla="*/ 1452889 h 1849426"/>
                <a:gd name="GluePoint206X" fmla="*/ 3875247 w 6386648"/>
                <a:gd name="GluePoint206Y" fmla="*/ 1452889 h 1849426"/>
                <a:gd name="GluePoint207X" fmla="*/ 3893272 w 6386648"/>
                <a:gd name="GluePoint207Y" fmla="*/ 1470913 h 1849426"/>
                <a:gd name="GluePoint208X" fmla="*/ 3875247 w 6386648"/>
                <a:gd name="GluePoint208Y" fmla="*/ 1488938 h 1849426"/>
                <a:gd name="GluePoint209X" fmla="*/ 3857223 w 6386648"/>
                <a:gd name="GluePoint209Y" fmla="*/ 1470913 h 1849426"/>
                <a:gd name="GluePoint210X" fmla="*/ 3875247 w 6386648"/>
                <a:gd name="GluePoint210Y" fmla="*/ 1452889 h 1849426"/>
                <a:gd name="GluePoint211X" fmla="*/ 1706311 w 6386648"/>
                <a:gd name="GluePoint211Y" fmla="*/ 1452889 h 1849426"/>
                <a:gd name="GluePoint212X" fmla="*/ 1724335 w 6386648"/>
                <a:gd name="GluePoint212Y" fmla="*/ 1470913 h 1849426"/>
                <a:gd name="GluePoint213X" fmla="*/ 1706311 w 6386648"/>
                <a:gd name="GluePoint213Y" fmla="*/ 1488938 h 1849426"/>
                <a:gd name="GluePoint214X" fmla="*/ 1688286 w 6386648"/>
                <a:gd name="GluePoint214Y" fmla="*/ 1470913 h 1849426"/>
                <a:gd name="GluePoint215X" fmla="*/ 1706311 w 6386648"/>
                <a:gd name="GluePoint215Y" fmla="*/ 1452889 h 1849426"/>
                <a:gd name="GluePoint216X" fmla="*/ 1411911 w 6386648"/>
                <a:gd name="GluePoint216Y" fmla="*/ 1452889 h 1849426"/>
                <a:gd name="GluePoint217X" fmla="*/ 1429936 w 6386648"/>
                <a:gd name="GluePoint217Y" fmla="*/ 1470913 h 1849426"/>
                <a:gd name="GluePoint218X" fmla="*/ 1411911 w 6386648"/>
                <a:gd name="GluePoint218Y" fmla="*/ 1488938 h 1849426"/>
                <a:gd name="GluePoint219X" fmla="*/ 1393887 w 6386648"/>
                <a:gd name="GluePoint219Y" fmla="*/ 1470913 h 1849426"/>
                <a:gd name="GluePoint220X" fmla="*/ 1411911 w 6386648"/>
                <a:gd name="GluePoint220Y" fmla="*/ 1452889 h 1849426"/>
                <a:gd name="GluePoint221X" fmla="*/ 1249691 w 6386648"/>
                <a:gd name="GluePoint221Y" fmla="*/ 1452889 h 1849426"/>
                <a:gd name="GluePoint222X" fmla="*/ 1267716 w 6386648"/>
                <a:gd name="GluePoint222Y" fmla="*/ 1470913 h 1849426"/>
                <a:gd name="GluePoint223X" fmla="*/ 1249691 w 6386648"/>
                <a:gd name="GluePoint223Y" fmla="*/ 1488938 h 1849426"/>
                <a:gd name="GluePoint224X" fmla="*/ 1231667 w 6386648"/>
                <a:gd name="GluePoint224Y" fmla="*/ 1470913 h 1849426"/>
                <a:gd name="GluePoint225X" fmla="*/ 1249691 w 6386648"/>
                <a:gd name="GluePoint225Y" fmla="*/ 1452889 h 1849426"/>
                <a:gd name="GluePoint226X" fmla="*/ 4764451 w 6386648"/>
                <a:gd name="GluePoint226Y" fmla="*/ 1446881 h 1849426"/>
                <a:gd name="GluePoint227X" fmla="*/ 4782476 w 6386648"/>
                <a:gd name="GluePoint227Y" fmla="*/ 1464905 h 1849426"/>
                <a:gd name="GluePoint228X" fmla="*/ 4764451 w 6386648"/>
                <a:gd name="GluePoint228Y" fmla="*/ 1482930 h 1849426"/>
                <a:gd name="GluePoint229X" fmla="*/ 4746427 w 6386648"/>
                <a:gd name="GluePoint229Y" fmla="*/ 1464905 h 1849426"/>
                <a:gd name="GluePoint230X" fmla="*/ 4764451 w 6386648"/>
                <a:gd name="GluePoint230Y" fmla="*/ 1446881 h 1849426"/>
                <a:gd name="GluePoint231X" fmla="*/ 763032 w 6386648"/>
                <a:gd name="GluePoint231Y" fmla="*/ 1446881 h 1849426"/>
                <a:gd name="GluePoint232X" fmla="*/ 781057 w 6386648"/>
                <a:gd name="GluePoint232Y" fmla="*/ 1464905 h 1849426"/>
                <a:gd name="GluePoint233X" fmla="*/ 763032 w 6386648"/>
                <a:gd name="GluePoint233Y" fmla="*/ 1482930 h 1849426"/>
                <a:gd name="GluePoint234X" fmla="*/ 745008 w 6386648"/>
                <a:gd name="GluePoint234Y" fmla="*/ 1464905 h 1849426"/>
                <a:gd name="GluePoint235X" fmla="*/ 763032 w 6386648"/>
                <a:gd name="GluePoint235Y" fmla="*/ 1446881 h 1849426"/>
                <a:gd name="GluePoint236X" fmla="*/ 3731051 w 6386648"/>
                <a:gd name="GluePoint236Y" fmla="*/ 1434865 h 1849426"/>
                <a:gd name="GluePoint237X" fmla="*/ 3749076 w 6386648"/>
                <a:gd name="GluePoint237Y" fmla="*/ 1452889 h 1849426"/>
                <a:gd name="GluePoint238X" fmla="*/ 3731051 w 6386648"/>
                <a:gd name="GluePoint238Y" fmla="*/ 1470914 h 1849426"/>
                <a:gd name="GluePoint239X" fmla="*/ 3713027 w 6386648"/>
                <a:gd name="GluePoint239Y" fmla="*/ 1452889 h 1849426"/>
                <a:gd name="GluePoint240X" fmla="*/ 3731051 w 6386648"/>
                <a:gd name="GluePoint240Y" fmla="*/ 1434865 h 1849426"/>
                <a:gd name="GluePoint241X" fmla="*/ 3304474 w 6386648"/>
                <a:gd name="GluePoint241Y" fmla="*/ 1422849 h 1849426"/>
                <a:gd name="GluePoint242X" fmla="*/ 3322499 w 6386648"/>
                <a:gd name="GluePoint242Y" fmla="*/ 1440873 h 1849426"/>
                <a:gd name="GluePoint243X" fmla="*/ 3304474 w 6386648"/>
                <a:gd name="GluePoint243Y" fmla="*/ 1458898 h 1849426"/>
                <a:gd name="GluePoint244X" fmla="*/ 3286450 w 6386648"/>
                <a:gd name="GluePoint244Y" fmla="*/ 1440873 h 1849426"/>
                <a:gd name="GluePoint245X" fmla="*/ 3304474 w 6386648"/>
                <a:gd name="GluePoint245Y" fmla="*/ 1422849 h 1849426"/>
                <a:gd name="GluePoint246X" fmla="*/ 4890621 w 6386648"/>
                <a:gd name="GluePoint246Y" fmla="*/ 1416840 h 1849426"/>
                <a:gd name="GluePoint247X" fmla="*/ 4908646 w 6386648"/>
                <a:gd name="GluePoint247Y" fmla="*/ 1434864 h 1849426"/>
                <a:gd name="GluePoint248X" fmla="*/ 4890621 w 6386648"/>
                <a:gd name="GluePoint248Y" fmla="*/ 1452889 h 1849426"/>
                <a:gd name="GluePoint249X" fmla="*/ 4872597 w 6386648"/>
                <a:gd name="GluePoint249Y" fmla="*/ 1434864 h 1849426"/>
                <a:gd name="GluePoint250X" fmla="*/ 4890621 w 6386648"/>
                <a:gd name="GluePoint250Y" fmla="*/ 1416840 h 1849426"/>
                <a:gd name="GluePoint251X" fmla="*/ 3544799 w 6386648"/>
                <a:gd name="GluePoint251Y" fmla="*/ 1410832 h 1849426"/>
                <a:gd name="GluePoint252X" fmla="*/ 3562824 w 6386648"/>
                <a:gd name="GluePoint252Y" fmla="*/ 1428856 h 1849426"/>
                <a:gd name="GluePoint253X" fmla="*/ 3544799 w 6386648"/>
                <a:gd name="GluePoint253Y" fmla="*/ 1446881 h 1849426"/>
                <a:gd name="GluePoint254X" fmla="*/ 3526775 w 6386648"/>
                <a:gd name="GluePoint254Y" fmla="*/ 1428856 h 1849426"/>
                <a:gd name="GluePoint255X" fmla="*/ 3544799 w 6386648"/>
                <a:gd name="GluePoint255Y" fmla="*/ 1410832 h 1849426"/>
                <a:gd name="GluePoint256X" fmla="*/ 4488076 w 6386648"/>
                <a:gd name="GluePoint256Y" fmla="*/ 1404824 h 1849426"/>
                <a:gd name="GluePoint257X" fmla="*/ 4506101 w 6386648"/>
                <a:gd name="GluePoint257Y" fmla="*/ 1422848 h 1849426"/>
                <a:gd name="GluePoint258X" fmla="*/ 4488076 w 6386648"/>
                <a:gd name="GluePoint258Y" fmla="*/ 1440873 h 1849426"/>
                <a:gd name="GluePoint259X" fmla="*/ 4470051 w 6386648"/>
                <a:gd name="GluePoint259Y" fmla="*/ 1422848 h 1849426"/>
                <a:gd name="GluePoint260X" fmla="*/ 4488076 w 6386648"/>
                <a:gd name="GluePoint260Y" fmla="*/ 1404824 h 1849426"/>
                <a:gd name="GluePoint261X" fmla="*/ 5028808 w 6386648"/>
                <a:gd name="GluePoint261Y" fmla="*/ 1398816 h 1849426"/>
                <a:gd name="GluePoint262X" fmla="*/ 5046833 w 6386648"/>
                <a:gd name="GluePoint262Y" fmla="*/ 1416841 h 1849426"/>
                <a:gd name="GluePoint263X" fmla="*/ 5028808 w 6386648"/>
                <a:gd name="GluePoint263Y" fmla="*/ 1434865 h 1849426"/>
                <a:gd name="GluePoint264X" fmla="*/ 5010783 w 6386648"/>
                <a:gd name="GluePoint264Y" fmla="*/ 1416841 h 1849426"/>
                <a:gd name="GluePoint265X" fmla="*/ 5028808 w 6386648"/>
                <a:gd name="GluePoint265Y" fmla="*/ 1398816 h 1849426"/>
                <a:gd name="GluePoint266X" fmla="*/ 4367914 w 6386648"/>
                <a:gd name="GluePoint266Y" fmla="*/ 1398816 h 1849426"/>
                <a:gd name="GluePoint267X" fmla="*/ 4385939 w 6386648"/>
                <a:gd name="GluePoint267Y" fmla="*/ 1416841 h 1849426"/>
                <a:gd name="GluePoint268X" fmla="*/ 4367914 w 6386648"/>
                <a:gd name="GluePoint268Y" fmla="*/ 1434865 h 1849426"/>
                <a:gd name="GluePoint269X" fmla="*/ 4349889 w 6386648"/>
                <a:gd name="GluePoint269Y" fmla="*/ 1416841 h 1849426"/>
                <a:gd name="GluePoint270X" fmla="*/ 4367914 w 6386648"/>
                <a:gd name="GluePoint270Y" fmla="*/ 1398816 h 1849426"/>
                <a:gd name="GluePoint271X" fmla="*/ 4163637 w 6386648"/>
                <a:gd name="GluePoint271Y" fmla="*/ 1398816 h 1849426"/>
                <a:gd name="GluePoint272X" fmla="*/ 4181662 w 6386648"/>
                <a:gd name="GluePoint272Y" fmla="*/ 1416841 h 1849426"/>
                <a:gd name="GluePoint273X" fmla="*/ 4163637 w 6386648"/>
                <a:gd name="GluePoint273Y" fmla="*/ 1434865 h 1849426"/>
                <a:gd name="GluePoint274X" fmla="*/ 4145613 w 6386648"/>
                <a:gd name="GluePoint274Y" fmla="*/ 1416841 h 1849426"/>
                <a:gd name="GluePoint275X" fmla="*/ 4163637 w 6386648"/>
                <a:gd name="GluePoint275Y" fmla="*/ 1398816 h 1849426"/>
                <a:gd name="GluePoint276X" fmla="*/ 672910 w 6386648"/>
                <a:gd name="GluePoint276Y" fmla="*/ 1398816 h 1849426"/>
                <a:gd name="GluePoint277X" fmla="*/ 690935 w 6386648"/>
                <a:gd name="GluePoint277Y" fmla="*/ 1416841 h 1849426"/>
                <a:gd name="GluePoint278X" fmla="*/ 672910 w 6386648"/>
                <a:gd name="GluePoint278Y" fmla="*/ 1434865 h 1849426"/>
                <a:gd name="GluePoint279X" fmla="*/ 654886 w 6386648"/>
                <a:gd name="GluePoint279Y" fmla="*/ 1416841 h 1849426"/>
                <a:gd name="GluePoint280X" fmla="*/ 672910 w 6386648"/>
                <a:gd name="GluePoint280Y" fmla="*/ 1398816 h 1849426"/>
                <a:gd name="GluePoint281X" fmla="*/ 3190319 w 6386648"/>
                <a:gd name="GluePoint281Y" fmla="*/ 1392808 h 1849426"/>
                <a:gd name="GluePoint282X" fmla="*/ 3208344 w 6386648"/>
                <a:gd name="GluePoint282Y" fmla="*/ 1410832 h 1849426"/>
                <a:gd name="GluePoint283X" fmla="*/ 3190319 w 6386648"/>
                <a:gd name="GluePoint283Y" fmla="*/ 1428857 h 1849426"/>
                <a:gd name="GluePoint284X" fmla="*/ 3172295 w 6386648"/>
                <a:gd name="GluePoint284Y" fmla="*/ 1410832 h 1849426"/>
                <a:gd name="GluePoint285X" fmla="*/ 3190319 w 6386648"/>
                <a:gd name="GluePoint285Y" fmla="*/ 1392808 h 1849426"/>
                <a:gd name="GluePoint286X" fmla="*/ 1814456 w 6386648"/>
                <a:gd name="GluePoint286Y" fmla="*/ 1392808 h 1849426"/>
                <a:gd name="GluePoint287X" fmla="*/ 1832481 w 6386648"/>
                <a:gd name="GluePoint287Y" fmla="*/ 1410832 h 1849426"/>
                <a:gd name="GluePoint288X" fmla="*/ 1814456 w 6386648"/>
                <a:gd name="GluePoint288Y" fmla="*/ 1428857 h 1849426"/>
                <a:gd name="GluePoint289X" fmla="*/ 1796432 w 6386648"/>
                <a:gd name="GluePoint289Y" fmla="*/ 1410832 h 1849426"/>
                <a:gd name="GluePoint290X" fmla="*/ 1814456 w 6386648"/>
                <a:gd name="GluePoint290Y" fmla="*/ 1392808 h 1849426"/>
                <a:gd name="GluePoint291X" fmla="*/ 967309 w 6386648"/>
                <a:gd name="GluePoint291Y" fmla="*/ 1386800 h 1849426"/>
                <a:gd name="GluePoint292X" fmla="*/ 985334 w 6386648"/>
                <a:gd name="GluePoint292Y" fmla="*/ 1404824 h 1849426"/>
                <a:gd name="GluePoint293X" fmla="*/ 967309 w 6386648"/>
                <a:gd name="GluePoint293Y" fmla="*/ 1422849 h 1849426"/>
                <a:gd name="GluePoint294X" fmla="*/ 949285 w 6386648"/>
                <a:gd name="GluePoint294Y" fmla="*/ 1404824 h 1849426"/>
                <a:gd name="GluePoint295X" fmla="*/ 967309 w 6386648"/>
                <a:gd name="GluePoint295Y" fmla="*/ 1386800 h 1849426"/>
                <a:gd name="GluePoint296X" fmla="*/ 4049482 w 6386648"/>
                <a:gd name="GluePoint296Y" fmla="*/ 1374784 h 1849426"/>
                <a:gd name="GluePoint297X" fmla="*/ 4067507 w 6386648"/>
                <a:gd name="GluePoint297Y" fmla="*/ 1392808 h 1849426"/>
                <a:gd name="GluePoint298X" fmla="*/ 4049482 w 6386648"/>
                <a:gd name="GluePoint298Y" fmla="*/ 1410833 h 1849426"/>
                <a:gd name="GluePoint299X" fmla="*/ 4031458 w 6386648"/>
                <a:gd name="GluePoint299Y" fmla="*/ 1392808 h 1849426"/>
                <a:gd name="GluePoint300X" fmla="*/ 4049482 w 6386648"/>
                <a:gd name="GluePoint300Y" fmla="*/ 1374784 h 1849426"/>
                <a:gd name="GluePoint301X" fmla="*/ 4674329 w 6386648"/>
                <a:gd name="GluePoint301Y" fmla="*/ 1368775 h 1849426"/>
                <a:gd name="GluePoint302X" fmla="*/ 4692354 w 6386648"/>
                <a:gd name="GluePoint302Y" fmla="*/ 1386800 h 1849426"/>
                <a:gd name="GluePoint303X" fmla="*/ 4674329 w 6386648"/>
                <a:gd name="GluePoint303Y" fmla="*/ 1404824 h 1849426"/>
                <a:gd name="GluePoint304X" fmla="*/ 4656305 w 6386648"/>
                <a:gd name="GluePoint304Y" fmla="*/ 1386800 h 1849426"/>
                <a:gd name="GluePoint305X" fmla="*/ 4674329 w 6386648"/>
                <a:gd name="GluePoint305Y" fmla="*/ 1368775 h 1849426"/>
                <a:gd name="GluePoint306X" fmla="*/ 1526067 w 6386648"/>
                <a:gd name="GluePoint306Y" fmla="*/ 1368775 h 1849426"/>
                <a:gd name="GluePoint307X" fmla="*/ 1544091 w 6386648"/>
                <a:gd name="GluePoint307Y" fmla="*/ 1386800 h 1849426"/>
                <a:gd name="GluePoint308X" fmla="*/ 1526067 w 6386648"/>
                <a:gd name="GluePoint308Y" fmla="*/ 1404824 h 1849426"/>
                <a:gd name="GluePoint309X" fmla="*/ 1508042 w 6386648"/>
                <a:gd name="GluePoint309Y" fmla="*/ 1386800 h 1849426"/>
                <a:gd name="GluePoint310X" fmla="*/ 1526067 w 6386648"/>
                <a:gd name="GluePoint310Y" fmla="*/ 1368775 h 1849426"/>
                <a:gd name="GluePoint311X" fmla="*/ 1369854 w 6386648"/>
                <a:gd name="GluePoint311Y" fmla="*/ 1368775 h 1849426"/>
                <a:gd name="GluePoint312X" fmla="*/ 1387879 w 6386648"/>
                <a:gd name="GluePoint312Y" fmla="*/ 1386800 h 1849426"/>
                <a:gd name="GluePoint313X" fmla="*/ 1369854 w 6386648"/>
                <a:gd name="GluePoint313Y" fmla="*/ 1404824 h 1849426"/>
                <a:gd name="GluePoint314X" fmla="*/ 1351830 w 6386648"/>
                <a:gd name="GluePoint314Y" fmla="*/ 1386800 h 1849426"/>
                <a:gd name="GluePoint315X" fmla="*/ 1369854 w 6386648"/>
                <a:gd name="GluePoint315Y" fmla="*/ 1368775 h 1849426"/>
                <a:gd name="GluePoint316X" fmla="*/ 3418628 w 6386648"/>
                <a:gd name="GluePoint316Y" fmla="*/ 1362767 h 1849426"/>
                <a:gd name="GluePoint317X" fmla="*/ 3436653 w 6386648"/>
                <a:gd name="GluePoint317Y" fmla="*/ 1380791 h 1849426"/>
                <a:gd name="GluePoint318X" fmla="*/ 3418628 w 6386648"/>
                <a:gd name="GluePoint318Y" fmla="*/ 1398816 h 1849426"/>
                <a:gd name="GluePoint319X" fmla="*/ 3400604 w 6386648"/>
                <a:gd name="GluePoint319Y" fmla="*/ 1380791 h 1849426"/>
                <a:gd name="GluePoint320X" fmla="*/ 3418628 w 6386648"/>
                <a:gd name="GluePoint320Y" fmla="*/ 1362767 h 1849426"/>
                <a:gd name="GluePoint321X" fmla="*/ 1147553 w 6386648"/>
                <a:gd name="GluePoint321Y" fmla="*/ 1362767 h 1849426"/>
                <a:gd name="GluePoint322X" fmla="*/ 1165578 w 6386648"/>
                <a:gd name="GluePoint322Y" fmla="*/ 1380791 h 1849426"/>
                <a:gd name="GluePoint323X" fmla="*/ 1147553 w 6386648"/>
                <a:gd name="GluePoint323Y" fmla="*/ 1398816 h 1849426"/>
                <a:gd name="GluePoint324X" fmla="*/ 1129529 w 6386648"/>
                <a:gd name="GluePoint324Y" fmla="*/ 1380791 h 1849426"/>
                <a:gd name="GluePoint325X" fmla="*/ 1147553 w 6386648"/>
                <a:gd name="GluePoint325Y" fmla="*/ 1362767 h 1849426"/>
                <a:gd name="GluePoint326X" fmla="*/ 3646937 w 6386648"/>
                <a:gd name="GluePoint326Y" fmla="*/ 1356759 h 1849426"/>
                <a:gd name="GluePoint327X" fmla="*/ 3664962 w 6386648"/>
                <a:gd name="GluePoint327Y" fmla="*/ 1374783 h 1849426"/>
                <a:gd name="GluePoint328X" fmla="*/ 3646937 w 6386648"/>
                <a:gd name="GluePoint328Y" fmla="*/ 1392808 h 1849426"/>
                <a:gd name="GluePoint329X" fmla="*/ 3628912 w 6386648"/>
                <a:gd name="GluePoint329Y" fmla="*/ 1374783 h 1849426"/>
                <a:gd name="GluePoint330X" fmla="*/ 3646937 w 6386648"/>
                <a:gd name="GluePoint330Y" fmla="*/ 1356759 h 1849426"/>
                <a:gd name="GluePoint331X" fmla="*/ 1946636 w 6386648"/>
                <a:gd name="GluePoint331Y" fmla="*/ 1356759 h 1849426"/>
                <a:gd name="GluePoint332X" fmla="*/ 1964660 w 6386648"/>
                <a:gd name="GluePoint332Y" fmla="*/ 1374783 h 1849426"/>
                <a:gd name="GluePoint333X" fmla="*/ 1946636 w 6386648"/>
                <a:gd name="GluePoint333Y" fmla="*/ 1392808 h 1849426"/>
                <a:gd name="GluePoint334X" fmla="*/ 1928611 w 6386648"/>
                <a:gd name="GluePoint334Y" fmla="*/ 1374783 h 1849426"/>
                <a:gd name="GluePoint335X" fmla="*/ 1946636 w 6386648"/>
                <a:gd name="GluePoint335Y" fmla="*/ 1356759 h 1849426"/>
                <a:gd name="GluePoint336X" fmla="*/ 1658245 w 6386648"/>
                <a:gd name="GluePoint336Y" fmla="*/ 1350751 h 1849426"/>
                <a:gd name="GluePoint337X" fmla="*/ 1676270 w 6386648"/>
                <a:gd name="GluePoint337Y" fmla="*/ 1368775 h 1849426"/>
                <a:gd name="GluePoint338X" fmla="*/ 1658245 w 6386648"/>
                <a:gd name="GluePoint338Y" fmla="*/ 1386800 h 1849426"/>
                <a:gd name="GluePoint339X" fmla="*/ 1640221 w 6386648"/>
                <a:gd name="GluePoint339Y" fmla="*/ 1368775 h 1849426"/>
                <a:gd name="GluePoint340X" fmla="*/ 1658245 w 6386648"/>
                <a:gd name="GluePoint340Y" fmla="*/ 1350751 h 1849426"/>
                <a:gd name="GluePoint341X" fmla="*/ 3929320 w 6386648"/>
                <a:gd name="GluePoint341Y" fmla="*/ 1344743 h 1849426"/>
                <a:gd name="GluePoint342X" fmla="*/ 3947345 w 6386648"/>
                <a:gd name="GluePoint342Y" fmla="*/ 1362767 h 1849426"/>
                <a:gd name="GluePoint343X" fmla="*/ 3929320 w 6386648"/>
                <a:gd name="GluePoint343Y" fmla="*/ 1380792 h 1849426"/>
                <a:gd name="GluePoint344X" fmla="*/ 3911296 w 6386648"/>
                <a:gd name="GluePoint344Y" fmla="*/ 1362767 h 1849426"/>
                <a:gd name="GluePoint345X" fmla="*/ 3929320 w 6386648"/>
                <a:gd name="GluePoint345Y" fmla="*/ 1344743 h 1849426"/>
                <a:gd name="GluePoint346X" fmla="*/ 3088181 w 6386648"/>
                <a:gd name="GluePoint346Y" fmla="*/ 1344743 h 1849426"/>
                <a:gd name="GluePoint347X" fmla="*/ 3106206 w 6386648"/>
                <a:gd name="GluePoint347Y" fmla="*/ 1362767 h 1849426"/>
                <a:gd name="GluePoint348X" fmla="*/ 3088181 w 6386648"/>
                <a:gd name="GluePoint348Y" fmla="*/ 1380792 h 1849426"/>
                <a:gd name="GluePoint349X" fmla="*/ 3070157 w 6386648"/>
                <a:gd name="GluePoint349Y" fmla="*/ 1362767 h 1849426"/>
                <a:gd name="GluePoint350X" fmla="*/ 3088181 w 6386648"/>
                <a:gd name="GluePoint350Y" fmla="*/ 1344743 h 1849426"/>
                <a:gd name="GluePoint351X" fmla="*/ 853154 w 6386648"/>
                <a:gd name="GluePoint351Y" fmla="*/ 1344743 h 1849426"/>
                <a:gd name="GluePoint352X" fmla="*/ 871179 w 6386648"/>
                <a:gd name="GluePoint352Y" fmla="*/ 1362767 h 1849426"/>
                <a:gd name="GluePoint353X" fmla="*/ 853154 w 6386648"/>
                <a:gd name="GluePoint353Y" fmla="*/ 1380792 h 1849426"/>
                <a:gd name="GluePoint354X" fmla="*/ 835130 w 6386648"/>
                <a:gd name="GluePoint354Y" fmla="*/ 1362767 h 1849426"/>
                <a:gd name="GluePoint355X" fmla="*/ 853154 w 6386648"/>
                <a:gd name="GluePoint355Y" fmla="*/ 1344743 h 1849426"/>
                <a:gd name="GluePoint356X" fmla="*/ 4283800 w 6386648"/>
                <a:gd name="GluePoint356Y" fmla="*/ 1326718 h 1849426"/>
                <a:gd name="GluePoint357X" fmla="*/ 4301825 w 6386648"/>
                <a:gd name="GluePoint357Y" fmla="*/ 1344742 h 1849426"/>
                <a:gd name="GluePoint358X" fmla="*/ 4283800 w 6386648"/>
                <a:gd name="GluePoint358Y" fmla="*/ 1362767 h 1849426"/>
                <a:gd name="GluePoint359X" fmla="*/ 4265776 w 6386648"/>
                <a:gd name="GluePoint359Y" fmla="*/ 1344742 h 1849426"/>
                <a:gd name="GluePoint360X" fmla="*/ 4283800 w 6386648"/>
                <a:gd name="GluePoint360Y" fmla="*/ 1326718 h 1849426"/>
                <a:gd name="GluePoint361X" fmla="*/ 3815165 w 6386648"/>
                <a:gd name="GluePoint361Y" fmla="*/ 1326718 h 1849426"/>
                <a:gd name="GluePoint362X" fmla="*/ 3833190 w 6386648"/>
                <a:gd name="GluePoint362Y" fmla="*/ 1344742 h 1849426"/>
                <a:gd name="GluePoint363X" fmla="*/ 3815165 w 6386648"/>
                <a:gd name="GluePoint363Y" fmla="*/ 1362767 h 1849426"/>
                <a:gd name="GluePoint364X" fmla="*/ 3797141 w 6386648"/>
                <a:gd name="GluePoint364Y" fmla="*/ 1344742 h 1849426"/>
                <a:gd name="GluePoint365X" fmla="*/ 3815165 w 6386648"/>
                <a:gd name="GluePoint365Y" fmla="*/ 1326718 h 1849426"/>
                <a:gd name="GluePoint366X" fmla="*/ 2980034 w 6386648"/>
                <a:gd name="GluePoint366Y" fmla="*/ 1326718 h 1849426"/>
                <a:gd name="GluePoint367X" fmla="*/ 2998059 w 6386648"/>
                <a:gd name="GluePoint367Y" fmla="*/ 1344742 h 1849426"/>
                <a:gd name="GluePoint368X" fmla="*/ 2980034 w 6386648"/>
                <a:gd name="GluePoint368Y" fmla="*/ 1362767 h 1849426"/>
                <a:gd name="GluePoint369X" fmla="*/ 2962010 w 6386648"/>
                <a:gd name="GluePoint369Y" fmla="*/ 1344742 h 1849426"/>
                <a:gd name="GluePoint370X" fmla="*/ 2980034 w 6386648"/>
                <a:gd name="GluePoint370Y" fmla="*/ 1326718 h 1849426"/>
                <a:gd name="GluePoint371X" fmla="*/ 594806 w 6386648"/>
                <a:gd name="GluePoint371Y" fmla="*/ 1326718 h 1849426"/>
                <a:gd name="GluePoint372X" fmla="*/ 612830 w 6386648"/>
                <a:gd name="GluePoint372Y" fmla="*/ 1344742 h 1849426"/>
                <a:gd name="GluePoint373X" fmla="*/ 594806 w 6386648"/>
                <a:gd name="GluePoint373Y" fmla="*/ 1362767 h 1849426"/>
                <a:gd name="GluePoint374X" fmla="*/ 576781 w 6386648"/>
                <a:gd name="GluePoint374Y" fmla="*/ 1344742 h 1849426"/>
                <a:gd name="GluePoint375X" fmla="*/ 594806 w 6386648"/>
                <a:gd name="GluePoint375Y" fmla="*/ 1326718 h 1849426"/>
                <a:gd name="GluePoint376X" fmla="*/ 4836548 w 6386648"/>
                <a:gd name="GluePoint376Y" fmla="*/ 1314702 h 1849426"/>
                <a:gd name="GluePoint377X" fmla="*/ 4854573 w 6386648"/>
                <a:gd name="GluePoint377Y" fmla="*/ 1332726 h 1849426"/>
                <a:gd name="GluePoint378X" fmla="*/ 4836548 w 6386648"/>
                <a:gd name="GluePoint378Y" fmla="*/ 1350751 h 1849426"/>
                <a:gd name="GluePoint379X" fmla="*/ 4818524 w 6386648"/>
                <a:gd name="GluePoint379Y" fmla="*/ 1332726 h 1849426"/>
                <a:gd name="GluePoint380X" fmla="*/ 4836548 w 6386648"/>
                <a:gd name="GluePoint380Y" fmla="*/ 1314702 h 1849426"/>
                <a:gd name="GluePoint381X" fmla="*/ 4980743 w 6386648"/>
                <a:gd name="GluePoint381Y" fmla="*/ 1308694 h 1849426"/>
                <a:gd name="GluePoint382X" fmla="*/ 4998768 w 6386648"/>
                <a:gd name="GluePoint382Y" fmla="*/ 1326719 h 1849426"/>
                <a:gd name="GluePoint383X" fmla="*/ 4980743 w 6386648"/>
                <a:gd name="GluePoint383Y" fmla="*/ 1344743 h 1849426"/>
                <a:gd name="GluePoint384X" fmla="*/ 4962719 w 6386648"/>
                <a:gd name="GluePoint384Y" fmla="*/ 1326719 h 1849426"/>
                <a:gd name="GluePoint385X" fmla="*/ 4980743 w 6386648"/>
                <a:gd name="GluePoint385Y" fmla="*/ 1308694 h 1849426"/>
                <a:gd name="GluePoint386X" fmla="*/ 2871888 w 6386648"/>
                <a:gd name="GluePoint386Y" fmla="*/ 1302686 h 1849426"/>
                <a:gd name="GluePoint387X" fmla="*/ 2889913 w 6386648"/>
                <a:gd name="GluePoint387Y" fmla="*/ 1320710 h 1849426"/>
                <a:gd name="GluePoint388X" fmla="*/ 2871888 w 6386648"/>
                <a:gd name="GluePoint388Y" fmla="*/ 1338735 h 1849426"/>
                <a:gd name="GluePoint389X" fmla="*/ 2853864 w 6386648"/>
                <a:gd name="GluePoint389Y" fmla="*/ 1320710 h 1849426"/>
                <a:gd name="GluePoint390X" fmla="*/ 2871888 w 6386648"/>
                <a:gd name="GluePoint390Y" fmla="*/ 1302686 h 1849426"/>
                <a:gd name="GluePoint391X" fmla="*/ 2102847 w 6386648"/>
                <a:gd name="GluePoint391Y" fmla="*/ 1302686 h 1849426"/>
                <a:gd name="GluePoint392X" fmla="*/ 2120872 w 6386648"/>
                <a:gd name="GluePoint392Y" fmla="*/ 1320710 h 1849426"/>
                <a:gd name="GluePoint393X" fmla="*/ 2102847 w 6386648"/>
                <a:gd name="GluePoint393Y" fmla="*/ 1338735 h 1849426"/>
                <a:gd name="GluePoint394X" fmla="*/ 2084823 w 6386648"/>
                <a:gd name="GluePoint394Y" fmla="*/ 1320710 h 1849426"/>
                <a:gd name="GluePoint395X" fmla="*/ 2102847 w 6386648"/>
                <a:gd name="GluePoint395Y" fmla="*/ 1302686 h 1849426"/>
                <a:gd name="GluePoint396X" fmla="*/ 1273724 w 6386648"/>
                <a:gd name="GluePoint396Y" fmla="*/ 1302686 h 1849426"/>
                <a:gd name="GluePoint397X" fmla="*/ 1291749 w 6386648"/>
                <a:gd name="GluePoint397Y" fmla="*/ 1320710 h 1849426"/>
                <a:gd name="GluePoint398X" fmla="*/ 1273724 w 6386648"/>
                <a:gd name="GluePoint398Y" fmla="*/ 1338735 h 1849426"/>
                <a:gd name="GluePoint399X" fmla="*/ 1255700 w 6386648"/>
                <a:gd name="GluePoint399Y" fmla="*/ 1320710 h 1849426"/>
                <a:gd name="GluePoint400X" fmla="*/ 1273724 w 6386648"/>
                <a:gd name="GluePoint400Y" fmla="*/ 1302686 h 1849426"/>
                <a:gd name="GluePoint401X" fmla="*/ 1033398 w 6386648"/>
                <a:gd name="GluePoint401Y" fmla="*/ 1302686 h 1849426"/>
                <a:gd name="GluePoint402X" fmla="*/ 1051423 w 6386648"/>
                <a:gd name="GluePoint402Y" fmla="*/ 1320710 h 1849426"/>
                <a:gd name="GluePoint403X" fmla="*/ 1033398 w 6386648"/>
                <a:gd name="GluePoint403Y" fmla="*/ 1338735 h 1849426"/>
                <a:gd name="GluePoint404X" fmla="*/ 1015374 w 6386648"/>
                <a:gd name="GluePoint404Y" fmla="*/ 1320710 h 1849426"/>
                <a:gd name="GluePoint405X" fmla="*/ 1033398 w 6386648"/>
                <a:gd name="GluePoint405Y" fmla="*/ 1302686 h 1849426"/>
                <a:gd name="GluePoint406X" fmla="*/ 4548158 w 6386648"/>
                <a:gd name="GluePoint406Y" fmla="*/ 1296678 h 1849426"/>
                <a:gd name="GluePoint407X" fmla="*/ 4566183 w 6386648"/>
                <a:gd name="GluePoint407Y" fmla="*/ 1314702 h 1849426"/>
                <a:gd name="GluePoint408X" fmla="*/ 4548158 w 6386648"/>
                <a:gd name="GluePoint408Y" fmla="*/ 1332727 h 1849426"/>
                <a:gd name="GluePoint409X" fmla="*/ 4530133 w 6386648"/>
                <a:gd name="GluePoint409Y" fmla="*/ 1314702 h 1849426"/>
                <a:gd name="GluePoint410X" fmla="*/ 4548158 w 6386648"/>
                <a:gd name="GluePoint410Y" fmla="*/ 1296678 h 1849426"/>
                <a:gd name="GluePoint411X" fmla="*/ 3520767 w 6386648"/>
                <a:gd name="GluePoint411Y" fmla="*/ 1290670 h 1849426"/>
                <a:gd name="GluePoint412X" fmla="*/ 3538792 w 6386648"/>
                <a:gd name="GluePoint412Y" fmla="*/ 1308694 h 1849426"/>
                <a:gd name="GluePoint413X" fmla="*/ 3520767 w 6386648"/>
                <a:gd name="GluePoint413Y" fmla="*/ 1326719 h 1849426"/>
                <a:gd name="GluePoint414X" fmla="*/ 3502743 w 6386648"/>
                <a:gd name="GluePoint414Y" fmla="*/ 1308694 h 1849426"/>
                <a:gd name="GluePoint415X" fmla="*/ 3520767 w 6386648"/>
                <a:gd name="GluePoint415Y" fmla="*/ 1290670 h 1849426"/>
                <a:gd name="GluePoint416X" fmla="*/ 3244392 w 6386648"/>
                <a:gd name="GluePoint416Y" fmla="*/ 1290670 h 1849426"/>
                <a:gd name="GluePoint417X" fmla="*/ 3262417 w 6386648"/>
                <a:gd name="GluePoint417Y" fmla="*/ 1308694 h 1849426"/>
                <a:gd name="GluePoint418X" fmla="*/ 3244392 w 6386648"/>
                <a:gd name="GluePoint418Y" fmla="*/ 1326719 h 1849426"/>
                <a:gd name="GluePoint419X" fmla="*/ 3226368 w 6386648"/>
                <a:gd name="GluePoint419Y" fmla="*/ 1308694 h 1849426"/>
                <a:gd name="GluePoint420X" fmla="*/ 3244392 w 6386648"/>
                <a:gd name="GluePoint420Y" fmla="*/ 1290670 h 1849426"/>
                <a:gd name="GluePoint421X" fmla="*/ 757024 w 6386648"/>
                <a:gd name="GluePoint421Y" fmla="*/ 1290670 h 1849426"/>
                <a:gd name="GluePoint422X" fmla="*/ 775049 w 6386648"/>
                <a:gd name="GluePoint422Y" fmla="*/ 1308694 h 1849426"/>
                <a:gd name="GluePoint423X" fmla="*/ 757024 w 6386648"/>
                <a:gd name="GluePoint423Y" fmla="*/ 1326719 h 1849426"/>
                <a:gd name="GluePoint424X" fmla="*/ 739000 w 6386648"/>
                <a:gd name="GluePoint424Y" fmla="*/ 1308694 h 1849426"/>
                <a:gd name="GluePoint425X" fmla="*/ 757024 w 6386648"/>
                <a:gd name="GluePoint425Y" fmla="*/ 1290670 h 1849426"/>
                <a:gd name="GluePoint426X" fmla="*/ 4427995 w 6386648"/>
                <a:gd name="GluePoint426Y" fmla="*/ 1284661 h 1849426"/>
                <a:gd name="GluePoint427X" fmla="*/ 4446020 w 6386648"/>
                <a:gd name="GluePoint427Y" fmla="*/ 1302685 h 1849426"/>
                <a:gd name="GluePoint428X" fmla="*/ 4427995 w 6386648"/>
                <a:gd name="GluePoint428Y" fmla="*/ 1320710 h 1849426"/>
                <a:gd name="GluePoint429X" fmla="*/ 4409970 w 6386648"/>
                <a:gd name="GluePoint429Y" fmla="*/ 1302685 h 1849426"/>
                <a:gd name="GluePoint430X" fmla="*/ 4427995 w 6386648"/>
                <a:gd name="GluePoint430Y" fmla="*/ 1284661 h 1849426"/>
                <a:gd name="GluePoint431X" fmla="*/ 2763741 w 6386648"/>
                <a:gd name="GluePoint431Y" fmla="*/ 1278653 h 1849426"/>
                <a:gd name="GluePoint432X" fmla="*/ 2781766 w 6386648"/>
                <a:gd name="GluePoint432Y" fmla="*/ 1296678 h 1849426"/>
                <a:gd name="GluePoint433X" fmla="*/ 2763741 w 6386648"/>
                <a:gd name="GluePoint433Y" fmla="*/ 1314702 h 1849426"/>
                <a:gd name="GluePoint434X" fmla="*/ 2745717 w 6386648"/>
                <a:gd name="GluePoint434Y" fmla="*/ 1296678 h 1849426"/>
                <a:gd name="GluePoint435X" fmla="*/ 2763741 w 6386648"/>
                <a:gd name="GluePoint435Y" fmla="*/ 1278653 h 1849426"/>
                <a:gd name="GluePoint436X" fmla="*/ 2217002 w 6386648"/>
                <a:gd name="GluePoint436Y" fmla="*/ 1272645 h 1849426"/>
                <a:gd name="GluePoint437X" fmla="*/ 2235026 w 6386648"/>
                <a:gd name="GluePoint437Y" fmla="*/ 1290669 h 1849426"/>
                <a:gd name="GluePoint438X" fmla="*/ 2217002 w 6386648"/>
                <a:gd name="GluePoint438Y" fmla="*/ 1308694 h 1849426"/>
                <a:gd name="GluePoint439X" fmla="*/ 2198977 w 6386648"/>
                <a:gd name="GluePoint439Y" fmla="*/ 1290669 h 1849426"/>
                <a:gd name="GluePoint440X" fmla="*/ 2217002 w 6386648"/>
                <a:gd name="GluePoint440Y" fmla="*/ 1272645 h 1849426"/>
                <a:gd name="GluePoint441X" fmla="*/ 1874537 w 6386648"/>
                <a:gd name="GluePoint441Y" fmla="*/ 1272645 h 1849426"/>
                <a:gd name="GluePoint442X" fmla="*/ 1892562 w 6386648"/>
                <a:gd name="GluePoint442Y" fmla="*/ 1290669 h 1849426"/>
                <a:gd name="GluePoint443X" fmla="*/ 1874537 w 6386648"/>
                <a:gd name="GluePoint443Y" fmla="*/ 1308694 h 1849426"/>
                <a:gd name="GluePoint444X" fmla="*/ 1856513 w 6386648"/>
                <a:gd name="GluePoint444Y" fmla="*/ 1290669 h 1849426"/>
                <a:gd name="GluePoint445X" fmla="*/ 1874537 w 6386648"/>
                <a:gd name="GluePoint445Y" fmla="*/ 1272645 h 1849426"/>
                <a:gd name="GluePoint446X" fmla="*/ 3376571 w 6386648"/>
                <a:gd name="GluePoint446Y" fmla="*/ 1266637 h 1849426"/>
                <a:gd name="GluePoint447X" fmla="*/ 3394596 w 6386648"/>
                <a:gd name="GluePoint447Y" fmla="*/ 1284661 h 1849426"/>
                <a:gd name="GluePoint448X" fmla="*/ 3376571 w 6386648"/>
                <a:gd name="GluePoint448Y" fmla="*/ 1302686 h 1849426"/>
                <a:gd name="GluePoint449X" fmla="*/ 3358546 w 6386648"/>
                <a:gd name="GluePoint449Y" fmla="*/ 1284661 h 1849426"/>
                <a:gd name="GluePoint450X" fmla="*/ 3376571 w 6386648"/>
                <a:gd name="GluePoint450Y" fmla="*/ 1266637 h 1849426"/>
                <a:gd name="GluePoint451X" fmla="*/ 2643579 w 6386648"/>
                <a:gd name="GluePoint451Y" fmla="*/ 1266637 h 1849426"/>
                <a:gd name="GluePoint452X" fmla="*/ 2661604 w 6386648"/>
                <a:gd name="GluePoint452Y" fmla="*/ 1284661 h 1849426"/>
                <a:gd name="GluePoint453X" fmla="*/ 2643579 w 6386648"/>
                <a:gd name="GluePoint453Y" fmla="*/ 1302686 h 1849426"/>
                <a:gd name="GluePoint454X" fmla="*/ 2625555 w 6386648"/>
                <a:gd name="GluePoint454Y" fmla="*/ 1284661 h 1849426"/>
                <a:gd name="GluePoint455X" fmla="*/ 2643579 w 6386648"/>
                <a:gd name="GluePoint455Y" fmla="*/ 1266637 h 1849426"/>
                <a:gd name="GluePoint456X" fmla="*/ 1754375 w 6386648"/>
                <a:gd name="GluePoint456Y" fmla="*/ 1266637 h 1849426"/>
                <a:gd name="GluePoint457X" fmla="*/ 1772400 w 6386648"/>
                <a:gd name="GluePoint457Y" fmla="*/ 1284661 h 1849426"/>
                <a:gd name="GluePoint458X" fmla="*/ 1754375 w 6386648"/>
                <a:gd name="GluePoint458Y" fmla="*/ 1302686 h 1849426"/>
                <a:gd name="GluePoint459X" fmla="*/ 1736351 w 6386648"/>
                <a:gd name="GluePoint459Y" fmla="*/ 1284661 h 1849426"/>
                <a:gd name="GluePoint460X" fmla="*/ 1754375 w 6386648"/>
                <a:gd name="GluePoint460Y" fmla="*/ 1266637 h 1849426"/>
                <a:gd name="GluePoint461X" fmla="*/ 4740418 w 6386648"/>
                <a:gd name="GluePoint461Y" fmla="*/ 1260629 h 1849426"/>
                <a:gd name="GluePoint462X" fmla="*/ 4758443 w 6386648"/>
                <a:gd name="GluePoint462Y" fmla="*/ 1278653 h 1849426"/>
                <a:gd name="GluePoint463X" fmla="*/ 4740418 w 6386648"/>
                <a:gd name="GluePoint463Y" fmla="*/ 1296678 h 1849426"/>
                <a:gd name="GluePoint464X" fmla="*/ 4722394 w 6386648"/>
                <a:gd name="GluePoint464Y" fmla="*/ 1278653 h 1849426"/>
                <a:gd name="GluePoint465X" fmla="*/ 4740418 w 6386648"/>
                <a:gd name="GluePoint465Y" fmla="*/ 1260629 h 1849426"/>
                <a:gd name="GluePoint466X" fmla="*/ 4103556 w 6386648"/>
                <a:gd name="GluePoint466Y" fmla="*/ 1260629 h 1849426"/>
                <a:gd name="GluePoint467X" fmla="*/ 4121581 w 6386648"/>
                <a:gd name="GluePoint467Y" fmla="*/ 1278653 h 1849426"/>
                <a:gd name="GluePoint468X" fmla="*/ 4103556 w 6386648"/>
                <a:gd name="GluePoint468Y" fmla="*/ 1296678 h 1849426"/>
                <a:gd name="GluePoint469X" fmla="*/ 4085532 w 6386648"/>
                <a:gd name="GluePoint469Y" fmla="*/ 1278653 h 1849426"/>
                <a:gd name="GluePoint470X" fmla="*/ 4103556 w 6386648"/>
                <a:gd name="GluePoint470Y" fmla="*/ 1260629 h 1849426"/>
                <a:gd name="GluePoint471X" fmla="*/ 3725043 w 6386648"/>
                <a:gd name="GluePoint471Y" fmla="*/ 1260629 h 1849426"/>
                <a:gd name="GluePoint472X" fmla="*/ 3743068 w 6386648"/>
                <a:gd name="GluePoint472Y" fmla="*/ 1278653 h 1849426"/>
                <a:gd name="GluePoint473X" fmla="*/ 3725043 w 6386648"/>
                <a:gd name="GluePoint473Y" fmla="*/ 1296678 h 1849426"/>
                <a:gd name="GluePoint474X" fmla="*/ 3707019 w 6386648"/>
                <a:gd name="GluePoint474Y" fmla="*/ 1278653 h 1849426"/>
                <a:gd name="GluePoint475X" fmla="*/ 3725043 w 6386648"/>
                <a:gd name="GluePoint475Y" fmla="*/ 1260629 h 1849426"/>
                <a:gd name="GluePoint476X" fmla="*/ 1405904 w 6386648"/>
                <a:gd name="GluePoint476Y" fmla="*/ 1260629 h 1849426"/>
                <a:gd name="GluePoint477X" fmla="*/ 1423928 w 6386648"/>
                <a:gd name="GluePoint477Y" fmla="*/ 1278653 h 1849426"/>
                <a:gd name="GluePoint478X" fmla="*/ 1405904 w 6386648"/>
                <a:gd name="GluePoint478Y" fmla="*/ 1296678 h 1849426"/>
                <a:gd name="GluePoint479X" fmla="*/ 1387879 w 6386648"/>
                <a:gd name="GluePoint479Y" fmla="*/ 1278653 h 1849426"/>
                <a:gd name="GluePoint480X" fmla="*/ 1405904 w 6386648"/>
                <a:gd name="GluePoint480Y" fmla="*/ 1260629 h 1849426"/>
                <a:gd name="GluePoint481X" fmla="*/ 492666 w 6386648"/>
                <a:gd name="GluePoint481Y" fmla="*/ 1260629 h 1849426"/>
                <a:gd name="GluePoint482X" fmla="*/ 510691 w 6386648"/>
                <a:gd name="GluePoint482Y" fmla="*/ 1278653 h 1849426"/>
                <a:gd name="GluePoint483X" fmla="*/ 492666 w 6386648"/>
                <a:gd name="GluePoint483Y" fmla="*/ 1296678 h 1849426"/>
                <a:gd name="GluePoint484X" fmla="*/ 474642 w 6386648"/>
                <a:gd name="GluePoint484Y" fmla="*/ 1278653 h 1849426"/>
                <a:gd name="GluePoint485X" fmla="*/ 492666 w 6386648"/>
                <a:gd name="GluePoint485Y" fmla="*/ 1260629 h 1849426"/>
                <a:gd name="GluePoint486X" fmla="*/ 4229726 w 6386648"/>
                <a:gd name="GluePoint486Y" fmla="*/ 1248613 h 1849426"/>
                <a:gd name="GluePoint487X" fmla="*/ 4247751 w 6386648"/>
                <a:gd name="GluePoint487Y" fmla="*/ 1266638 h 1849426"/>
                <a:gd name="GluePoint488X" fmla="*/ 4229726 w 6386648"/>
                <a:gd name="GluePoint488Y" fmla="*/ 1284662 h 1849426"/>
                <a:gd name="GluePoint489X" fmla="*/ 4211702 w 6386648"/>
                <a:gd name="GluePoint489Y" fmla="*/ 1266638 h 1849426"/>
                <a:gd name="GluePoint490X" fmla="*/ 4229726 w 6386648"/>
                <a:gd name="GluePoint490Y" fmla="*/ 1248613 h 1849426"/>
                <a:gd name="GluePoint491X" fmla="*/ 2439302 w 6386648"/>
                <a:gd name="GluePoint491Y" fmla="*/ 1248613 h 1849426"/>
                <a:gd name="GluePoint492X" fmla="*/ 2457327 w 6386648"/>
                <a:gd name="GluePoint492Y" fmla="*/ 1266638 h 1849426"/>
                <a:gd name="GluePoint493X" fmla="*/ 2439302 w 6386648"/>
                <a:gd name="GluePoint493Y" fmla="*/ 1284662 h 1849426"/>
                <a:gd name="GluePoint494X" fmla="*/ 2421278 w 6386648"/>
                <a:gd name="GluePoint494Y" fmla="*/ 1266638 h 1849426"/>
                <a:gd name="GluePoint495X" fmla="*/ 2439302 w 6386648"/>
                <a:gd name="GluePoint495Y" fmla="*/ 1248613 h 1849426"/>
                <a:gd name="GluePoint496X" fmla="*/ 2337165 w 6386648"/>
                <a:gd name="GluePoint496Y" fmla="*/ 1248613 h 1849426"/>
                <a:gd name="GluePoint497X" fmla="*/ 2355189 w 6386648"/>
                <a:gd name="GluePoint497Y" fmla="*/ 1266638 h 1849426"/>
                <a:gd name="GluePoint498X" fmla="*/ 2337165 w 6386648"/>
                <a:gd name="GluePoint498Y" fmla="*/ 1284662 h 1849426"/>
                <a:gd name="GluePoint499X" fmla="*/ 2319140 w 6386648"/>
                <a:gd name="GluePoint499Y" fmla="*/ 1266638 h 1849426"/>
                <a:gd name="GluePoint500X" fmla="*/ 2337165 w 6386648"/>
                <a:gd name="GluePoint500Y" fmla="*/ 1248613 h 1849426"/>
                <a:gd name="GluePoint501X" fmla="*/ 2012725 w 6386648"/>
                <a:gd name="GluePoint501Y" fmla="*/ 1248613 h 1849426"/>
                <a:gd name="GluePoint502X" fmla="*/ 2030750 w 6386648"/>
                <a:gd name="GluePoint502Y" fmla="*/ 1266638 h 1849426"/>
                <a:gd name="GluePoint503X" fmla="*/ 2012725 w 6386648"/>
                <a:gd name="GluePoint503Y" fmla="*/ 1284662 h 1849426"/>
                <a:gd name="GluePoint504X" fmla="*/ 1994701 w 6386648"/>
                <a:gd name="GluePoint504Y" fmla="*/ 1266638 h 1849426"/>
                <a:gd name="GluePoint505X" fmla="*/ 2012725 w 6386648"/>
                <a:gd name="GluePoint505Y" fmla="*/ 1248613 h 1849426"/>
                <a:gd name="GluePoint506X" fmla="*/ 1165578 w 6386648"/>
                <a:gd name="GluePoint506Y" fmla="*/ 1248613 h 1849426"/>
                <a:gd name="GluePoint507X" fmla="*/ 1183602 w 6386648"/>
                <a:gd name="GluePoint507Y" fmla="*/ 1266638 h 1849426"/>
                <a:gd name="GluePoint508X" fmla="*/ 1165578 w 6386648"/>
                <a:gd name="GluePoint508Y" fmla="*/ 1284662 h 1849426"/>
                <a:gd name="GluePoint509X" fmla="*/ 1147553 w 6386648"/>
                <a:gd name="GluePoint509Y" fmla="*/ 1266638 h 1849426"/>
                <a:gd name="GluePoint510X" fmla="*/ 1165578 w 6386648"/>
                <a:gd name="GluePoint510Y" fmla="*/ 1248613 h 1849426"/>
                <a:gd name="GluePoint511X" fmla="*/ 3989401 w 6386648"/>
                <a:gd name="GluePoint511Y" fmla="*/ 1242605 h 1849426"/>
                <a:gd name="GluePoint512X" fmla="*/ 4007426 w 6386648"/>
                <a:gd name="GluePoint512Y" fmla="*/ 1260629 h 1849426"/>
                <a:gd name="GluePoint513X" fmla="*/ 3989401 w 6386648"/>
                <a:gd name="GluePoint513Y" fmla="*/ 1278654 h 1849426"/>
                <a:gd name="GluePoint514X" fmla="*/ 3971377 w 6386648"/>
                <a:gd name="GluePoint514Y" fmla="*/ 1260629 h 1849426"/>
                <a:gd name="GluePoint515X" fmla="*/ 3989401 w 6386648"/>
                <a:gd name="GluePoint515Y" fmla="*/ 1242605 h 1849426"/>
                <a:gd name="GluePoint516X" fmla="*/ 1514049 w 6386648"/>
                <a:gd name="GluePoint516Y" fmla="*/ 1242605 h 1849426"/>
                <a:gd name="GluePoint517X" fmla="*/ 1532074 w 6386648"/>
                <a:gd name="GluePoint517Y" fmla="*/ 1260629 h 1849426"/>
                <a:gd name="GluePoint518X" fmla="*/ 1514049 w 6386648"/>
                <a:gd name="GluePoint518Y" fmla="*/ 1278654 h 1849426"/>
                <a:gd name="GluePoint519X" fmla="*/ 1496025 w 6386648"/>
                <a:gd name="GluePoint519Y" fmla="*/ 1260629 h 1849426"/>
                <a:gd name="GluePoint520X" fmla="*/ 1514049 w 6386648"/>
                <a:gd name="GluePoint520Y" fmla="*/ 1242605 h 1849426"/>
                <a:gd name="GluePoint521X" fmla="*/ 3088181 w 6386648"/>
                <a:gd name="GluePoint521Y" fmla="*/ 1230588 h 1849426"/>
                <a:gd name="GluePoint522X" fmla="*/ 3106206 w 6386648"/>
                <a:gd name="GluePoint522Y" fmla="*/ 1248612 h 1849426"/>
                <a:gd name="GluePoint523X" fmla="*/ 3088181 w 6386648"/>
                <a:gd name="GluePoint523Y" fmla="*/ 1266637 h 1849426"/>
                <a:gd name="GluePoint524X" fmla="*/ 3070157 w 6386648"/>
                <a:gd name="GluePoint524Y" fmla="*/ 1248612 h 1849426"/>
                <a:gd name="GluePoint525X" fmla="*/ 3088181 w 6386648"/>
                <a:gd name="GluePoint525Y" fmla="*/ 1230588 h 1849426"/>
                <a:gd name="GluePoint526X" fmla="*/ 895212 w 6386648"/>
                <a:gd name="GluePoint526Y" fmla="*/ 1230588 h 1849426"/>
                <a:gd name="GluePoint527X" fmla="*/ 913236 w 6386648"/>
                <a:gd name="GluePoint527Y" fmla="*/ 1248612 h 1849426"/>
                <a:gd name="GluePoint528X" fmla="*/ 895212 w 6386648"/>
                <a:gd name="GluePoint528Y" fmla="*/ 1266637 h 1849426"/>
                <a:gd name="GluePoint529X" fmla="*/ 877187 w 6386648"/>
                <a:gd name="GluePoint529Y" fmla="*/ 1248612 h 1849426"/>
                <a:gd name="GluePoint530X" fmla="*/ 895212 w 6386648"/>
                <a:gd name="GluePoint530Y" fmla="*/ 1230588 h 1849426"/>
                <a:gd name="GluePoint531X" fmla="*/ 4626263 w 6386648"/>
                <a:gd name="GluePoint531Y" fmla="*/ 1224580 h 1849426"/>
                <a:gd name="GluePoint532X" fmla="*/ 4644288 w 6386648"/>
                <a:gd name="GluePoint532Y" fmla="*/ 1242604 h 1849426"/>
                <a:gd name="GluePoint533X" fmla="*/ 4626263 w 6386648"/>
                <a:gd name="GluePoint533Y" fmla="*/ 1260629 h 1849426"/>
                <a:gd name="GluePoint534X" fmla="*/ 4608239 w 6386648"/>
                <a:gd name="GluePoint534Y" fmla="*/ 1242604 h 1849426"/>
                <a:gd name="GluePoint535X" fmla="*/ 4626263 w 6386648"/>
                <a:gd name="GluePoint535Y" fmla="*/ 1224580 h 1849426"/>
                <a:gd name="GluePoint536X" fmla="*/ 2547449 w 6386648"/>
                <a:gd name="GluePoint536Y" fmla="*/ 1224580 h 1849426"/>
                <a:gd name="GluePoint537X" fmla="*/ 2565474 w 6386648"/>
                <a:gd name="GluePoint537Y" fmla="*/ 1242604 h 1849426"/>
                <a:gd name="GluePoint538X" fmla="*/ 2547449 w 6386648"/>
                <a:gd name="GluePoint538Y" fmla="*/ 1260629 h 1849426"/>
                <a:gd name="GluePoint539X" fmla="*/ 2529425 w 6386648"/>
                <a:gd name="GluePoint539Y" fmla="*/ 1242604 h 1849426"/>
                <a:gd name="GluePoint540X" fmla="*/ 2547449 w 6386648"/>
                <a:gd name="GluePoint540Y" fmla="*/ 1224580 h 1849426"/>
                <a:gd name="GluePoint541X" fmla="*/ 1628204 w 6386648"/>
                <a:gd name="GluePoint541Y" fmla="*/ 1224580 h 1849426"/>
                <a:gd name="GluePoint542X" fmla="*/ 1646229 w 6386648"/>
                <a:gd name="GluePoint542Y" fmla="*/ 1242604 h 1849426"/>
                <a:gd name="GluePoint543X" fmla="*/ 1628204 w 6386648"/>
                <a:gd name="GluePoint543Y" fmla="*/ 1260629 h 1849426"/>
                <a:gd name="GluePoint544X" fmla="*/ 1610180 w 6386648"/>
                <a:gd name="GluePoint544Y" fmla="*/ 1242604 h 1849426"/>
                <a:gd name="GluePoint545X" fmla="*/ 1628204 w 6386648"/>
                <a:gd name="GluePoint545Y" fmla="*/ 1224580 h 1849426"/>
                <a:gd name="GluePoint546X" fmla="*/ 5052841 w 6386648"/>
                <a:gd name="GluePoint546Y" fmla="*/ 1212564 h 1849426"/>
                <a:gd name="GluePoint547X" fmla="*/ 5070866 w 6386648"/>
                <a:gd name="GluePoint547Y" fmla="*/ 1230588 h 1849426"/>
                <a:gd name="GluePoint548X" fmla="*/ 5052841 w 6386648"/>
                <a:gd name="GluePoint548Y" fmla="*/ 1248613 h 1849426"/>
                <a:gd name="GluePoint549X" fmla="*/ 5034817 w 6386648"/>
                <a:gd name="GluePoint549Y" fmla="*/ 1230588 h 1849426"/>
                <a:gd name="GluePoint550X" fmla="*/ 5052841 w 6386648"/>
                <a:gd name="GluePoint550Y" fmla="*/ 1212564 h 1849426"/>
                <a:gd name="GluePoint551X" fmla="*/ 3845206 w 6386648"/>
                <a:gd name="GluePoint551Y" fmla="*/ 1206556 h 1849426"/>
                <a:gd name="GluePoint552X" fmla="*/ 3863231 w 6386648"/>
                <a:gd name="GluePoint552Y" fmla="*/ 1224580 h 1849426"/>
                <a:gd name="GluePoint553X" fmla="*/ 3845206 w 6386648"/>
                <a:gd name="GluePoint553Y" fmla="*/ 1242605 h 1849426"/>
                <a:gd name="GluePoint554X" fmla="*/ 3827182 w 6386648"/>
                <a:gd name="GluePoint554Y" fmla="*/ 1224580 h 1849426"/>
                <a:gd name="GluePoint555X" fmla="*/ 3845206 w 6386648"/>
                <a:gd name="GluePoint555Y" fmla="*/ 1206556 h 1849426"/>
                <a:gd name="GluePoint556X" fmla="*/ 3604880 w 6386648"/>
                <a:gd name="GluePoint556Y" fmla="*/ 1206556 h 1849426"/>
                <a:gd name="GluePoint557X" fmla="*/ 3622905 w 6386648"/>
                <a:gd name="GluePoint557Y" fmla="*/ 1224580 h 1849426"/>
                <a:gd name="GluePoint558X" fmla="*/ 3604880 w 6386648"/>
                <a:gd name="GluePoint558Y" fmla="*/ 1242605 h 1849426"/>
                <a:gd name="GluePoint559X" fmla="*/ 3586856 w 6386648"/>
                <a:gd name="GluePoint559Y" fmla="*/ 1224580 h 1849426"/>
                <a:gd name="GluePoint560X" fmla="*/ 3604880 w 6386648"/>
                <a:gd name="GluePoint560Y" fmla="*/ 1206556 h 1849426"/>
                <a:gd name="GluePoint561X" fmla="*/ 600813 w 6386648"/>
                <a:gd name="GluePoint561Y" fmla="*/ 1200548 h 1849426"/>
                <a:gd name="GluePoint562X" fmla="*/ 618838 w 6386648"/>
                <a:gd name="GluePoint562Y" fmla="*/ 1218572 h 1849426"/>
                <a:gd name="GluePoint563X" fmla="*/ 600813 w 6386648"/>
                <a:gd name="GluePoint563Y" fmla="*/ 1236597 h 1849426"/>
                <a:gd name="GluePoint564X" fmla="*/ 582789 w 6386648"/>
                <a:gd name="GluePoint564Y" fmla="*/ 1218572 h 1849426"/>
                <a:gd name="GluePoint565X" fmla="*/ 600813 w 6386648"/>
                <a:gd name="GluePoint565Y" fmla="*/ 1200548 h 1849426"/>
                <a:gd name="GluePoint566X" fmla="*/ 2949994 w 6386648"/>
                <a:gd name="GluePoint566Y" fmla="*/ 1194539 h 1849426"/>
                <a:gd name="GluePoint567X" fmla="*/ 2968019 w 6386648"/>
                <a:gd name="GluePoint567Y" fmla="*/ 1212563 h 1849426"/>
                <a:gd name="GluePoint568X" fmla="*/ 2949994 w 6386648"/>
                <a:gd name="GluePoint568Y" fmla="*/ 1230588 h 1849426"/>
                <a:gd name="GluePoint569X" fmla="*/ 2931970 w 6386648"/>
                <a:gd name="GluePoint569Y" fmla="*/ 1212563 h 1849426"/>
                <a:gd name="GluePoint570X" fmla="*/ 2949994 w 6386648"/>
                <a:gd name="GluePoint570Y" fmla="*/ 1194539 h 1849426"/>
                <a:gd name="GluePoint571X" fmla="*/ 1009366 w 6386648"/>
                <a:gd name="GluePoint571Y" fmla="*/ 1194539 h 1849426"/>
                <a:gd name="GluePoint572X" fmla="*/ 1027391 w 6386648"/>
                <a:gd name="GluePoint572Y" fmla="*/ 1212563 h 1849426"/>
                <a:gd name="GluePoint573X" fmla="*/ 1009366 w 6386648"/>
                <a:gd name="GluePoint573Y" fmla="*/ 1230588 h 1849426"/>
                <a:gd name="GluePoint574X" fmla="*/ 991342 w 6386648"/>
                <a:gd name="GluePoint574Y" fmla="*/ 1212563 h 1849426"/>
                <a:gd name="GluePoint575X" fmla="*/ 1009366 w 6386648"/>
                <a:gd name="GluePoint575Y" fmla="*/ 1194539 h 1849426"/>
                <a:gd name="GluePoint576X" fmla="*/ 4932678 w 6386648"/>
                <a:gd name="GluePoint576Y" fmla="*/ 1188531 h 1849426"/>
                <a:gd name="GluePoint577X" fmla="*/ 4950703 w 6386648"/>
                <a:gd name="GluePoint577Y" fmla="*/ 1206556 h 1849426"/>
                <a:gd name="GluePoint578X" fmla="*/ 4932678 w 6386648"/>
                <a:gd name="GluePoint578Y" fmla="*/ 1224580 h 1849426"/>
                <a:gd name="GluePoint579X" fmla="*/ 4914654 w 6386648"/>
                <a:gd name="GluePoint579Y" fmla="*/ 1206556 h 1849426"/>
                <a:gd name="GluePoint580X" fmla="*/ 4932678 w 6386648"/>
                <a:gd name="GluePoint580Y" fmla="*/ 1188531 h 1849426"/>
                <a:gd name="GluePoint581X" fmla="*/ 4361905 w 6386648"/>
                <a:gd name="GluePoint581Y" fmla="*/ 1188531 h 1849426"/>
                <a:gd name="GluePoint582X" fmla="*/ 4379930 w 6386648"/>
                <a:gd name="GluePoint582Y" fmla="*/ 1206556 h 1849426"/>
                <a:gd name="GluePoint583X" fmla="*/ 4361905 w 6386648"/>
                <a:gd name="GluePoint583Y" fmla="*/ 1224580 h 1849426"/>
                <a:gd name="GluePoint584X" fmla="*/ 4343881 w 6386648"/>
                <a:gd name="GluePoint584Y" fmla="*/ 1206556 h 1849426"/>
                <a:gd name="GluePoint585X" fmla="*/ 4361905 w 6386648"/>
                <a:gd name="GluePoint585Y" fmla="*/ 1188531 h 1849426"/>
                <a:gd name="GluePoint586X" fmla="*/ 3220360 w 6386648"/>
                <a:gd name="GluePoint586Y" fmla="*/ 1188531 h 1849426"/>
                <a:gd name="GluePoint587X" fmla="*/ 3238385 w 6386648"/>
                <a:gd name="GluePoint587Y" fmla="*/ 1206556 h 1849426"/>
                <a:gd name="GluePoint588X" fmla="*/ 3220360 w 6386648"/>
                <a:gd name="GluePoint588Y" fmla="*/ 1224580 h 1849426"/>
                <a:gd name="GluePoint589X" fmla="*/ 3202336 w 6386648"/>
                <a:gd name="GluePoint589Y" fmla="*/ 1206556 h 1849426"/>
                <a:gd name="GluePoint590X" fmla="*/ 3220360 w 6386648"/>
                <a:gd name="GluePoint590Y" fmla="*/ 1188531 h 1849426"/>
                <a:gd name="GluePoint591X" fmla="*/ 708959 w 6386648"/>
                <a:gd name="GluePoint591Y" fmla="*/ 1188531 h 1849426"/>
                <a:gd name="GluePoint592X" fmla="*/ 726984 w 6386648"/>
                <a:gd name="GluePoint592Y" fmla="*/ 1206556 h 1849426"/>
                <a:gd name="GluePoint593X" fmla="*/ 708959 w 6386648"/>
                <a:gd name="GluePoint593Y" fmla="*/ 1224580 h 1849426"/>
                <a:gd name="GluePoint594X" fmla="*/ 690935 w 6386648"/>
                <a:gd name="GluePoint594Y" fmla="*/ 1206556 h 1849426"/>
                <a:gd name="GluePoint595X" fmla="*/ 708959 w 6386648"/>
                <a:gd name="GluePoint595Y" fmla="*/ 1188531 h 1849426"/>
                <a:gd name="GluePoint596X" fmla="*/ 4824532 w 6386648"/>
                <a:gd name="GluePoint596Y" fmla="*/ 1182523 h 1849426"/>
                <a:gd name="GluePoint597X" fmla="*/ 4842557 w 6386648"/>
                <a:gd name="GluePoint597Y" fmla="*/ 1200547 h 1849426"/>
                <a:gd name="GluePoint598X" fmla="*/ 4824532 w 6386648"/>
                <a:gd name="GluePoint598Y" fmla="*/ 1218572 h 1849426"/>
                <a:gd name="GluePoint599X" fmla="*/ 4806508 w 6386648"/>
                <a:gd name="GluePoint599Y" fmla="*/ 1200547 h 1849426"/>
                <a:gd name="GluePoint600X" fmla="*/ 4824532 w 6386648"/>
                <a:gd name="GluePoint600Y" fmla="*/ 1182523 h 1849426"/>
                <a:gd name="GluePoint601X" fmla="*/ 1279732 w 6386648"/>
                <a:gd name="GluePoint601Y" fmla="*/ 1170507 h 1849426"/>
                <a:gd name="GluePoint602X" fmla="*/ 1297757 w 6386648"/>
                <a:gd name="GluePoint602Y" fmla="*/ 1188531 h 1849426"/>
                <a:gd name="GluePoint603X" fmla="*/ 1279732 w 6386648"/>
                <a:gd name="GluePoint603Y" fmla="*/ 1206556 h 1849426"/>
                <a:gd name="GluePoint604X" fmla="*/ 1261708 w 6386648"/>
                <a:gd name="GluePoint604Y" fmla="*/ 1188531 h 1849426"/>
                <a:gd name="GluePoint605X" fmla="*/ 1279732 w 6386648"/>
                <a:gd name="GluePoint605Y" fmla="*/ 1170507 h 1849426"/>
                <a:gd name="GluePoint606X" fmla="*/ 3478710 w 6386648"/>
                <a:gd name="GluePoint606Y" fmla="*/ 1164499 h 1849426"/>
                <a:gd name="GluePoint607X" fmla="*/ 3496735 w 6386648"/>
                <a:gd name="GluePoint607Y" fmla="*/ 1182523 h 1849426"/>
                <a:gd name="GluePoint608X" fmla="*/ 3478710 w 6386648"/>
                <a:gd name="GluePoint608Y" fmla="*/ 1200548 h 1849426"/>
                <a:gd name="GluePoint609X" fmla="*/ 3460686 w 6386648"/>
                <a:gd name="GluePoint609Y" fmla="*/ 1182523 h 1849426"/>
                <a:gd name="GluePoint610X" fmla="*/ 3478710 w 6386648"/>
                <a:gd name="GluePoint610Y" fmla="*/ 1164499 h 1849426"/>
                <a:gd name="GluePoint611X" fmla="*/ 2703660 w 6386648"/>
                <a:gd name="GluePoint611Y" fmla="*/ 1164499 h 1849426"/>
                <a:gd name="GluePoint612X" fmla="*/ 2721685 w 6386648"/>
                <a:gd name="GluePoint612Y" fmla="*/ 1182523 h 1849426"/>
                <a:gd name="GluePoint613X" fmla="*/ 2703660 w 6386648"/>
                <a:gd name="GluePoint613Y" fmla="*/ 1200548 h 1849426"/>
                <a:gd name="GluePoint614X" fmla="*/ 2685636 w 6386648"/>
                <a:gd name="GluePoint614Y" fmla="*/ 1182523 h 1849426"/>
                <a:gd name="GluePoint615X" fmla="*/ 2703660 w 6386648"/>
                <a:gd name="GluePoint615Y" fmla="*/ 1164499 h 1849426"/>
                <a:gd name="GluePoint616X" fmla="*/ 4500093 w 6386648"/>
                <a:gd name="GluePoint616Y" fmla="*/ 1158491 h 1849426"/>
                <a:gd name="GluePoint617X" fmla="*/ 4518118 w 6386648"/>
                <a:gd name="GluePoint617Y" fmla="*/ 1176516 h 1849426"/>
                <a:gd name="GluePoint618X" fmla="*/ 4500093 w 6386648"/>
                <a:gd name="GluePoint618Y" fmla="*/ 1194540 h 1849426"/>
                <a:gd name="GluePoint619X" fmla="*/ 4482069 w 6386648"/>
                <a:gd name="GluePoint619Y" fmla="*/ 1176516 h 1849426"/>
                <a:gd name="GluePoint620X" fmla="*/ 4500093 w 6386648"/>
                <a:gd name="GluePoint620Y" fmla="*/ 1158491 h 1849426"/>
                <a:gd name="GluePoint621X" fmla="*/ 4199686 w 6386648"/>
                <a:gd name="GluePoint621Y" fmla="*/ 1158491 h 1849426"/>
                <a:gd name="GluePoint622X" fmla="*/ 4217711 w 6386648"/>
                <a:gd name="GluePoint622Y" fmla="*/ 1176516 h 1849426"/>
                <a:gd name="GluePoint623X" fmla="*/ 4199686 w 6386648"/>
                <a:gd name="GluePoint623Y" fmla="*/ 1194540 h 1849426"/>
                <a:gd name="GluePoint624X" fmla="*/ 4181662 w 6386648"/>
                <a:gd name="GluePoint624Y" fmla="*/ 1176516 h 1849426"/>
                <a:gd name="GluePoint625X" fmla="*/ 4199686 w 6386648"/>
                <a:gd name="GluePoint625Y" fmla="*/ 1158491 h 1849426"/>
                <a:gd name="GluePoint626X" fmla="*/ 2132887 w 6386648"/>
                <a:gd name="GluePoint626Y" fmla="*/ 1158491 h 1849426"/>
                <a:gd name="GluePoint627X" fmla="*/ 2150912 w 6386648"/>
                <a:gd name="GluePoint627Y" fmla="*/ 1176516 h 1849426"/>
                <a:gd name="GluePoint628X" fmla="*/ 2132887 w 6386648"/>
                <a:gd name="GluePoint628Y" fmla="*/ 1194540 h 1849426"/>
                <a:gd name="GluePoint629X" fmla="*/ 2114863 w 6386648"/>
                <a:gd name="GluePoint629Y" fmla="*/ 1176516 h 1849426"/>
                <a:gd name="GluePoint630X" fmla="*/ 2132887 w 6386648"/>
                <a:gd name="GluePoint630Y" fmla="*/ 1158491 h 1849426"/>
                <a:gd name="GluePoint631X" fmla="*/ 1850505 w 6386648"/>
                <a:gd name="GluePoint631Y" fmla="*/ 1158491 h 1849426"/>
                <a:gd name="GluePoint632X" fmla="*/ 1868530 w 6386648"/>
                <a:gd name="GluePoint632Y" fmla="*/ 1176516 h 1849426"/>
                <a:gd name="GluePoint633X" fmla="*/ 1850505 w 6386648"/>
                <a:gd name="GluePoint633Y" fmla="*/ 1194540 h 1849426"/>
                <a:gd name="GluePoint634X" fmla="*/ 1832481 w 6386648"/>
                <a:gd name="GluePoint634Y" fmla="*/ 1176516 h 1849426"/>
                <a:gd name="GluePoint635X" fmla="*/ 1850505 w 6386648"/>
                <a:gd name="GluePoint635Y" fmla="*/ 1158491 h 1849426"/>
                <a:gd name="GluePoint636X" fmla="*/ 3340522 w 6386648"/>
                <a:gd name="GluePoint636Y" fmla="*/ 1152483 h 1849426"/>
                <a:gd name="GluePoint637X" fmla="*/ 3358547 w 6386648"/>
                <a:gd name="GluePoint637Y" fmla="*/ 1170507 h 1849426"/>
                <a:gd name="GluePoint638X" fmla="*/ 3340522 w 6386648"/>
                <a:gd name="GluePoint638Y" fmla="*/ 1188532 h 1849426"/>
                <a:gd name="GluePoint639X" fmla="*/ 3322498 w 6386648"/>
                <a:gd name="GluePoint639Y" fmla="*/ 1170507 h 1849426"/>
                <a:gd name="GluePoint640X" fmla="*/ 3340522 w 6386648"/>
                <a:gd name="GluePoint640Y" fmla="*/ 1152483 h 1849426"/>
                <a:gd name="GluePoint641X" fmla="*/ 2829831 w 6386648"/>
                <a:gd name="GluePoint641Y" fmla="*/ 1152483 h 1849426"/>
                <a:gd name="GluePoint642X" fmla="*/ 2847856 w 6386648"/>
                <a:gd name="GluePoint642Y" fmla="*/ 1170507 h 1849426"/>
                <a:gd name="GluePoint643X" fmla="*/ 2829831 w 6386648"/>
                <a:gd name="GluePoint643Y" fmla="*/ 1188532 h 1849426"/>
                <a:gd name="GluePoint644X" fmla="*/ 2811807 w 6386648"/>
                <a:gd name="GluePoint644Y" fmla="*/ 1170507 h 1849426"/>
                <a:gd name="GluePoint645X" fmla="*/ 2829831 w 6386648"/>
                <a:gd name="GluePoint645Y" fmla="*/ 1152483 h 1849426"/>
                <a:gd name="GluePoint646X" fmla="*/ 2253050 w 6386648"/>
                <a:gd name="GluePoint646Y" fmla="*/ 1152483 h 1849426"/>
                <a:gd name="GluePoint647X" fmla="*/ 2271075 w 6386648"/>
                <a:gd name="GluePoint647Y" fmla="*/ 1170507 h 1849426"/>
                <a:gd name="GluePoint648X" fmla="*/ 2253050 w 6386648"/>
                <a:gd name="GluePoint648Y" fmla="*/ 1188532 h 1849426"/>
                <a:gd name="GluePoint649X" fmla="*/ 2235026 w 6386648"/>
                <a:gd name="GluePoint649Y" fmla="*/ 1170507 h 1849426"/>
                <a:gd name="GluePoint650X" fmla="*/ 2253050 w 6386648"/>
                <a:gd name="GluePoint650Y" fmla="*/ 1152483 h 1849426"/>
                <a:gd name="GluePoint651X" fmla="*/ 1994700 w 6386648"/>
                <a:gd name="GluePoint651Y" fmla="*/ 1146474 h 1849426"/>
                <a:gd name="GluePoint652X" fmla="*/ 2012725 w 6386648"/>
                <a:gd name="GluePoint652Y" fmla="*/ 1164498 h 1849426"/>
                <a:gd name="GluePoint653X" fmla="*/ 1994700 w 6386648"/>
                <a:gd name="GluePoint653Y" fmla="*/ 1182523 h 1849426"/>
                <a:gd name="GluePoint654X" fmla="*/ 1976676 w 6386648"/>
                <a:gd name="GluePoint654Y" fmla="*/ 1164498 h 1849426"/>
                <a:gd name="GluePoint655X" fmla="*/ 1994700 w 6386648"/>
                <a:gd name="GluePoint655Y" fmla="*/ 1146474 h 1849426"/>
                <a:gd name="GluePoint656X" fmla="*/ 1718326 w 6386648"/>
                <a:gd name="GluePoint656Y" fmla="*/ 1146474 h 1849426"/>
                <a:gd name="GluePoint657X" fmla="*/ 1736351 w 6386648"/>
                <a:gd name="GluePoint657Y" fmla="*/ 1164498 h 1849426"/>
                <a:gd name="GluePoint658X" fmla="*/ 1718326 w 6386648"/>
                <a:gd name="GluePoint658Y" fmla="*/ 1182523 h 1849426"/>
                <a:gd name="GluePoint659X" fmla="*/ 1700302 w 6386648"/>
                <a:gd name="GluePoint659Y" fmla="*/ 1164498 h 1849426"/>
                <a:gd name="GluePoint660X" fmla="*/ 1718326 w 6386648"/>
                <a:gd name="GluePoint660Y" fmla="*/ 1146474 h 1849426"/>
                <a:gd name="GluePoint661X" fmla="*/ 1129529 w 6386648"/>
                <a:gd name="GluePoint661Y" fmla="*/ 1146474 h 1849426"/>
                <a:gd name="GluePoint662X" fmla="*/ 1147554 w 6386648"/>
                <a:gd name="GluePoint662Y" fmla="*/ 1164498 h 1849426"/>
                <a:gd name="GluePoint663X" fmla="*/ 1129529 w 6386648"/>
                <a:gd name="GluePoint663Y" fmla="*/ 1182523 h 1849426"/>
                <a:gd name="GluePoint664X" fmla="*/ 1111505 w 6386648"/>
                <a:gd name="GluePoint664Y" fmla="*/ 1164498 h 1849426"/>
                <a:gd name="GluePoint665X" fmla="*/ 1129529 w 6386648"/>
                <a:gd name="GluePoint665Y" fmla="*/ 1146474 h 1849426"/>
                <a:gd name="GluePoint666X" fmla="*/ 498674 w 6386648"/>
                <a:gd name="GluePoint666Y" fmla="*/ 1140466 h 1849426"/>
                <a:gd name="GluePoint667X" fmla="*/ 516699 w 6386648"/>
                <a:gd name="GluePoint667Y" fmla="*/ 1158490 h 1849426"/>
                <a:gd name="GluePoint668X" fmla="*/ 498674 w 6386648"/>
                <a:gd name="GluePoint668Y" fmla="*/ 1176515 h 1849426"/>
                <a:gd name="GluePoint669X" fmla="*/ 480650 w 6386648"/>
                <a:gd name="GluePoint669Y" fmla="*/ 1158490 h 1849426"/>
                <a:gd name="GluePoint670X" fmla="*/ 498674 w 6386648"/>
                <a:gd name="GluePoint670Y" fmla="*/ 1140466 h 1849426"/>
                <a:gd name="GluePoint671X" fmla="*/ 3707019 w 6386648"/>
                <a:gd name="GluePoint671Y" fmla="*/ 1134458 h 1849426"/>
                <a:gd name="GluePoint672X" fmla="*/ 3725044 w 6386648"/>
                <a:gd name="GluePoint672Y" fmla="*/ 1152482 h 1849426"/>
                <a:gd name="GluePoint673X" fmla="*/ 3707019 w 6386648"/>
                <a:gd name="GluePoint673Y" fmla="*/ 1170507 h 1849426"/>
                <a:gd name="GluePoint674X" fmla="*/ 3688994 w 6386648"/>
                <a:gd name="GluePoint674Y" fmla="*/ 1152482 h 1849426"/>
                <a:gd name="GluePoint675X" fmla="*/ 3707019 w 6386648"/>
                <a:gd name="GluePoint675Y" fmla="*/ 1134458 h 1849426"/>
                <a:gd name="GluePoint676X" fmla="*/ 799081 w 6386648"/>
                <a:gd name="GluePoint676Y" fmla="*/ 1134458 h 1849426"/>
                <a:gd name="GluePoint677X" fmla="*/ 817106 w 6386648"/>
                <a:gd name="GluePoint677Y" fmla="*/ 1152482 h 1849426"/>
                <a:gd name="GluePoint678X" fmla="*/ 799081 w 6386648"/>
                <a:gd name="GluePoint678Y" fmla="*/ 1170507 h 1849426"/>
                <a:gd name="GluePoint679X" fmla="*/ 781057 w 6386648"/>
                <a:gd name="GluePoint679Y" fmla="*/ 1152482 h 1849426"/>
                <a:gd name="GluePoint680X" fmla="*/ 799081 w 6386648"/>
                <a:gd name="GluePoint680Y" fmla="*/ 1134458 h 1849426"/>
                <a:gd name="GluePoint681X" fmla="*/ 384520 w 6386648"/>
                <a:gd name="GluePoint681Y" fmla="*/ 1134458 h 1849426"/>
                <a:gd name="GluePoint682X" fmla="*/ 402545 w 6386648"/>
                <a:gd name="GluePoint682Y" fmla="*/ 1152482 h 1849426"/>
                <a:gd name="GluePoint683X" fmla="*/ 384520 w 6386648"/>
                <a:gd name="GluePoint683Y" fmla="*/ 1170507 h 1849426"/>
                <a:gd name="GluePoint684X" fmla="*/ 366496 w 6386648"/>
                <a:gd name="GluePoint684Y" fmla="*/ 1152482 h 1849426"/>
                <a:gd name="GluePoint685X" fmla="*/ 384520 w 6386648"/>
                <a:gd name="GluePoint685Y" fmla="*/ 1134458 h 1849426"/>
                <a:gd name="GluePoint686X" fmla="*/ 3935328 w 6386648"/>
                <a:gd name="GluePoint686Y" fmla="*/ 1128450 h 1849426"/>
                <a:gd name="GluePoint687X" fmla="*/ 3953353 w 6386648"/>
                <a:gd name="GluePoint687Y" fmla="*/ 1146475 h 1849426"/>
                <a:gd name="GluePoint688X" fmla="*/ 3935328 w 6386648"/>
                <a:gd name="GluePoint688Y" fmla="*/ 1164499 h 1849426"/>
                <a:gd name="GluePoint689X" fmla="*/ 3917304 w 6386648"/>
                <a:gd name="GluePoint689Y" fmla="*/ 1146475 h 1849426"/>
                <a:gd name="GluePoint690X" fmla="*/ 3935328 w 6386648"/>
                <a:gd name="GluePoint690Y" fmla="*/ 1128450 h 1849426"/>
                <a:gd name="GluePoint691X" fmla="*/ 1514049 w 6386648"/>
                <a:gd name="GluePoint691Y" fmla="*/ 1128450 h 1849426"/>
                <a:gd name="GluePoint692X" fmla="*/ 1532074 w 6386648"/>
                <a:gd name="GluePoint692Y" fmla="*/ 1146475 h 1849426"/>
                <a:gd name="GluePoint693X" fmla="*/ 1514049 w 6386648"/>
                <a:gd name="GluePoint693Y" fmla="*/ 1164499 h 1849426"/>
                <a:gd name="GluePoint694X" fmla="*/ 1496025 w 6386648"/>
                <a:gd name="GluePoint694Y" fmla="*/ 1146475 h 1849426"/>
                <a:gd name="GluePoint695X" fmla="*/ 1514049 w 6386648"/>
                <a:gd name="GluePoint695Y" fmla="*/ 1128450 h 1849426"/>
                <a:gd name="GluePoint696X" fmla="*/ 4650296 w 6386648"/>
                <a:gd name="GluePoint696Y" fmla="*/ 1122442 h 1849426"/>
                <a:gd name="GluePoint697X" fmla="*/ 4668321 w 6386648"/>
                <a:gd name="GluePoint697Y" fmla="*/ 1140466 h 1849426"/>
                <a:gd name="GluePoint698X" fmla="*/ 4650296 w 6386648"/>
                <a:gd name="GluePoint698Y" fmla="*/ 1158491 h 1849426"/>
                <a:gd name="GluePoint699X" fmla="*/ 4632272 w 6386648"/>
                <a:gd name="GluePoint699Y" fmla="*/ 1140466 h 1849426"/>
                <a:gd name="GluePoint700X" fmla="*/ 4650296 w 6386648"/>
                <a:gd name="GluePoint700Y" fmla="*/ 1122442 h 1849426"/>
                <a:gd name="GluePoint701X" fmla="*/ 4073515 w 6386648"/>
                <a:gd name="GluePoint701Y" fmla="*/ 1122442 h 1849426"/>
                <a:gd name="GluePoint702X" fmla="*/ 4091540 w 6386648"/>
                <a:gd name="GluePoint702Y" fmla="*/ 1140466 h 1849426"/>
                <a:gd name="GluePoint703X" fmla="*/ 4073515 w 6386648"/>
                <a:gd name="GluePoint703Y" fmla="*/ 1158491 h 1849426"/>
                <a:gd name="GluePoint704X" fmla="*/ 4055491 w 6386648"/>
                <a:gd name="GluePoint704Y" fmla="*/ 1140466 h 1849426"/>
                <a:gd name="GluePoint705X" fmla="*/ 4073515 w 6386648"/>
                <a:gd name="GluePoint705Y" fmla="*/ 1122442 h 1849426"/>
                <a:gd name="GluePoint706X" fmla="*/ 2475351 w 6386648"/>
                <a:gd name="GluePoint706Y" fmla="*/ 1122442 h 1849426"/>
                <a:gd name="GluePoint707X" fmla="*/ 2493376 w 6386648"/>
                <a:gd name="GluePoint707Y" fmla="*/ 1140466 h 1849426"/>
                <a:gd name="GluePoint708X" fmla="*/ 2475351 w 6386648"/>
                <a:gd name="GluePoint708Y" fmla="*/ 1158491 h 1849426"/>
                <a:gd name="GluePoint709X" fmla="*/ 2457326 w 6386648"/>
                <a:gd name="GluePoint709Y" fmla="*/ 1140466 h 1849426"/>
                <a:gd name="GluePoint710X" fmla="*/ 2475351 w 6386648"/>
                <a:gd name="GluePoint710Y" fmla="*/ 1122442 h 1849426"/>
                <a:gd name="GluePoint711X" fmla="*/ 1393887 w 6386648"/>
                <a:gd name="GluePoint711Y" fmla="*/ 1122442 h 1849426"/>
                <a:gd name="GluePoint712X" fmla="*/ 1411912 w 6386648"/>
                <a:gd name="GluePoint712Y" fmla="*/ 1140466 h 1849426"/>
                <a:gd name="GluePoint713X" fmla="*/ 1393887 w 6386648"/>
                <a:gd name="GluePoint713Y" fmla="*/ 1158491 h 1849426"/>
                <a:gd name="GluePoint714X" fmla="*/ 1375863 w 6386648"/>
                <a:gd name="GluePoint714Y" fmla="*/ 1140466 h 1849426"/>
                <a:gd name="GluePoint715X" fmla="*/ 1393887 w 6386648"/>
                <a:gd name="GluePoint715Y" fmla="*/ 1122442 h 1849426"/>
                <a:gd name="GluePoint716X" fmla="*/ 3058140 w 6386648"/>
                <a:gd name="GluePoint716Y" fmla="*/ 1116434 h 1849426"/>
                <a:gd name="GluePoint717X" fmla="*/ 3076165 w 6386648"/>
                <a:gd name="GluePoint717Y" fmla="*/ 1134458 h 1849426"/>
                <a:gd name="GluePoint718X" fmla="*/ 3058140 w 6386648"/>
                <a:gd name="GluePoint718Y" fmla="*/ 1152483 h 1849426"/>
                <a:gd name="GluePoint719X" fmla="*/ 3040116 w 6386648"/>
                <a:gd name="GluePoint719Y" fmla="*/ 1134458 h 1849426"/>
                <a:gd name="GluePoint720X" fmla="*/ 3058140 w 6386648"/>
                <a:gd name="GluePoint720Y" fmla="*/ 1116434 h 1849426"/>
                <a:gd name="GluePoint721X" fmla="*/ 4800499 w 6386648"/>
                <a:gd name="GluePoint721Y" fmla="*/ 1092401 h 1849426"/>
                <a:gd name="GluePoint722X" fmla="*/ 4818524 w 6386648"/>
                <a:gd name="GluePoint722Y" fmla="*/ 1110425 h 1849426"/>
                <a:gd name="GluePoint723X" fmla="*/ 4800499 w 6386648"/>
                <a:gd name="GluePoint723Y" fmla="*/ 1128450 h 1849426"/>
                <a:gd name="GluePoint724X" fmla="*/ 4782475 w 6386648"/>
                <a:gd name="GluePoint724Y" fmla="*/ 1110425 h 1849426"/>
                <a:gd name="GluePoint725X" fmla="*/ 4800499 w 6386648"/>
                <a:gd name="GluePoint725Y" fmla="*/ 1092401 h 1849426"/>
                <a:gd name="GluePoint726X" fmla="*/ 2349180 w 6386648"/>
                <a:gd name="GluePoint726Y" fmla="*/ 1092401 h 1849426"/>
                <a:gd name="GluePoint727X" fmla="*/ 2367205 w 6386648"/>
                <a:gd name="GluePoint727Y" fmla="*/ 1110425 h 1849426"/>
                <a:gd name="GluePoint728X" fmla="*/ 2349180 w 6386648"/>
                <a:gd name="GluePoint728Y" fmla="*/ 1128450 h 1849426"/>
                <a:gd name="GluePoint729X" fmla="*/ 2331156 w 6386648"/>
                <a:gd name="GluePoint729Y" fmla="*/ 1110425 h 1849426"/>
                <a:gd name="GluePoint730X" fmla="*/ 2349180 w 6386648"/>
                <a:gd name="GluePoint730Y" fmla="*/ 1092401 h 1849426"/>
                <a:gd name="GluePoint731X" fmla="*/ 931260 w 6386648"/>
                <a:gd name="GluePoint731Y" fmla="*/ 1092401 h 1849426"/>
                <a:gd name="GluePoint732X" fmla="*/ 949285 w 6386648"/>
                <a:gd name="GluePoint732Y" fmla="*/ 1110425 h 1849426"/>
                <a:gd name="GluePoint733X" fmla="*/ 931260 w 6386648"/>
                <a:gd name="GluePoint733Y" fmla="*/ 1128450 h 1849426"/>
                <a:gd name="GluePoint734X" fmla="*/ 913236 w 6386648"/>
                <a:gd name="GluePoint734Y" fmla="*/ 1110425 h 1849426"/>
                <a:gd name="GluePoint735X" fmla="*/ 931260 w 6386648"/>
                <a:gd name="GluePoint735Y" fmla="*/ 1092401 h 1849426"/>
                <a:gd name="GluePoint736X" fmla="*/ 4986752 w 6386648"/>
                <a:gd name="GluePoint736Y" fmla="*/ 1086393 h 1849426"/>
                <a:gd name="GluePoint737X" fmla="*/ 5004777 w 6386648"/>
                <a:gd name="GluePoint737Y" fmla="*/ 1104417 h 1849426"/>
                <a:gd name="GluePoint738X" fmla="*/ 4986752 w 6386648"/>
                <a:gd name="GluePoint738Y" fmla="*/ 1122442 h 1849426"/>
                <a:gd name="GluePoint739X" fmla="*/ 4968728 w 6386648"/>
                <a:gd name="GluePoint739Y" fmla="*/ 1104417 h 1849426"/>
                <a:gd name="GluePoint740X" fmla="*/ 4986752 w 6386648"/>
                <a:gd name="GluePoint740Y" fmla="*/ 1086393 h 1849426"/>
                <a:gd name="GluePoint741X" fmla="*/ 3815165 w 6386648"/>
                <a:gd name="GluePoint741Y" fmla="*/ 1086393 h 1849426"/>
                <a:gd name="GluePoint742X" fmla="*/ 3833190 w 6386648"/>
                <a:gd name="GluePoint742Y" fmla="*/ 1104417 h 1849426"/>
                <a:gd name="GluePoint743X" fmla="*/ 3815165 w 6386648"/>
                <a:gd name="GluePoint743Y" fmla="*/ 1122442 h 1849426"/>
                <a:gd name="GluePoint744X" fmla="*/ 3797141 w 6386648"/>
                <a:gd name="GluePoint744Y" fmla="*/ 1104417 h 1849426"/>
                <a:gd name="GluePoint745X" fmla="*/ 3815165 w 6386648"/>
                <a:gd name="GluePoint745Y" fmla="*/ 1086393 h 1849426"/>
                <a:gd name="GluePoint746X" fmla="*/ 3586856 w 6386648"/>
                <a:gd name="GluePoint746Y" fmla="*/ 1086393 h 1849426"/>
                <a:gd name="GluePoint747X" fmla="*/ 3604881 w 6386648"/>
                <a:gd name="GluePoint747Y" fmla="*/ 1104417 h 1849426"/>
                <a:gd name="GluePoint748X" fmla="*/ 3586856 w 6386648"/>
                <a:gd name="GluePoint748Y" fmla="*/ 1122442 h 1849426"/>
                <a:gd name="GluePoint749X" fmla="*/ 3568831 w 6386648"/>
                <a:gd name="GluePoint749Y" fmla="*/ 1104417 h 1849426"/>
                <a:gd name="GluePoint750X" fmla="*/ 3586856 w 6386648"/>
                <a:gd name="GluePoint750Y" fmla="*/ 1086393 h 1849426"/>
                <a:gd name="GluePoint751X" fmla="*/ 3166287 w 6386648"/>
                <a:gd name="GluePoint751Y" fmla="*/ 1086393 h 1849426"/>
                <a:gd name="GluePoint752X" fmla="*/ 3184312 w 6386648"/>
                <a:gd name="GluePoint752Y" fmla="*/ 1104417 h 1849426"/>
                <a:gd name="GluePoint753X" fmla="*/ 3166287 w 6386648"/>
                <a:gd name="GluePoint753Y" fmla="*/ 1122442 h 1849426"/>
                <a:gd name="GluePoint754X" fmla="*/ 3148262 w 6386648"/>
                <a:gd name="GluePoint754Y" fmla="*/ 1104417 h 1849426"/>
                <a:gd name="GluePoint755X" fmla="*/ 3166287 w 6386648"/>
                <a:gd name="GluePoint755Y" fmla="*/ 1086393 h 1849426"/>
                <a:gd name="GluePoint756X" fmla="*/ 2595514 w 6386648"/>
                <a:gd name="GluePoint756Y" fmla="*/ 1086393 h 1849426"/>
                <a:gd name="GluePoint757X" fmla="*/ 2613539 w 6386648"/>
                <a:gd name="GluePoint757Y" fmla="*/ 1104417 h 1849426"/>
                <a:gd name="GluePoint758X" fmla="*/ 2595514 w 6386648"/>
                <a:gd name="GluePoint758Y" fmla="*/ 1122442 h 1849426"/>
                <a:gd name="GluePoint759X" fmla="*/ 2577489 w 6386648"/>
                <a:gd name="GluePoint759Y" fmla="*/ 1104417 h 1849426"/>
                <a:gd name="GluePoint760X" fmla="*/ 2595514 w 6386648"/>
                <a:gd name="GluePoint760Y" fmla="*/ 1086393 h 1849426"/>
                <a:gd name="GluePoint761X" fmla="*/ 1628204 w 6386648"/>
                <a:gd name="GluePoint761Y" fmla="*/ 1074377 h 1849426"/>
                <a:gd name="GluePoint762X" fmla="*/ 1646229 w 6386648"/>
                <a:gd name="GluePoint762Y" fmla="*/ 1092401 h 1849426"/>
                <a:gd name="GluePoint763X" fmla="*/ 1628204 w 6386648"/>
                <a:gd name="GluePoint763Y" fmla="*/ 1110426 h 1849426"/>
                <a:gd name="GluePoint764X" fmla="*/ 1610180 w 6386648"/>
                <a:gd name="GluePoint764Y" fmla="*/ 1092401 h 1849426"/>
                <a:gd name="GluePoint765X" fmla="*/ 1628204 w 6386648"/>
                <a:gd name="GluePoint765Y" fmla="*/ 1074377 h 1849426"/>
                <a:gd name="GluePoint766X" fmla="*/ 642870 w 6386648"/>
                <a:gd name="GluePoint766Y" fmla="*/ 1074377 h 1849426"/>
                <a:gd name="GluePoint767X" fmla="*/ 660895 w 6386648"/>
                <a:gd name="GluePoint767Y" fmla="*/ 1092401 h 1849426"/>
                <a:gd name="GluePoint768X" fmla="*/ 642870 w 6386648"/>
                <a:gd name="GluePoint768Y" fmla="*/ 1110426 h 1849426"/>
                <a:gd name="GluePoint769X" fmla="*/ 624846 w 6386648"/>
                <a:gd name="GluePoint769Y" fmla="*/ 1092401 h 1849426"/>
                <a:gd name="GluePoint770X" fmla="*/ 642870 w 6386648"/>
                <a:gd name="GluePoint770Y" fmla="*/ 1074377 h 1849426"/>
                <a:gd name="GluePoint771X" fmla="*/ 2925961 w 6386648"/>
                <a:gd name="GluePoint771Y" fmla="*/ 1068369 h 1849426"/>
                <a:gd name="GluePoint772X" fmla="*/ 2943986 w 6386648"/>
                <a:gd name="GluePoint772Y" fmla="*/ 1086394 h 1849426"/>
                <a:gd name="GluePoint773X" fmla="*/ 2925961 w 6386648"/>
                <a:gd name="GluePoint773Y" fmla="*/ 1104418 h 1849426"/>
                <a:gd name="GluePoint774X" fmla="*/ 2907936 w 6386648"/>
                <a:gd name="GluePoint774Y" fmla="*/ 1086394 h 1849426"/>
                <a:gd name="GluePoint775X" fmla="*/ 2925961 w 6386648"/>
                <a:gd name="GluePoint775Y" fmla="*/ 1068369 h 1849426"/>
                <a:gd name="GluePoint776X" fmla="*/ 3424636 w 6386648"/>
                <a:gd name="GluePoint776Y" fmla="*/ 1062360 h 1849426"/>
                <a:gd name="GluePoint777X" fmla="*/ 3442661 w 6386648"/>
                <a:gd name="GluePoint777Y" fmla="*/ 1080384 h 1849426"/>
                <a:gd name="GluePoint778X" fmla="*/ 3424636 w 6386648"/>
                <a:gd name="GluePoint778Y" fmla="*/ 1098409 h 1849426"/>
                <a:gd name="GluePoint779X" fmla="*/ 3406612 w 6386648"/>
                <a:gd name="GluePoint779Y" fmla="*/ 1080384 h 1849426"/>
                <a:gd name="GluePoint780X" fmla="*/ 3424636 w 6386648"/>
                <a:gd name="GluePoint780Y" fmla="*/ 1062360 h 1849426"/>
                <a:gd name="GluePoint781X" fmla="*/ 1249691 w 6386648"/>
                <a:gd name="GluePoint781Y" fmla="*/ 1062360 h 1849426"/>
                <a:gd name="GluePoint782X" fmla="*/ 1267716 w 6386648"/>
                <a:gd name="GluePoint782Y" fmla="*/ 1080384 h 1849426"/>
                <a:gd name="GluePoint783X" fmla="*/ 1249691 w 6386648"/>
                <a:gd name="GluePoint783Y" fmla="*/ 1098409 h 1849426"/>
                <a:gd name="GluePoint784X" fmla="*/ 1231667 w 6386648"/>
                <a:gd name="GluePoint784Y" fmla="*/ 1080384 h 1849426"/>
                <a:gd name="GluePoint785X" fmla="*/ 1249691 w 6386648"/>
                <a:gd name="GluePoint785Y" fmla="*/ 1062360 h 1849426"/>
                <a:gd name="GluePoint786X" fmla="*/ 1075456 w 6386648"/>
                <a:gd name="GluePoint786Y" fmla="*/ 1062360 h 1849426"/>
                <a:gd name="GluePoint787X" fmla="*/ 1093480 w 6386648"/>
                <a:gd name="GluePoint787Y" fmla="*/ 1080384 h 1849426"/>
                <a:gd name="GluePoint788X" fmla="*/ 1075456 w 6386648"/>
                <a:gd name="GluePoint788Y" fmla="*/ 1098409 h 1849426"/>
                <a:gd name="GluePoint789X" fmla="*/ 1057431 w 6386648"/>
                <a:gd name="GluePoint789Y" fmla="*/ 1080384 h 1849426"/>
                <a:gd name="GluePoint790X" fmla="*/ 1075456 w 6386648"/>
                <a:gd name="GluePoint790Y" fmla="*/ 1062360 h 1849426"/>
                <a:gd name="GluePoint791X" fmla="*/ 1928611 w 6386648"/>
                <a:gd name="GluePoint791Y" fmla="*/ 1056352 h 1849426"/>
                <a:gd name="GluePoint792X" fmla="*/ 1946636 w 6386648"/>
                <a:gd name="GluePoint792Y" fmla="*/ 1074376 h 1849426"/>
                <a:gd name="GluePoint793X" fmla="*/ 1928611 w 6386648"/>
                <a:gd name="GluePoint793Y" fmla="*/ 1092401 h 1849426"/>
                <a:gd name="GluePoint794X" fmla="*/ 1910587 w 6386648"/>
                <a:gd name="GluePoint794Y" fmla="*/ 1074376 h 1849426"/>
                <a:gd name="GluePoint795X" fmla="*/ 1928611 w 6386648"/>
                <a:gd name="GluePoint795Y" fmla="*/ 1056352 h 1849426"/>
                <a:gd name="GluePoint796X" fmla="*/ 2709668 w 6386648"/>
                <a:gd name="GluePoint796Y" fmla="*/ 1044336 h 1849426"/>
                <a:gd name="GluePoint797X" fmla="*/ 2727693 w 6386648"/>
                <a:gd name="GluePoint797Y" fmla="*/ 1062360 h 1849426"/>
                <a:gd name="GluePoint798X" fmla="*/ 2709668 w 6386648"/>
                <a:gd name="GluePoint798Y" fmla="*/ 1080385 h 1849426"/>
                <a:gd name="GluePoint799X" fmla="*/ 2691644 w 6386648"/>
                <a:gd name="GluePoint799Y" fmla="*/ 1062360 h 1849426"/>
                <a:gd name="GluePoint800X" fmla="*/ 2709668 w 6386648"/>
                <a:gd name="GluePoint800Y" fmla="*/ 1044336 h 1849426"/>
                <a:gd name="GluePoint801X" fmla="*/ 1784415 w 6386648"/>
                <a:gd name="GluePoint801Y" fmla="*/ 1044336 h 1849426"/>
                <a:gd name="GluePoint802X" fmla="*/ 1802440 w 6386648"/>
                <a:gd name="GluePoint802Y" fmla="*/ 1062360 h 1849426"/>
                <a:gd name="GluePoint803X" fmla="*/ 1784415 w 6386648"/>
                <a:gd name="GluePoint803Y" fmla="*/ 1080385 h 1849426"/>
                <a:gd name="GluePoint804X" fmla="*/ 1766391 w 6386648"/>
                <a:gd name="GluePoint804Y" fmla="*/ 1062360 h 1849426"/>
                <a:gd name="GluePoint805X" fmla="*/ 1784415 w 6386648"/>
                <a:gd name="GluePoint805Y" fmla="*/ 1044336 h 1849426"/>
                <a:gd name="GluePoint806X" fmla="*/ 3292457 w 6386648"/>
                <a:gd name="GluePoint806Y" fmla="*/ 1038328 h 1849426"/>
                <a:gd name="GluePoint807X" fmla="*/ 3310482 w 6386648"/>
                <a:gd name="GluePoint807Y" fmla="*/ 1056353 h 1849426"/>
                <a:gd name="GluePoint808X" fmla="*/ 3292457 w 6386648"/>
                <a:gd name="GluePoint808Y" fmla="*/ 1074377 h 1849426"/>
                <a:gd name="GluePoint809X" fmla="*/ 3274433 w 6386648"/>
                <a:gd name="GluePoint809Y" fmla="*/ 1056353 h 1849426"/>
                <a:gd name="GluePoint810X" fmla="*/ 3292457 w 6386648"/>
                <a:gd name="GluePoint810Y" fmla="*/ 1038328 h 1849426"/>
                <a:gd name="GluePoint811X" fmla="*/ 2198977 w 6386648"/>
                <a:gd name="GluePoint811Y" fmla="*/ 1038328 h 1849426"/>
                <a:gd name="GluePoint812X" fmla="*/ 2217002 w 6386648"/>
                <a:gd name="GluePoint812Y" fmla="*/ 1056353 h 1849426"/>
                <a:gd name="GluePoint813X" fmla="*/ 2198977 w 6386648"/>
                <a:gd name="GluePoint813Y" fmla="*/ 1074377 h 1849426"/>
                <a:gd name="GluePoint814X" fmla="*/ 2180953 w 6386648"/>
                <a:gd name="GluePoint814Y" fmla="*/ 1056353 h 1849426"/>
                <a:gd name="GluePoint815X" fmla="*/ 2198977 w 6386648"/>
                <a:gd name="GluePoint815Y" fmla="*/ 1038328 h 1849426"/>
                <a:gd name="GluePoint816X" fmla="*/ 2078814 w 6386648"/>
                <a:gd name="GluePoint816Y" fmla="*/ 1032320 h 1849426"/>
                <a:gd name="GluePoint817X" fmla="*/ 2096839 w 6386648"/>
                <a:gd name="GluePoint817Y" fmla="*/ 1050344 h 1849426"/>
                <a:gd name="GluePoint818X" fmla="*/ 2078814 w 6386648"/>
                <a:gd name="GluePoint818Y" fmla="*/ 1068369 h 1849426"/>
                <a:gd name="GluePoint819X" fmla="*/ 2060790 w 6386648"/>
                <a:gd name="GluePoint819Y" fmla="*/ 1050344 h 1849426"/>
                <a:gd name="GluePoint820X" fmla="*/ 2078814 w 6386648"/>
                <a:gd name="GluePoint820Y" fmla="*/ 1032320 h 1849426"/>
                <a:gd name="GluePoint821X" fmla="*/ 3983393 w 6386648"/>
                <a:gd name="GluePoint821Y" fmla="*/ 1026312 h 1849426"/>
                <a:gd name="GluePoint822X" fmla="*/ 4001418 w 6386648"/>
                <a:gd name="GluePoint822Y" fmla="*/ 1044336 h 1849426"/>
                <a:gd name="GluePoint823X" fmla="*/ 3983393 w 6386648"/>
                <a:gd name="GluePoint823Y" fmla="*/ 1062361 h 1849426"/>
                <a:gd name="GluePoint824X" fmla="*/ 3965369 w 6386648"/>
                <a:gd name="GluePoint824Y" fmla="*/ 1044336 h 1849426"/>
                <a:gd name="GluePoint825X" fmla="*/ 3983393 w 6386648"/>
                <a:gd name="GluePoint825Y" fmla="*/ 1026312 h 1849426"/>
                <a:gd name="GluePoint826X" fmla="*/ 817106 w 6386648"/>
                <a:gd name="GluePoint826Y" fmla="*/ 1020304 h 1849426"/>
                <a:gd name="GluePoint827X" fmla="*/ 829123 w 6386648"/>
                <a:gd name="GluePoint827Y" fmla="*/ 1032320 h 1849426"/>
                <a:gd name="GluePoint828X" fmla="*/ 817106 w 6386648"/>
                <a:gd name="GluePoint828Y" fmla="*/ 1044336 h 1849426"/>
                <a:gd name="GluePoint829X" fmla="*/ 805090 w 6386648"/>
                <a:gd name="GluePoint829Y" fmla="*/ 1032320 h 1849426"/>
                <a:gd name="GluePoint830X" fmla="*/ 817106 w 6386648"/>
                <a:gd name="GluePoint830Y" fmla="*/ 1020304 h 1849426"/>
                <a:gd name="GluePoint831X" fmla="*/ 2817815 w 6386648"/>
                <a:gd name="GluePoint831Y" fmla="*/ 1014295 h 1849426"/>
                <a:gd name="GluePoint832X" fmla="*/ 2835840 w 6386648"/>
                <a:gd name="GluePoint832Y" fmla="*/ 1032319 h 1849426"/>
                <a:gd name="GluePoint833X" fmla="*/ 2817815 w 6386648"/>
                <a:gd name="GluePoint833Y" fmla="*/ 1050344 h 1849426"/>
                <a:gd name="GluePoint834X" fmla="*/ 2799791 w 6386648"/>
                <a:gd name="GluePoint834Y" fmla="*/ 1032319 h 1849426"/>
                <a:gd name="GluePoint835X" fmla="*/ 2817815 w 6386648"/>
                <a:gd name="GluePoint835Y" fmla="*/ 1014295 h 1849426"/>
                <a:gd name="GluePoint836X" fmla="*/ 2445310 w 6386648"/>
                <a:gd name="GluePoint836Y" fmla="*/ 1014295 h 1849426"/>
                <a:gd name="GluePoint837X" fmla="*/ 2463335 w 6386648"/>
                <a:gd name="GluePoint837Y" fmla="*/ 1032319 h 1849426"/>
                <a:gd name="GluePoint838X" fmla="*/ 2445310 w 6386648"/>
                <a:gd name="GluePoint838Y" fmla="*/ 1050344 h 1849426"/>
                <a:gd name="GluePoint839X" fmla="*/ 2427285 w 6386648"/>
                <a:gd name="GluePoint839Y" fmla="*/ 1032319 h 1849426"/>
                <a:gd name="GluePoint840X" fmla="*/ 2445310 w 6386648"/>
                <a:gd name="GluePoint840Y" fmla="*/ 1014295 h 1849426"/>
                <a:gd name="GluePoint841X" fmla="*/ 420569 w 6386648"/>
                <a:gd name="GluePoint841Y" fmla="*/ 1014295 h 1849426"/>
                <a:gd name="GluePoint842X" fmla="*/ 438594 w 6386648"/>
                <a:gd name="GluePoint842Y" fmla="*/ 1032319 h 1849426"/>
                <a:gd name="GluePoint843X" fmla="*/ 420569 w 6386648"/>
                <a:gd name="GluePoint843Y" fmla="*/ 1050344 h 1849426"/>
                <a:gd name="GluePoint844X" fmla="*/ 402545 w 6386648"/>
                <a:gd name="GluePoint844Y" fmla="*/ 1032319 h 1849426"/>
                <a:gd name="GluePoint845X" fmla="*/ 420569 w 6386648"/>
                <a:gd name="GluePoint845Y" fmla="*/ 1014295 h 1849426"/>
                <a:gd name="GluePoint846X" fmla="*/ 1520057 w 6386648"/>
                <a:gd name="GluePoint846Y" fmla="*/ 1008287 h 1849426"/>
                <a:gd name="GluePoint847X" fmla="*/ 1538082 w 6386648"/>
                <a:gd name="GluePoint847Y" fmla="*/ 1026312 h 1849426"/>
                <a:gd name="GluePoint848X" fmla="*/ 1520057 w 6386648"/>
                <a:gd name="GluePoint848Y" fmla="*/ 1044336 h 1849426"/>
                <a:gd name="GluePoint849X" fmla="*/ 1502033 w 6386648"/>
                <a:gd name="GluePoint849Y" fmla="*/ 1026312 h 1849426"/>
                <a:gd name="GluePoint850X" fmla="*/ 1520057 w 6386648"/>
                <a:gd name="GluePoint850Y" fmla="*/ 1008287 h 1849426"/>
                <a:gd name="GluePoint851X" fmla="*/ 1387878 w 6386648"/>
                <a:gd name="GluePoint851Y" fmla="*/ 1008287 h 1849426"/>
                <a:gd name="GluePoint852X" fmla="*/ 1405903 w 6386648"/>
                <a:gd name="GluePoint852Y" fmla="*/ 1026312 h 1849426"/>
                <a:gd name="GluePoint853X" fmla="*/ 1387878 w 6386648"/>
                <a:gd name="GluePoint853Y" fmla="*/ 1044336 h 1849426"/>
                <a:gd name="GluePoint854X" fmla="*/ 1369854 w 6386648"/>
                <a:gd name="GluePoint854Y" fmla="*/ 1026312 h 1849426"/>
                <a:gd name="GluePoint855X" fmla="*/ 1387878 w 6386648"/>
                <a:gd name="GluePoint855Y" fmla="*/ 1008287 h 1849426"/>
                <a:gd name="GluePoint856X" fmla="*/ 534724 w 6386648"/>
                <a:gd name="GluePoint856Y" fmla="*/ 1008287 h 1849426"/>
                <a:gd name="GluePoint857X" fmla="*/ 552748 w 6386648"/>
                <a:gd name="GluePoint857Y" fmla="*/ 1026312 h 1849426"/>
                <a:gd name="GluePoint858X" fmla="*/ 534724 w 6386648"/>
                <a:gd name="GluePoint858Y" fmla="*/ 1044336 h 1849426"/>
                <a:gd name="GluePoint859X" fmla="*/ 516699 w 6386648"/>
                <a:gd name="GluePoint859Y" fmla="*/ 1026312 h 1849426"/>
                <a:gd name="GluePoint860X" fmla="*/ 534724 w 6386648"/>
                <a:gd name="GluePoint860Y" fmla="*/ 1008287 h 1849426"/>
                <a:gd name="GluePoint861X" fmla="*/ 3016083 w 6386648"/>
                <a:gd name="GluePoint861Y" fmla="*/ 1002279 h 1849426"/>
                <a:gd name="GluePoint862X" fmla="*/ 3034108 w 6386648"/>
                <a:gd name="GluePoint862Y" fmla="*/ 1020303 h 1849426"/>
                <a:gd name="GluePoint863X" fmla="*/ 3016083 w 6386648"/>
                <a:gd name="GluePoint863Y" fmla="*/ 1038328 h 1849426"/>
                <a:gd name="GluePoint864X" fmla="*/ 2998058 w 6386648"/>
                <a:gd name="GluePoint864Y" fmla="*/ 1020303 h 1849426"/>
                <a:gd name="GluePoint865X" fmla="*/ 3016083 w 6386648"/>
                <a:gd name="GluePoint865Y" fmla="*/ 1002279 h 1849426"/>
                <a:gd name="GluePoint866X" fmla="*/ 294398 w 6386648"/>
                <a:gd name="GluePoint866Y" fmla="*/ 996271 h 1849426"/>
                <a:gd name="GluePoint867X" fmla="*/ 312423 w 6386648"/>
                <a:gd name="GluePoint867Y" fmla="*/ 1014295 h 1849426"/>
                <a:gd name="GluePoint868X" fmla="*/ 294398 w 6386648"/>
                <a:gd name="GluePoint868Y" fmla="*/ 1032320 h 1849426"/>
                <a:gd name="GluePoint869X" fmla="*/ 276374 w 6386648"/>
                <a:gd name="GluePoint869Y" fmla="*/ 1014295 h 1849426"/>
                <a:gd name="GluePoint870X" fmla="*/ 294398 w 6386648"/>
                <a:gd name="GluePoint870Y" fmla="*/ 996271 h 1849426"/>
                <a:gd name="GluePoint871X" fmla="*/ 3676978 w 6386648"/>
                <a:gd name="GluePoint871Y" fmla="*/ 990263 h 1849426"/>
                <a:gd name="GluePoint872X" fmla="*/ 3695003 w 6386648"/>
                <a:gd name="GluePoint872Y" fmla="*/ 1008287 h 1849426"/>
                <a:gd name="GluePoint873X" fmla="*/ 3676978 w 6386648"/>
                <a:gd name="GluePoint873Y" fmla="*/ 1026312 h 1849426"/>
                <a:gd name="GluePoint874X" fmla="*/ 3658953 w 6386648"/>
                <a:gd name="GluePoint874Y" fmla="*/ 1008287 h 1849426"/>
                <a:gd name="GluePoint875X" fmla="*/ 3676978 w 6386648"/>
                <a:gd name="GluePoint875Y" fmla="*/ 990263 h 1849426"/>
                <a:gd name="GluePoint876X" fmla="*/ 3544799 w 6386648"/>
                <a:gd name="GluePoint876Y" fmla="*/ 984255 h 1849426"/>
                <a:gd name="GluePoint877X" fmla="*/ 3562824 w 6386648"/>
                <a:gd name="GluePoint877Y" fmla="*/ 1002279 h 1849426"/>
                <a:gd name="GluePoint878X" fmla="*/ 3544799 w 6386648"/>
                <a:gd name="GluePoint878Y" fmla="*/ 1020304 h 1849426"/>
                <a:gd name="GluePoint879X" fmla="*/ 3526775 w 6386648"/>
                <a:gd name="GluePoint879Y" fmla="*/ 1002279 h 1849426"/>
                <a:gd name="GluePoint880X" fmla="*/ 3544799 w 6386648"/>
                <a:gd name="GluePoint880Y" fmla="*/ 984255 h 1849426"/>
                <a:gd name="GluePoint881X" fmla="*/ 708959 w 6386648"/>
                <a:gd name="GluePoint881Y" fmla="*/ 984255 h 1849426"/>
                <a:gd name="GluePoint882X" fmla="*/ 726984 w 6386648"/>
                <a:gd name="GluePoint882Y" fmla="*/ 1002279 h 1849426"/>
                <a:gd name="GluePoint883X" fmla="*/ 708959 w 6386648"/>
                <a:gd name="GluePoint883Y" fmla="*/ 1020304 h 1849426"/>
                <a:gd name="GluePoint884X" fmla="*/ 690935 w 6386648"/>
                <a:gd name="GluePoint884Y" fmla="*/ 1002279 h 1849426"/>
                <a:gd name="GluePoint885X" fmla="*/ 708959 w 6386648"/>
                <a:gd name="GluePoint885Y" fmla="*/ 984255 h 1849426"/>
                <a:gd name="GluePoint886X" fmla="*/ 3803149 w 6386648"/>
                <a:gd name="GluePoint886Y" fmla="*/ 978247 h 1849426"/>
                <a:gd name="GluePoint887X" fmla="*/ 3821174 w 6386648"/>
                <a:gd name="GluePoint887Y" fmla="*/ 996272 h 1849426"/>
                <a:gd name="GluePoint888X" fmla="*/ 3803149 w 6386648"/>
                <a:gd name="GluePoint888Y" fmla="*/ 1014296 h 1849426"/>
                <a:gd name="GluePoint889X" fmla="*/ 3785125 w 6386648"/>
                <a:gd name="GluePoint889Y" fmla="*/ 996272 h 1849426"/>
                <a:gd name="GluePoint890X" fmla="*/ 3803149 w 6386648"/>
                <a:gd name="GluePoint890Y" fmla="*/ 978247 h 1849426"/>
                <a:gd name="GluePoint891X" fmla="*/ 1003358 w 6386648"/>
                <a:gd name="GluePoint891Y" fmla="*/ 978247 h 1849426"/>
                <a:gd name="GluePoint892X" fmla="*/ 1021383 w 6386648"/>
                <a:gd name="GluePoint892Y" fmla="*/ 996272 h 1849426"/>
                <a:gd name="GluePoint893X" fmla="*/ 1003358 w 6386648"/>
                <a:gd name="GluePoint893Y" fmla="*/ 1014296 h 1849426"/>
                <a:gd name="GluePoint894X" fmla="*/ 985334 w 6386648"/>
                <a:gd name="GluePoint894Y" fmla="*/ 996272 h 1849426"/>
                <a:gd name="GluePoint895X" fmla="*/ 1003358 w 6386648"/>
                <a:gd name="GluePoint895Y" fmla="*/ 978247 h 1849426"/>
                <a:gd name="GluePoint896X" fmla="*/ 3196327 w 6386648"/>
                <a:gd name="GluePoint896Y" fmla="*/ 972238 h 1849426"/>
                <a:gd name="GluePoint897X" fmla="*/ 3214352 w 6386648"/>
                <a:gd name="GluePoint897Y" fmla="*/ 990262 h 1849426"/>
                <a:gd name="GluePoint898X" fmla="*/ 3196327 w 6386648"/>
                <a:gd name="GluePoint898Y" fmla="*/ 1008287 h 1849426"/>
                <a:gd name="GluePoint899X" fmla="*/ 3178302 w 6386648"/>
                <a:gd name="GluePoint899Y" fmla="*/ 990262 h 1849426"/>
                <a:gd name="GluePoint900X" fmla="*/ 3196327 w 6386648"/>
                <a:gd name="GluePoint900Y" fmla="*/ 972238 h 1849426"/>
                <a:gd name="GluePoint901X" fmla="*/ 1183602 w 6386648"/>
                <a:gd name="GluePoint901Y" fmla="*/ 972238 h 1849426"/>
                <a:gd name="GluePoint902X" fmla="*/ 1201627 w 6386648"/>
                <a:gd name="GluePoint902Y" fmla="*/ 990262 h 1849426"/>
                <a:gd name="GluePoint903X" fmla="*/ 1183602 w 6386648"/>
                <a:gd name="GluePoint903Y" fmla="*/ 1008287 h 1849426"/>
                <a:gd name="GluePoint904X" fmla="*/ 1165578 w 6386648"/>
                <a:gd name="GluePoint904Y" fmla="*/ 990262 h 1849426"/>
                <a:gd name="GluePoint905X" fmla="*/ 1183602 w 6386648"/>
                <a:gd name="GluePoint905Y" fmla="*/ 972238 h 1849426"/>
                <a:gd name="GluePoint906X" fmla="*/ 2271074 w 6386648"/>
                <a:gd name="GluePoint906Y" fmla="*/ 960222 h 1849426"/>
                <a:gd name="GluePoint907X" fmla="*/ 2289099 w 6386648"/>
                <a:gd name="GluePoint907Y" fmla="*/ 978246 h 1849426"/>
                <a:gd name="GluePoint908X" fmla="*/ 2271074 w 6386648"/>
                <a:gd name="GluePoint908Y" fmla="*/ 996271 h 1849426"/>
                <a:gd name="GluePoint909X" fmla="*/ 2253050 w 6386648"/>
                <a:gd name="GluePoint909Y" fmla="*/ 978246 h 1849426"/>
                <a:gd name="GluePoint910X" fmla="*/ 2271074 w 6386648"/>
                <a:gd name="GluePoint910Y" fmla="*/ 960222 h 1849426"/>
                <a:gd name="GluePoint911X" fmla="*/ 1658245 w 6386648"/>
                <a:gd name="GluePoint911Y" fmla="*/ 960222 h 1849426"/>
                <a:gd name="GluePoint912X" fmla="*/ 1676270 w 6386648"/>
                <a:gd name="GluePoint912Y" fmla="*/ 978246 h 1849426"/>
                <a:gd name="GluePoint913X" fmla="*/ 1658245 w 6386648"/>
                <a:gd name="GluePoint913Y" fmla="*/ 996271 h 1849426"/>
                <a:gd name="GluePoint914X" fmla="*/ 1640221 w 6386648"/>
                <a:gd name="GluePoint914Y" fmla="*/ 978246 h 1849426"/>
                <a:gd name="GluePoint915X" fmla="*/ 1658245 w 6386648"/>
                <a:gd name="GluePoint915Y" fmla="*/ 960222 h 1849426"/>
                <a:gd name="GluePoint916X" fmla="*/ 1958651 w 6386648"/>
                <a:gd name="GluePoint916Y" fmla="*/ 954214 h 1849426"/>
                <a:gd name="GluePoint917X" fmla="*/ 1976676 w 6386648"/>
                <a:gd name="GluePoint917Y" fmla="*/ 972238 h 1849426"/>
                <a:gd name="GluePoint918X" fmla="*/ 1958651 w 6386648"/>
                <a:gd name="GluePoint918Y" fmla="*/ 990263 h 1849426"/>
                <a:gd name="GluePoint919X" fmla="*/ 1940627 w 6386648"/>
                <a:gd name="GluePoint919Y" fmla="*/ 972238 h 1849426"/>
                <a:gd name="GluePoint920X" fmla="*/ 1958651 w 6386648"/>
                <a:gd name="GluePoint920Y" fmla="*/ 954214 h 1849426"/>
                <a:gd name="GluePoint921X" fmla="*/ 2631562 w 6386648"/>
                <a:gd name="GluePoint921Y" fmla="*/ 948206 h 1849426"/>
                <a:gd name="GluePoint922X" fmla="*/ 2649587 w 6386648"/>
                <a:gd name="GluePoint922Y" fmla="*/ 966231 h 1849426"/>
                <a:gd name="GluePoint923X" fmla="*/ 2631562 w 6386648"/>
                <a:gd name="GluePoint923Y" fmla="*/ 984255 h 1849426"/>
                <a:gd name="GluePoint924X" fmla="*/ 2613538 w 6386648"/>
                <a:gd name="GluePoint924Y" fmla="*/ 966231 h 1849426"/>
                <a:gd name="GluePoint925X" fmla="*/ 2631562 w 6386648"/>
                <a:gd name="GluePoint925Y" fmla="*/ 948206 h 1849426"/>
                <a:gd name="GluePoint926X" fmla="*/ 1838489 w 6386648"/>
                <a:gd name="GluePoint926Y" fmla="*/ 948206 h 1849426"/>
                <a:gd name="GluePoint927X" fmla="*/ 1856514 w 6386648"/>
                <a:gd name="GluePoint927Y" fmla="*/ 966231 h 1849426"/>
                <a:gd name="GluePoint928X" fmla="*/ 1838489 w 6386648"/>
                <a:gd name="GluePoint928Y" fmla="*/ 984255 h 1849426"/>
                <a:gd name="GluePoint929X" fmla="*/ 1820465 w 6386648"/>
                <a:gd name="GluePoint929Y" fmla="*/ 966231 h 1849426"/>
                <a:gd name="GluePoint930X" fmla="*/ 1838489 w 6386648"/>
                <a:gd name="GluePoint930Y" fmla="*/ 948206 h 1849426"/>
                <a:gd name="GluePoint931X" fmla="*/ 3430644 w 6386648"/>
                <a:gd name="GluePoint931Y" fmla="*/ 942198 h 1849426"/>
                <a:gd name="GluePoint932X" fmla="*/ 3448669 w 6386648"/>
                <a:gd name="GluePoint932Y" fmla="*/ 960222 h 1849426"/>
                <a:gd name="GluePoint933X" fmla="*/ 3430644 w 6386648"/>
                <a:gd name="GluePoint933Y" fmla="*/ 978247 h 1849426"/>
                <a:gd name="GluePoint934X" fmla="*/ 3412620 w 6386648"/>
                <a:gd name="GluePoint934Y" fmla="*/ 960222 h 1849426"/>
                <a:gd name="GluePoint935X" fmla="*/ 3430644 w 6386648"/>
                <a:gd name="GluePoint935Y" fmla="*/ 942198 h 1849426"/>
                <a:gd name="GluePoint936X" fmla="*/ 2529424 w 6386648"/>
                <a:gd name="GluePoint936Y" fmla="*/ 942198 h 1849426"/>
                <a:gd name="GluePoint937X" fmla="*/ 2547449 w 6386648"/>
                <a:gd name="GluePoint937Y" fmla="*/ 960222 h 1849426"/>
                <a:gd name="GluePoint938X" fmla="*/ 2529424 w 6386648"/>
                <a:gd name="GluePoint938Y" fmla="*/ 978247 h 1849426"/>
                <a:gd name="GluePoint939X" fmla="*/ 2511400 w 6386648"/>
                <a:gd name="GluePoint939Y" fmla="*/ 960222 h 1849426"/>
                <a:gd name="GluePoint940X" fmla="*/ 2529424 w 6386648"/>
                <a:gd name="GluePoint940Y" fmla="*/ 942198 h 1849426"/>
                <a:gd name="GluePoint941X" fmla="*/ 889203 w 6386648"/>
                <a:gd name="GluePoint941Y" fmla="*/ 942198 h 1849426"/>
                <a:gd name="GluePoint942X" fmla="*/ 907228 w 6386648"/>
                <a:gd name="GluePoint942Y" fmla="*/ 960222 h 1849426"/>
                <a:gd name="GluePoint943X" fmla="*/ 889203 w 6386648"/>
                <a:gd name="GluePoint943Y" fmla="*/ 978247 h 1849426"/>
                <a:gd name="GluePoint944X" fmla="*/ 871179 w 6386648"/>
                <a:gd name="GluePoint944Y" fmla="*/ 960222 h 1849426"/>
                <a:gd name="GluePoint945X" fmla="*/ 889203 w 6386648"/>
                <a:gd name="GluePoint945Y" fmla="*/ 942198 h 1849426"/>
                <a:gd name="GluePoint946X" fmla="*/ 3935328 w 6386648"/>
                <a:gd name="GluePoint946Y" fmla="*/ 936190 h 1849426"/>
                <a:gd name="GluePoint947X" fmla="*/ 3953353 w 6386648"/>
                <a:gd name="GluePoint947Y" fmla="*/ 954214 h 1849426"/>
                <a:gd name="GluePoint948X" fmla="*/ 3935328 w 6386648"/>
                <a:gd name="GluePoint948Y" fmla="*/ 972239 h 1849426"/>
                <a:gd name="GluePoint949X" fmla="*/ 3917304 w 6386648"/>
                <a:gd name="GluePoint949Y" fmla="*/ 954214 h 1849426"/>
                <a:gd name="GluePoint950X" fmla="*/ 3935328 w 6386648"/>
                <a:gd name="GluePoint950Y" fmla="*/ 936190 h 1849426"/>
                <a:gd name="GluePoint951X" fmla="*/ 1303765 w 6386648"/>
                <a:gd name="GluePoint951Y" fmla="*/ 936190 h 1849426"/>
                <a:gd name="GluePoint952X" fmla="*/ 1321790 w 6386648"/>
                <a:gd name="GluePoint952Y" fmla="*/ 954214 h 1849426"/>
                <a:gd name="GluePoint953X" fmla="*/ 1303765 w 6386648"/>
                <a:gd name="GluePoint953Y" fmla="*/ 972239 h 1849426"/>
                <a:gd name="GluePoint954X" fmla="*/ 1285741 w 6386648"/>
                <a:gd name="GluePoint954Y" fmla="*/ 954214 h 1849426"/>
                <a:gd name="GluePoint955X" fmla="*/ 1303765 w 6386648"/>
                <a:gd name="GluePoint955Y" fmla="*/ 936190 h 1849426"/>
                <a:gd name="GluePoint956X" fmla="*/ 600813 w 6386648"/>
                <a:gd name="GluePoint956Y" fmla="*/ 924173 h 1849426"/>
                <a:gd name="GluePoint957X" fmla="*/ 618838 w 6386648"/>
                <a:gd name="GluePoint957Y" fmla="*/ 942197 h 1849426"/>
                <a:gd name="GluePoint958X" fmla="*/ 600813 w 6386648"/>
                <a:gd name="GluePoint958Y" fmla="*/ 960222 h 1849426"/>
                <a:gd name="GluePoint959X" fmla="*/ 582789 w 6386648"/>
                <a:gd name="GluePoint959Y" fmla="*/ 942197 h 1849426"/>
                <a:gd name="GluePoint960X" fmla="*/ 600813 w 6386648"/>
                <a:gd name="GluePoint960Y" fmla="*/ 924173 h 1849426"/>
                <a:gd name="GluePoint961X" fmla="*/ 3088181 w 6386648"/>
                <a:gd name="GluePoint961Y" fmla="*/ 918165 h 1849426"/>
                <a:gd name="GluePoint962X" fmla="*/ 3106206 w 6386648"/>
                <a:gd name="GluePoint962Y" fmla="*/ 936190 h 1849426"/>
                <a:gd name="GluePoint963X" fmla="*/ 3088181 w 6386648"/>
                <a:gd name="GluePoint963Y" fmla="*/ 954214 h 1849426"/>
                <a:gd name="GluePoint964X" fmla="*/ 3070157 w 6386648"/>
                <a:gd name="GluePoint964Y" fmla="*/ 936190 h 1849426"/>
                <a:gd name="GluePoint965X" fmla="*/ 3088181 w 6386648"/>
                <a:gd name="GluePoint965Y" fmla="*/ 918165 h 1849426"/>
                <a:gd name="GluePoint966X" fmla="*/ 2883904 w 6386648"/>
                <a:gd name="GluePoint966Y" fmla="*/ 918165 h 1849426"/>
                <a:gd name="GluePoint967X" fmla="*/ 2901929 w 6386648"/>
                <a:gd name="GluePoint967Y" fmla="*/ 936190 h 1849426"/>
                <a:gd name="GluePoint968X" fmla="*/ 2883904 w 6386648"/>
                <a:gd name="GluePoint968Y" fmla="*/ 954214 h 1849426"/>
                <a:gd name="GluePoint969X" fmla="*/ 2865880 w 6386648"/>
                <a:gd name="GluePoint969Y" fmla="*/ 936190 h 1849426"/>
                <a:gd name="GluePoint970X" fmla="*/ 2883904 w 6386648"/>
                <a:gd name="GluePoint970Y" fmla="*/ 918165 h 1849426"/>
                <a:gd name="GluePoint971X" fmla="*/ 2379221 w 6386648"/>
                <a:gd name="GluePoint971Y" fmla="*/ 918165 h 1849426"/>
                <a:gd name="GluePoint972X" fmla="*/ 2397246 w 6386648"/>
                <a:gd name="GluePoint972Y" fmla="*/ 936190 h 1849426"/>
                <a:gd name="GluePoint973X" fmla="*/ 2379221 w 6386648"/>
                <a:gd name="GluePoint973Y" fmla="*/ 954214 h 1849426"/>
                <a:gd name="GluePoint974X" fmla="*/ 2361197 w 6386648"/>
                <a:gd name="GluePoint974Y" fmla="*/ 936190 h 1849426"/>
                <a:gd name="GluePoint975X" fmla="*/ 2379221 w 6386648"/>
                <a:gd name="GluePoint975Y" fmla="*/ 918165 h 1849426"/>
                <a:gd name="GluePoint976X" fmla="*/ 2120871 w 6386648"/>
                <a:gd name="GluePoint976Y" fmla="*/ 918165 h 1849426"/>
                <a:gd name="GluePoint977X" fmla="*/ 2138896 w 6386648"/>
                <a:gd name="GluePoint977Y" fmla="*/ 936190 h 1849426"/>
                <a:gd name="GluePoint978X" fmla="*/ 2120871 w 6386648"/>
                <a:gd name="GluePoint978Y" fmla="*/ 954214 h 1849426"/>
                <a:gd name="GluePoint979X" fmla="*/ 2102847 w 6386648"/>
                <a:gd name="GluePoint979Y" fmla="*/ 936190 h 1849426"/>
                <a:gd name="GluePoint980X" fmla="*/ 2120871 w 6386648"/>
                <a:gd name="GluePoint980Y" fmla="*/ 918165 h 1849426"/>
                <a:gd name="GluePoint981X" fmla="*/ 3328506 w 6386648"/>
                <a:gd name="GluePoint981Y" fmla="*/ 906149 h 1849426"/>
                <a:gd name="GluePoint982X" fmla="*/ 3346531 w 6386648"/>
                <a:gd name="GluePoint982Y" fmla="*/ 924173 h 1849426"/>
                <a:gd name="GluePoint983X" fmla="*/ 3328506 w 6386648"/>
                <a:gd name="GluePoint983Y" fmla="*/ 942198 h 1849426"/>
                <a:gd name="GluePoint984X" fmla="*/ 3310482 w 6386648"/>
                <a:gd name="GluePoint984Y" fmla="*/ 924173 h 1849426"/>
                <a:gd name="GluePoint985X" fmla="*/ 3328506 w 6386648"/>
                <a:gd name="GluePoint985Y" fmla="*/ 906149 h 1849426"/>
                <a:gd name="GluePoint986X" fmla="*/ 1508041 w 6386648"/>
                <a:gd name="GluePoint986Y" fmla="*/ 900141 h 1849426"/>
                <a:gd name="GluePoint987X" fmla="*/ 1526066 w 6386648"/>
                <a:gd name="GluePoint987Y" fmla="*/ 918165 h 1849426"/>
                <a:gd name="GluePoint988X" fmla="*/ 1508041 w 6386648"/>
                <a:gd name="GluePoint988Y" fmla="*/ 936190 h 1849426"/>
                <a:gd name="GluePoint989X" fmla="*/ 1490017 w 6386648"/>
                <a:gd name="GluePoint989Y" fmla="*/ 918165 h 1849426"/>
                <a:gd name="GluePoint990X" fmla="*/ 1508041 w 6386648"/>
                <a:gd name="GluePoint990Y" fmla="*/ 900141 h 1849426"/>
                <a:gd name="GluePoint991X" fmla="*/ 2739709 w 6386648"/>
                <a:gd name="GluePoint991Y" fmla="*/ 894133 h 1849426"/>
                <a:gd name="GluePoint992X" fmla="*/ 2757734 w 6386648"/>
                <a:gd name="GluePoint992Y" fmla="*/ 912157 h 1849426"/>
                <a:gd name="GluePoint993X" fmla="*/ 2739709 w 6386648"/>
                <a:gd name="GluePoint993Y" fmla="*/ 930182 h 1849426"/>
                <a:gd name="GluePoint994X" fmla="*/ 2721685 w 6386648"/>
                <a:gd name="GluePoint994Y" fmla="*/ 912157 h 1849426"/>
                <a:gd name="GluePoint995X" fmla="*/ 2739709 w 6386648"/>
                <a:gd name="GluePoint995Y" fmla="*/ 894133 h 1849426"/>
                <a:gd name="GluePoint996X" fmla="*/ 360487 w 6386648"/>
                <a:gd name="GluePoint996Y" fmla="*/ 894133 h 1849426"/>
                <a:gd name="GluePoint997X" fmla="*/ 378512 w 6386648"/>
                <a:gd name="GluePoint997Y" fmla="*/ 912157 h 1849426"/>
                <a:gd name="GluePoint998X" fmla="*/ 360487 w 6386648"/>
                <a:gd name="GluePoint998Y" fmla="*/ 930182 h 1849426"/>
                <a:gd name="GluePoint999X" fmla="*/ 342463 w 6386648"/>
                <a:gd name="GluePoint999Y" fmla="*/ 912157 h 1849426"/>
                <a:gd name="GluePoint1000X" fmla="*/ 360487 w 6386648"/>
                <a:gd name="GluePoint1000Y" fmla="*/ 894133 h 1849426"/>
                <a:gd name="GluePoint1001X" fmla="*/ 1093480 w 6386648"/>
                <a:gd name="GluePoint1001Y" fmla="*/ 888125 h 1849426"/>
                <a:gd name="GluePoint1002X" fmla="*/ 1111505 w 6386648"/>
                <a:gd name="GluePoint1002Y" fmla="*/ 906150 h 1849426"/>
                <a:gd name="GluePoint1003X" fmla="*/ 1093480 w 6386648"/>
                <a:gd name="GluePoint1003Y" fmla="*/ 924174 h 1849426"/>
                <a:gd name="GluePoint1004X" fmla="*/ 1075456 w 6386648"/>
                <a:gd name="GluePoint1004Y" fmla="*/ 906150 h 1849426"/>
                <a:gd name="GluePoint1005X" fmla="*/ 1093480 w 6386648"/>
                <a:gd name="GluePoint1005Y" fmla="*/ 888125 h 1849426"/>
                <a:gd name="GluePoint1006X" fmla="*/ 3707019 w 6386648"/>
                <a:gd name="GluePoint1006Y" fmla="*/ 882116 h 1849426"/>
                <a:gd name="GluePoint1007X" fmla="*/ 3725044 w 6386648"/>
                <a:gd name="GluePoint1007Y" fmla="*/ 900140 h 1849426"/>
                <a:gd name="GluePoint1008X" fmla="*/ 3707019 w 6386648"/>
                <a:gd name="GluePoint1008Y" fmla="*/ 918165 h 1849426"/>
                <a:gd name="GluePoint1009X" fmla="*/ 3688994 w 6386648"/>
                <a:gd name="GluePoint1009Y" fmla="*/ 900140 h 1849426"/>
                <a:gd name="GluePoint1010X" fmla="*/ 3707019 w 6386648"/>
                <a:gd name="GluePoint1010Y" fmla="*/ 882116 h 1849426"/>
                <a:gd name="GluePoint1011X" fmla="*/ 1742358 w 6386648"/>
                <a:gd name="GluePoint1011Y" fmla="*/ 882116 h 1849426"/>
                <a:gd name="GluePoint1012X" fmla="*/ 1760383 w 6386648"/>
                <a:gd name="GluePoint1012Y" fmla="*/ 900140 h 1849426"/>
                <a:gd name="GluePoint1013X" fmla="*/ 1742358 w 6386648"/>
                <a:gd name="GluePoint1013Y" fmla="*/ 918165 h 1849426"/>
                <a:gd name="GluePoint1014X" fmla="*/ 1724334 w 6386648"/>
                <a:gd name="GluePoint1014Y" fmla="*/ 900140 h 1849426"/>
                <a:gd name="GluePoint1015X" fmla="*/ 1742358 w 6386648"/>
                <a:gd name="GluePoint1015Y" fmla="*/ 882116 h 1849426"/>
                <a:gd name="GluePoint1016X" fmla="*/ 757024 w 6386648"/>
                <a:gd name="GluePoint1016Y" fmla="*/ 876108 h 1849426"/>
                <a:gd name="GluePoint1017X" fmla="*/ 775049 w 6386648"/>
                <a:gd name="GluePoint1017Y" fmla="*/ 894132 h 1849426"/>
                <a:gd name="GluePoint1018X" fmla="*/ 757024 w 6386648"/>
                <a:gd name="GluePoint1018Y" fmla="*/ 912157 h 1849426"/>
                <a:gd name="GluePoint1019X" fmla="*/ 739000 w 6386648"/>
                <a:gd name="GluePoint1019Y" fmla="*/ 894132 h 1849426"/>
                <a:gd name="GluePoint1020X" fmla="*/ 757024 w 6386648"/>
                <a:gd name="GluePoint1020Y" fmla="*/ 876108 h 1849426"/>
                <a:gd name="GluePoint1021X" fmla="*/ 6104265 w 6386648"/>
                <a:gd name="GluePoint1021Y" fmla="*/ 870100 h 1849426"/>
                <a:gd name="GluePoint1022X" fmla="*/ 6122290 w 6386648"/>
                <a:gd name="GluePoint1022Y" fmla="*/ 888124 h 1849426"/>
                <a:gd name="GluePoint1023X" fmla="*/ 6104265 w 6386648"/>
                <a:gd name="GluePoint1023Y" fmla="*/ 906149 h 1849426"/>
                <a:gd name="GluePoint1024X" fmla="*/ 6086241 w 6386648"/>
                <a:gd name="GluePoint1024Y" fmla="*/ 888124 h 1849426"/>
                <a:gd name="GluePoint1025X" fmla="*/ 6104265 w 6386648"/>
                <a:gd name="GluePoint1025Y" fmla="*/ 870100 h 1849426"/>
                <a:gd name="GluePoint1026X" fmla="*/ 474642 w 6386648"/>
                <a:gd name="GluePoint1026Y" fmla="*/ 870100 h 1849426"/>
                <a:gd name="GluePoint1027X" fmla="*/ 492667 w 6386648"/>
                <a:gd name="GluePoint1027Y" fmla="*/ 888124 h 1849426"/>
                <a:gd name="GluePoint1028X" fmla="*/ 474642 w 6386648"/>
                <a:gd name="GluePoint1028Y" fmla="*/ 906149 h 1849426"/>
                <a:gd name="GluePoint1029X" fmla="*/ 456618 w 6386648"/>
                <a:gd name="GluePoint1029Y" fmla="*/ 888124 h 1849426"/>
                <a:gd name="GluePoint1030X" fmla="*/ 474642 w 6386648"/>
                <a:gd name="GluePoint1030Y" fmla="*/ 870100 h 1849426"/>
                <a:gd name="GluePoint1031X" fmla="*/ 3568832 w 6386648"/>
                <a:gd name="GluePoint1031Y" fmla="*/ 864092 h 1849426"/>
                <a:gd name="GluePoint1032X" fmla="*/ 3586857 w 6386648"/>
                <a:gd name="GluePoint1032Y" fmla="*/ 882116 h 1849426"/>
                <a:gd name="GluePoint1033X" fmla="*/ 3568832 w 6386648"/>
                <a:gd name="GluePoint1033Y" fmla="*/ 900141 h 1849426"/>
                <a:gd name="GluePoint1034X" fmla="*/ 3550808 w 6386648"/>
                <a:gd name="GluePoint1034Y" fmla="*/ 882116 h 1849426"/>
                <a:gd name="GluePoint1035X" fmla="*/ 3568832 w 6386648"/>
                <a:gd name="GluePoint1035Y" fmla="*/ 864092 h 1849426"/>
                <a:gd name="GluePoint1036X" fmla="*/ 2980034 w 6386648"/>
                <a:gd name="GluePoint1036Y" fmla="*/ 864092 h 1849426"/>
                <a:gd name="GluePoint1037X" fmla="*/ 2998059 w 6386648"/>
                <a:gd name="GluePoint1037Y" fmla="*/ 882116 h 1849426"/>
                <a:gd name="GluePoint1038X" fmla="*/ 2980034 w 6386648"/>
                <a:gd name="GluePoint1038Y" fmla="*/ 900141 h 1849426"/>
                <a:gd name="GluePoint1039X" fmla="*/ 2962010 w 6386648"/>
                <a:gd name="GluePoint1039Y" fmla="*/ 882116 h 1849426"/>
                <a:gd name="GluePoint1040X" fmla="*/ 2980034 w 6386648"/>
                <a:gd name="GluePoint1040Y" fmla="*/ 864092 h 1849426"/>
                <a:gd name="GluePoint1041X" fmla="*/ 2012725 w 6386648"/>
                <a:gd name="GluePoint1041Y" fmla="*/ 864092 h 1849426"/>
                <a:gd name="GluePoint1042X" fmla="*/ 2030750 w 6386648"/>
                <a:gd name="GluePoint1042Y" fmla="*/ 882116 h 1849426"/>
                <a:gd name="GluePoint1043X" fmla="*/ 2012725 w 6386648"/>
                <a:gd name="GluePoint1043Y" fmla="*/ 900141 h 1849426"/>
                <a:gd name="GluePoint1044X" fmla="*/ 1994701 w 6386648"/>
                <a:gd name="GluePoint1044Y" fmla="*/ 882116 h 1849426"/>
                <a:gd name="GluePoint1045X" fmla="*/ 2012725 w 6386648"/>
                <a:gd name="GluePoint1045Y" fmla="*/ 864092 h 1849426"/>
                <a:gd name="GluePoint1046X" fmla="*/ 3857222 w 6386648"/>
                <a:gd name="GluePoint1046Y" fmla="*/ 858084 h 1849426"/>
                <a:gd name="GluePoint1047X" fmla="*/ 3875247 w 6386648"/>
                <a:gd name="GluePoint1047Y" fmla="*/ 876109 h 1849426"/>
                <a:gd name="GluePoint1048X" fmla="*/ 3857222 w 6386648"/>
                <a:gd name="GluePoint1048Y" fmla="*/ 894133 h 1849426"/>
                <a:gd name="GluePoint1049X" fmla="*/ 3839197 w 6386648"/>
                <a:gd name="GluePoint1049Y" fmla="*/ 876109 h 1849426"/>
                <a:gd name="GluePoint1050X" fmla="*/ 3857222 w 6386648"/>
                <a:gd name="GluePoint1050Y" fmla="*/ 858084 h 1849426"/>
                <a:gd name="GluePoint1051X" fmla="*/ 1387878 w 6386648"/>
                <a:gd name="GluePoint1051Y" fmla="*/ 858084 h 1849426"/>
                <a:gd name="GluePoint1052X" fmla="*/ 1405903 w 6386648"/>
                <a:gd name="GluePoint1052Y" fmla="*/ 876109 h 1849426"/>
                <a:gd name="GluePoint1053X" fmla="*/ 1387878 w 6386648"/>
                <a:gd name="GluePoint1053Y" fmla="*/ 894133 h 1849426"/>
                <a:gd name="GluePoint1054X" fmla="*/ 1369854 w 6386648"/>
                <a:gd name="GluePoint1054Y" fmla="*/ 876109 h 1849426"/>
                <a:gd name="GluePoint1055X" fmla="*/ 1387878 w 6386648"/>
                <a:gd name="GluePoint1055Y" fmla="*/ 858084 h 1849426"/>
                <a:gd name="GluePoint1056X" fmla="*/ 973317 w 6386648"/>
                <a:gd name="GluePoint1056Y" fmla="*/ 852076 h 1849426"/>
                <a:gd name="GluePoint1057X" fmla="*/ 991342 w 6386648"/>
                <a:gd name="GluePoint1057Y" fmla="*/ 870100 h 1849426"/>
                <a:gd name="GluePoint1058X" fmla="*/ 973317 w 6386648"/>
                <a:gd name="GluePoint1058Y" fmla="*/ 888125 h 1849426"/>
                <a:gd name="GluePoint1059X" fmla="*/ 955293 w 6386648"/>
                <a:gd name="GluePoint1059Y" fmla="*/ 870100 h 1849426"/>
                <a:gd name="GluePoint1060X" fmla="*/ 973317 w 6386648"/>
                <a:gd name="GluePoint1060Y" fmla="*/ 852076 h 1849426"/>
                <a:gd name="GluePoint1061X" fmla="*/ 228308 w 6386648"/>
                <a:gd name="GluePoint1061Y" fmla="*/ 852076 h 1849426"/>
                <a:gd name="GluePoint1062X" fmla="*/ 246333 w 6386648"/>
                <a:gd name="GluePoint1062Y" fmla="*/ 870100 h 1849426"/>
                <a:gd name="GluePoint1063X" fmla="*/ 228308 w 6386648"/>
                <a:gd name="GluePoint1063Y" fmla="*/ 888125 h 1849426"/>
                <a:gd name="GluePoint1064X" fmla="*/ 210284 w 6386648"/>
                <a:gd name="GluePoint1064Y" fmla="*/ 870100 h 1849426"/>
                <a:gd name="GluePoint1065X" fmla="*/ 228308 w 6386648"/>
                <a:gd name="GluePoint1065Y" fmla="*/ 852076 h 1849426"/>
                <a:gd name="GluePoint1066X" fmla="*/ 3196327 w 6386648"/>
                <a:gd name="GluePoint1066Y" fmla="*/ 846068 h 1849426"/>
                <a:gd name="GluePoint1067X" fmla="*/ 3214352 w 6386648"/>
                <a:gd name="GluePoint1067Y" fmla="*/ 864092 h 1849426"/>
                <a:gd name="GluePoint1068X" fmla="*/ 3196327 w 6386648"/>
                <a:gd name="GluePoint1068Y" fmla="*/ 882117 h 1849426"/>
                <a:gd name="GluePoint1069X" fmla="*/ 3178302 w 6386648"/>
                <a:gd name="GluePoint1069Y" fmla="*/ 864092 h 1849426"/>
                <a:gd name="GluePoint1070X" fmla="*/ 3196327 w 6386648"/>
                <a:gd name="GluePoint1070Y" fmla="*/ 846068 h 1849426"/>
                <a:gd name="GluePoint1071X" fmla="*/ 6218419 w 6386648"/>
                <a:gd name="GluePoint1071Y" fmla="*/ 840059 h 1849426"/>
                <a:gd name="GluePoint1072X" fmla="*/ 6236444 w 6386648"/>
                <a:gd name="GluePoint1072Y" fmla="*/ 858083 h 1849426"/>
                <a:gd name="GluePoint1073X" fmla="*/ 6218419 w 6386648"/>
                <a:gd name="GluePoint1073Y" fmla="*/ 876108 h 1849426"/>
                <a:gd name="GluePoint1074X" fmla="*/ 6200395 w 6386648"/>
                <a:gd name="GluePoint1074Y" fmla="*/ 858083 h 1849426"/>
                <a:gd name="GluePoint1075X" fmla="*/ 6218419 w 6386648"/>
                <a:gd name="GluePoint1075Y" fmla="*/ 840059 h 1849426"/>
                <a:gd name="GluePoint1076X" fmla="*/ 5978094 w 6386648"/>
                <a:gd name="GluePoint1076Y" fmla="*/ 834051 h 1849426"/>
                <a:gd name="GluePoint1077X" fmla="*/ 5996119 w 6386648"/>
                <a:gd name="GluePoint1077Y" fmla="*/ 852075 h 1849426"/>
                <a:gd name="GluePoint1078X" fmla="*/ 5978094 w 6386648"/>
                <a:gd name="GluePoint1078Y" fmla="*/ 870100 h 1849426"/>
                <a:gd name="GluePoint1079X" fmla="*/ 5960070 w 6386648"/>
                <a:gd name="GluePoint1079Y" fmla="*/ 852075 h 1849426"/>
                <a:gd name="GluePoint1080X" fmla="*/ 5978094 w 6386648"/>
                <a:gd name="GluePoint1080Y" fmla="*/ 834051 h 1849426"/>
                <a:gd name="GluePoint1081X" fmla="*/ 2198977 w 6386648"/>
                <a:gd name="GluePoint1081Y" fmla="*/ 834051 h 1849426"/>
                <a:gd name="GluePoint1082X" fmla="*/ 2217002 w 6386648"/>
                <a:gd name="GluePoint1082Y" fmla="*/ 852075 h 1849426"/>
                <a:gd name="GluePoint1083X" fmla="*/ 2198977 w 6386648"/>
                <a:gd name="GluePoint1083Y" fmla="*/ 870100 h 1849426"/>
                <a:gd name="GluePoint1084X" fmla="*/ 2180953 w 6386648"/>
                <a:gd name="GluePoint1084Y" fmla="*/ 852075 h 1849426"/>
                <a:gd name="GluePoint1085X" fmla="*/ 2198977 w 6386648"/>
                <a:gd name="GluePoint1085Y" fmla="*/ 834051 h 1849426"/>
                <a:gd name="GluePoint1086X" fmla="*/ 1622196 w 6386648"/>
                <a:gd name="GluePoint1086Y" fmla="*/ 834051 h 1849426"/>
                <a:gd name="GluePoint1087X" fmla="*/ 1640221 w 6386648"/>
                <a:gd name="GluePoint1087Y" fmla="*/ 852075 h 1849426"/>
                <a:gd name="GluePoint1088X" fmla="*/ 1622196 w 6386648"/>
                <a:gd name="GluePoint1088Y" fmla="*/ 870100 h 1849426"/>
                <a:gd name="GluePoint1089X" fmla="*/ 1604172 w 6386648"/>
                <a:gd name="GluePoint1089Y" fmla="*/ 852075 h 1849426"/>
                <a:gd name="GluePoint1090X" fmla="*/ 1622196 w 6386648"/>
                <a:gd name="GluePoint1090Y" fmla="*/ 834051 h 1849426"/>
                <a:gd name="GluePoint1091X" fmla="*/ 1201626 w 6386648"/>
                <a:gd name="GluePoint1091Y" fmla="*/ 834051 h 1849426"/>
                <a:gd name="GluePoint1092X" fmla="*/ 1219651 w 6386648"/>
                <a:gd name="GluePoint1092Y" fmla="*/ 852075 h 1849426"/>
                <a:gd name="GluePoint1093X" fmla="*/ 1201626 w 6386648"/>
                <a:gd name="GluePoint1093Y" fmla="*/ 870100 h 1849426"/>
                <a:gd name="GluePoint1094X" fmla="*/ 1183602 w 6386648"/>
                <a:gd name="GluePoint1094Y" fmla="*/ 852075 h 1849426"/>
                <a:gd name="GluePoint1095X" fmla="*/ 1201626 w 6386648"/>
                <a:gd name="GluePoint1095Y" fmla="*/ 834051 h 1849426"/>
                <a:gd name="GluePoint1096X" fmla="*/ 2469343 w 6386648"/>
                <a:gd name="GluePoint1096Y" fmla="*/ 828043 h 1849426"/>
                <a:gd name="GluePoint1097X" fmla="*/ 2487368 w 6386648"/>
                <a:gd name="GluePoint1097Y" fmla="*/ 846068 h 1849426"/>
                <a:gd name="GluePoint1098X" fmla="*/ 2469343 w 6386648"/>
                <a:gd name="GluePoint1098Y" fmla="*/ 864092 h 1849426"/>
                <a:gd name="GluePoint1099X" fmla="*/ 2451319 w 6386648"/>
                <a:gd name="GluePoint1099Y" fmla="*/ 846068 h 1849426"/>
                <a:gd name="GluePoint1100X" fmla="*/ 2469343 w 6386648"/>
                <a:gd name="GluePoint1100Y" fmla="*/ 828043 h 1849426"/>
                <a:gd name="GluePoint1101X" fmla="*/ 3448669 w 6386648"/>
                <a:gd name="GluePoint1101Y" fmla="*/ 822035 h 1849426"/>
                <a:gd name="GluePoint1102X" fmla="*/ 3466694 w 6386648"/>
                <a:gd name="GluePoint1102Y" fmla="*/ 840059 h 1849426"/>
                <a:gd name="GluePoint1103X" fmla="*/ 3448669 w 6386648"/>
                <a:gd name="GluePoint1103Y" fmla="*/ 858084 h 1849426"/>
                <a:gd name="GluePoint1104X" fmla="*/ 3430645 w 6386648"/>
                <a:gd name="GluePoint1104Y" fmla="*/ 840059 h 1849426"/>
                <a:gd name="GluePoint1105X" fmla="*/ 3448669 w 6386648"/>
                <a:gd name="GluePoint1105Y" fmla="*/ 822035 h 1849426"/>
                <a:gd name="GluePoint1106X" fmla="*/ 1874537 w 6386648"/>
                <a:gd name="GluePoint1106Y" fmla="*/ 822035 h 1849426"/>
                <a:gd name="GluePoint1107X" fmla="*/ 1892562 w 6386648"/>
                <a:gd name="GluePoint1107Y" fmla="*/ 840059 h 1849426"/>
                <a:gd name="GluePoint1108X" fmla="*/ 1874537 w 6386648"/>
                <a:gd name="GluePoint1108Y" fmla="*/ 858084 h 1849426"/>
                <a:gd name="GluePoint1109X" fmla="*/ 1856513 w 6386648"/>
                <a:gd name="GluePoint1109Y" fmla="*/ 840059 h 1849426"/>
                <a:gd name="GluePoint1110X" fmla="*/ 1874537 w 6386648"/>
                <a:gd name="GluePoint1110Y" fmla="*/ 822035 h 1849426"/>
                <a:gd name="GluePoint1111X" fmla="*/ 2823823 w 6386648"/>
                <a:gd name="GluePoint1111Y" fmla="*/ 816027 h 1849426"/>
                <a:gd name="GluePoint1112X" fmla="*/ 2841848 w 6386648"/>
                <a:gd name="GluePoint1112Y" fmla="*/ 834051 h 1849426"/>
                <a:gd name="GluePoint1113X" fmla="*/ 2823823 w 6386648"/>
                <a:gd name="GluePoint1113Y" fmla="*/ 852076 h 1849426"/>
                <a:gd name="GluePoint1114X" fmla="*/ 2805799 w 6386648"/>
                <a:gd name="GluePoint1114Y" fmla="*/ 834051 h 1849426"/>
                <a:gd name="GluePoint1115X" fmla="*/ 2823823 w 6386648"/>
                <a:gd name="GluePoint1115Y" fmla="*/ 816027 h 1849426"/>
                <a:gd name="GluePoint1116X" fmla="*/ 2595514 w 6386648"/>
                <a:gd name="GluePoint1116Y" fmla="*/ 816027 h 1849426"/>
                <a:gd name="GluePoint1117X" fmla="*/ 2613539 w 6386648"/>
                <a:gd name="GluePoint1117Y" fmla="*/ 834051 h 1849426"/>
                <a:gd name="GluePoint1118X" fmla="*/ 2595514 w 6386648"/>
                <a:gd name="GluePoint1118Y" fmla="*/ 852076 h 1849426"/>
                <a:gd name="GluePoint1119X" fmla="*/ 2577489 w 6386648"/>
                <a:gd name="GluePoint1119Y" fmla="*/ 834051 h 1849426"/>
                <a:gd name="GluePoint1120X" fmla="*/ 2595514 w 6386648"/>
                <a:gd name="GluePoint1120Y" fmla="*/ 816027 h 1849426"/>
                <a:gd name="GluePoint1121X" fmla="*/ 2307124 w 6386648"/>
                <a:gd name="GluePoint1121Y" fmla="*/ 816027 h 1849426"/>
                <a:gd name="GluePoint1122X" fmla="*/ 2325148 w 6386648"/>
                <a:gd name="GluePoint1122Y" fmla="*/ 834051 h 1849426"/>
                <a:gd name="GluePoint1123X" fmla="*/ 2307124 w 6386648"/>
                <a:gd name="GluePoint1123Y" fmla="*/ 852076 h 1849426"/>
                <a:gd name="GluePoint1124X" fmla="*/ 2289099 w 6386648"/>
                <a:gd name="GluePoint1124Y" fmla="*/ 834051 h 1849426"/>
                <a:gd name="GluePoint1125X" fmla="*/ 2307124 w 6386648"/>
                <a:gd name="GluePoint1125Y" fmla="*/ 816027 h 1849426"/>
                <a:gd name="GluePoint1126X" fmla="*/ 606821 w 6386648"/>
                <a:gd name="GluePoint1126Y" fmla="*/ 816027 h 1849426"/>
                <a:gd name="GluePoint1127X" fmla="*/ 624846 w 6386648"/>
                <a:gd name="GluePoint1127Y" fmla="*/ 834051 h 1849426"/>
                <a:gd name="GluePoint1128X" fmla="*/ 606821 w 6386648"/>
                <a:gd name="GluePoint1128Y" fmla="*/ 852076 h 1849426"/>
                <a:gd name="GluePoint1129X" fmla="*/ 588797 w 6386648"/>
                <a:gd name="GluePoint1129Y" fmla="*/ 834051 h 1849426"/>
                <a:gd name="GluePoint1130X" fmla="*/ 606821 w 6386648"/>
                <a:gd name="GluePoint1130Y" fmla="*/ 816027 h 1849426"/>
                <a:gd name="GluePoint1131X" fmla="*/ 3292457 w 6386648"/>
                <a:gd name="GluePoint1131Y" fmla="*/ 791994 h 1849426"/>
                <a:gd name="GluePoint1132X" fmla="*/ 3310482 w 6386648"/>
                <a:gd name="GluePoint1132Y" fmla="*/ 810018 h 1849426"/>
                <a:gd name="GluePoint1133X" fmla="*/ 3292457 w 6386648"/>
                <a:gd name="GluePoint1133Y" fmla="*/ 828043 h 1849426"/>
                <a:gd name="GluePoint1134X" fmla="*/ 3274433 w 6386648"/>
                <a:gd name="GluePoint1134Y" fmla="*/ 810018 h 1849426"/>
                <a:gd name="GluePoint1135X" fmla="*/ 3292457 w 6386648"/>
                <a:gd name="GluePoint1135Y" fmla="*/ 791994 h 1849426"/>
                <a:gd name="GluePoint1136X" fmla="*/ 859163 w 6386648"/>
                <a:gd name="GluePoint1136Y" fmla="*/ 791994 h 1849426"/>
                <a:gd name="GluePoint1137X" fmla="*/ 877188 w 6386648"/>
                <a:gd name="GluePoint1137Y" fmla="*/ 810018 h 1849426"/>
                <a:gd name="GluePoint1138X" fmla="*/ 859163 w 6386648"/>
                <a:gd name="GluePoint1138Y" fmla="*/ 828043 h 1849426"/>
                <a:gd name="GluePoint1139X" fmla="*/ 841139 w 6386648"/>
                <a:gd name="GluePoint1139Y" fmla="*/ 810018 h 1849426"/>
                <a:gd name="GluePoint1140X" fmla="*/ 859163 w 6386648"/>
                <a:gd name="GluePoint1140Y" fmla="*/ 791994 h 1849426"/>
                <a:gd name="GluePoint1141X" fmla="*/ 1297756 w 6386648"/>
                <a:gd name="GluePoint1141Y" fmla="*/ 785986 h 1849426"/>
                <a:gd name="GluePoint1142X" fmla="*/ 1315781 w 6386648"/>
                <a:gd name="GluePoint1142Y" fmla="*/ 804010 h 1849426"/>
                <a:gd name="GluePoint1143X" fmla="*/ 1297756 w 6386648"/>
                <a:gd name="GluePoint1143Y" fmla="*/ 822035 h 1849426"/>
                <a:gd name="GluePoint1144X" fmla="*/ 1279732 w 6386648"/>
                <a:gd name="GluePoint1144Y" fmla="*/ 804010 h 1849426"/>
                <a:gd name="GluePoint1145X" fmla="*/ 1297756 w 6386648"/>
                <a:gd name="GluePoint1145Y" fmla="*/ 785986 h 1849426"/>
                <a:gd name="GluePoint1146X" fmla="*/ 324438 w 6386648"/>
                <a:gd name="GluePoint1146Y" fmla="*/ 785986 h 1849426"/>
                <a:gd name="GluePoint1147X" fmla="*/ 342463 w 6386648"/>
                <a:gd name="GluePoint1147Y" fmla="*/ 804010 h 1849426"/>
                <a:gd name="GluePoint1148X" fmla="*/ 324438 w 6386648"/>
                <a:gd name="GluePoint1148Y" fmla="*/ 822035 h 1849426"/>
                <a:gd name="GluePoint1149X" fmla="*/ 306414 w 6386648"/>
                <a:gd name="GluePoint1149Y" fmla="*/ 804010 h 1849426"/>
                <a:gd name="GluePoint1150X" fmla="*/ 324438 w 6386648"/>
                <a:gd name="GluePoint1150Y" fmla="*/ 785986 h 1849426"/>
                <a:gd name="GluePoint1151X" fmla="*/ 3755084 w 6386648"/>
                <a:gd name="GluePoint1151Y" fmla="*/ 779978 h 1849426"/>
                <a:gd name="GluePoint1152X" fmla="*/ 3773109 w 6386648"/>
                <a:gd name="GluePoint1152Y" fmla="*/ 798002 h 1849426"/>
                <a:gd name="GluePoint1153X" fmla="*/ 3755084 w 6386648"/>
                <a:gd name="GluePoint1153Y" fmla="*/ 816027 h 1849426"/>
                <a:gd name="GluePoint1154X" fmla="*/ 3737060 w 6386648"/>
                <a:gd name="GluePoint1154Y" fmla="*/ 798002 h 1849426"/>
                <a:gd name="GluePoint1155X" fmla="*/ 3755084 w 6386648"/>
                <a:gd name="GluePoint1155Y" fmla="*/ 779978 h 1849426"/>
                <a:gd name="GluePoint1156X" fmla="*/ 1496026 w 6386648"/>
                <a:gd name="GluePoint1156Y" fmla="*/ 779978 h 1849426"/>
                <a:gd name="GluePoint1157X" fmla="*/ 1514050 w 6386648"/>
                <a:gd name="GluePoint1157Y" fmla="*/ 798002 h 1849426"/>
                <a:gd name="GluePoint1158X" fmla="*/ 1496026 w 6386648"/>
                <a:gd name="GluePoint1158Y" fmla="*/ 816027 h 1849426"/>
                <a:gd name="GluePoint1159X" fmla="*/ 1478001 w 6386648"/>
                <a:gd name="GluePoint1159Y" fmla="*/ 798002 h 1849426"/>
                <a:gd name="GluePoint1160X" fmla="*/ 1496026 w 6386648"/>
                <a:gd name="GluePoint1160Y" fmla="*/ 779978 h 1849426"/>
                <a:gd name="GluePoint1161X" fmla="*/ 3622905 w 6386648"/>
                <a:gd name="GluePoint1161Y" fmla="*/ 767962 h 1849426"/>
                <a:gd name="GluePoint1162X" fmla="*/ 3640930 w 6386648"/>
                <a:gd name="GluePoint1162Y" fmla="*/ 785987 h 1849426"/>
                <a:gd name="GluePoint1163X" fmla="*/ 3622905 w 6386648"/>
                <a:gd name="GluePoint1163Y" fmla="*/ 804011 h 1849426"/>
                <a:gd name="GluePoint1164X" fmla="*/ 3604881 w 6386648"/>
                <a:gd name="GluePoint1164Y" fmla="*/ 785987 h 1849426"/>
                <a:gd name="GluePoint1165X" fmla="*/ 3622905 w 6386648"/>
                <a:gd name="GluePoint1165Y" fmla="*/ 767962 h 1849426"/>
                <a:gd name="GluePoint1166X" fmla="*/ 3112213 w 6386648"/>
                <a:gd name="GluePoint1166Y" fmla="*/ 767962 h 1849426"/>
                <a:gd name="GluePoint1167X" fmla="*/ 3130238 w 6386648"/>
                <a:gd name="GluePoint1167Y" fmla="*/ 785987 h 1849426"/>
                <a:gd name="GluePoint1168X" fmla="*/ 3112213 w 6386648"/>
                <a:gd name="GluePoint1168Y" fmla="*/ 804011 h 1849426"/>
                <a:gd name="GluePoint1169X" fmla="*/ 3094189 w 6386648"/>
                <a:gd name="GluePoint1169Y" fmla="*/ 785987 h 1849426"/>
                <a:gd name="GluePoint1170X" fmla="*/ 3112213 w 6386648"/>
                <a:gd name="GluePoint1170Y" fmla="*/ 767962 h 1849426"/>
                <a:gd name="GluePoint1171X" fmla="*/ 714968 w 6386648"/>
                <a:gd name="GluePoint1171Y" fmla="*/ 767962 h 1849426"/>
                <a:gd name="GluePoint1172X" fmla="*/ 732992 w 6386648"/>
                <a:gd name="GluePoint1172Y" fmla="*/ 785987 h 1849426"/>
                <a:gd name="GluePoint1173X" fmla="*/ 714968 w 6386648"/>
                <a:gd name="GluePoint1173Y" fmla="*/ 804011 h 1849426"/>
                <a:gd name="GluePoint1174X" fmla="*/ 696943 w 6386648"/>
                <a:gd name="GluePoint1174Y" fmla="*/ 785987 h 1849426"/>
                <a:gd name="GluePoint1175X" fmla="*/ 714968 w 6386648"/>
                <a:gd name="GluePoint1175Y" fmla="*/ 767962 h 1849426"/>
                <a:gd name="GluePoint1176X" fmla="*/ 2986042 w 6386648"/>
                <a:gd name="GluePoint1176Y" fmla="*/ 761954 h 1849426"/>
                <a:gd name="GluePoint1177X" fmla="*/ 3004067 w 6386648"/>
                <a:gd name="GluePoint1177Y" fmla="*/ 779978 h 1849426"/>
                <a:gd name="GluePoint1178X" fmla="*/ 2986042 w 6386648"/>
                <a:gd name="GluePoint1178Y" fmla="*/ 798003 h 1849426"/>
                <a:gd name="GluePoint1179X" fmla="*/ 2968017 w 6386648"/>
                <a:gd name="GluePoint1179Y" fmla="*/ 779978 h 1849426"/>
                <a:gd name="GluePoint1180X" fmla="*/ 2986042 w 6386648"/>
                <a:gd name="GluePoint1180Y" fmla="*/ 761954 h 1849426"/>
                <a:gd name="GluePoint1181X" fmla="*/ 1736351 w 6386648"/>
                <a:gd name="GluePoint1181Y" fmla="*/ 761954 h 1849426"/>
                <a:gd name="GluePoint1182X" fmla="*/ 1754375 w 6386648"/>
                <a:gd name="GluePoint1182Y" fmla="*/ 779978 h 1849426"/>
                <a:gd name="GluePoint1183X" fmla="*/ 1736351 w 6386648"/>
                <a:gd name="GluePoint1183Y" fmla="*/ 798003 h 1849426"/>
                <a:gd name="GluePoint1184X" fmla="*/ 1718326 w 6386648"/>
                <a:gd name="GluePoint1184Y" fmla="*/ 779978 h 1849426"/>
                <a:gd name="GluePoint1185X" fmla="*/ 1736351 w 6386648"/>
                <a:gd name="GluePoint1185Y" fmla="*/ 761954 h 1849426"/>
                <a:gd name="GluePoint1186X" fmla="*/ 5863939 w 6386648"/>
                <a:gd name="GluePoint1186Y" fmla="*/ 755946 h 1849426"/>
                <a:gd name="GluePoint1187X" fmla="*/ 5881964 w 6386648"/>
                <a:gd name="GluePoint1187Y" fmla="*/ 773970 h 1849426"/>
                <a:gd name="GluePoint1188X" fmla="*/ 5863939 w 6386648"/>
                <a:gd name="GluePoint1188Y" fmla="*/ 791995 h 1849426"/>
                <a:gd name="GluePoint1189X" fmla="*/ 5845915 w 6386648"/>
                <a:gd name="GluePoint1189Y" fmla="*/ 773970 h 1849426"/>
                <a:gd name="GluePoint1190X" fmla="*/ 5863939 w 6386648"/>
                <a:gd name="GluePoint1190Y" fmla="*/ 755946 h 1849426"/>
                <a:gd name="GluePoint1191X" fmla="*/ 2685636 w 6386648"/>
                <a:gd name="GluePoint1191Y" fmla="*/ 755946 h 1849426"/>
                <a:gd name="GluePoint1192X" fmla="*/ 2703661 w 6386648"/>
                <a:gd name="GluePoint1192Y" fmla="*/ 773970 h 1849426"/>
                <a:gd name="GluePoint1193X" fmla="*/ 2685636 w 6386648"/>
                <a:gd name="GluePoint1193Y" fmla="*/ 791995 h 1849426"/>
                <a:gd name="GluePoint1194X" fmla="*/ 2667611 w 6386648"/>
                <a:gd name="GluePoint1194Y" fmla="*/ 773970 h 1849426"/>
                <a:gd name="GluePoint1195X" fmla="*/ 2685636 w 6386648"/>
                <a:gd name="GluePoint1195Y" fmla="*/ 755946 h 1849426"/>
                <a:gd name="GluePoint1196X" fmla="*/ 1069447 w 6386648"/>
                <a:gd name="GluePoint1196Y" fmla="*/ 755946 h 1849426"/>
                <a:gd name="GluePoint1197X" fmla="*/ 1087472 w 6386648"/>
                <a:gd name="GluePoint1197Y" fmla="*/ 773970 h 1849426"/>
                <a:gd name="GluePoint1198X" fmla="*/ 1069447 w 6386648"/>
                <a:gd name="GluePoint1198Y" fmla="*/ 791995 h 1849426"/>
                <a:gd name="GluePoint1199X" fmla="*/ 1051423 w 6386648"/>
                <a:gd name="GluePoint1199Y" fmla="*/ 773970 h 1849426"/>
                <a:gd name="GluePoint1200X" fmla="*/ 1069447 w 6386648"/>
                <a:gd name="GluePoint1200Y" fmla="*/ 755946 h 1849426"/>
                <a:gd name="GluePoint1201X" fmla="*/ 3935328 w 6386648"/>
                <a:gd name="GluePoint1201Y" fmla="*/ 749937 h 1849426"/>
                <a:gd name="GluePoint1202X" fmla="*/ 3953353 w 6386648"/>
                <a:gd name="GluePoint1202Y" fmla="*/ 767961 h 1849426"/>
                <a:gd name="GluePoint1203X" fmla="*/ 3935328 w 6386648"/>
                <a:gd name="GluePoint1203Y" fmla="*/ 785986 h 1849426"/>
                <a:gd name="GluePoint1204X" fmla="*/ 3917304 w 6386648"/>
                <a:gd name="GluePoint1204Y" fmla="*/ 767961 h 1849426"/>
                <a:gd name="GluePoint1205X" fmla="*/ 3935328 w 6386648"/>
                <a:gd name="GluePoint1205Y" fmla="*/ 749937 h 1849426"/>
                <a:gd name="GluePoint1206X" fmla="*/ 2114863 w 6386648"/>
                <a:gd name="GluePoint1206Y" fmla="*/ 749937 h 1849426"/>
                <a:gd name="GluePoint1207X" fmla="*/ 2132888 w 6386648"/>
                <a:gd name="GluePoint1207Y" fmla="*/ 767961 h 1849426"/>
                <a:gd name="GluePoint1208X" fmla="*/ 2114863 w 6386648"/>
                <a:gd name="GluePoint1208Y" fmla="*/ 785986 h 1849426"/>
                <a:gd name="GluePoint1209X" fmla="*/ 2096839 w 6386648"/>
                <a:gd name="GluePoint1209Y" fmla="*/ 767961 h 1849426"/>
                <a:gd name="GluePoint1210X" fmla="*/ 2114863 w 6386648"/>
                <a:gd name="GluePoint1210Y" fmla="*/ 749937 h 1849426"/>
                <a:gd name="GluePoint1211X" fmla="*/ 2006717 w 6386648"/>
                <a:gd name="GluePoint1211Y" fmla="*/ 749937 h 1849426"/>
                <a:gd name="GluePoint1212X" fmla="*/ 2024741 w 6386648"/>
                <a:gd name="GluePoint1212Y" fmla="*/ 767961 h 1849426"/>
                <a:gd name="GluePoint1213X" fmla="*/ 2006717 w 6386648"/>
                <a:gd name="GluePoint1213Y" fmla="*/ 785986 h 1849426"/>
                <a:gd name="GluePoint1214X" fmla="*/ 1988692 w 6386648"/>
                <a:gd name="GluePoint1214Y" fmla="*/ 767961 h 1849426"/>
                <a:gd name="GluePoint1215X" fmla="*/ 2006717 w 6386648"/>
                <a:gd name="GluePoint1215Y" fmla="*/ 749937 h 1849426"/>
                <a:gd name="GluePoint1216X" fmla="*/ 6116281 w 6386648"/>
                <a:gd name="GluePoint1216Y" fmla="*/ 737921 h 1849426"/>
                <a:gd name="GluePoint1217X" fmla="*/ 6134306 w 6386648"/>
                <a:gd name="GluePoint1217Y" fmla="*/ 755946 h 1849426"/>
                <a:gd name="GluePoint1218X" fmla="*/ 6116281 w 6386648"/>
                <a:gd name="GluePoint1218Y" fmla="*/ 773970 h 1849426"/>
                <a:gd name="GluePoint1219X" fmla="*/ 6098257 w 6386648"/>
                <a:gd name="GluePoint1219Y" fmla="*/ 755946 h 1849426"/>
                <a:gd name="GluePoint1220X" fmla="*/ 6116281 w 6386648"/>
                <a:gd name="GluePoint1220Y" fmla="*/ 737921 h 1849426"/>
                <a:gd name="GluePoint1221X" fmla="*/ 2397246 w 6386648"/>
                <a:gd name="GluePoint1221Y" fmla="*/ 737921 h 1849426"/>
                <a:gd name="GluePoint1222X" fmla="*/ 2415270 w 6386648"/>
                <a:gd name="GluePoint1222Y" fmla="*/ 755946 h 1849426"/>
                <a:gd name="GluePoint1223X" fmla="*/ 2397246 w 6386648"/>
                <a:gd name="GluePoint1223Y" fmla="*/ 773970 h 1849426"/>
                <a:gd name="GluePoint1224X" fmla="*/ 2379221 w 6386648"/>
                <a:gd name="GluePoint1224Y" fmla="*/ 755946 h 1849426"/>
                <a:gd name="GluePoint1225X" fmla="*/ 2397246 w 6386648"/>
                <a:gd name="GluePoint1225Y" fmla="*/ 737921 h 1849426"/>
                <a:gd name="GluePoint1226X" fmla="*/ 522707 w 6386648"/>
                <a:gd name="GluePoint1226Y" fmla="*/ 731913 h 1849426"/>
                <a:gd name="GluePoint1227X" fmla="*/ 540732 w 6386648"/>
                <a:gd name="GluePoint1227Y" fmla="*/ 749937 h 1849426"/>
                <a:gd name="GluePoint1228X" fmla="*/ 522707 w 6386648"/>
                <a:gd name="GluePoint1228Y" fmla="*/ 767962 h 1849426"/>
                <a:gd name="GluePoint1229X" fmla="*/ 504683 w 6386648"/>
                <a:gd name="GluePoint1229Y" fmla="*/ 749937 h 1849426"/>
                <a:gd name="GluePoint1230X" fmla="*/ 522707 w 6386648"/>
                <a:gd name="GluePoint1230Y" fmla="*/ 731913 h 1849426"/>
                <a:gd name="GluePoint1231X" fmla="*/ 414561 w 6386648"/>
                <a:gd name="GluePoint1231Y" fmla="*/ 731913 h 1849426"/>
                <a:gd name="GluePoint1232X" fmla="*/ 432586 w 6386648"/>
                <a:gd name="GluePoint1232Y" fmla="*/ 749937 h 1849426"/>
                <a:gd name="GluePoint1233X" fmla="*/ 414561 w 6386648"/>
                <a:gd name="GluePoint1233Y" fmla="*/ 767962 h 1849426"/>
                <a:gd name="GluePoint1234X" fmla="*/ 396537 w 6386648"/>
                <a:gd name="GluePoint1234Y" fmla="*/ 749937 h 1849426"/>
                <a:gd name="GluePoint1235X" fmla="*/ 414561 w 6386648"/>
                <a:gd name="GluePoint1235Y" fmla="*/ 731913 h 1849426"/>
                <a:gd name="GluePoint1236X" fmla="*/ 6236444 w 6386648"/>
                <a:gd name="GluePoint1236Y" fmla="*/ 725905 h 1849426"/>
                <a:gd name="GluePoint1237X" fmla="*/ 6254469 w 6386648"/>
                <a:gd name="GluePoint1237Y" fmla="*/ 743929 h 1849426"/>
                <a:gd name="GluePoint1238X" fmla="*/ 6236444 w 6386648"/>
                <a:gd name="GluePoint1238Y" fmla="*/ 761954 h 1849426"/>
                <a:gd name="GluePoint1239X" fmla="*/ 6218420 w 6386648"/>
                <a:gd name="GluePoint1239Y" fmla="*/ 743929 h 1849426"/>
                <a:gd name="GluePoint1240X" fmla="*/ 6236444 w 6386648"/>
                <a:gd name="GluePoint1240Y" fmla="*/ 725905 h 1849426"/>
                <a:gd name="GluePoint1241X" fmla="*/ 961301 w 6386648"/>
                <a:gd name="GluePoint1241Y" fmla="*/ 725905 h 1849426"/>
                <a:gd name="GluePoint1242X" fmla="*/ 979326 w 6386648"/>
                <a:gd name="GluePoint1242Y" fmla="*/ 743929 h 1849426"/>
                <a:gd name="GluePoint1243X" fmla="*/ 961301 w 6386648"/>
                <a:gd name="GluePoint1243Y" fmla="*/ 761954 h 1849426"/>
                <a:gd name="GluePoint1244X" fmla="*/ 943277 w 6386648"/>
                <a:gd name="GluePoint1244Y" fmla="*/ 743929 h 1849426"/>
                <a:gd name="GluePoint1245X" fmla="*/ 961301 w 6386648"/>
                <a:gd name="GluePoint1245Y" fmla="*/ 725905 h 1849426"/>
                <a:gd name="GluePoint1246X" fmla="*/ 3400604 w 6386648"/>
                <a:gd name="GluePoint1246Y" fmla="*/ 719897 h 1849426"/>
                <a:gd name="GluePoint1247X" fmla="*/ 3418629 w 6386648"/>
                <a:gd name="GluePoint1247Y" fmla="*/ 737921 h 1849426"/>
                <a:gd name="GluePoint1248X" fmla="*/ 3400604 w 6386648"/>
                <a:gd name="GluePoint1248Y" fmla="*/ 755946 h 1849426"/>
                <a:gd name="GluePoint1249X" fmla="*/ 3382580 w 6386648"/>
                <a:gd name="GluePoint1249Y" fmla="*/ 737921 h 1849426"/>
                <a:gd name="GluePoint1250X" fmla="*/ 3400604 w 6386648"/>
                <a:gd name="GluePoint1250Y" fmla="*/ 719897 h 1849426"/>
                <a:gd name="GluePoint1251X" fmla="*/ 6002126 w 6386648"/>
                <a:gd name="GluePoint1251Y" fmla="*/ 713889 h 1849426"/>
                <a:gd name="GluePoint1252X" fmla="*/ 6020151 w 6386648"/>
                <a:gd name="GluePoint1252Y" fmla="*/ 731913 h 1849426"/>
                <a:gd name="GluePoint1253X" fmla="*/ 6002126 w 6386648"/>
                <a:gd name="GluePoint1253Y" fmla="*/ 749938 h 1849426"/>
                <a:gd name="GluePoint1254X" fmla="*/ 5984102 w 6386648"/>
                <a:gd name="GluePoint1254Y" fmla="*/ 731913 h 1849426"/>
                <a:gd name="GluePoint1255X" fmla="*/ 6002126 w 6386648"/>
                <a:gd name="GluePoint1255Y" fmla="*/ 713889 h 1849426"/>
                <a:gd name="GluePoint1256X" fmla="*/ 1610179 w 6386648"/>
                <a:gd name="GluePoint1256Y" fmla="*/ 713889 h 1849426"/>
                <a:gd name="GluePoint1257X" fmla="*/ 1628204 w 6386648"/>
                <a:gd name="GluePoint1257Y" fmla="*/ 731913 h 1849426"/>
                <a:gd name="GluePoint1258X" fmla="*/ 1610179 w 6386648"/>
                <a:gd name="GluePoint1258Y" fmla="*/ 749938 h 1849426"/>
                <a:gd name="GluePoint1259X" fmla="*/ 1592155 w 6386648"/>
                <a:gd name="GluePoint1259Y" fmla="*/ 731913 h 1849426"/>
                <a:gd name="GluePoint1260X" fmla="*/ 1610179 w 6386648"/>
                <a:gd name="GluePoint1260Y" fmla="*/ 713889 h 1849426"/>
                <a:gd name="GluePoint1261X" fmla="*/ 3520767 w 6386648"/>
                <a:gd name="GluePoint1261Y" fmla="*/ 707881 h 1849426"/>
                <a:gd name="GluePoint1262X" fmla="*/ 3538792 w 6386648"/>
                <a:gd name="GluePoint1262Y" fmla="*/ 725906 h 1849426"/>
                <a:gd name="GluePoint1263X" fmla="*/ 3520767 w 6386648"/>
                <a:gd name="GluePoint1263Y" fmla="*/ 743930 h 1849426"/>
                <a:gd name="GluePoint1264X" fmla="*/ 3502743 w 6386648"/>
                <a:gd name="GluePoint1264Y" fmla="*/ 725906 h 1849426"/>
                <a:gd name="GluePoint1265X" fmla="*/ 3520767 w 6386648"/>
                <a:gd name="GluePoint1265Y" fmla="*/ 707881 h 1849426"/>
                <a:gd name="GluePoint1266X" fmla="*/ 2895920 w 6386648"/>
                <a:gd name="GluePoint1266Y" fmla="*/ 701872 h 1849426"/>
                <a:gd name="GluePoint1267X" fmla="*/ 2913945 w 6386648"/>
                <a:gd name="GluePoint1267Y" fmla="*/ 719896 h 1849426"/>
                <a:gd name="GluePoint1268X" fmla="*/ 2895920 w 6386648"/>
                <a:gd name="GluePoint1268Y" fmla="*/ 737921 h 1849426"/>
                <a:gd name="GluePoint1269X" fmla="*/ 2877895 w 6386648"/>
                <a:gd name="GluePoint1269Y" fmla="*/ 719896 h 1849426"/>
                <a:gd name="GluePoint1270X" fmla="*/ 2895920 w 6386648"/>
                <a:gd name="GluePoint1270Y" fmla="*/ 701872 h 1849426"/>
                <a:gd name="GluePoint1271X" fmla="*/ 2547449 w 6386648"/>
                <a:gd name="GluePoint1271Y" fmla="*/ 701872 h 1849426"/>
                <a:gd name="GluePoint1272X" fmla="*/ 2565474 w 6386648"/>
                <a:gd name="GluePoint1272Y" fmla="*/ 719896 h 1849426"/>
                <a:gd name="GluePoint1273X" fmla="*/ 2547449 w 6386648"/>
                <a:gd name="GluePoint1273Y" fmla="*/ 737921 h 1849426"/>
                <a:gd name="GluePoint1274X" fmla="*/ 2529425 w 6386648"/>
                <a:gd name="GluePoint1274Y" fmla="*/ 719896 h 1849426"/>
                <a:gd name="GluePoint1275X" fmla="*/ 2547449 w 6386648"/>
                <a:gd name="GluePoint1275Y" fmla="*/ 701872 h 1849426"/>
                <a:gd name="GluePoint1276X" fmla="*/ 2241034 w 6386648"/>
                <a:gd name="GluePoint1276Y" fmla="*/ 701872 h 1849426"/>
                <a:gd name="GluePoint1277X" fmla="*/ 2259059 w 6386648"/>
                <a:gd name="GluePoint1277Y" fmla="*/ 719896 h 1849426"/>
                <a:gd name="GluePoint1278X" fmla="*/ 2241034 w 6386648"/>
                <a:gd name="GluePoint1278Y" fmla="*/ 737921 h 1849426"/>
                <a:gd name="GluePoint1279X" fmla="*/ 2223010 w 6386648"/>
                <a:gd name="GluePoint1279Y" fmla="*/ 719896 h 1849426"/>
                <a:gd name="GluePoint1280X" fmla="*/ 2241034 w 6386648"/>
                <a:gd name="GluePoint1280Y" fmla="*/ 701872 h 1849426"/>
                <a:gd name="GluePoint1281X" fmla="*/ 1411911 w 6386648"/>
                <a:gd name="GluePoint1281Y" fmla="*/ 701872 h 1849426"/>
                <a:gd name="GluePoint1282X" fmla="*/ 1429936 w 6386648"/>
                <a:gd name="GluePoint1282Y" fmla="*/ 719896 h 1849426"/>
                <a:gd name="GluePoint1283X" fmla="*/ 1411911 w 6386648"/>
                <a:gd name="GluePoint1283Y" fmla="*/ 737921 h 1849426"/>
                <a:gd name="GluePoint1284X" fmla="*/ 1393887 w 6386648"/>
                <a:gd name="GluePoint1284Y" fmla="*/ 719896 h 1849426"/>
                <a:gd name="GluePoint1285X" fmla="*/ 1411911 w 6386648"/>
                <a:gd name="GluePoint1285Y" fmla="*/ 701872 h 1849426"/>
                <a:gd name="GluePoint1286X" fmla="*/ 1165578 w 6386648"/>
                <a:gd name="GluePoint1286Y" fmla="*/ 701872 h 1849426"/>
                <a:gd name="GluePoint1287X" fmla="*/ 1183602 w 6386648"/>
                <a:gd name="GluePoint1287Y" fmla="*/ 719896 h 1849426"/>
                <a:gd name="GluePoint1288X" fmla="*/ 1165578 w 6386648"/>
                <a:gd name="GluePoint1288Y" fmla="*/ 737921 h 1849426"/>
                <a:gd name="GluePoint1289X" fmla="*/ 1147553 w 6386648"/>
                <a:gd name="GluePoint1289Y" fmla="*/ 719896 h 1849426"/>
                <a:gd name="GluePoint1290X" fmla="*/ 1165578 w 6386648"/>
                <a:gd name="GluePoint1290Y" fmla="*/ 701872 h 1849426"/>
                <a:gd name="GluePoint1291X" fmla="*/ 168227 w 6386648"/>
                <a:gd name="GluePoint1291Y" fmla="*/ 701872 h 1849426"/>
                <a:gd name="GluePoint1292X" fmla="*/ 186252 w 6386648"/>
                <a:gd name="GluePoint1292Y" fmla="*/ 719896 h 1849426"/>
                <a:gd name="GluePoint1293X" fmla="*/ 168227 w 6386648"/>
                <a:gd name="GluePoint1293Y" fmla="*/ 737921 h 1849426"/>
                <a:gd name="GluePoint1294X" fmla="*/ 150203 w 6386648"/>
                <a:gd name="GluePoint1294Y" fmla="*/ 719896 h 1849426"/>
                <a:gd name="GluePoint1295X" fmla="*/ 168227 w 6386648"/>
                <a:gd name="GluePoint1295Y" fmla="*/ 701872 h 1849426"/>
                <a:gd name="GluePoint1296X" fmla="*/ 1910586 w 6386648"/>
                <a:gd name="GluePoint1296Y" fmla="*/ 695864 h 1849426"/>
                <a:gd name="GluePoint1297X" fmla="*/ 1928611 w 6386648"/>
                <a:gd name="GluePoint1297Y" fmla="*/ 713888 h 1849426"/>
                <a:gd name="GluePoint1298X" fmla="*/ 1910586 w 6386648"/>
                <a:gd name="GluePoint1298Y" fmla="*/ 731913 h 1849426"/>
                <a:gd name="GluePoint1299X" fmla="*/ 1892562 w 6386648"/>
                <a:gd name="GluePoint1299Y" fmla="*/ 713888 h 1849426"/>
                <a:gd name="GluePoint1300X" fmla="*/ 1910586 w 6386648"/>
                <a:gd name="GluePoint1300Y" fmla="*/ 695864 h 1849426"/>
                <a:gd name="GluePoint1301X" fmla="*/ 3833190 w 6386648"/>
                <a:gd name="GluePoint1301Y" fmla="*/ 689856 h 1849426"/>
                <a:gd name="GluePoint1302X" fmla="*/ 3851215 w 6386648"/>
                <a:gd name="GluePoint1302Y" fmla="*/ 707880 h 1849426"/>
                <a:gd name="GluePoint1303X" fmla="*/ 3833190 w 6386648"/>
                <a:gd name="GluePoint1303Y" fmla="*/ 725905 h 1849426"/>
                <a:gd name="GluePoint1304X" fmla="*/ 3815166 w 6386648"/>
                <a:gd name="GluePoint1304Y" fmla="*/ 707880 h 1849426"/>
                <a:gd name="GluePoint1305X" fmla="*/ 3833190 w 6386648"/>
                <a:gd name="GluePoint1305Y" fmla="*/ 689856 h 1849426"/>
                <a:gd name="GluePoint1306X" fmla="*/ 2787774 w 6386648"/>
                <a:gd name="GluePoint1306Y" fmla="*/ 689856 h 1849426"/>
                <a:gd name="GluePoint1307X" fmla="*/ 2805799 w 6386648"/>
                <a:gd name="GluePoint1307Y" fmla="*/ 707880 h 1849426"/>
                <a:gd name="GluePoint1308X" fmla="*/ 2787774 w 6386648"/>
                <a:gd name="GluePoint1308Y" fmla="*/ 725905 h 1849426"/>
                <a:gd name="GluePoint1309X" fmla="*/ 2769750 w 6386648"/>
                <a:gd name="GluePoint1309Y" fmla="*/ 707880 h 1849426"/>
                <a:gd name="GluePoint1310X" fmla="*/ 2787774 w 6386648"/>
                <a:gd name="GluePoint1310Y" fmla="*/ 689856 h 1849426"/>
                <a:gd name="GluePoint1311X" fmla="*/ 5737768 w 6386648"/>
                <a:gd name="GluePoint1311Y" fmla="*/ 677840 h 1849426"/>
                <a:gd name="GluePoint1312X" fmla="*/ 5755793 w 6386648"/>
                <a:gd name="GluePoint1312Y" fmla="*/ 695865 h 1849426"/>
                <a:gd name="GluePoint1313X" fmla="*/ 5737768 w 6386648"/>
                <a:gd name="GluePoint1313Y" fmla="*/ 713889 h 1849426"/>
                <a:gd name="GluePoint1314X" fmla="*/ 5719744 w 6386648"/>
                <a:gd name="GluePoint1314Y" fmla="*/ 695865 h 1849426"/>
                <a:gd name="GluePoint1315X" fmla="*/ 5737768 w 6386648"/>
                <a:gd name="GluePoint1315Y" fmla="*/ 677840 h 1849426"/>
                <a:gd name="GluePoint1316X" fmla="*/ 781057 w 6386648"/>
                <a:gd name="GluePoint1316Y" fmla="*/ 677840 h 1849426"/>
                <a:gd name="GluePoint1317X" fmla="*/ 799082 w 6386648"/>
                <a:gd name="GluePoint1317Y" fmla="*/ 695865 h 1849426"/>
                <a:gd name="GluePoint1318X" fmla="*/ 781057 w 6386648"/>
                <a:gd name="GluePoint1318Y" fmla="*/ 713889 h 1849426"/>
                <a:gd name="GluePoint1319X" fmla="*/ 763033 w 6386648"/>
                <a:gd name="GluePoint1319Y" fmla="*/ 695865 h 1849426"/>
                <a:gd name="GluePoint1320X" fmla="*/ 781057 w 6386648"/>
                <a:gd name="GluePoint1320Y" fmla="*/ 677840 h 1849426"/>
                <a:gd name="GluePoint1321X" fmla="*/ 276373 w 6386648"/>
                <a:gd name="GluePoint1321Y" fmla="*/ 677840 h 1849426"/>
                <a:gd name="GluePoint1322X" fmla="*/ 294398 w 6386648"/>
                <a:gd name="GluePoint1322Y" fmla="*/ 695865 h 1849426"/>
                <a:gd name="GluePoint1323X" fmla="*/ 276373 w 6386648"/>
                <a:gd name="GluePoint1323Y" fmla="*/ 713889 h 1849426"/>
                <a:gd name="GluePoint1324X" fmla="*/ 258349 w 6386648"/>
                <a:gd name="GluePoint1324Y" fmla="*/ 695865 h 1849426"/>
                <a:gd name="GluePoint1325X" fmla="*/ 276373 w 6386648"/>
                <a:gd name="GluePoint1325Y" fmla="*/ 677840 h 1849426"/>
                <a:gd name="GluePoint1326X" fmla="*/ 1784415 w 6386648"/>
                <a:gd name="GluePoint1326Y" fmla="*/ 671832 h 1849426"/>
                <a:gd name="GluePoint1327X" fmla="*/ 1802440 w 6386648"/>
                <a:gd name="GluePoint1327Y" fmla="*/ 689856 h 1849426"/>
                <a:gd name="GluePoint1328X" fmla="*/ 1784415 w 6386648"/>
                <a:gd name="GluePoint1328Y" fmla="*/ 707881 h 1849426"/>
                <a:gd name="GluePoint1329X" fmla="*/ 1766391 w 6386648"/>
                <a:gd name="GluePoint1329Y" fmla="*/ 689856 h 1849426"/>
                <a:gd name="GluePoint1330X" fmla="*/ 1784415 w 6386648"/>
                <a:gd name="GluePoint1330Y" fmla="*/ 671832 h 1849426"/>
                <a:gd name="GluePoint1331X" fmla="*/ 3713027 w 6386648"/>
                <a:gd name="GluePoint1331Y" fmla="*/ 665824 h 1849426"/>
                <a:gd name="GluePoint1332X" fmla="*/ 3731052 w 6386648"/>
                <a:gd name="GluePoint1332Y" fmla="*/ 683848 h 1849426"/>
                <a:gd name="GluePoint1333X" fmla="*/ 3713027 w 6386648"/>
                <a:gd name="GluePoint1333Y" fmla="*/ 701873 h 1849426"/>
                <a:gd name="GluePoint1334X" fmla="*/ 3695003 w 6386648"/>
                <a:gd name="GluePoint1334Y" fmla="*/ 683848 h 1849426"/>
                <a:gd name="GluePoint1335X" fmla="*/ 3713027 w 6386648"/>
                <a:gd name="GluePoint1335Y" fmla="*/ 665824 h 1849426"/>
                <a:gd name="GluePoint1336X" fmla="*/ 3274433 w 6386648"/>
                <a:gd name="GluePoint1336Y" fmla="*/ 665824 h 1849426"/>
                <a:gd name="GluePoint1337X" fmla="*/ 3292458 w 6386648"/>
                <a:gd name="GluePoint1337Y" fmla="*/ 683848 h 1849426"/>
                <a:gd name="GluePoint1338X" fmla="*/ 3274433 w 6386648"/>
                <a:gd name="GluePoint1338Y" fmla="*/ 701873 h 1849426"/>
                <a:gd name="GluePoint1339X" fmla="*/ 3256409 w 6386648"/>
                <a:gd name="GluePoint1339Y" fmla="*/ 683848 h 1849426"/>
                <a:gd name="GluePoint1340X" fmla="*/ 3274433 w 6386648"/>
                <a:gd name="GluePoint1340Y" fmla="*/ 665824 h 1849426"/>
                <a:gd name="GluePoint1341X" fmla="*/ 1291748 w 6386648"/>
                <a:gd name="GluePoint1341Y" fmla="*/ 665824 h 1849426"/>
                <a:gd name="GluePoint1342X" fmla="*/ 1309773 w 6386648"/>
                <a:gd name="GluePoint1342Y" fmla="*/ 683848 h 1849426"/>
                <a:gd name="GluePoint1343X" fmla="*/ 1291748 w 6386648"/>
                <a:gd name="GluePoint1343Y" fmla="*/ 701873 h 1849426"/>
                <a:gd name="GluePoint1344X" fmla="*/ 1273724 w 6386648"/>
                <a:gd name="GluePoint1344Y" fmla="*/ 683848 h 1849426"/>
                <a:gd name="GluePoint1345X" fmla="*/ 1291748 w 6386648"/>
                <a:gd name="GluePoint1345Y" fmla="*/ 665824 h 1849426"/>
                <a:gd name="GluePoint1346X" fmla="*/ 636862 w 6386648"/>
                <a:gd name="GluePoint1346Y" fmla="*/ 665824 h 1849426"/>
                <a:gd name="GluePoint1347X" fmla="*/ 654887 w 6386648"/>
                <a:gd name="GluePoint1347Y" fmla="*/ 683848 h 1849426"/>
                <a:gd name="GluePoint1348X" fmla="*/ 636862 w 6386648"/>
                <a:gd name="GluePoint1348Y" fmla="*/ 701873 h 1849426"/>
                <a:gd name="GluePoint1349X" fmla="*/ 618838 w 6386648"/>
                <a:gd name="GluePoint1349Y" fmla="*/ 683848 h 1849426"/>
                <a:gd name="GluePoint1350X" fmla="*/ 636862 w 6386648"/>
                <a:gd name="GluePoint1350Y" fmla="*/ 665824 h 1849426"/>
                <a:gd name="GluePoint1351X" fmla="*/ 3172295 w 6386648"/>
                <a:gd name="GluePoint1351Y" fmla="*/ 659815 h 1849426"/>
                <a:gd name="GluePoint1352X" fmla="*/ 3190320 w 6386648"/>
                <a:gd name="GluePoint1352Y" fmla="*/ 677839 h 1849426"/>
                <a:gd name="GluePoint1353X" fmla="*/ 3172295 w 6386648"/>
                <a:gd name="GluePoint1353Y" fmla="*/ 695864 h 1849426"/>
                <a:gd name="GluePoint1354X" fmla="*/ 3154271 w 6386648"/>
                <a:gd name="GluePoint1354Y" fmla="*/ 677839 h 1849426"/>
                <a:gd name="GluePoint1355X" fmla="*/ 3172295 w 6386648"/>
                <a:gd name="GluePoint1355Y" fmla="*/ 659815 h 1849426"/>
                <a:gd name="GluePoint1356X" fmla="*/ 6314550 w 6386648"/>
                <a:gd name="GluePoint1356Y" fmla="*/ 647799 h 1849426"/>
                <a:gd name="GluePoint1357X" fmla="*/ 6332574 w 6386648"/>
                <a:gd name="GluePoint1357Y" fmla="*/ 665824 h 1849426"/>
                <a:gd name="GluePoint1358X" fmla="*/ 6314550 w 6386648"/>
                <a:gd name="GluePoint1358Y" fmla="*/ 683848 h 1849426"/>
                <a:gd name="GluePoint1359X" fmla="*/ 6296525 w 6386648"/>
                <a:gd name="GluePoint1359Y" fmla="*/ 665824 h 1849426"/>
                <a:gd name="GluePoint1360X" fmla="*/ 6314550 w 6386648"/>
                <a:gd name="GluePoint1360Y" fmla="*/ 647799 h 1849426"/>
                <a:gd name="GluePoint1361X" fmla="*/ 3040116 w 6386648"/>
                <a:gd name="GluePoint1361Y" fmla="*/ 647799 h 1849426"/>
                <a:gd name="GluePoint1362X" fmla="*/ 3058141 w 6386648"/>
                <a:gd name="GluePoint1362Y" fmla="*/ 665824 h 1849426"/>
                <a:gd name="GluePoint1363X" fmla="*/ 3040116 w 6386648"/>
                <a:gd name="GluePoint1363Y" fmla="*/ 683848 h 1849426"/>
                <a:gd name="GluePoint1364X" fmla="*/ 3022092 w 6386648"/>
                <a:gd name="GluePoint1364Y" fmla="*/ 665824 h 1849426"/>
                <a:gd name="GluePoint1365X" fmla="*/ 3040116 w 6386648"/>
                <a:gd name="GluePoint1365Y" fmla="*/ 647799 h 1849426"/>
                <a:gd name="GluePoint1366X" fmla="*/ 4025450 w 6386648"/>
                <a:gd name="GluePoint1366Y" fmla="*/ 641791 h 1849426"/>
                <a:gd name="GluePoint1367X" fmla="*/ 4043475 w 6386648"/>
                <a:gd name="GluePoint1367Y" fmla="*/ 659815 h 1849426"/>
                <a:gd name="GluePoint1368X" fmla="*/ 4025450 w 6386648"/>
                <a:gd name="GluePoint1368Y" fmla="*/ 677840 h 1849426"/>
                <a:gd name="GluePoint1369X" fmla="*/ 4007426 w 6386648"/>
                <a:gd name="GluePoint1369Y" fmla="*/ 659815 h 1849426"/>
                <a:gd name="GluePoint1370X" fmla="*/ 4025450 w 6386648"/>
                <a:gd name="GluePoint1370Y" fmla="*/ 641791 h 1849426"/>
                <a:gd name="GluePoint1371X" fmla="*/ 5948053 w 6386648"/>
                <a:gd name="GluePoint1371Y" fmla="*/ 629775 h 1849426"/>
                <a:gd name="GluePoint1372X" fmla="*/ 5966078 w 6386648"/>
                <a:gd name="GluePoint1372Y" fmla="*/ 647799 h 1849426"/>
                <a:gd name="GluePoint1373X" fmla="*/ 5948053 w 6386648"/>
                <a:gd name="GluePoint1373Y" fmla="*/ 665824 h 1849426"/>
                <a:gd name="GluePoint1374X" fmla="*/ 5930029 w 6386648"/>
                <a:gd name="GluePoint1374Y" fmla="*/ 647799 h 1849426"/>
                <a:gd name="GluePoint1375X" fmla="*/ 5948053 w 6386648"/>
                <a:gd name="GluePoint1375Y" fmla="*/ 629775 h 1849426"/>
                <a:gd name="GluePoint1376X" fmla="*/ 2673619 w 6386648"/>
                <a:gd name="GluePoint1376Y" fmla="*/ 629775 h 1849426"/>
                <a:gd name="GluePoint1377X" fmla="*/ 2691644 w 6386648"/>
                <a:gd name="GluePoint1377Y" fmla="*/ 647799 h 1849426"/>
                <a:gd name="GluePoint1378X" fmla="*/ 2673619 w 6386648"/>
                <a:gd name="GluePoint1378Y" fmla="*/ 665824 h 1849426"/>
                <a:gd name="GluePoint1379X" fmla="*/ 2655595 w 6386648"/>
                <a:gd name="GluePoint1379Y" fmla="*/ 647799 h 1849426"/>
                <a:gd name="GluePoint1380X" fmla="*/ 2673619 w 6386648"/>
                <a:gd name="GluePoint1380Y" fmla="*/ 629775 h 1849426"/>
                <a:gd name="GluePoint1381X" fmla="*/ 2331156 w 6386648"/>
                <a:gd name="GluePoint1381Y" fmla="*/ 629775 h 1849426"/>
                <a:gd name="GluePoint1382X" fmla="*/ 2349181 w 6386648"/>
                <a:gd name="GluePoint1382Y" fmla="*/ 647799 h 1849426"/>
                <a:gd name="GluePoint1383X" fmla="*/ 2331156 w 6386648"/>
                <a:gd name="GluePoint1383Y" fmla="*/ 665824 h 1849426"/>
                <a:gd name="GluePoint1384X" fmla="*/ 2313132 w 6386648"/>
                <a:gd name="GluePoint1384Y" fmla="*/ 647799 h 1849426"/>
                <a:gd name="GluePoint1385X" fmla="*/ 2331156 w 6386648"/>
                <a:gd name="GluePoint1385Y" fmla="*/ 629775 h 1849426"/>
                <a:gd name="GluePoint1386X" fmla="*/ 1514049 w 6386648"/>
                <a:gd name="GluePoint1386Y" fmla="*/ 629775 h 1849426"/>
                <a:gd name="GluePoint1387X" fmla="*/ 1532074 w 6386648"/>
                <a:gd name="GluePoint1387Y" fmla="*/ 647799 h 1849426"/>
                <a:gd name="GluePoint1388X" fmla="*/ 1514049 w 6386648"/>
                <a:gd name="GluePoint1388Y" fmla="*/ 665824 h 1849426"/>
                <a:gd name="GluePoint1389X" fmla="*/ 1496025 w 6386648"/>
                <a:gd name="GluePoint1389Y" fmla="*/ 647799 h 1849426"/>
                <a:gd name="GluePoint1390X" fmla="*/ 1514049 w 6386648"/>
                <a:gd name="GluePoint1390Y" fmla="*/ 629775 h 1849426"/>
                <a:gd name="GluePoint1391X" fmla="*/ 901219 w 6386648"/>
                <a:gd name="GluePoint1391Y" fmla="*/ 629775 h 1849426"/>
                <a:gd name="GluePoint1392X" fmla="*/ 919244 w 6386648"/>
                <a:gd name="GluePoint1392Y" fmla="*/ 647799 h 1849426"/>
                <a:gd name="GluePoint1393X" fmla="*/ 901219 w 6386648"/>
                <a:gd name="GluePoint1393Y" fmla="*/ 665824 h 1849426"/>
                <a:gd name="GluePoint1394X" fmla="*/ 883195 w 6386648"/>
                <a:gd name="GluePoint1394Y" fmla="*/ 647799 h 1849426"/>
                <a:gd name="GluePoint1395X" fmla="*/ 901219 w 6386648"/>
                <a:gd name="GluePoint1395Y" fmla="*/ 629775 h 1849426"/>
                <a:gd name="GluePoint1396X" fmla="*/ 5827891 w 6386648"/>
                <a:gd name="GluePoint1396Y" fmla="*/ 617758 h 1849426"/>
                <a:gd name="GluePoint1397X" fmla="*/ 5845916 w 6386648"/>
                <a:gd name="GluePoint1397Y" fmla="*/ 635783 h 1849426"/>
                <a:gd name="GluePoint1398X" fmla="*/ 5827891 w 6386648"/>
                <a:gd name="GluePoint1398Y" fmla="*/ 653807 h 1849426"/>
                <a:gd name="GluePoint1399X" fmla="*/ 5809867 w 6386648"/>
                <a:gd name="GluePoint1399Y" fmla="*/ 635783 h 1849426"/>
                <a:gd name="GluePoint1400X" fmla="*/ 5827891 w 6386648"/>
                <a:gd name="GluePoint1400Y" fmla="*/ 617758 h 1849426"/>
                <a:gd name="GluePoint1401X" fmla="*/ 2469343 w 6386648"/>
                <a:gd name="GluePoint1401Y" fmla="*/ 617758 h 1849426"/>
                <a:gd name="GluePoint1402X" fmla="*/ 2487368 w 6386648"/>
                <a:gd name="GluePoint1402Y" fmla="*/ 635783 h 1849426"/>
                <a:gd name="GluePoint1403X" fmla="*/ 2469343 w 6386648"/>
                <a:gd name="GluePoint1403Y" fmla="*/ 653807 h 1849426"/>
                <a:gd name="GluePoint1404X" fmla="*/ 2451319 w 6386648"/>
                <a:gd name="GluePoint1404Y" fmla="*/ 635783 h 1849426"/>
                <a:gd name="GluePoint1405X" fmla="*/ 2469343 w 6386648"/>
                <a:gd name="GluePoint1405Y" fmla="*/ 617758 h 1849426"/>
                <a:gd name="GluePoint1406X" fmla="*/ 6110273 w 6386648"/>
                <a:gd name="GluePoint1406Y" fmla="*/ 611750 h 1849426"/>
                <a:gd name="GluePoint1407X" fmla="*/ 6128298 w 6386648"/>
                <a:gd name="GluePoint1407Y" fmla="*/ 629774 h 1849426"/>
                <a:gd name="GluePoint1408X" fmla="*/ 6110273 w 6386648"/>
                <a:gd name="GluePoint1408Y" fmla="*/ 647799 h 1849426"/>
                <a:gd name="GluePoint1409X" fmla="*/ 6092248 w 6386648"/>
                <a:gd name="GluePoint1409Y" fmla="*/ 629774 h 1849426"/>
                <a:gd name="GluePoint1410X" fmla="*/ 6110273 w 6386648"/>
                <a:gd name="GluePoint1410Y" fmla="*/ 611750 h 1849426"/>
                <a:gd name="GluePoint1411X" fmla="*/ 3598872 w 6386648"/>
                <a:gd name="GluePoint1411Y" fmla="*/ 611750 h 1849426"/>
                <a:gd name="GluePoint1412X" fmla="*/ 3616897 w 6386648"/>
                <a:gd name="GluePoint1412Y" fmla="*/ 629774 h 1849426"/>
                <a:gd name="GluePoint1413X" fmla="*/ 3598872 w 6386648"/>
                <a:gd name="GluePoint1413Y" fmla="*/ 647799 h 1849426"/>
                <a:gd name="GluePoint1414X" fmla="*/ 3580848 w 6386648"/>
                <a:gd name="GluePoint1414Y" fmla="*/ 629774 h 1849426"/>
                <a:gd name="GluePoint1415X" fmla="*/ 3598872 w 6386648"/>
                <a:gd name="GluePoint1415Y" fmla="*/ 611750 h 1849426"/>
                <a:gd name="GluePoint1416X" fmla="*/ 2150912 w 6386648"/>
                <a:gd name="GluePoint1416Y" fmla="*/ 611750 h 1849426"/>
                <a:gd name="GluePoint1417X" fmla="*/ 2168937 w 6386648"/>
                <a:gd name="GluePoint1417Y" fmla="*/ 629774 h 1849426"/>
                <a:gd name="GluePoint1418X" fmla="*/ 2150912 w 6386648"/>
                <a:gd name="GluePoint1418Y" fmla="*/ 647799 h 1849426"/>
                <a:gd name="GluePoint1419X" fmla="*/ 2132888 w 6386648"/>
                <a:gd name="GluePoint1419Y" fmla="*/ 629774 h 1849426"/>
                <a:gd name="GluePoint1420X" fmla="*/ 2150912 w 6386648"/>
                <a:gd name="GluePoint1420Y" fmla="*/ 611750 h 1849426"/>
                <a:gd name="GluePoint1421X" fmla="*/ 2036758 w 6386648"/>
                <a:gd name="GluePoint1421Y" fmla="*/ 605742 h 1849426"/>
                <a:gd name="GluePoint1422X" fmla="*/ 2054782 w 6386648"/>
                <a:gd name="GluePoint1422Y" fmla="*/ 623766 h 1849426"/>
                <a:gd name="GluePoint1423X" fmla="*/ 2036758 w 6386648"/>
                <a:gd name="GluePoint1423Y" fmla="*/ 641791 h 1849426"/>
                <a:gd name="GluePoint1424X" fmla="*/ 2018733 w 6386648"/>
                <a:gd name="GluePoint1424Y" fmla="*/ 623766 h 1849426"/>
                <a:gd name="GluePoint1425X" fmla="*/ 2036758 w 6386648"/>
                <a:gd name="GluePoint1425Y" fmla="*/ 605742 h 1849426"/>
                <a:gd name="GluePoint1426X" fmla="*/ 1652236 w 6386648"/>
                <a:gd name="GluePoint1426Y" fmla="*/ 605742 h 1849426"/>
                <a:gd name="GluePoint1427X" fmla="*/ 1670261 w 6386648"/>
                <a:gd name="GluePoint1427Y" fmla="*/ 623766 h 1849426"/>
                <a:gd name="GluePoint1428X" fmla="*/ 1652236 w 6386648"/>
                <a:gd name="GluePoint1428Y" fmla="*/ 641791 h 1849426"/>
                <a:gd name="GluePoint1429X" fmla="*/ 1634212 w 6386648"/>
                <a:gd name="GluePoint1429Y" fmla="*/ 623766 h 1849426"/>
                <a:gd name="GluePoint1430X" fmla="*/ 1652236 w 6386648"/>
                <a:gd name="GluePoint1430Y" fmla="*/ 605742 h 1849426"/>
                <a:gd name="GluePoint1431X" fmla="*/ 1027390 w 6386648"/>
                <a:gd name="GluePoint1431Y" fmla="*/ 605742 h 1849426"/>
                <a:gd name="GluePoint1432X" fmla="*/ 1045415 w 6386648"/>
                <a:gd name="GluePoint1432Y" fmla="*/ 623766 h 1849426"/>
                <a:gd name="GluePoint1433X" fmla="*/ 1027390 w 6386648"/>
                <a:gd name="GluePoint1433Y" fmla="*/ 641791 h 1849426"/>
                <a:gd name="GluePoint1434X" fmla="*/ 1009366 w 6386648"/>
                <a:gd name="GluePoint1434Y" fmla="*/ 623766 h 1849426"/>
                <a:gd name="GluePoint1435X" fmla="*/ 1027390 w 6386648"/>
                <a:gd name="GluePoint1435Y" fmla="*/ 605742 h 1849426"/>
                <a:gd name="GluePoint1436X" fmla="*/ 504684 w 6386648"/>
                <a:gd name="GluePoint1436Y" fmla="*/ 605742 h 1849426"/>
                <a:gd name="GluePoint1437X" fmla="*/ 522708 w 6386648"/>
                <a:gd name="GluePoint1437Y" fmla="*/ 623766 h 1849426"/>
                <a:gd name="GluePoint1438X" fmla="*/ 504684 w 6386648"/>
                <a:gd name="GluePoint1438Y" fmla="*/ 641791 h 1849426"/>
                <a:gd name="GluePoint1439X" fmla="*/ 486659 w 6386648"/>
                <a:gd name="GluePoint1439Y" fmla="*/ 623766 h 1849426"/>
                <a:gd name="GluePoint1440X" fmla="*/ 504684 w 6386648"/>
                <a:gd name="GluePoint1440Y" fmla="*/ 605742 h 1849426"/>
                <a:gd name="GluePoint1441X" fmla="*/ 378512 w 6386648"/>
                <a:gd name="GluePoint1441Y" fmla="*/ 605742 h 1849426"/>
                <a:gd name="GluePoint1442X" fmla="*/ 396537 w 6386648"/>
                <a:gd name="GluePoint1442Y" fmla="*/ 623766 h 1849426"/>
                <a:gd name="GluePoint1443X" fmla="*/ 378512 w 6386648"/>
                <a:gd name="GluePoint1443Y" fmla="*/ 641791 h 1849426"/>
                <a:gd name="GluePoint1444X" fmla="*/ 360488 w 6386648"/>
                <a:gd name="GluePoint1444Y" fmla="*/ 623766 h 1849426"/>
                <a:gd name="GluePoint1445X" fmla="*/ 378512 w 6386648"/>
                <a:gd name="GluePoint1445Y" fmla="*/ 605742 h 1849426"/>
                <a:gd name="GluePoint1446X" fmla="*/ 3358547 w 6386648"/>
                <a:gd name="GluePoint1446Y" fmla="*/ 599734 h 1849426"/>
                <a:gd name="GluePoint1447X" fmla="*/ 3376572 w 6386648"/>
                <a:gd name="GluePoint1447Y" fmla="*/ 617758 h 1849426"/>
                <a:gd name="GluePoint1448X" fmla="*/ 3358547 w 6386648"/>
                <a:gd name="GluePoint1448Y" fmla="*/ 635783 h 1849426"/>
                <a:gd name="GluePoint1449X" fmla="*/ 3340523 w 6386648"/>
                <a:gd name="GluePoint1449Y" fmla="*/ 617758 h 1849426"/>
                <a:gd name="GluePoint1450X" fmla="*/ 3358547 w 6386648"/>
                <a:gd name="GluePoint1450Y" fmla="*/ 599734 h 1849426"/>
                <a:gd name="GluePoint1451X" fmla="*/ 3887263 w 6386648"/>
                <a:gd name="GluePoint1451Y" fmla="*/ 593726 h 1849426"/>
                <a:gd name="GluePoint1452X" fmla="*/ 3905288 w 6386648"/>
                <a:gd name="GluePoint1452Y" fmla="*/ 611750 h 1849426"/>
                <a:gd name="GluePoint1453X" fmla="*/ 3887263 w 6386648"/>
                <a:gd name="GluePoint1453Y" fmla="*/ 629775 h 1849426"/>
                <a:gd name="GluePoint1454X" fmla="*/ 3869238 w 6386648"/>
                <a:gd name="GluePoint1454Y" fmla="*/ 611750 h 1849426"/>
                <a:gd name="GluePoint1455X" fmla="*/ 3887263 w 6386648"/>
                <a:gd name="GluePoint1455Y" fmla="*/ 593726 h 1849426"/>
                <a:gd name="GluePoint1456X" fmla="*/ 5623614 w 6386648"/>
                <a:gd name="GluePoint1456Y" fmla="*/ 587718 h 1849426"/>
                <a:gd name="GluePoint1457X" fmla="*/ 5641639 w 6386648"/>
                <a:gd name="GluePoint1457Y" fmla="*/ 605743 h 1849426"/>
                <a:gd name="GluePoint1458X" fmla="*/ 5623614 w 6386648"/>
                <a:gd name="GluePoint1458Y" fmla="*/ 623767 h 1849426"/>
                <a:gd name="GluePoint1459X" fmla="*/ 5605590 w 6386648"/>
                <a:gd name="GluePoint1459Y" fmla="*/ 605743 h 1849426"/>
                <a:gd name="GluePoint1460X" fmla="*/ 5623614 w 6386648"/>
                <a:gd name="GluePoint1460Y" fmla="*/ 587718 h 1849426"/>
                <a:gd name="GluePoint1461X" fmla="*/ 4157629 w 6386648"/>
                <a:gd name="GluePoint1461Y" fmla="*/ 587718 h 1849426"/>
                <a:gd name="GluePoint1462X" fmla="*/ 4175654 w 6386648"/>
                <a:gd name="GluePoint1462Y" fmla="*/ 605743 h 1849426"/>
                <a:gd name="GluePoint1463X" fmla="*/ 4157629 w 6386648"/>
                <a:gd name="GluePoint1463Y" fmla="*/ 623767 h 1849426"/>
                <a:gd name="GluePoint1464X" fmla="*/ 4139604 w 6386648"/>
                <a:gd name="GluePoint1464Y" fmla="*/ 605743 h 1849426"/>
                <a:gd name="GluePoint1465X" fmla="*/ 4157629 w 6386648"/>
                <a:gd name="GluePoint1465Y" fmla="*/ 587718 h 1849426"/>
                <a:gd name="GluePoint1466X" fmla="*/ 1886555 w 6386648"/>
                <a:gd name="GluePoint1466Y" fmla="*/ 587718 h 1849426"/>
                <a:gd name="GluePoint1467X" fmla="*/ 1904579 w 6386648"/>
                <a:gd name="GluePoint1467Y" fmla="*/ 605743 h 1849426"/>
                <a:gd name="GluePoint1468X" fmla="*/ 1886555 w 6386648"/>
                <a:gd name="GluePoint1468Y" fmla="*/ 623767 h 1849426"/>
                <a:gd name="GluePoint1469X" fmla="*/ 1868530 w 6386648"/>
                <a:gd name="GluePoint1469Y" fmla="*/ 605743 h 1849426"/>
                <a:gd name="GluePoint1470X" fmla="*/ 1886555 w 6386648"/>
                <a:gd name="GluePoint1470Y" fmla="*/ 587718 h 1849426"/>
                <a:gd name="GluePoint1471X" fmla="*/ 1147553 w 6386648"/>
                <a:gd name="GluePoint1471Y" fmla="*/ 587718 h 1849426"/>
                <a:gd name="GluePoint1472X" fmla="*/ 1165578 w 6386648"/>
                <a:gd name="GluePoint1472Y" fmla="*/ 605743 h 1849426"/>
                <a:gd name="GluePoint1473X" fmla="*/ 1147553 w 6386648"/>
                <a:gd name="GluePoint1473Y" fmla="*/ 623767 h 1849426"/>
                <a:gd name="GluePoint1474X" fmla="*/ 1129529 w 6386648"/>
                <a:gd name="GluePoint1474Y" fmla="*/ 605743 h 1849426"/>
                <a:gd name="GluePoint1475X" fmla="*/ 1147553 w 6386648"/>
                <a:gd name="GluePoint1475Y" fmla="*/ 587718 h 1849426"/>
                <a:gd name="GluePoint1476X" fmla="*/ 6212411 w 6386648"/>
                <a:gd name="GluePoint1476Y" fmla="*/ 581710 h 1849426"/>
                <a:gd name="GluePoint1477X" fmla="*/ 6230436 w 6386648"/>
                <a:gd name="GluePoint1477Y" fmla="*/ 599734 h 1849426"/>
                <a:gd name="GluePoint1478X" fmla="*/ 6212411 w 6386648"/>
                <a:gd name="GluePoint1478Y" fmla="*/ 617759 h 1849426"/>
                <a:gd name="GluePoint1479X" fmla="*/ 6194387 w 6386648"/>
                <a:gd name="GluePoint1479Y" fmla="*/ 599734 h 1849426"/>
                <a:gd name="GluePoint1480X" fmla="*/ 6212411 w 6386648"/>
                <a:gd name="GluePoint1480Y" fmla="*/ 581710 h 1849426"/>
                <a:gd name="GluePoint1481X" fmla="*/ 3478710 w 6386648"/>
                <a:gd name="GluePoint1481Y" fmla="*/ 581710 h 1849426"/>
                <a:gd name="GluePoint1482X" fmla="*/ 3496735 w 6386648"/>
                <a:gd name="GluePoint1482Y" fmla="*/ 599734 h 1849426"/>
                <a:gd name="GluePoint1483X" fmla="*/ 3478710 w 6386648"/>
                <a:gd name="GluePoint1483Y" fmla="*/ 617759 h 1849426"/>
                <a:gd name="GluePoint1484X" fmla="*/ 3460686 w 6386648"/>
                <a:gd name="GluePoint1484Y" fmla="*/ 599734 h 1849426"/>
                <a:gd name="GluePoint1485X" fmla="*/ 3478710 w 6386648"/>
                <a:gd name="GluePoint1485Y" fmla="*/ 581710 h 1849426"/>
                <a:gd name="GluePoint1486X" fmla="*/ 2883904 w 6386648"/>
                <a:gd name="GluePoint1486Y" fmla="*/ 581710 h 1849426"/>
                <a:gd name="GluePoint1487X" fmla="*/ 2901929 w 6386648"/>
                <a:gd name="GluePoint1487Y" fmla="*/ 599734 h 1849426"/>
                <a:gd name="GluePoint1488X" fmla="*/ 2883904 w 6386648"/>
                <a:gd name="GluePoint1488Y" fmla="*/ 617759 h 1849426"/>
                <a:gd name="GluePoint1489X" fmla="*/ 2865880 w 6386648"/>
                <a:gd name="GluePoint1489Y" fmla="*/ 599734 h 1849426"/>
                <a:gd name="GluePoint1490X" fmla="*/ 2883904 w 6386648"/>
                <a:gd name="GluePoint1490Y" fmla="*/ 581710 h 1849426"/>
                <a:gd name="GluePoint1491X" fmla="*/ 4488076 w 6386648"/>
                <a:gd name="GluePoint1491Y" fmla="*/ 575702 h 1849426"/>
                <a:gd name="GluePoint1492X" fmla="*/ 4506101 w 6386648"/>
                <a:gd name="GluePoint1492Y" fmla="*/ 593726 h 1849426"/>
                <a:gd name="GluePoint1493X" fmla="*/ 4488076 w 6386648"/>
                <a:gd name="GluePoint1493Y" fmla="*/ 611751 h 1849426"/>
                <a:gd name="GluePoint1494X" fmla="*/ 4470051 w 6386648"/>
                <a:gd name="GluePoint1494Y" fmla="*/ 593726 h 1849426"/>
                <a:gd name="GluePoint1495X" fmla="*/ 4488076 w 6386648"/>
                <a:gd name="GluePoint1495Y" fmla="*/ 575702 h 1849426"/>
                <a:gd name="GluePoint1496X" fmla="*/ 4313840 w 6386648"/>
                <a:gd name="GluePoint1496Y" fmla="*/ 575702 h 1849426"/>
                <a:gd name="GluePoint1497X" fmla="*/ 4331865 w 6386648"/>
                <a:gd name="GluePoint1497Y" fmla="*/ 593726 h 1849426"/>
                <a:gd name="GluePoint1498X" fmla="*/ 4313840 w 6386648"/>
                <a:gd name="GluePoint1498Y" fmla="*/ 611751 h 1849426"/>
                <a:gd name="GluePoint1499X" fmla="*/ 4295816 w 6386648"/>
                <a:gd name="GluePoint1499Y" fmla="*/ 593726 h 1849426"/>
                <a:gd name="GluePoint1500X" fmla="*/ 4313840 w 6386648"/>
                <a:gd name="GluePoint1500Y" fmla="*/ 575702 h 1849426"/>
                <a:gd name="GluePoint1501X" fmla="*/ 1381870 w 6386648"/>
                <a:gd name="GluePoint1501Y" fmla="*/ 569693 h 1849426"/>
                <a:gd name="GluePoint1502X" fmla="*/ 1399895 w 6386648"/>
                <a:gd name="GluePoint1502Y" fmla="*/ 587717 h 1849426"/>
                <a:gd name="GluePoint1503X" fmla="*/ 1381870 w 6386648"/>
                <a:gd name="GluePoint1503Y" fmla="*/ 605742 h 1849426"/>
                <a:gd name="GluePoint1504X" fmla="*/ 1363846 w 6386648"/>
                <a:gd name="GluePoint1504Y" fmla="*/ 587717 h 1849426"/>
                <a:gd name="GluePoint1505X" fmla="*/ 1381870 w 6386648"/>
                <a:gd name="GluePoint1505Y" fmla="*/ 569693 h 1849426"/>
                <a:gd name="GluePoint1506X" fmla="*/ 126170 w 6386648"/>
                <a:gd name="GluePoint1506Y" fmla="*/ 563685 h 1849426"/>
                <a:gd name="GluePoint1507X" fmla="*/ 144195 w 6386648"/>
                <a:gd name="GluePoint1507Y" fmla="*/ 581709 h 1849426"/>
                <a:gd name="GluePoint1508X" fmla="*/ 126170 w 6386648"/>
                <a:gd name="GluePoint1508Y" fmla="*/ 599734 h 1849426"/>
                <a:gd name="GluePoint1509X" fmla="*/ 108146 w 6386648"/>
                <a:gd name="GluePoint1509Y" fmla="*/ 581709 h 1849426"/>
                <a:gd name="GluePoint1510X" fmla="*/ 126170 w 6386648"/>
                <a:gd name="GluePoint1510Y" fmla="*/ 563685 h 1849426"/>
                <a:gd name="GluePoint1511X" fmla="*/ 2583497 w 6386648"/>
                <a:gd name="GluePoint1511Y" fmla="*/ 557677 h 1849426"/>
                <a:gd name="GluePoint1512X" fmla="*/ 2601522 w 6386648"/>
                <a:gd name="GluePoint1512Y" fmla="*/ 575702 h 1849426"/>
                <a:gd name="GluePoint1513X" fmla="*/ 2583497 w 6386648"/>
                <a:gd name="GluePoint1513Y" fmla="*/ 593726 h 1849426"/>
                <a:gd name="GluePoint1514X" fmla="*/ 2565473 w 6386648"/>
                <a:gd name="GluePoint1514Y" fmla="*/ 575702 h 1849426"/>
                <a:gd name="GluePoint1515X" fmla="*/ 2583497 w 6386648"/>
                <a:gd name="GluePoint1515Y" fmla="*/ 557677 h 1849426"/>
                <a:gd name="GluePoint1516X" fmla="*/ 246333 w 6386648"/>
                <a:gd name="GluePoint1516Y" fmla="*/ 557677 h 1849426"/>
                <a:gd name="GluePoint1517X" fmla="*/ 264358 w 6386648"/>
                <a:gd name="GluePoint1517Y" fmla="*/ 575702 h 1849426"/>
                <a:gd name="GluePoint1518X" fmla="*/ 246333 w 6386648"/>
                <a:gd name="GluePoint1518Y" fmla="*/ 593726 h 1849426"/>
                <a:gd name="GluePoint1519X" fmla="*/ 228309 w 6386648"/>
                <a:gd name="GluePoint1519Y" fmla="*/ 575702 h 1849426"/>
                <a:gd name="GluePoint1520X" fmla="*/ 246333 w 6386648"/>
                <a:gd name="GluePoint1520Y" fmla="*/ 557677 h 1849426"/>
                <a:gd name="GluePoint1521X" fmla="*/ 1736351 w 6386648"/>
                <a:gd name="GluePoint1521Y" fmla="*/ 551669 h 1849426"/>
                <a:gd name="GluePoint1522X" fmla="*/ 1754375 w 6386648"/>
                <a:gd name="GluePoint1522Y" fmla="*/ 569693 h 1849426"/>
                <a:gd name="GluePoint1523X" fmla="*/ 1736351 w 6386648"/>
                <a:gd name="GluePoint1523Y" fmla="*/ 587718 h 1849426"/>
                <a:gd name="GluePoint1524X" fmla="*/ 1718326 w 6386648"/>
                <a:gd name="GluePoint1524Y" fmla="*/ 569693 h 1849426"/>
                <a:gd name="GluePoint1525X" fmla="*/ 1736351 w 6386648"/>
                <a:gd name="GluePoint1525Y" fmla="*/ 551669 h 1849426"/>
                <a:gd name="GluePoint1526X" fmla="*/ 3731051 w 6386648"/>
                <a:gd name="GluePoint1526Y" fmla="*/ 545661 h 1849426"/>
                <a:gd name="GluePoint1527X" fmla="*/ 3749076 w 6386648"/>
                <a:gd name="GluePoint1527Y" fmla="*/ 563685 h 1849426"/>
                <a:gd name="GluePoint1528X" fmla="*/ 3731051 w 6386648"/>
                <a:gd name="GluePoint1528Y" fmla="*/ 581710 h 1849426"/>
                <a:gd name="GluePoint1529X" fmla="*/ 3713027 w 6386648"/>
                <a:gd name="GluePoint1529Y" fmla="*/ 563685 h 1849426"/>
                <a:gd name="GluePoint1530X" fmla="*/ 3731051 w 6386648"/>
                <a:gd name="GluePoint1530Y" fmla="*/ 545661 h 1849426"/>
                <a:gd name="GluePoint1531X" fmla="*/ 2763741 w 6386648"/>
                <a:gd name="GluePoint1531Y" fmla="*/ 545661 h 1849426"/>
                <a:gd name="GluePoint1532X" fmla="*/ 2781766 w 6386648"/>
                <a:gd name="GluePoint1532Y" fmla="*/ 563685 h 1849426"/>
                <a:gd name="GluePoint1533X" fmla="*/ 2763741 w 6386648"/>
                <a:gd name="GluePoint1533Y" fmla="*/ 581710 h 1849426"/>
                <a:gd name="GluePoint1534X" fmla="*/ 2745717 w 6386648"/>
                <a:gd name="GluePoint1534Y" fmla="*/ 563685 h 1849426"/>
                <a:gd name="GluePoint1535X" fmla="*/ 2763741 w 6386648"/>
                <a:gd name="GluePoint1535Y" fmla="*/ 545661 h 1849426"/>
                <a:gd name="GluePoint1536X" fmla="*/ 726984 w 6386648"/>
                <a:gd name="GluePoint1536Y" fmla="*/ 545661 h 1849426"/>
                <a:gd name="GluePoint1537X" fmla="*/ 745009 w 6386648"/>
                <a:gd name="GluePoint1537Y" fmla="*/ 563685 h 1849426"/>
                <a:gd name="GluePoint1538X" fmla="*/ 726984 w 6386648"/>
                <a:gd name="GluePoint1538Y" fmla="*/ 581710 h 1849426"/>
                <a:gd name="GluePoint1539X" fmla="*/ 708960 w 6386648"/>
                <a:gd name="GluePoint1539Y" fmla="*/ 563685 h 1849426"/>
                <a:gd name="GluePoint1540X" fmla="*/ 726984 w 6386648"/>
                <a:gd name="GluePoint1540Y" fmla="*/ 545661 h 1849426"/>
                <a:gd name="GluePoint1541X" fmla="*/ 3136246 w 6386648"/>
                <a:gd name="GluePoint1541Y" fmla="*/ 539653 h 1849426"/>
                <a:gd name="GluePoint1542X" fmla="*/ 3154271 w 6386648"/>
                <a:gd name="GluePoint1542Y" fmla="*/ 557677 h 1849426"/>
                <a:gd name="GluePoint1543X" fmla="*/ 3136246 w 6386648"/>
                <a:gd name="GluePoint1543Y" fmla="*/ 575702 h 1849426"/>
                <a:gd name="GluePoint1544X" fmla="*/ 3118221 w 6386648"/>
                <a:gd name="GluePoint1544Y" fmla="*/ 557677 h 1849426"/>
                <a:gd name="GluePoint1545X" fmla="*/ 3136246 w 6386648"/>
                <a:gd name="GluePoint1545Y" fmla="*/ 539653 h 1849426"/>
                <a:gd name="GluePoint1546X" fmla="*/ 3004067 w 6386648"/>
                <a:gd name="GluePoint1546Y" fmla="*/ 539653 h 1849426"/>
                <a:gd name="GluePoint1547X" fmla="*/ 3022092 w 6386648"/>
                <a:gd name="GluePoint1547Y" fmla="*/ 557677 h 1849426"/>
                <a:gd name="GluePoint1548X" fmla="*/ 3004067 w 6386648"/>
                <a:gd name="GluePoint1548Y" fmla="*/ 575702 h 1849426"/>
                <a:gd name="GluePoint1549X" fmla="*/ 2986043 w 6386648"/>
                <a:gd name="GluePoint1549Y" fmla="*/ 557677 h 1849426"/>
                <a:gd name="GluePoint1550X" fmla="*/ 3004067 w 6386648"/>
                <a:gd name="GluePoint1550Y" fmla="*/ 539653 h 1849426"/>
                <a:gd name="GluePoint1551X" fmla="*/ 835130 w 6386648"/>
                <a:gd name="GluePoint1551Y" fmla="*/ 539653 h 1849426"/>
                <a:gd name="GluePoint1552X" fmla="*/ 847146 w 6386648"/>
                <a:gd name="GluePoint1552Y" fmla="*/ 551669 h 1849426"/>
                <a:gd name="GluePoint1553X" fmla="*/ 835130 w 6386648"/>
                <a:gd name="GluePoint1553Y" fmla="*/ 563685 h 1849426"/>
                <a:gd name="GluePoint1554X" fmla="*/ 823114 w 6386648"/>
                <a:gd name="GluePoint1554Y" fmla="*/ 551669 h 1849426"/>
                <a:gd name="GluePoint1555X" fmla="*/ 835130 w 6386648"/>
                <a:gd name="GluePoint1555Y" fmla="*/ 539653 h 1849426"/>
                <a:gd name="GluePoint1556X" fmla="*/ 612829 w 6386648"/>
                <a:gd name="GluePoint1556Y" fmla="*/ 539653 h 1849426"/>
                <a:gd name="GluePoint1557X" fmla="*/ 630854 w 6386648"/>
                <a:gd name="GluePoint1557Y" fmla="*/ 557677 h 1849426"/>
                <a:gd name="GluePoint1558X" fmla="*/ 612829 w 6386648"/>
                <a:gd name="GluePoint1558Y" fmla="*/ 575702 h 1849426"/>
                <a:gd name="GluePoint1559X" fmla="*/ 594805 w 6386648"/>
                <a:gd name="GluePoint1559Y" fmla="*/ 557677 h 1849426"/>
                <a:gd name="GluePoint1560X" fmla="*/ 612829 w 6386648"/>
                <a:gd name="GluePoint1560Y" fmla="*/ 539653 h 1849426"/>
                <a:gd name="GluePoint1561X" fmla="*/ 6014143 w 6386648"/>
                <a:gd name="GluePoint1561Y" fmla="*/ 533645 h 1849426"/>
                <a:gd name="GluePoint1562X" fmla="*/ 6032168 w 6386648"/>
                <a:gd name="GluePoint1562Y" fmla="*/ 551669 h 1849426"/>
                <a:gd name="GluePoint1563X" fmla="*/ 6014143 w 6386648"/>
                <a:gd name="GluePoint1563Y" fmla="*/ 569694 h 1849426"/>
                <a:gd name="GluePoint1564X" fmla="*/ 5996119 w 6386648"/>
                <a:gd name="GluePoint1564Y" fmla="*/ 551669 h 1849426"/>
                <a:gd name="GluePoint1565X" fmla="*/ 6014143 w 6386648"/>
                <a:gd name="GluePoint1565Y" fmla="*/ 533645 h 1849426"/>
                <a:gd name="GluePoint1566X" fmla="*/ 5725752 w 6386648"/>
                <a:gd name="GluePoint1566Y" fmla="*/ 533645 h 1849426"/>
                <a:gd name="GluePoint1567X" fmla="*/ 5743777 w 6386648"/>
                <a:gd name="GluePoint1567Y" fmla="*/ 551669 h 1849426"/>
                <a:gd name="GluePoint1568X" fmla="*/ 5725752 w 6386648"/>
                <a:gd name="GluePoint1568Y" fmla="*/ 569694 h 1849426"/>
                <a:gd name="GluePoint1569X" fmla="*/ 5707728 w 6386648"/>
                <a:gd name="GluePoint1569Y" fmla="*/ 551669 h 1849426"/>
                <a:gd name="GluePoint1570X" fmla="*/ 5725752 w 6386648"/>
                <a:gd name="GluePoint1570Y" fmla="*/ 533645 h 1849426"/>
                <a:gd name="GluePoint1571X" fmla="*/ 4013434 w 6386648"/>
                <a:gd name="GluePoint1571Y" fmla="*/ 533645 h 1849426"/>
                <a:gd name="GluePoint1572X" fmla="*/ 4031459 w 6386648"/>
                <a:gd name="GluePoint1572Y" fmla="*/ 551669 h 1849426"/>
                <a:gd name="GluePoint1573X" fmla="*/ 4013434 w 6386648"/>
                <a:gd name="GluePoint1573Y" fmla="*/ 569694 h 1849426"/>
                <a:gd name="GluePoint1574X" fmla="*/ 3995410 w 6386648"/>
                <a:gd name="GluePoint1574Y" fmla="*/ 551669 h 1849426"/>
                <a:gd name="GluePoint1575X" fmla="*/ 4013434 w 6386648"/>
                <a:gd name="GluePoint1575Y" fmla="*/ 533645 h 1849426"/>
                <a:gd name="GluePoint1576X" fmla="*/ 2223009 w 6386648"/>
                <a:gd name="GluePoint1576Y" fmla="*/ 533645 h 1849426"/>
                <a:gd name="GluePoint1577X" fmla="*/ 2241034 w 6386648"/>
                <a:gd name="GluePoint1577Y" fmla="*/ 551669 h 1849426"/>
                <a:gd name="GluePoint1578X" fmla="*/ 2223009 w 6386648"/>
                <a:gd name="GluePoint1578Y" fmla="*/ 569694 h 1849426"/>
                <a:gd name="GluePoint1579X" fmla="*/ 2204985 w 6386648"/>
                <a:gd name="GluePoint1579Y" fmla="*/ 551669 h 1849426"/>
                <a:gd name="GluePoint1580X" fmla="*/ 2223009 w 6386648"/>
                <a:gd name="GluePoint1580Y" fmla="*/ 533645 h 1849426"/>
                <a:gd name="GluePoint1581X" fmla="*/ 1249691 w 6386648"/>
                <a:gd name="GluePoint1581Y" fmla="*/ 533645 h 1849426"/>
                <a:gd name="GluePoint1582X" fmla="*/ 1267716 w 6386648"/>
                <a:gd name="GluePoint1582Y" fmla="*/ 551669 h 1849426"/>
                <a:gd name="GluePoint1583X" fmla="*/ 1249691 w 6386648"/>
                <a:gd name="GluePoint1583Y" fmla="*/ 569694 h 1849426"/>
                <a:gd name="GluePoint1584X" fmla="*/ 1231667 w 6386648"/>
                <a:gd name="GluePoint1584Y" fmla="*/ 551669 h 1849426"/>
                <a:gd name="GluePoint1585X" fmla="*/ 1249691 w 6386648"/>
                <a:gd name="GluePoint1585Y" fmla="*/ 533645 h 1849426"/>
                <a:gd name="GluePoint1586X" fmla="*/ 2409261 w 6386648"/>
                <a:gd name="GluePoint1586Y" fmla="*/ 527636 h 1849426"/>
                <a:gd name="GluePoint1587X" fmla="*/ 2427286 w 6386648"/>
                <a:gd name="GluePoint1587Y" fmla="*/ 545661 h 1849426"/>
                <a:gd name="GluePoint1588X" fmla="*/ 2409261 w 6386648"/>
                <a:gd name="GluePoint1588Y" fmla="*/ 563685 h 1849426"/>
                <a:gd name="GluePoint1589X" fmla="*/ 2391237 w 6386648"/>
                <a:gd name="GluePoint1589Y" fmla="*/ 545661 h 1849426"/>
                <a:gd name="GluePoint1590X" fmla="*/ 2409261 w 6386648"/>
                <a:gd name="GluePoint1590Y" fmla="*/ 527636 h 1849426"/>
                <a:gd name="GluePoint1591X" fmla="*/ 5527484 w 6386648"/>
                <a:gd name="GluePoint1591Y" fmla="*/ 521628 h 1849426"/>
                <a:gd name="GluePoint1592X" fmla="*/ 5545509 w 6386648"/>
                <a:gd name="GluePoint1592Y" fmla="*/ 539652 h 1849426"/>
                <a:gd name="GluePoint1593X" fmla="*/ 5527484 w 6386648"/>
                <a:gd name="GluePoint1593Y" fmla="*/ 557677 h 1849426"/>
                <a:gd name="GluePoint1594X" fmla="*/ 5509460 w 6386648"/>
                <a:gd name="GluePoint1594Y" fmla="*/ 539652 h 1849426"/>
                <a:gd name="GluePoint1595X" fmla="*/ 5527484 w 6386648"/>
                <a:gd name="GluePoint1595Y" fmla="*/ 521628 h 1849426"/>
                <a:gd name="GluePoint1596X" fmla="*/ 4830540 w 6386648"/>
                <a:gd name="GluePoint1596Y" fmla="*/ 521628 h 1849426"/>
                <a:gd name="GluePoint1597X" fmla="*/ 4848565 w 6386648"/>
                <a:gd name="GluePoint1597Y" fmla="*/ 539652 h 1849426"/>
                <a:gd name="GluePoint1598X" fmla="*/ 4830540 w 6386648"/>
                <a:gd name="GluePoint1598Y" fmla="*/ 557677 h 1849426"/>
                <a:gd name="GluePoint1599X" fmla="*/ 4812516 w 6386648"/>
                <a:gd name="GluePoint1599Y" fmla="*/ 539652 h 1849426"/>
                <a:gd name="GluePoint1600X" fmla="*/ 4830540 w 6386648"/>
                <a:gd name="GluePoint1600Y" fmla="*/ 521628 h 1849426"/>
                <a:gd name="GluePoint1601X" fmla="*/ 1514049 w 6386648"/>
                <a:gd name="GluePoint1601Y" fmla="*/ 521628 h 1849426"/>
                <a:gd name="GluePoint1602X" fmla="*/ 1532074 w 6386648"/>
                <a:gd name="GluePoint1602Y" fmla="*/ 539652 h 1849426"/>
                <a:gd name="GluePoint1603X" fmla="*/ 1514049 w 6386648"/>
                <a:gd name="GluePoint1603Y" fmla="*/ 557677 h 1849426"/>
                <a:gd name="GluePoint1604X" fmla="*/ 1496025 w 6386648"/>
                <a:gd name="GluePoint1604Y" fmla="*/ 539652 h 1849426"/>
                <a:gd name="GluePoint1605X" fmla="*/ 1514049 w 6386648"/>
                <a:gd name="GluePoint1605Y" fmla="*/ 521628 h 1849426"/>
                <a:gd name="GluePoint1606X" fmla="*/ 6332574 w 6386648"/>
                <a:gd name="GluePoint1606Y" fmla="*/ 515620 h 1849426"/>
                <a:gd name="GluePoint1607X" fmla="*/ 6350598 w 6386648"/>
                <a:gd name="GluePoint1607Y" fmla="*/ 533644 h 1849426"/>
                <a:gd name="GluePoint1608X" fmla="*/ 6332574 w 6386648"/>
                <a:gd name="GluePoint1608Y" fmla="*/ 551669 h 1849426"/>
                <a:gd name="GluePoint1609X" fmla="*/ 6314549 w 6386648"/>
                <a:gd name="GluePoint1609Y" fmla="*/ 533644 h 1849426"/>
                <a:gd name="GluePoint1610X" fmla="*/ 6332574 w 6386648"/>
                <a:gd name="GluePoint1610Y" fmla="*/ 515620 h 1849426"/>
                <a:gd name="GluePoint1611X" fmla="*/ 5893980 w 6386648"/>
                <a:gd name="GluePoint1611Y" fmla="*/ 509612 h 1849426"/>
                <a:gd name="GluePoint1612X" fmla="*/ 5912005 w 6386648"/>
                <a:gd name="GluePoint1612Y" fmla="*/ 527636 h 1849426"/>
                <a:gd name="GluePoint1613X" fmla="*/ 5893980 w 6386648"/>
                <a:gd name="GluePoint1613Y" fmla="*/ 545661 h 1849426"/>
                <a:gd name="GluePoint1614X" fmla="*/ 5875956 w 6386648"/>
                <a:gd name="GluePoint1614Y" fmla="*/ 527636 h 1849426"/>
                <a:gd name="GluePoint1615X" fmla="*/ 5893980 w 6386648"/>
                <a:gd name="GluePoint1615Y" fmla="*/ 509612 h 1849426"/>
                <a:gd name="GluePoint1616X" fmla="*/ 3244392 w 6386648"/>
                <a:gd name="GluePoint1616Y" fmla="*/ 509612 h 1849426"/>
                <a:gd name="GluePoint1617X" fmla="*/ 3262417 w 6386648"/>
                <a:gd name="GluePoint1617Y" fmla="*/ 527636 h 1849426"/>
                <a:gd name="GluePoint1618X" fmla="*/ 3244392 w 6386648"/>
                <a:gd name="GluePoint1618Y" fmla="*/ 545661 h 1849426"/>
                <a:gd name="GluePoint1619X" fmla="*/ 3226368 w 6386648"/>
                <a:gd name="GluePoint1619Y" fmla="*/ 527636 h 1849426"/>
                <a:gd name="GluePoint1620X" fmla="*/ 3244392 w 6386648"/>
                <a:gd name="GluePoint1620Y" fmla="*/ 509612 h 1849426"/>
                <a:gd name="GluePoint1621X" fmla="*/ 1982684 w 6386648"/>
                <a:gd name="GluePoint1621Y" fmla="*/ 509612 h 1849426"/>
                <a:gd name="GluePoint1622X" fmla="*/ 2000709 w 6386648"/>
                <a:gd name="GluePoint1622Y" fmla="*/ 527636 h 1849426"/>
                <a:gd name="GluePoint1623X" fmla="*/ 1982684 w 6386648"/>
                <a:gd name="GluePoint1623Y" fmla="*/ 545661 h 1849426"/>
                <a:gd name="GluePoint1624X" fmla="*/ 1964660 w 6386648"/>
                <a:gd name="GluePoint1624Y" fmla="*/ 527636 h 1849426"/>
                <a:gd name="GluePoint1625X" fmla="*/ 1982684 w 6386648"/>
                <a:gd name="GluePoint1625Y" fmla="*/ 509612 h 1849426"/>
                <a:gd name="GluePoint1626X" fmla="*/ 5040825 w 6386648"/>
                <a:gd name="GluePoint1626Y" fmla="*/ 503604 h 1849426"/>
                <a:gd name="GluePoint1627X" fmla="*/ 5058850 w 6386648"/>
                <a:gd name="GluePoint1627Y" fmla="*/ 521628 h 1849426"/>
                <a:gd name="GluePoint1628X" fmla="*/ 5040825 w 6386648"/>
                <a:gd name="GluePoint1628Y" fmla="*/ 539653 h 1849426"/>
                <a:gd name="GluePoint1629X" fmla="*/ 5022801 w 6386648"/>
                <a:gd name="GluePoint1629Y" fmla="*/ 521628 h 1849426"/>
                <a:gd name="GluePoint1630X" fmla="*/ 5040825 w 6386648"/>
                <a:gd name="GluePoint1630Y" fmla="*/ 503604 h 1849426"/>
                <a:gd name="GluePoint1631X" fmla="*/ 4926670 w 6386648"/>
                <a:gd name="GluePoint1631Y" fmla="*/ 503604 h 1849426"/>
                <a:gd name="GluePoint1632X" fmla="*/ 4944695 w 6386648"/>
                <a:gd name="GluePoint1632Y" fmla="*/ 521628 h 1849426"/>
                <a:gd name="GluePoint1633X" fmla="*/ 4926670 w 6386648"/>
                <a:gd name="GluePoint1633Y" fmla="*/ 539653 h 1849426"/>
                <a:gd name="GluePoint1634X" fmla="*/ 4908646 w 6386648"/>
                <a:gd name="GluePoint1634Y" fmla="*/ 521628 h 1849426"/>
                <a:gd name="GluePoint1635X" fmla="*/ 4926670 w 6386648"/>
                <a:gd name="GluePoint1635Y" fmla="*/ 503604 h 1849426"/>
                <a:gd name="GluePoint1636X" fmla="*/ 5419337 w 6386648"/>
                <a:gd name="GluePoint1636Y" fmla="*/ 497596 h 1849426"/>
                <a:gd name="GluePoint1637X" fmla="*/ 5437362 w 6386648"/>
                <a:gd name="GluePoint1637Y" fmla="*/ 515621 h 1849426"/>
                <a:gd name="GluePoint1638X" fmla="*/ 5419337 w 6386648"/>
                <a:gd name="GluePoint1638Y" fmla="*/ 533645 h 1849426"/>
                <a:gd name="GluePoint1639X" fmla="*/ 5401312 w 6386648"/>
                <a:gd name="GluePoint1639Y" fmla="*/ 515621 h 1849426"/>
                <a:gd name="GluePoint1640X" fmla="*/ 5419337 w 6386648"/>
                <a:gd name="GluePoint1640Y" fmla="*/ 497596 h 1849426"/>
                <a:gd name="GluePoint1641X" fmla="*/ 3610889 w 6386648"/>
                <a:gd name="GluePoint1641Y" fmla="*/ 497596 h 1849426"/>
                <a:gd name="GluePoint1642X" fmla="*/ 3628914 w 6386648"/>
                <a:gd name="GluePoint1642Y" fmla="*/ 515621 h 1849426"/>
                <a:gd name="GluePoint1643X" fmla="*/ 3610889 w 6386648"/>
                <a:gd name="GluePoint1643Y" fmla="*/ 533645 h 1849426"/>
                <a:gd name="GluePoint1644X" fmla="*/ 3592865 w 6386648"/>
                <a:gd name="GluePoint1644Y" fmla="*/ 515621 h 1849426"/>
                <a:gd name="GluePoint1645X" fmla="*/ 3610889 w 6386648"/>
                <a:gd name="GluePoint1645Y" fmla="*/ 497596 h 1849426"/>
                <a:gd name="GluePoint1646X" fmla="*/ 967309 w 6386648"/>
                <a:gd name="GluePoint1646Y" fmla="*/ 497596 h 1849426"/>
                <a:gd name="GluePoint1647X" fmla="*/ 985334 w 6386648"/>
                <a:gd name="GluePoint1647Y" fmla="*/ 515621 h 1849426"/>
                <a:gd name="GluePoint1648X" fmla="*/ 967309 w 6386648"/>
                <a:gd name="GluePoint1648Y" fmla="*/ 533645 h 1849426"/>
                <a:gd name="GluePoint1649X" fmla="*/ 949285 w 6386648"/>
                <a:gd name="GluePoint1649Y" fmla="*/ 515621 h 1849426"/>
                <a:gd name="GluePoint1650X" fmla="*/ 967309 w 6386648"/>
                <a:gd name="GluePoint1650Y" fmla="*/ 497596 h 1849426"/>
                <a:gd name="GluePoint1651X" fmla="*/ 450609 w 6386648"/>
                <a:gd name="GluePoint1651Y" fmla="*/ 497596 h 1849426"/>
                <a:gd name="GluePoint1652X" fmla="*/ 468634 w 6386648"/>
                <a:gd name="GluePoint1652Y" fmla="*/ 515621 h 1849426"/>
                <a:gd name="GluePoint1653X" fmla="*/ 450609 w 6386648"/>
                <a:gd name="GluePoint1653Y" fmla="*/ 533645 h 1849426"/>
                <a:gd name="GluePoint1654X" fmla="*/ 432585 w 6386648"/>
                <a:gd name="GluePoint1654Y" fmla="*/ 515621 h 1849426"/>
                <a:gd name="GluePoint1655X" fmla="*/ 450609 w 6386648"/>
                <a:gd name="GluePoint1655Y" fmla="*/ 497596 h 1849426"/>
                <a:gd name="GluePoint1656X" fmla="*/ 4632272 w 6386648"/>
                <a:gd name="GluePoint1656Y" fmla="*/ 485580 h 1849426"/>
                <a:gd name="GluePoint1657X" fmla="*/ 4650297 w 6386648"/>
                <a:gd name="GluePoint1657Y" fmla="*/ 503604 h 1849426"/>
                <a:gd name="GluePoint1658X" fmla="*/ 4632272 w 6386648"/>
                <a:gd name="GluePoint1658Y" fmla="*/ 521629 h 1849426"/>
                <a:gd name="GluePoint1659X" fmla="*/ 4614248 w 6386648"/>
                <a:gd name="GluePoint1659Y" fmla="*/ 503604 h 1849426"/>
                <a:gd name="GluePoint1660X" fmla="*/ 4632272 w 6386648"/>
                <a:gd name="GluePoint1660Y" fmla="*/ 485580 h 1849426"/>
                <a:gd name="GluePoint1661X" fmla="*/ 4379930 w 6386648"/>
                <a:gd name="GluePoint1661Y" fmla="*/ 485580 h 1849426"/>
                <a:gd name="GluePoint1662X" fmla="*/ 4397955 w 6386648"/>
                <a:gd name="GluePoint1662Y" fmla="*/ 503604 h 1849426"/>
                <a:gd name="GluePoint1663X" fmla="*/ 4379930 w 6386648"/>
                <a:gd name="GluePoint1663Y" fmla="*/ 521629 h 1849426"/>
                <a:gd name="GluePoint1664X" fmla="*/ 4361906 w 6386648"/>
                <a:gd name="GluePoint1664Y" fmla="*/ 503604 h 1849426"/>
                <a:gd name="GluePoint1665X" fmla="*/ 4379930 w 6386648"/>
                <a:gd name="GluePoint1665Y" fmla="*/ 485580 h 1849426"/>
                <a:gd name="GluePoint1666X" fmla="*/ 5160987 w 6386648"/>
                <a:gd name="GluePoint1666Y" fmla="*/ 479571 h 1849426"/>
                <a:gd name="GluePoint1667X" fmla="*/ 5179012 w 6386648"/>
                <a:gd name="GluePoint1667Y" fmla="*/ 497595 h 1849426"/>
                <a:gd name="GluePoint1668X" fmla="*/ 5160987 w 6386648"/>
                <a:gd name="GluePoint1668Y" fmla="*/ 515620 h 1849426"/>
                <a:gd name="GluePoint1669X" fmla="*/ 5142963 w 6386648"/>
                <a:gd name="GluePoint1669Y" fmla="*/ 497595 h 1849426"/>
                <a:gd name="GluePoint1670X" fmla="*/ 5160987 w 6386648"/>
                <a:gd name="GluePoint1670Y" fmla="*/ 479571 h 1849426"/>
                <a:gd name="GluePoint1671X" fmla="*/ 4241743 w 6386648"/>
                <a:gd name="GluePoint1671Y" fmla="*/ 479571 h 1849426"/>
                <a:gd name="GluePoint1672X" fmla="*/ 4259768 w 6386648"/>
                <a:gd name="GluePoint1672Y" fmla="*/ 497595 h 1849426"/>
                <a:gd name="GluePoint1673X" fmla="*/ 4241743 w 6386648"/>
                <a:gd name="GluePoint1673Y" fmla="*/ 515620 h 1849426"/>
                <a:gd name="GluePoint1674X" fmla="*/ 4223719 w 6386648"/>
                <a:gd name="GluePoint1674Y" fmla="*/ 497595 h 1849426"/>
                <a:gd name="GluePoint1675X" fmla="*/ 4241743 w 6386648"/>
                <a:gd name="GluePoint1675Y" fmla="*/ 479571 h 1849426"/>
                <a:gd name="GluePoint1676X" fmla="*/ 3821173 w 6386648"/>
                <a:gd name="GluePoint1676Y" fmla="*/ 479571 h 1849426"/>
                <a:gd name="GluePoint1677X" fmla="*/ 3839198 w 6386648"/>
                <a:gd name="GluePoint1677Y" fmla="*/ 497595 h 1849426"/>
                <a:gd name="GluePoint1678X" fmla="*/ 3821173 w 6386648"/>
                <a:gd name="GluePoint1678Y" fmla="*/ 515620 h 1849426"/>
                <a:gd name="GluePoint1679X" fmla="*/ 3803149 w 6386648"/>
                <a:gd name="GluePoint1679Y" fmla="*/ 497595 h 1849426"/>
                <a:gd name="GluePoint1680X" fmla="*/ 3821173 w 6386648"/>
                <a:gd name="GluePoint1680Y" fmla="*/ 479571 h 1849426"/>
                <a:gd name="GluePoint1681X" fmla="*/ 3364555 w 6386648"/>
                <a:gd name="GluePoint1681Y" fmla="*/ 479571 h 1849426"/>
                <a:gd name="GluePoint1682X" fmla="*/ 3382580 w 6386648"/>
                <a:gd name="GluePoint1682Y" fmla="*/ 497595 h 1849426"/>
                <a:gd name="GluePoint1683X" fmla="*/ 3364555 w 6386648"/>
                <a:gd name="GluePoint1683Y" fmla="*/ 515620 h 1849426"/>
                <a:gd name="GluePoint1684X" fmla="*/ 3346531 w 6386648"/>
                <a:gd name="GluePoint1684Y" fmla="*/ 497595 h 1849426"/>
                <a:gd name="GluePoint1685X" fmla="*/ 3364555 w 6386648"/>
                <a:gd name="GluePoint1685Y" fmla="*/ 479571 h 1849426"/>
                <a:gd name="GluePoint1686X" fmla="*/ 1093480 w 6386648"/>
                <a:gd name="GluePoint1686Y" fmla="*/ 479571 h 1849426"/>
                <a:gd name="GluePoint1687X" fmla="*/ 1111505 w 6386648"/>
                <a:gd name="GluePoint1687Y" fmla="*/ 497595 h 1849426"/>
                <a:gd name="GluePoint1688X" fmla="*/ 1093480 w 6386648"/>
                <a:gd name="GluePoint1688Y" fmla="*/ 515620 h 1849426"/>
                <a:gd name="GluePoint1689X" fmla="*/ 1075456 w 6386648"/>
                <a:gd name="GluePoint1689Y" fmla="*/ 497595 h 1849426"/>
                <a:gd name="GluePoint1690X" fmla="*/ 1093480 w 6386648"/>
                <a:gd name="GluePoint1690Y" fmla="*/ 479571 h 1849426"/>
                <a:gd name="GluePoint1691X" fmla="*/ 5299175 w 6386648"/>
                <a:gd name="GluePoint1691Y" fmla="*/ 473563 h 1849426"/>
                <a:gd name="GluePoint1692X" fmla="*/ 5317200 w 6386648"/>
                <a:gd name="GluePoint1692Y" fmla="*/ 491587 h 1849426"/>
                <a:gd name="GluePoint1693X" fmla="*/ 5299175 w 6386648"/>
                <a:gd name="GluePoint1693Y" fmla="*/ 509612 h 1849426"/>
                <a:gd name="GluePoint1694X" fmla="*/ 5281150 w 6386648"/>
                <a:gd name="GluePoint1694Y" fmla="*/ 491587 h 1849426"/>
                <a:gd name="GluePoint1695X" fmla="*/ 5299175 w 6386648"/>
                <a:gd name="GluePoint1695Y" fmla="*/ 473563 h 1849426"/>
                <a:gd name="GluePoint1696X" fmla="*/ 4506101 w 6386648"/>
                <a:gd name="GluePoint1696Y" fmla="*/ 473563 h 1849426"/>
                <a:gd name="GluePoint1697X" fmla="*/ 4524126 w 6386648"/>
                <a:gd name="GluePoint1697Y" fmla="*/ 491587 h 1849426"/>
                <a:gd name="GluePoint1698X" fmla="*/ 4506101 w 6386648"/>
                <a:gd name="GluePoint1698Y" fmla="*/ 509612 h 1849426"/>
                <a:gd name="GluePoint1699X" fmla="*/ 4488077 w 6386648"/>
                <a:gd name="GluePoint1699Y" fmla="*/ 491587 h 1849426"/>
                <a:gd name="GluePoint1700X" fmla="*/ 4506101 w 6386648"/>
                <a:gd name="GluePoint1700Y" fmla="*/ 473563 h 1849426"/>
                <a:gd name="GluePoint1701X" fmla="*/ 4115572 w 6386648"/>
                <a:gd name="GluePoint1701Y" fmla="*/ 473563 h 1849426"/>
                <a:gd name="GluePoint1702X" fmla="*/ 4133597 w 6386648"/>
                <a:gd name="GluePoint1702Y" fmla="*/ 491587 h 1849426"/>
                <a:gd name="GluePoint1703X" fmla="*/ 4115572 w 6386648"/>
                <a:gd name="GluePoint1703Y" fmla="*/ 509612 h 1849426"/>
                <a:gd name="GluePoint1704X" fmla="*/ 4097548 w 6386648"/>
                <a:gd name="GluePoint1704Y" fmla="*/ 491587 h 1849426"/>
                <a:gd name="GluePoint1705X" fmla="*/ 4115572 w 6386648"/>
                <a:gd name="GluePoint1705Y" fmla="*/ 473563 h 1849426"/>
                <a:gd name="GluePoint1706X" fmla="*/ 2295107 w 6386648"/>
                <a:gd name="GluePoint1706Y" fmla="*/ 473563 h 1849426"/>
                <a:gd name="GluePoint1707X" fmla="*/ 2313132 w 6386648"/>
                <a:gd name="GluePoint1707Y" fmla="*/ 491587 h 1849426"/>
                <a:gd name="GluePoint1708X" fmla="*/ 2295107 w 6386648"/>
                <a:gd name="GluePoint1708Y" fmla="*/ 509612 h 1849426"/>
                <a:gd name="GluePoint1709X" fmla="*/ 2277083 w 6386648"/>
                <a:gd name="GluePoint1709Y" fmla="*/ 491587 h 1849426"/>
                <a:gd name="GluePoint1710X" fmla="*/ 2295107 w 6386648"/>
                <a:gd name="GluePoint1710Y" fmla="*/ 473563 h 1849426"/>
                <a:gd name="GluePoint1711X" fmla="*/ 1838489 w 6386648"/>
                <a:gd name="GluePoint1711Y" fmla="*/ 473563 h 1849426"/>
                <a:gd name="GluePoint1712X" fmla="*/ 1856514 w 6386648"/>
                <a:gd name="GluePoint1712Y" fmla="*/ 491587 h 1849426"/>
                <a:gd name="GluePoint1713X" fmla="*/ 1838489 w 6386648"/>
                <a:gd name="GluePoint1713Y" fmla="*/ 509612 h 1849426"/>
                <a:gd name="GluePoint1714X" fmla="*/ 1820465 w 6386648"/>
                <a:gd name="GluePoint1714Y" fmla="*/ 491587 h 1849426"/>
                <a:gd name="GluePoint1715X" fmla="*/ 1838489 w 6386648"/>
                <a:gd name="GluePoint1715Y" fmla="*/ 473563 h 1849426"/>
                <a:gd name="GluePoint1716X" fmla="*/ 2889912 w 6386648"/>
                <a:gd name="GluePoint1716Y" fmla="*/ 467555 h 1849426"/>
                <a:gd name="GluePoint1717X" fmla="*/ 2907937 w 6386648"/>
                <a:gd name="GluePoint1717Y" fmla="*/ 485580 h 1849426"/>
                <a:gd name="GluePoint1718X" fmla="*/ 2889912 w 6386648"/>
                <a:gd name="GluePoint1718Y" fmla="*/ 503604 h 1849426"/>
                <a:gd name="GluePoint1719X" fmla="*/ 2871888 w 6386648"/>
                <a:gd name="GluePoint1719Y" fmla="*/ 485580 h 1849426"/>
                <a:gd name="GluePoint1720X" fmla="*/ 2889912 w 6386648"/>
                <a:gd name="GluePoint1720Y" fmla="*/ 467555 h 1849426"/>
                <a:gd name="GluePoint1721X" fmla="*/ 2108855 w 6386648"/>
                <a:gd name="GluePoint1721Y" fmla="*/ 467555 h 1849426"/>
                <a:gd name="GluePoint1722X" fmla="*/ 2126880 w 6386648"/>
                <a:gd name="GluePoint1722Y" fmla="*/ 485580 h 1849426"/>
                <a:gd name="GluePoint1723X" fmla="*/ 2108855 w 6386648"/>
                <a:gd name="GluePoint1723Y" fmla="*/ 503604 h 1849426"/>
                <a:gd name="GluePoint1724X" fmla="*/ 2090831 w 6386648"/>
                <a:gd name="GluePoint1724Y" fmla="*/ 485580 h 1849426"/>
                <a:gd name="GluePoint1725X" fmla="*/ 2108855 w 6386648"/>
                <a:gd name="GluePoint1725Y" fmla="*/ 467555 h 1849426"/>
                <a:gd name="GluePoint1726X" fmla="*/ 1616189 w 6386648"/>
                <a:gd name="GluePoint1726Y" fmla="*/ 467555 h 1849426"/>
                <a:gd name="GluePoint1727X" fmla="*/ 1634213 w 6386648"/>
                <a:gd name="GluePoint1727Y" fmla="*/ 485580 h 1849426"/>
                <a:gd name="GluePoint1728X" fmla="*/ 1616189 w 6386648"/>
                <a:gd name="GluePoint1728Y" fmla="*/ 503604 h 1849426"/>
                <a:gd name="GluePoint1729X" fmla="*/ 1598164 w 6386648"/>
                <a:gd name="GluePoint1729Y" fmla="*/ 485580 h 1849426"/>
                <a:gd name="GluePoint1730X" fmla="*/ 1616189 w 6386648"/>
                <a:gd name="GluePoint1730Y" fmla="*/ 467555 h 1849426"/>
                <a:gd name="GluePoint1731X" fmla="*/ 330447 w 6386648"/>
                <a:gd name="GluePoint1731Y" fmla="*/ 467555 h 1849426"/>
                <a:gd name="GluePoint1732X" fmla="*/ 348472 w 6386648"/>
                <a:gd name="GluePoint1732Y" fmla="*/ 485580 h 1849426"/>
                <a:gd name="GluePoint1733X" fmla="*/ 330447 w 6386648"/>
                <a:gd name="GluePoint1733Y" fmla="*/ 503604 h 1849426"/>
                <a:gd name="GluePoint1734X" fmla="*/ 312423 w 6386648"/>
                <a:gd name="GluePoint1734Y" fmla="*/ 485580 h 1849426"/>
                <a:gd name="GluePoint1735X" fmla="*/ 330447 w 6386648"/>
                <a:gd name="GluePoint1735Y" fmla="*/ 467555 h 1849426"/>
                <a:gd name="GluePoint1736X" fmla="*/ 3935328 w 6386648"/>
                <a:gd name="GluePoint1736Y" fmla="*/ 461547 h 1849426"/>
                <a:gd name="GluePoint1737X" fmla="*/ 3953353 w 6386648"/>
                <a:gd name="GluePoint1737Y" fmla="*/ 479571 h 1849426"/>
                <a:gd name="GluePoint1738X" fmla="*/ 3935328 w 6386648"/>
                <a:gd name="GluePoint1738Y" fmla="*/ 497596 h 1849426"/>
                <a:gd name="GluePoint1739X" fmla="*/ 3917304 w 6386648"/>
                <a:gd name="GluePoint1739Y" fmla="*/ 479571 h 1849426"/>
                <a:gd name="GluePoint1740X" fmla="*/ 3935328 w 6386648"/>
                <a:gd name="GluePoint1740Y" fmla="*/ 461547 h 1849426"/>
                <a:gd name="GluePoint1741X" fmla="*/ 6224427 w 6386648"/>
                <a:gd name="GluePoint1741Y" fmla="*/ 455539 h 1849426"/>
                <a:gd name="GluePoint1742X" fmla="*/ 6242452 w 6386648"/>
                <a:gd name="GluePoint1742Y" fmla="*/ 473563 h 1849426"/>
                <a:gd name="GluePoint1743X" fmla="*/ 6224427 w 6386648"/>
                <a:gd name="GluePoint1743Y" fmla="*/ 491588 h 1849426"/>
                <a:gd name="GluePoint1744X" fmla="*/ 6206403 w 6386648"/>
                <a:gd name="GluePoint1744Y" fmla="*/ 473563 h 1849426"/>
                <a:gd name="GluePoint1745X" fmla="*/ 6224427 w 6386648"/>
                <a:gd name="GluePoint1745Y" fmla="*/ 455539 h 1849426"/>
                <a:gd name="GluePoint1746X" fmla="*/ 6110273 w 6386648"/>
                <a:gd name="GluePoint1746Y" fmla="*/ 455539 h 1849426"/>
                <a:gd name="GluePoint1747X" fmla="*/ 6128298 w 6386648"/>
                <a:gd name="GluePoint1747Y" fmla="*/ 473563 h 1849426"/>
                <a:gd name="GluePoint1748X" fmla="*/ 6110273 w 6386648"/>
                <a:gd name="GluePoint1748Y" fmla="*/ 491588 h 1849426"/>
                <a:gd name="GluePoint1749X" fmla="*/ 6092248 w 6386648"/>
                <a:gd name="GluePoint1749Y" fmla="*/ 473563 h 1849426"/>
                <a:gd name="GluePoint1750X" fmla="*/ 6110273 w 6386648"/>
                <a:gd name="GluePoint1750Y" fmla="*/ 455539 h 1849426"/>
                <a:gd name="GluePoint1751X" fmla="*/ 3496734 w 6386648"/>
                <a:gd name="GluePoint1751Y" fmla="*/ 455539 h 1849426"/>
                <a:gd name="GluePoint1752X" fmla="*/ 3514759 w 6386648"/>
                <a:gd name="GluePoint1752Y" fmla="*/ 473563 h 1849426"/>
                <a:gd name="GluePoint1753X" fmla="*/ 3496734 w 6386648"/>
                <a:gd name="GluePoint1753Y" fmla="*/ 491588 h 1849426"/>
                <a:gd name="GluePoint1754X" fmla="*/ 3478709 w 6386648"/>
                <a:gd name="GluePoint1754Y" fmla="*/ 473563 h 1849426"/>
                <a:gd name="GluePoint1755X" fmla="*/ 3496734 w 6386648"/>
                <a:gd name="GluePoint1755Y" fmla="*/ 455539 h 1849426"/>
                <a:gd name="GluePoint1756X" fmla="*/ 1333805 w 6386648"/>
                <a:gd name="GluePoint1756Y" fmla="*/ 455539 h 1849426"/>
                <a:gd name="GluePoint1757X" fmla="*/ 1351830 w 6386648"/>
                <a:gd name="GluePoint1757Y" fmla="*/ 473563 h 1849426"/>
                <a:gd name="GluePoint1758X" fmla="*/ 1333805 w 6386648"/>
                <a:gd name="GluePoint1758Y" fmla="*/ 491588 h 1849426"/>
                <a:gd name="GluePoint1759X" fmla="*/ 1315781 w 6386648"/>
                <a:gd name="GluePoint1759Y" fmla="*/ 473563 h 1849426"/>
                <a:gd name="GluePoint1760X" fmla="*/ 1333805 w 6386648"/>
                <a:gd name="GluePoint1760Y" fmla="*/ 455539 h 1849426"/>
                <a:gd name="GluePoint1761X" fmla="*/ 2727693 w 6386648"/>
                <a:gd name="GluePoint1761Y" fmla="*/ 449531 h 1849426"/>
                <a:gd name="GluePoint1762X" fmla="*/ 2745718 w 6386648"/>
                <a:gd name="GluePoint1762Y" fmla="*/ 467555 h 1849426"/>
                <a:gd name="GluePoint1763X" fmla="*/ 2727693 w 6386648"/>
                <a:gd name="GluePoint1763Y" fmla="*/ 485580 h 1849426"/>
                <a:gd name="GluePoint1764X" fmla="*/ 2709669 w 6386648"/>
                <a:gd name="GluePoint1764Y" fmla="*/ 467555 h 1849426"/>
                <a:gd name="GluePoint1765X" fmla="*/ 2727693 w 6386648"/>
                <a:gd name="GluePoint1765Y" fmla="*/ 449531 h 1849426"/>
                <a:gd name="GluePoint1766X" fmla="*/ 2607530 w 6386648"/>
                <a:gd name="GluePoint1766Y" fmla="*/ 449531 h 1849426"/>
                <a:gd name="GluePoint1767X" fmla="*/ 2625555 w 6386648"/>
                <a:gd name="GluePoint1767Y" fmla="*/ 467555 h 1849426"/>
                <a:gd name="GluePoint1768X" fmla="*/ 2607530 w 6386648"/>
                <a:gd name="GluePoint1768Y" fmla="*/ 485580 h 1849426"/>
                <a:gd name="GluePoint1769X" fmla="*/ 2589506 w 6386648"/>
                <a:gd name="GluePoint1769Y" fmla="*/ 467555 h 1849426"/>
                <a:gd name="GluePoint1770X" fmla="*/ 2607530 w 6386648"/>
                <a:gd name="GluePoint1770Y" fmla="*/ 449531 h 1849426"/>
                <a:gd name="GluePoint1771X" fmla="*/ 5797850 w 6386648"/>
                <a:gd name="GluePoint1771Y" fmla="*/ 443523 h 1849426"/>
                <a:gd name="GluePoint1772X" fmla="*/ 5815875 w 6386648"/>
                <a:gd name="GluePoint1772Y" fmla="*/ 461547 h 1849426"/>
                <a:gd name="GluePoint1773X" fmla="*/ 5797850 w 6386648"/>
                <a:gd name="GluePoint1773Y" fmla="*/ 479572 h 1849426"/>
                <a:gd name="GluePoint1774X" fmla="*/ 5779826 w 6386648"/>
                <a:gd name="GluePoint1774Y" fmla="*/ 461547 h 1849426"/>
                <a:gd name="GluePoint1775X" fmla="*/ 5797850 w 6386648"/>
                <a:gd name="GluePoint1775Y" fmla="*/ 443523 h 1849426"/>
                <a:gd name="GluePoint1776X" fmla="*/ 5653655 w 6386648"/>
                <a:gd name="GluePoint1776Y" fmla="*/ 443523 h 1849426"/>
                <a:gd name="GluePoint1777X" fmla="*/ 5671680 w 6386648"/>
                <a:gd name="GluePoint1777Y" fmla="*/ 461547 h 1849426"/>
                <a:gd name="GluePoint1778X" fmla="*/ 5653655 w 6386648"/>
                <a:gd name="GluePoint1778Y" fmla="*/ 479572 h 1849426"/>
                <a:gd name="GluePoint1779X" fmla="*/ 5635631 w 6386648"/>
                <a:gd name="GluePoint1779Y" fmla="*/ 461547 h 1849426"/>
                <a:gd name="GluePoint1780X" fmla="*/ 5653655 w 6386648"/>
                <a:gd name="GluePoint1780Y" fmla="*/ 443523 h 1849426"/>
                <a:gd name="GluePoint1781X" fmla="*/ 96129 w 6386648"/>
                <a:gd name="GluePoint1781Y" fmla="*/ 437514 h 1849426"/>
                <a:gd name="GluePoint1782X" fmla="*/ 114154 w 6386648"/>
                <a:gd name="GluePoint1782Y" fmla="*/ 455539 h 1849426"/>
                <a:gd name="GluePoint1783X" fmla="*/ 96129 w 6386648"/>
                <a:gd name="GluePoint1783Y" fmla="*/ 473563 h 1849426"/>
                <a:gd name="GluePoint1784X" fmla="*/ 78105 w 6386648"/>
                <a:gd name="GluePoint1784Y" fmla="*/ 455539 h 1849426"/>
                <a:gd name="GluePoint1785X" fmla="*/ 96129 w 6386648"/>
                <a:gd name="GluePoint1785Y" fmla="*/ 437514 h 1849426"/>
                <a:gd name="GluePoint1786X" fmla="*/ 3058140 w 6386648"/>
                <a:gd name="GluePoint1786Y" fmla="*/ 431506 h 1849426"/>
                <a:gd name="GluePoint1787X" fmla="*/ 3076165 w 6386648"/>
                <a:gd name="GluePoint1787Y" fmla="*/ 449530 h 1849426"/>
                <a:gd name="GluePoint1788X" fmla="*/ 3058140 w 6386648"/>
                <a:gd name="GluePoint1788Y" fmla="*/ 467555 h 1849426"/>
                <a:gd name="GluePoint1789X" fmla="*/ 3040116 w 6386648"/>
                <a:gd name="GluePoint1789Y" fmla="*/ 449530 h 1849426"/>
                <a:gd name="GluePoint1790X" fmla="*/ 3058140 w 6386648"/>
                <a:gd name="GluePoint1790Y" fmla="*/ 431506 h 1849426"/>
                <a:gd name="GluePoint1791X" fmla="*/ 2493375 w 6386648"/>
                <a:gd name="GluePoint1791Y" fmla="*/ 431506 h 1849426"/>
                <a:gd name="GluePoint1792X" fmla="*/ 2511400 w 6386648"/>
                <a:gd name="GluePoint1792Y" fmla="*/ 449530 h 1849426"/>
                <a:gd name="GluePoint1793X" fmla="*/ 2493375 w 6386648"/>
                <a:gd name="GluePoint1793Y" fmla="*/ 467555 h 1849426"/>
                <a:gd name="GluePoint1794X" fmla="*/ 2475351 w 6386648"/>
                <a:gd name="GluePoint1794Y" fmla="*/ 449530 h 1849426"/>
                <a:gd name="GluePoint1795X" fmla="*/ 2493375 w 6386648"/>
                <a:gd name="GluePoint1795Y" fmla="*/ 431506 h 1849426"/>
                <a:gd name="GluePoint1796X" fmla="*/ 216292 w 6386648"/>
                <a:gd name="GluePoint1796Y" fmla="*/ 431506 h 1849426"/>
                <a:gd name="GluePoint1797X" fmla="*/ 234317 w 6386648"/>
                <a:gd name="GluePoint1797Y" fmla="*/ 449530 h 1849426"/>
                <a:gd name="GluePoint1798X" fmla="*/ 216292 w 6386648"/>
                <a:gd name="GluePoint1798Y" fmla="*/ 467555 h 1849426"/>
                <a:gd name="GluePoint1799X" fmla="*/ 198268 w 6386648"/>
                <a:gd name="GluePoint1799Y" fmla="*/ 449530 h 1849426"/>
                <a:gd name="GluePoint1800X" fmla="*/ 216292 w 6386648"/>
                <a:gd name="GluePoint1800Y" fmla="*/ 431506 h 1849426"/>
                <a:gd name="GluePoint1801X" fmla="*/ 4758442 w 6386648"/>
                <a:gd name="GluePoint1801Y" fmla="*/ 425498 h 1849426"/>
                <a:gd name="GluePoint1802X" fmla="*/ 4776467 w 6386648"/>
                <a:gd name="GluePoint1802Y" fmla="*/ 443522 h 1849426"/>
                <a:gd name="GluePoint1803X" fmla="*/ 4758442 w 6386648"/>
                <a:gd name="GluePoint1803Y" fmla="*/ 461547 h 1849426"/>
                <a:gd name="GluePoint1804X" fmla="*/ 4740417 w 6386648"/>
                <a:gd name="GluePoint1804Y" fmla="*/ 443522 h 1849426"/>
                <a:gd name="GluePoint1805X" fmla="*/ 4758442 w 6386648"/>
                <a:gd name="GluePoint1805Y" fmla="*/ 425498 h 1849426"/>
                <a:gd name="GluePoint1806X" fmla="*/ 1453968 w 6386648"/>
                <a:gd name="GluePoint1806Y" fmla="*/ 425498 h 1849426"/>
                <a:gd name="GluePoint1807X" fmla="*/ 1471993 w 6386648"/>
                <a:gd name="GluePoint1807Y" fmla="*/ 443522 h 1849426"/>
                <a:gd name="GluePoint1808X" fmla="*/ 1453968 w 6386648"/>
                <a:gd name="GluePoint1808Y" fmla="*/ 461547 h 1849426"/>
                <a:gd name="GluePoint1809X" fmla="*/ 1435944 w 6386648"/>
                <a:gd name="GluePoint1809Y" fmla="*/ 443522 h 1849426"/>
                <a:gd name="GluePoint1810X" fmla="*/ 1453968 w 6386648"/>
                <a:gd name="GluePoint1810Y" fmla="*/ 425498 h 1849426"/>
                <a:gd name="GluePoint1811X" fmla="*/ 552748 w 6386648"/>
                <a:gd name="GluePoint1811Y" fmla="*/ 425498 h 1849426"/>
                <a:gd name="GluePoint1812X" fmla="*/ 570773 w 6386648"/>
                <a:gd name="GluePoint1812Y" fmla="*/ 443522 h 1849426"/>
                <a:gd name="GluePoint1813X" fmla="*/ 552748 w 6386648"/>
                <a:gd name="GluePoint1813Y" fmla="*/ 461547 h 1849426"/>
                <a:gd name="GluePoint1814X" fmla="*/ 534724 w 6386648"/>
                <a:gd name="GluePoint1814Y" fmla="*/ 443522 h 1849426"/>
                <a:gd name="GluePoint1815X" fmla="*/ 552748 w 6386648"/>
                <a:gd name="GluePoint1815Y" fmla="*/ 425498 h 1849426"/>
                <a:gd name="GluePoint1816X" fmla="*/ 1742358 w 6386648"/>
                <a:gd name="GluePoint1816Y" fmla="*/ 419490 h 1849426"/>
                <a:gd name="GluePoint1817X" fmla="*/ 1760383 w 6386648"/>
                <a:gd name="GluePoint1817Y" fmla="*/ 437514 h 1849426"/>
                <a:gd name="GluePoint1818X" fmla="*/ 1742358 w 6386648"/>
                <a:gd name="GluePoint1818Y" fmla="*/ 455539 h 1849426"/>
                <a:gd name="GluePoint1819X" fmla="*/ 1724334 w 6386648"/>
                <a:gd name="GluePoint1819Y" fmla="*/ 437514 h 1849426"/>
                <a:gd name="GluePoint1820X" fmla="*/ 1742358 w 6386648"/>
                <a:gd name="GluePoint1820Y" fmla="*/ 419490 h 1849426"/>
                <a:gd name="GluePoint1821X" fmla="*/ 1183602 w 6386648"/>
                <a:gd name="GluePoint1821Y" fmla="*/ 413482 h 1849426"/>
                <a:gd name="GluePoint1822X" fmla="*/ 1201627 w 6386648"/>
                <a:gd name="GluePoint1822Y" fmla="*/ 431506 h 1849426"/>
                <a:gd name="GluePoint1823X" fmla="*/ 1183602 w 6386648"/>
                <a:gd name="GluePoint1823Y" fmla="*/ 449531 h 1849426"/>
                <a:gd name="GluePoint1824X" fmla="*/ 1165578 w 6386648"/>
                <a:gd name="GluePoint1824Y" fmla="*/ 431506 h 1849426"/>
                <a:gd name="GluePoint1825X" fmla="*/ 1183602 w 6386648"/>
                <a:gd name="GluePoint1825Y" fmla="*/ 413482 h 1849426"/>
                <a:gd name="GluePoint1826X" fmla="*/ 895212 w 6386648"/>
                <a:gd name="GluePoint1826Y" fmla="*/ 413482 h 1849426"/>
                <a:gd name="GluePoint1827X" fmla="*/ 913236 w 6386648"/>
                <a:gd name="GluePoint1827Y" fmla="*/ 431506 h 1849426"/>
                <a:gd name="GluePoint1828X" fmla="*/ 895212 w 6386648"/>
                <a:gd name="GluePoint1828Y" fmla="*/ 449531 h 1849426"/>
                <a:gd name="GluePoint1829X" fmla="*/ 877187 w 6386648"/>
                <a:gd name="GluePoint1829Y" fmla="*/ 431506 h 1849426"/>
                <a:gd name="GluePoint1830X" fmla="*/ 895212 w 6386648"/>
                <a:gd name="GluePoint1830Y" fmla="*/ 413482 h 1849426"/>
                <a:gd name="GluePoint1831X" fmla="*/ 672910 w 6386648"/>
                <a:gd name="GluePoint1831Y" fmla="*/ 413482 h 1849426"/>
                <a:gd name="GluePoint1832X" fmla="*/ 690935 w 6386648"/>
                <a:gd name="GluePoint1832Y" fmla="*/ 431506 h 1849426"/>
                <a:gd name="GluePoint1833X" fmla="*/ 672910 w 6386648"/>
                <a:gd name="GluePoint1833Y" fmla="*/ 449531 h 1849426"/>
                <a:gd name="GluePoint1834X" fmla="*/ 654886 w 6386648"/>
                <a:gd name="GluePoint1834Y" fmla="*/ 431506 h 1849426"/>
                <a:gd name="GluePoint1835X" fmla="*/ 672910 w 6386648"/>
                <a:gd name="GluePoint1835Y" fmla="*/ 413482 h 1849426"/>
                <a:gd name="GluePoint1836X" fmla="*/ 3719035 w 6386648"/>
                <a:gd name="GluePoint1836Y" fmla="*/ 407474 h 1849426"/>
                <a:gd name="GluePoint1837X" fmla="*/ 3737060 w 6386648"/>
                <a:gd name="GluePoint1837Y" fmla="*/ 425499 h 1849426"/>
                <a:gd name="GluePoint1838X" fmla="*/ 3719035 w 6386648"/>
                <a:gd name="GluePoint1838Y" fmla="*/ 443523 h 1849426"/>
                <a:gd name="GluePoint1839X" fmla="*/ 3701011 w 6386648"/>
                <a:gd name="GluePoint1839Y" fmla="*/ 425499 h 1849426"/>
                <a:gd name="GluePoint1840X" fmla="*/ 3719035 w 6386648"/>
                <a:gd name="GluePoint1840Y" fmla="*/ 407474 h 1849426"/>
                <a:gd name="GluePoint1841X" fmla="*/ 6002126 w 6386648"/>
                <a:gd name="GluePoint1841Y" fmla="*/ 401466 h 1849426"/>
                <a:gd name="GluePoint1842X" fmla="*/ 6020151 w 6386648"/>
                <a:gd name="GluePoint1842Y" fmla="*/ 419490 h 1849426"/>
                <a:gd name="GluePoint1843X" fmla="*/ 6002126 w 6386648"/>
                <a:gd name="GluePoint1843Y" fmla="*/ 437515 h 1849426"/>
                <a:gd name="GluePoint1844X" fmla="*/ 5984102 w 6386648"/>
                <a:gd name="GluePoint1844Y" fmla="*/ 419490 h 1849426"/>
                <a:gd name="GluePoint1845X" fmla="*/ 6002126 w 6386648"/>
                <a:gd name="GluePoint1845Y" fmla="*/ 401466 h 1849426"/>
                <a:gd name="GluePoint1846X" fmla="*/ 1970668 w 6386648"/>
                <a:gd name="GluePoint1846Y" fmla="*/ 401466 h 1849426"/>
                <a:gd name="GluePoint1847X" fmla="*/ 1988693 w 6386648"/>
                <a:gd name="GluePoint1847Y" fmla="*/ 419490 h 1849426"/>
                <a:gd name="GluePoint1848X" fmla="*/ 1970668 w 6386648"/>
                <a:gd name="GluePoint1848Y" fmla="*/ 437515 h 1849426"/>
                <a:gd name="GluePoint1849X" fmla="*/ 1952644 w 6386648"/>
                <a:gd name="GluePoint1849Y" fmla="*/ 419490 h 1849426"/>
                <a:gd name="GluePoint1850X" fmla="*/ 1970668 w 6386648"/>
                <a:gd name="GluePoint1850Y" fmla="*/ 401466 h 1849426"/>
                <a:gd name="GluePoint1851X" fmla="*/ 5533492 w 6386648"/>
                <a:gd name="GluePoint1851Y" fmla="*/ 395457 h 1849426"/>
                <a:gd name="GluePoint1852X" fmla="*/ 5551517 w 6386648"/>
                <a:gd name="GluePoint1852Y" fmla="*/ 413481 h 1849426"/>
                <a:gd name="GluePoint1853X" fmla="*/ 5533492 w 6386648"/>
                <a:gd name="GluePoint1853Y" fmla="*/ 431506 h 1849426"/>
                <a:gd name="GluePoint1854X" fmla="*/ 5515468 w 6386648"/>
                <a:gd name="GluePoint1854Y" fmla="*/ 413481 h 1849426"/>
                <a:gd name="GluePoint1855X" fmla="*/ 5533492 w 6386648"/>
                <a:gd name="GluePoint1855Y" fmla="*/ 395457 h 1849426"/>
                <a:gd name="GluePoint1856X" fmla="*/ 3166287 w 6386648"/>
                <a:gd name="GluePoint1856Y" fmla="*/ 395457 h 1849426"/>
                <a:gd name="GluePoint1857X" fmla="*/ 3184312 w 6386648"/>
                <a:gd name="GluePoint1857Y" fmla="*/ 413481 h 1849426"/>
                <a:gd name="GluePoint1858X" fmla="*/ 3166287 w 6386648"/>
                <a:gd name="GluePoint1858Y" fmla="*/ 431506 h 1849426"/>
                <a:gd name="GluePoint1859X" fmla="*/ 3148262 w 6386648"/>
                <a:gd name="GluePoint1859Y" fmla="*/ 413481 h 1849426"/>
                <a:gd name="GluePoint1860X" fmla="*/ 3166287 w 6386648"/>
                <a:gd name="GluePoint1860Y" fmla="*/ 395457 h 1849426"/>
                <a:gd name="GluePoint1861X" fmla="*/ 2373213 w 6386648"/>
                <a:gd name="GluePoint1861Y" fmla="*/ 395457 h 1849426"/>
                <a:gd name="GluePoint1862X" fmla="*/ 2391238 w 6386648"/>
                <a:gd name="GluePoint1862Y" fmla="*/ 413481 h 1849426"/>
                <a:gd name="GluePoint1863X" fmla="*/ 2373213 w 6386648"/>
                <a:gd name="GluePoint1863Y" fmla="*/ 431506 h 1849426"/>
                <a:gd name="GluePoint1864X" fmla="*/ 2355189 w 6386648"/>
                <a:gd name="GluePoint1864Y" fmla="*/ 413481 h 1849426"/>
                <a:gd name="GluePoint1865X" fmla="*/ 2373213 w 6386648"/>
                <a:gd name="GluePoint1865Y" fmla="*/ 395457 h 1849426"/>
                <a:gd name="GluePoint1866X" fmla="*/ 787065 w 6386648"/>
                <a:gd name="GluePoint1866Y" fmla="*/ 395457 h 1849426"/>
                <a:gd name="GluePoint1867X" fmla="*/ 805090 w 6386648"/>
                <a:gd name="GluePoint1867Y" fmla="*/ 413481 h 1849426"/>
                <a:gd name="GluePoint1868X" fmla="*/ 787065 w 6386648"/>
                <a:gd name="GluePoint1868Y" fmla="*/ 431506 h 1849426"/>
                <a:gd name="GluePoint1869X" fmla="*/ 769041 w 6386648"/>
                <a:gd name="GluePoint1869Y" fmla="*/ 413481 h 1849426"/>
                <a:gd name="GluePoint1870X" fmla="*/ 787065 w 6386648"/>
                <a:gd name="GluePoint1870Y" fmla="*/ 395457 h 1849426"/>
                <a:gd name="GluePoint1871X" fmla="*/ 6344591 w 6386648"/>
                <a:gd name="GluePoint1871Y" fmla="*/ 389449 h 1849426"/>
                <a:gd name="GluePoint1872X" fmla="*/ 6362615 w 6386648"/>
                <a:gd name="GluePoint1872Y" fmla="*/ 407473 h 1849426"/>
                <a:gd name="GluePoint1873X" fmla="*/ 6344591 w 6386648"/>
                <a:gd name="GluePoint1873Y" fmla="*/ 425498 h 1849426"/>
                <a:gd name="GluePoint1874X" fmla="*/ 6326566 w 6386648"/>
                <a:gd name="GluePoint1874Y" fmla="*/ 407473 h 1849426"/>
                <a:gd name="GluePoint1875X" fmla="*/ 6344591 w 6386648"/>
                <a:gd name="GluePoint1875Y" fmla="*/ 389449 h 1849426"/>
                <a:gd name="GluePoint1876X" fmla="*/ 5407321 w 6386648"/>
                <a:gd name="GluePoint1876Y" fmla="*/ 383441 h 1849426"/>
                <a:gd name="GluePoint1877X" fmla="*/ 5425346 w 6386648"/>
                <a:gd name="GluePoint1877Y" fmla="*/ 401465 h 1849426"/>
                <a:gd name="GluePoint1878X" fmla="*/ 5407321 w 6386648"/>
                <a:gd name="GluePoint1878Y" fmla="*/ 419490 h 1849426"/>
                <a:gd name="GluePoint1879X" fmla="*/ 5389297 w 6386648"/>
                <a:gd name="GluePoint1879Y" fmla="*/ 401465 h 1849426"/>
                <a:gd name="GluePoint1880X" fmla="*/ 5407321 w 6386648"/>
                <a:gd name="GluePoint1880Y" fmla="*/ 383441 h 1849426"/>
                <a:gd name="GluePoint1881X" fmla="*/ 5233085 w 6386648"/>
                <a:gd name="GluePoint1881Y" fmla="*/ 383441 h 1849426"/>
                <a:gd name="GluePoint1882X" fmla="*/ 5251110 w 6386648"/>
                <a:gd name="GluePoint1882Y" fmla="*/ 401465 h 1849426"/>
                <a:gd name="GluePoint1883X" fmla="*/ 5233085 w 6386648"/>
                <a:gd name="GluePoint1883Y" fmla="*/ 419490 h 1849426"/>
                <a:gd name="GluePoint1884X" fmla="*/ 5215061 w 6386648"/>
                <a:gd name="GluePoint1884Y" fmla="*/ 401465 h 1849426"/>
                <a:gd name="GluePoint1885X" fmla="*/ 5233085 w 6386648"/>
                <a:gd name="GluePoint1885Y" fmla="*/ 383441 h 1849426"/>
                <a:gd name="GluePoint1886X" fmla="*/ 4956711 w 6386648"/>
                <a:gd name="GluePoint1886Y" fmla="*/ 383441 h 1849426"/>
                <a:gd name="GluePoint1887X" fmla="*/ 4974736 w 6386648"/>
                <a:gd name="GluePoint1887Y" fmla="*/ 401465 h 1849426"/>
                <a:gd name="GluePoint1888X" fmla="*/ 4956711 w 6386648"/>
                <a:gd name="GluePoint1888Y" fmla="*/ 419490 h 1849426"/>
                <a:gd name="GluePoint1889X" fmla="*/ 4938687 w 6386648"/>
                <a:gd name="GluePoint1889Y" fmla="*/ 401465 h 1849426"/>
                <a:gd name="GluePoint1890X" fmla="*/ 4956711 w 6386648"/>
                <a:gd name="GluePoint1890Y" fmla="*/ 383441 h 1849426"/>
                <a:gd name="GluePoint1891X" fmla="*/ 3604880 w 6386648"/>
                <a:gd name="GluePoint1891Y" fmla="*/ 377433 h 1849426"/>
                <a:gd name="GluePoint1892X" fmla="*/ 3622905 w 6386648"/>
                <a:gd name="GluePoint1892Y" fmla="*/ 395458 h 1849426"/>
                <a:gd name="GluePoint1893X" fmla="*/ 3604880 w 6386648"/>
                <a:gd name="GluePoint1893Y" fmla="*/ 413482 h 1849426"/>
                <a:gd name="GluePoint1894X" fmla="*/ 3586856 w 6386648"/>
                <a:gd name="GluePoint1894Y" fmla="*/ 395458 h 1849426"/>
                <a:gd name="GluePoint1895X" fmla="*/ 3604880 w 6386648"/>
                <a:gd name="GluePoint1895Y" fmla="*/ 377433 h 1849426"/>
                <a:gd name="GluePoint1896X" fmla="*/ 5082882 w 6386648"/>
                <a:gd name="GluePoint1896Y" fmla="*/ 371425 h 1849426"/>
                <a:gd name="GluePoint1897X" fmla="*/ 5100907 w 6386648"/>
                <a:gd name="GluePoint1897Y" fmla="*/ 389449 h 1849426"/>
                <a:gd name="GluePoint1898X" fmla="*/ 5082882 w 6386648"/>
                <a:gd name="GluePoint1898Y" fmla="*/ 407474 h 1849426"/>
                <a:gd name="GluePoint1899X" fmla="*/ 5064858 w 6386648"/>
                <a:gd name="GluePoint1899Y" fmla="*/ 389449 h 1849426"/>
                <a:gd name="GluePoint1900X" fmla="*/ 5082882 w 6386648"/>
                <a:gd name="GluePoint1900Y" fmla="*/ 371425 h 1849426"/>
                <a:gd name="GluePoint1901X" fmla="*/ 4638280 w 6386648"/>
                <a:gd name="GluePoint1901Y" fmla="*/ 371425 h 1849426"/>
                <a:gd name="GluePoint1902X" fmla="*/ 4656305 w 6386648"/>
                <a:gd name="GluePoint1902Y" fmla="*/ 389449 h 1849426"/>
                <a:gd name="GluePoint1903X" fmla="*/ 4638280 w 6386648"/>
                <a:gd name="GluePoint1903Y" fmla="*/ 407474 h 1849426"/>
                <a:gd name="GluePoint1904X" fmla="*/ 4620255 w 6386648"/>
                <a:gd name="GluePoint1904Y" fmla="*/ 389449 h 1849426"/>
                <a:gd name="GluePoint1905X" fmla="*/ 4638280 w 6386648"/>
                <a:gd name="GluePoint1905Y" fmla="*/ 371425 h 1849426"/>
                <a:gd name="GluePoint1906X" fmla="*/ 4289808 w 6386648"/>
                <a:gd name="GluePoint1906Y" fmla="*/ 371425 h 1849426"/>
                <a:gd name="GluePoint1907X" fmla="*/ 4307833 w 6386648"/>
                <a:gd name="GluePoint1907Y" fmla="*/ 389449 h 1849426"/>
                <a:gd name="GluePoint1908X" fmla="*/ 4289808 w 6386648"/>
                <a:gd name="GluePoint1908Y" fmla="*/ 407474 h 1849426"/>
                <a:gd name="GluePoint1909X" fmla="*/ 4271784 w 6386648"/>
                <a:gd name="GluePoint1909Y" fmla="*/ 389449 h 1849426"/>
                <a:gd name="GluePoint1910X" fmla="*/ 4289808 w 6386648"/>
                <a:gd name="GluePoint1910Y" fmla="*/ 371425 h 1849426"/>
                <a:gd name="GluePoint1911X" fmla="*/ 3412620 w 6386648"/>
                <a:gd name="GluePoint1911Y" fmla="*/ 371425 h 1849426"/>
                <a:gd name="GluePoint1912X" fmla="*/ 3430645 w 6386648"/>
                <a:gd name="GluePoint1912Y" fmla="*/ 389449 h 1849426"/>
                <a:gd name="GluePoint1913X" fmla="*/ 3412620 w 6386648"/>
                <a:gd name="GluePoint1913Y" fmla="*/ 407474 h 1849426"/>
                <a:gd name="GluePoint1914X" fmla="*/ 3394596 w 6386648"/>
                <a:gd name="GluePoint1914Y" fmla="*/ 389449 h 1849426"/>
                <a:gd name="GluePoint1915X" fmla="*/ 3412620 w 6386648"/>
                <a:gd name="GluePoint1915Y" fmla="*/ 371425 h 1849426"/>
                <a:gd name="GluePoint1916X" fmla="*/ 3286449 w 6386648"/>
                <a:gd name="GluePoint1916Y" fmla="*/ 371425 h 1849426"/>
                <a:gd name="GluePoint1917X" fmla="*/ 3304474 w 6386648"/>
                <a:gd name="GluePoint1917Y" fmla="*/ 389449 h 1849426"/>
                <a:gd name="GluePoint1918X" fmla="*/ 3286449 w 6386648"/>
                <a:gd name="GluePoint1918Y" fmla="*/ 407474 h 1849426"/>
                <a:gd name="GluePoint1919X" fmla="*/ 3268424 w 6386648"/>
                <a:gd name="GluePoint1919Y" fmla="*/ 389449 h 1849426"/>
                <a:gd name="GluePoint1920X" fmla="*/ 3286449 w 6386648"/>
                <a:gd name="GluePoint1920Y" fmla="*/ 371425 h 1849426"/>
                <a:gd name="GluePoint1921X" fmla="*/ 2204985 w 6386648"/>
                <a:gd name="GluePoint1921Y" fmla="*/ 371425 h 1849426"/>
                <a:gd name="GluePoint1922X" fmla="*/ 2223010 w 6386648"/>
                <a:gd name="GluePoint1922Y" fmla="*/ 389449 h 1849426"/>
                <a:gd name="GluePoint1923X" fmla="*/ 2204985 w 6386648"/>
                <a:gd name="GluePoint1923Y" fmla="*/ 407474 h 1849426"/>
                <a:gd name="GluePoint1924X" fmla="*/ 2186961 w 6386648"/>
                <a:gd name="GluePoint1924Y" fmla="*/ 389449 h 1849426"/>
                <a:gd name="GluePoint1925X" fmla="*/ 2204985 w 6386648"/>
                <a:gd name="GluePoint1925Y" fmla="*/ 371425 h 1849426"/>
                <a:gd name="GluePoint1926X" fmla="*/ 1033398 w 6386648"/>
                <a:gd name="GluePoint1926Y" fmla="*/ 371425 h 1849426"/>
                <a:gd name="GluePoint1927X" fmla="*/ 1051423 w 6386648"/>
                <a:gd name="GluePoint1927Y" fmla="*/ 389449 h 1849426"/>
                <a:gd name="GluePoint1928X" fmla="*/ 1033398 w 6386648"/>
                <a:gd name="GluePoint1928Y" fmla="*/ 407474 h 1849426"/>
                <a:gd name="GluePoint1929X" fmla="*/ 1015374 w 6386648"/>
                <a:gd name="GluePoint1929Y" fmla="*/ 389449 h 1849426"/>
                <a:gd name="GluePoint1930X" fmla="*/ 1033398 w 6386648"/>
                <a:gd name="GluePoint1930Y" fmla="*/ 371425 h 1849426"/>
                <a:gd name="GluePoint1931X" fmla="*/ 432585 w 6386648"/>
                <a:gd name="GluePoint1931Y" fmla="*/ 371425 h 1849426"/>
                <a:gd name="GluePoint1932X" fmla="*/ 450610 w 6386648"/>
                <a:gd name="GluePoint1932Y" fmla="*/ 389449 h 1849426"/>
                <a:gd name="GluePoint1933X" fmla="*/ 432585 w 6386648"/>
                <a:gd name="GluePoint1933Y" fmla="*/ 407474 h 1849426"/>
                <a:gd name="GluePoint1934X" fmla="*/ 414561 w 6386648"/>
                <a:gd name="GluePoint1934Y" fmla="*/ 389449 h 1849426"/>
                <a:gd name="GluePoint1935X" fmla="*/ 432585 w 6386648"/>
                <a:gd name="GluePoint1935Y" fmla="*/ 371425 h 1849426"/>
                <a:gd name="GluePoint1936X" fmla="*/ 4037466 w 6386648"/>
                <a:gd name="GluePoint1936Y" fmla="*/ 365417 h 1849426"/>
                <a:gd name="GluePoint1937X" fmla="*/ 4055491 w 6386648"/>
                <a:gd name="GluePoint1937Y" fmla="*/ 383441 h 1849426"/>
                <a:gd name="GluePoint1938X" fmla="*/ 4037466 w 6386648"/>
                <a:gd name="GluePoint1938Y" fmla="*/ 401466 h 1849426"/>
                <a:gd name="GluePoint1939X" fmla="*/ 4019441 w 6386648"/>
                <a:gd name="GluePoint1939Y" fmla="*/ 383441 h 1849426"/>
                <a:gd name="GluePoint1940X" fmla="*/ 4037466 w 6386648"/>
                <a:gd name="GluePoint1940Y" fmla="*/ 365417 h 1849426"/>
                <a:gd name="GluePoint1941X" fmla="*/ 2943986 w 6386648"/>
                <a:gd name="GluePoint1941Y" fmla="*/ 365417 h 1849426"/>
                <a:gd name="GluePoint1942X" fmla="*/ 2962011 w 6386648"/>
                <a:gd name="GluePoint1942Y" fmla="*/ 383441 h 1849426"/>
                <a:gd name="GluePoint1943X" fmla="*/ 2943986 w 6386648"/>
                <a:gd name="GluePoint1943Y" fmla="*/ 401466 h 1849426"/>
                <a:gd name="GluePoint1944X" fmla="*/ 2925962 w 6386648"/>
                <a:gd name="GluePoint1944Y" fmla="*/ 383441 h 1849426"/>
                <a:gd name="GluePoint1945X" fmla="*/ 2943986 w 6386648"/>
                <a:gd name="GluePoint1945Y" fmla="*/ 365417 h 1849426"/>
                <a:gd name="GluePoint1946X" fmla="*/ 2811807 w 6386648"/>
                <a:gd name="GluePoint1946Y" fmla="*/ 365417 h 1849426"/>
                <a:gd name="GluePoint1947X" fmla="*/ 2829832 w 6386648"/>
                <a:gd name="GluePoint1947Y" fmla="*/ 383441 h 1849426"/>
                <a:gd name="GluePoint1948X" fmla="*/ 2811807 w 6386648"/>
                <a:gd name="GluePoint1948Y" fmla="*/ 401466 h 1849426"/>
                <a:gd name="GluePoint1949X" fmla="*/ 2793783 w 6386648"/>
                <a:gd name="GluePoint1949Y" fmla="*/ 383441 h 1849426"/>
                <a:gd name="GluePoint1950X" fmla="*/ 2811807 w 6386648"/>
                <a:gd name="GluePoint1950Y" fmla="*/ 365417 h 1849426"/>
                <a:gd name="GluePoint1951X" fmla="*/ 5899988 w 6386648"/>
                <a:gd name="GluePoint1951Y" fmla="*/ 353401 h 1849426"/>
                <a:gd name="GluePoint1952X" fmla="*/ 5918013 w 6386648"/>
                <a:gd name="GluePoint1952Y" fmla="*/ 371425 h 1849426"/>
                <a:gd name="GluePoint1953X" fmla="*/ 5899988 w 6386648"/>
                <a:gd name="GluePoint1953Y" fmla="*/ 389450 h 1849426"/>
                <a:gd name="GluePoint1954X" fmla="*/ 5881963 w 6386648"/>
                <a:gd name="GluePoint1954Y" fmla="*/ 371425 h 1849426"/>
                <a:gd name="GluePoint1955X" fmla="*/ 5899988 w 6386648"/>
                <a:gd name="GluePoint1955Y" fmla="*/ 353401 h 1849426"/>
                <a:gd name="GluePoint1956X" fmla="*/ 4842556 w 6386648"/>
                <a:gd name="GluePoint1956Y" fmla="*/ 353401 h 1849426"/>
                <a:gd name="GluePoint1957X" fmla="*/ 4860581 w 6386648"/>
                <a:gd name="GluePoint1957Y" fmla="*/ 371425 h 1849426"/>
                <a:gd name="GluePoint1958X" fmla="*/ 4842556 w 6386648"/>
                <a:gd name="GluePoint1958Y" fmla="*/ 389450 h 1849426"/>
                <a:gd name="GluePoint1959X" fmla="*/ 4824532 w 6386648"/>
                <a:gd name="GluePoint1959Y" fmla="*/ 371425 h 1849426"/>
                <a:gd name="GluePoint1960X" fmla="*/ 4842556 w 6386648"/>
                <a:gd name="GluePoint1960Y" fmla="*/ 353401 h 1849426"/>
                <a:gd name="GluePoint1961X" fmla="*/ 4518117 w 6386648"/>
                <a:gd name="GluePoint1961Y" fmla="*/ 353401 h 1849426"/>
                <a:gd name="GluePoint1962X" fmla="*/ 4536142 w 6386648"/>
                <a:gd name="GluePoint1962Y" fmla="*/ 371425 h 1849426"/>
                <a:gd name="GluePoint1963X" fmla="*/ 4518117 w 6386648"/>
                <a:gd name="GluePoint1963Y" fmla="*/ 389450 h 1849426"/>
                <a:gd name="GluePoint1964X" fmla="*/ 4500092 w 6386648"/>
                <a:gd name="GluePoint1964Y" fmla="*/ 371425 h 1849426"/>
                <a:gd name="GluePoint1965X" fmla="*/ 4518117 w 6386648"/>
                <a:gd name="GluePoint1965Y" fmla="*/ 353401 h 1849426"/>
                <a:gd name="GluePoint1966X" fmla="*/ 4403962 w 6386648"/>
                <a:gd name="GluePoint1966Y" fmla="*/ 353401 h 1849426"/>
                <a:gd name="GluePoint1967X" fmla="*/ 4421987 w 6386648"/>
                <a:gd name="GluePoint1967Y" fmla="*/ 371425 h 1849426"/>
                <a:gd name="GluePoint1968X" fmla="*/ 4403962 w 6386648"/>
                <a:gd name="GluePoint1968Y" fmla="*/ 389450 h 1849426"/>
                <a:gd name="GluePoint1969X" fmla="*/ 4385938 w 6386648"/>
                <a:gd name="GluePoint1969Y" fmla="*/ 371425 h 1849426"/>
                <a:gd name="GluePoint1970X" fmla="*/ 4403962 w 6386648"/>
                <a:gd name="GluePoint1970Y" fmla="*/ 353401 h 1849426"/>
                <a:gd name="GluePoint1971X" fmla="*/ 4151621 w 6386648"/>
                <a:gd name="GluePoint1971Y" fmla="*/ 353401 h 1849426"/>
                <a:gd name="GluePoint1972X" fmla="*/ 4169646 w 6386648"/>
                <a:gd name="GluePoint1972Y" fmla="*/ 371425 h 1849426"/>
                <a:gd name="GluePoint1973X" fmla="*/ 4151621 w 6386648"/>
                <a:gd name="GluePoint1973Y" fmla="*/ 389450 h 1849426"/>
                <a:gd name="GluePoint1974X" fmla="*/ 4133597 w 6386648"/>
                <a:gd name="GluePoint1974Y" fmla="*/ 371425 h 1849426"/>
                <a:gd name="GluePoint1975X" fmla="*/ 4151621 w 6386648"/>
                <a:gd name="GluePoint1975Y" fmla="*/ 353401 h 1849426"/>
                <a:gd name="GluePoint1976X" fmla="*/ 3911295 w 6386648"/>
                <a:gd name="GluePoint1976Y" fmla="*/ 347392 h 1849426"/>
                <a:gd name="GluePoint1977X" fmla="*/ 3929320 w 6386648"/>
                <a:gd name="GluePoint1977Y" fmla="*/ 365417 h 1849426"/>
                <a:gd name="GluePoint1978X" fmla="*/ 3911295 w 6386648"/>
                <a:gd name="GluePoint1978Y" fmla="*/ 383441 h 1849426"/>
                <a:gd name="GluePoint1979X" fmla="*/ 3893271 w 6386648"/>
                <a:gd name="GluePoint1979Y" fmla="*/ 365417 h 1849426"/>
                <a:gd name="GluePoint1980X" fmla="*/ 3911295 w 6386648"/>
                <a:gd name="GluePoint1980Y" fmla="*/ 347392 h 1849426"/>
                <a:gd name="GluePoint1981X" fmla="*/ 2078814 w 6386648"/>
                <a:gd name="GluePoint1981Y" fmla="*/ 347392 h 1849426"/>
                <a:gd name="GluePoint1982X" fmla="*/ 2096839 w 6386648"/>
                <a:gd name="GluePoint1982Y" fmla="*/ 365417 h 1849426"/>
                <a:gd name="GluePoint1983X" fmla="*/ 2078814 w 6386648"/>
                <a:gd name="GluePoint1983Y" fmla="*/ 383441 h 1849426"/>
                <a:gd name="GluePoint1984X" fmla="*/ 2060790 w 6386648"/>
                <a:gd name="GluePoint1984Y" fmla="*/ 365417 h 1849426"/>
                <a:gd name="GluePoint1985X" fmla="*/ 2078814 w 6386648"/>
                <a:gd name="GluePoint1985Y" fmla="*/ 347392 h 1849426"/>
                <a:gd name="GluePoint1986X" fmla="*/ 1345823 w 6386648"/>
                <a:gd name="GluePoint1986Y" fmla="*/ 347392 h 1849426"/>
                <a:gd name="GluePoint1987X" fmla="*/ 1363847 w 6386648"/>
                <a:gd name="GluePoint1987Y" fmla="*/ 365417 h 1849426"/>
                <a:gd name="GluePoint1988X" fmla="*/ 1345823 w 6386648"/>
                <a:gd name="GluePoint1988Y" fmla="*/ 383441 h 1849426"/>
                <a:gd name="GluePoint1989X" fmla="*/ 1327798 w 6386648"/>
                <a:gd name="GluePoint1989Y" fmla="*/ 365417 h 1849426"/>
                <a:gd name="GluePoint1990X" fmla="*/ 1345823 w 6386648"/>
                <a:gd name="GluePoint1990Y" fmla="*/ 347392 h 1849426"/>
                <a:gd name="GluePoint1991X" fmla="*/ 1556107 w 6386648"/>
                <a:gd name="GluePoint1991Y" fmla="*/ 341384 h 1849426"/>
                <a:gd name="GluePoint1992X" fmla="*/ 1574131 w 6386648"/>
                <a:gd name="GluePoint1992Y" fmla="*/ 359408 h 1849426"/>
                <a:gd name="GluePoint1993X" fmla="*/ 1556107 w 6386648"/>
                <a:gd name="GluePoint1993Y" fmla="*/ 377433 h 1849426"/>
                <a:gd name="GluePoint1994X" fmla="*/ 1538082 w 6386648"/>
                <a:gd name="GluePoint1994Y" fmla="*/ 359408 h 1849426"/>
                <a:gd name="GluePoint1995X" fmla="*/ 1556107 w 6386648"/>
                <a:gd name="GluePoint1995Y" fmla="*/ 341384 h 1849426"/>
                <a:gd name="GluePoint1996X" fmla="*/ 306414 w 6386648"/>
                <a:gd name="GluePoint1996Y" fmla="*/ 341384 h 1849426"/>
                <a:gd name="GluePoint1997X" fmla="*/ 324439 w 6386648"/>
                <a:gd name="GluePoint1997Y" fmla="*/ 359408 h 1849426"/>
                <a:gd name="GluePoint1998X" fmla="*/ 306414 w 6386648"/>
                <a:gd name="GluePoint1998Y" fmla="*/ 377433 h 1849426"/>
                <a:gd name="GluePoint1999X" fmla="*/ 288390 w 6386648"/>
                <a:gd name="GluePoint1999Y" fmla="*/ 359408 h 1849426"/>
                <a:gd name="GluePoint2000X" fmla="*/ 306414 w 6386648"/>
                <a:gd name="GluePoint2000Y" fmla="*/ 341384 h 1849426"/>
                <a:gd name="GluePoint2001X" fmla="*/ 6206403 w 6386648"/>
                <a:gd name="GluePoint2001Y" fmla="*/ 335376 h 1849426"/>
                <a:gd name="GluePoint2002X" fmla="*/ 6224428 w 6386648"/>
                <a:gd name="GluePoint2002Y" fmla="*/ 353400 h 1849426"/>
                <a:gd name="GluePoint2003X" fmla="*/ 6206403 w 6386648"/>
                <a:gd name="GluePoint2003Y" fmla="*/ 371425 h 1849426"/>
                <a:gd name="GluePoint2004X" fmla="*/ 6188379 w 6386648"/>
                <a:gd name="GluePoint2004Y" fmla="*/ 353400 h 1849426"/>
                <a:gd name="GluePoint2005X" fmla="*/ 6206403 w 6386648"/>
                <a:gd name="GluePoint2005Y" fmla="*/ 335376 h 1849426"/>
                <a:gd name="GluePoint2006X" fmla="*/ 1670261 w 6386648"/>
                <a:gd name="GluePoint2006Y" fmla="*/ 335376 h 1849426"/>
                <a:gd name="GluePoint2007X" fmla="*/ 1688286 w 6386648"/>
                <a:gd name="GluePoint2007Y" fmla="*/ 353400 h 1849426"/>
                <a:gd name="GluePoint2008X" fmla="*/ 1670261 w 6386648"/>
                <a:gd name="GluePoint2008Y" fmla="*/ 371425 h 1849426"/>
                <a:gd name="GluePoint2009X" fmla="*/ 1652237 w 6386648"/>
                <a:gd name="GluePoint2009Y" fmla="*/ 353400 h 1849426"/>
                <a:gd name="GluePoint2010X" fmla="*/ 1670261 w 6386648"/>
                <a:gd name="GluePoint2010Y" fmla="*/ 335376 h 1849426"/>
                <a:gd name="GluePoint2011X" fmla="*/ 5767809 w 6386648"/>
                <a:gd name="GluePoint2011Y" fmla="*/ 329368 h 1849426"/>
                <a:gd name="GluePoint2012X" fmla="*/ 5785834 w 6386648"/>
                <a:gd name="GluePoint2012Y" fmla="*/ 347392 h 1849426"/>
                <a:gd name="GluePoint2013X" fmla="*/ 5767809 w 6386648"/>
                <a:gd name="GluePoint2013Y" fmla="*/ 365417 h 1849426"/>
                <a:gd name="GluePoint2014X" fmla="*/ 5749785 w 6386648"/>
                <a:gd name="GluePoint2014Y" fmla="*/ 347392 h 1849426"/>
                <a:gd name="GluePoint2015X" fmla="*/ 5767809 w 6386648"/>
                <a:gd name="GluePoint2015Y" fmla="*/ 329368 h 1849426"/>
                <a:gd name="GluePoint2016X" fmla="*/ 3797141 w 6386648"/>
                <a:gd name="GluePoint2016Y" fmla="*/ 329368 h 1849426"/>
                <a:gd name="GluePoint2017X" fmla="*/ 3815166 w 6386648"/>
                <a:gd name="GluePoint2017Y" fmla="*/ 347392 h 1849426"/>
                <a:gd name="GluePoint2018X" fmla="*/ 3797141 w 6386648"/>
                <a:gd name="GluePoint2018Y" fmla="*/ 365417 h 1849426"/>
                <a:gd name="GluePoint2019X" fmla="*/ 3779116 w 6386648"/>
                <a:gd name="GluePoint2019Y" fmla="*/ 347392 h 1849426"/>
                <a:gd name="GluePoint2020X" fmla="*/ 3797141 w 6386648"/>
                <a:gd name="GluePoint2020Y" fmla="*/ 329368 h 1849426"/>
                <a:gd name="GluePoint2021X" fmla="*/ 2673619 w 6386648"/>
                <a:gd name="GluePoint2021Y" fmla="*/ 329368 h 1849426"/>
                <a:gd name="GluePoint2022X" fmla="*/ 2691644 w 6386648"/>
                <a:gd name="GluePoint2022Y" fmla="*/ 347392 h 1849426"/>
                <a:gd name="GluePoint2023X" fmla="*/ 2673619 w 6386648"/>
                <a:gd name="GluePoint2023Y" fmla="*/ 365417 h 1849426"/>
                <a:gd name="GluePoint2024X" fmla="*/ 2655595 w 6386648"/>
                <a:gd name="GluePoint2024Y" fmla="*/ 347392 h 1849426"/>
                <a:gd name="GluePoint2025X" fmla="*/ 2673619 w 6386648"/>
                <a:gd name="GluePoint2025Y" fmla="*/ 329368 h 1849426"/>
                <a:gd name="GluePoint2026X" fmla="*/ 1898570 w 6386648"/>
                <a:gd name="GluePoint2026Y" fmla="*/ 329368 h 1849426"/>
                <a:gd name="GluePoint2027X" fmla="*/ 1916595 w 6386648"/>
                <a:gd name="GluePoint2027Y" fmla="*/ 347392 h 1849426"/>
                <a:gd name="GluePoint2028X" fmla="*/ 1898570 w 6386648"/>
                <a:gd name="GluePoint2028Y" fmla="*/ 365417 h 1849426"/>
                <a:gd name="GluePoint2029X" fmla="*/ 1880546 w 6386648"/>
                <a:gd name="GluePoint2029Y" fmla="*/ 347392 h 1849426"/>
                <a:gd name="GluePoint2030X" fmla="*/ 1898570 w 6386648"/>
                <a:gd name="GluePoint2030Y" fmla="*/ 329368 h 1849426"/>
                <a:gd name="GluePoint2031X" fmla="*/ 66089 w 6386648"/>
                <a:gd name="GluePoint2031Y" fmla="*/ 323360 h 1849426"/>
                <a:gd name="GluePoint2032X" fmla="*/ 84114 w 6386648"/>
                <a:gd name="GluePoint2032Y" fmla="*/ 341384 h 1849426"/>
                <a:gd name="GluePoint2033X" fmla="*/ 66089 w 6386648"/>
                <a:gd name="GluePoint2033Y" fmla="*/ 359409 h 1849426"/>
                <a:gd name="GluePoint2034X" fmla="*/ 48065 w 6386648"/>
                <a:gd name="GluePoint2034Y" fmla="*/ 341384 h 1849426"/>
                <a:gd name="GluePoint2035X" fmla="*/ 66089 w 6386648"/>
                <a:gd name="GluePoint2035Y" fmla="*/ 323360 h 1849426"/>
                <a:gd name="GluePoint2036X" fmla="*/ 5647646 w 6386648"/>
                <a:gd name="GluePoint2036Y" fmla="*/ 317352 h 1849426"/>
                <a:gd name="GluePoint2037X" fmla="*/ 5665671 w 6386648"/>
                <a:gd name="GluePoint2037Y" fmla="*/ 335377 h 1849426"/>
                <a:gd name="GluePoint2038X" fmla="*/ 5647646 w 6386648"/>
                <a:gd name="GluePoint2038Y" fmla="*/ 353401 h 1849426"/>
                <a:gd name="GluePoint2039X" fmla="*/ 5629622 w 6386648"/>
                <a:gd name="GluePoint2039Y" fmla="*/ 335377 h 1849426"/>
                <a:gd name="GluePoint2040X" fmla="*/ 5647646 w 6386648"/>
                <a:gd name="GluePoint2040Y" fmla="*/ 317352 h 1849426"/>
                <a:gd name="GluePoint2041X" fmla="*/ 3064148 w 6386648"/>
                <a:gd name="GluePoint2041Y" fmla="*/ 311344 h 1849426"/>
                <a:gd name="GluePoint2042X" fmla="*/ 3082173 w 6386648"/>
                <a:gd name="GluePoint2042Y" fmla="*/ 329368 h 1849426"/>
                <a:gd name="GluePoint2043X" fmla="*/ 3064148 w 6386648"/>
                <a:gd name="GluePoint2043Y" fmla="*/ 347393 h 1849426"/>
                <a:gd name="GluePoint2044X" fmla="*/ 3046124 w 6386648"/>
                <a:gd name="GluePoint2044Y" fmla="*/ 329368 h 1849426"/>
                <a:gd name="GluePoint2045X" fmla="*/ 3064148 w 6386648"/>
                <a:gd name="GluePoint2045Y" fmla="*/ 311344 h 1849426"/>
                <a:gd name="GluePoint2046X" fmla="*/ 2553457 w 6386648"/>
                <a:gd name="GluePoint2046Y" fmla="*/ 311344 h 1849426"/>
                <a:gd name="GluePoint2047X" fmla="*/ 2571482 w 6386648"/>
                <a:gd name="GluePoint2047Y" fmla="*/ 329368 h 1849426"/>
                <a:gd name="GluePoint2048X" fmla="*/ 2553457 w 6386648"/>
                <a:gd name="GluePoint2048Y" fmla="*/ 347393 h 1849426"/>
                <a:gd name="GluePoint2049X" fmla="*/ 2535433 w 6386648"/>
                <a:gd name="GluePoint2049Y" fmla="*/ 329368 h 1849426"/>
                <a:gd name="GluePoint2050X" fmla="*/ 2553457 w 6386648"/>
                <a:gd name="GluePoint2050Y" fmla="*/ 311344 h 1849426"/>
                <a:gd name="GluePoint2051X" fmla="*/ 6098257 w 6386648"/>
                <a:gd name="GluePoint2051Y" fmla="*/ 305335 h 1849426"/>
                <a:gd name="GluePoint2052X" fmla="*/ 6116282 w 6386648"/>
                <a:gd name="GluePoint2052Y" fmla="*/ 323359 h 1849426"/>
                <a:gd name="GluePoint2053X" fmla="*/ 6098257 w 6386648"/>
                <a:gd name="GluePoint2053Y" fmla="*/ 341384 h 1849426"/>
                <a:gd name="GluePoint2054X" fmla="*/ 6080233 w 6386648"/>
                <a:gd name="GluePoint2054Y" fmla="*/ 323359 h 1849426"/>
                <a:gd name="GluePoint2055X" fmla="*/ 6098257 w 6386648"/>
                <a:gd name="GluePoint2055Y" fmla="*/ 305335 h 1849426"/>
                <a:gd name="GluePoint2056X" fmla="*/ 1231667 w 6386648"/>
                <a:gd name="GluePoint2056Y" fmla="*/ 305335 h 1849426"/>
                <a:gd name="GluePoint2057X" fmla="*/ 1249692 w 6386648"/>
                <a:gd name="GluePoint2057Y" fmla="*/ 323359 h 1849426"/>
                <a:gd name="GluePoint2058X" fmla="*/ 1231667 w 6386648"/>
                <a:gd name="GluePoint2058Y" fmla="*/ 341384 h 1849426"/>
                <a:gd name="GluePoint2059X" fmla="*/ 1213643 w 6386648"/>
                <a:gd name="GluePoint2059Y" fmla="*/ 323359 h 1849426"/>
                <a:gd name="GluePoint2060X" fmla="*/ 1231667 w 6386648"/>
                <a:gd name="GluePoint2060Y" fmla="*/ 305335 h 1849426"/>
                <a:gd name="GluePoint2061X" fmla="*/ 174235 w 6386648"/>
                <a:gd name="GluePoint2061Y" fmla="*/ 305335 h 1849426"/>
                <a:gd name="GluePoint2062X" fmla="*/ 192260 w 6386648"/>
                <a:gd name="GluePoint2062Y" fmla="*/ 323359 h 1849426"/>
                <a:gd name="GluePoint2063X" fmla="*/ 174235 w 6386648"/>
                <a:gd name="GluePoint2063Y" fmla="*/ 341384 h 1849426"/>
                <a:gd name="GluePoint2064X" fmla="*/ 156211 w 6386648"/>
                <a:gd name="GluePoint2064Y" fmla="*/ 323359 h 1849426"/>
                <a:gd name="GluePoint2065X" fmla="*/ 174235 w 6386648"/>
                <a:gd name="GluePoint2065Y" fmla="*/ 305335 h 1849426"/>
                <a:gd name="GluePoint2066X" fmla="*/ 3520767 w 6386648"/>
                <a:gd name="GluePoint2066Y" fmla="*/ 299327 h 1849426"/>
                <a:gd name="GluePoint2067X" fmla="*/ 3538792 w 6386648"/>
                <a:gd name="GluePoint2067Y" fmla="*/ 317351 h 1849426"/>
                <a:gd name="GluePoint2068X" fmla="*/ 3520767 w 6386648"/>
                <a:gd name="GluePoint2068Y" fmla="*/ 335376 h 1849426"/>
                <a:gd name="GluePoint2069X" fmla="*/ 3502743 w 6386648"/>
                <a:gd name="GluePoint2069Y" fmla="*/ 317351 h 1849426"/>
                <a:gd name="GluePoint2070X" fmla="*/ 3520767 w 6386648"/>
                <a:gd name="GluePoint2070Y" fmla="*/ 299327 h 1849426"/>
                <a:gd name="GluePoint2071X" fmla="*/ 5347240 w 6386648"/>
                <a:gd name="GluePoint2071Y" fmla="*/ 293319 h 1849426"/>
                <a:gd name="GluePoint2072X" fmla="*/ 5365265 w 6386648"/>
                <a:gd name="GluePoint2072Y" fmla="*/ 311343 h 1849426"/>
                <a:gd name="GluePoint2073X" fmla="*/ 5347240 w 6386648"/>
                <a:gd name="GluePoint2073Y" fmla="*/ 329368 h 1849426"/>
                <a:gd name="GluePoint2074X" fmla="*/ 5329216 w 6386648"/>
                <a:gd name="GluePoint2074Y" fmla="*/ 311343 h 1849426"/>
                <a:gd name="GluePoint2075X" fmla="*/ 5347240 w 6386648"/>
                <a:gd name="GluePoint2075Y" fmla="*/ 293319 h 1849426"/>
                <a:gd name="GluePoint2076X" fmla="*/ 2439302 w 6386648"/>
                <a:gd name="GluePoint2076Y" fmla="*/ 293319 h 1849426"/>
                <a:gd name="GluePoint2077X" fmla="*/ 2457327 w 6386648"/>
                <a:gd name="GluePoint2077Y" fmla="*/ 311343 h 1849426"/>
                <a:gd name="GluePoint2078X" fmla="*/ 2439302 w 6386648"/>
                <a:gd name="GluePoint2078Y" fmla="*/ 329368 h 1849426"/>
                <a:gd name="GluePoint2079X" fmla="*/ 2421278 w 6386648"/>
                <a:gd name="GluePoint2079Y" fmla="*/ 311343 h 1849426"/>
                <a:gd name="GluePoint2080X" fmla="*/ 2439302 w 6386648"/>
                <a:gd name="GluePoint2080Y" fmla="*/ 293319 h 1849426"/>
                <a:gd name="GluePoint2081X" fmla="*/ 2301115 w 6386648"/>
                <a:gd name="GluePoint2081Y" fmla="*/ 293319 h 1849426"/>
                <a:gd name="GluePoint2082X" fmla="*/ 2319140 w 6386648"/>
                <a:gd name="GluePoint2082Y" fmla="*/ 311343 h 1849426"/>
                <a:gd name="GluePoint2083X" fmla="*/ 2301115 w 6386648"/>
                <a:gd name="GluePoint2083Y" fmla="*/ 329368 h 1849426"/>
                <a:gd name="GluePoint2084X" fmla="*/ 2283091 w 6386648"/>
                <a:gd name="GluePoint2084Y" fmla="*/ 311343 h 1849426"/>
                <a:gd name="GluePoint2085X" fmla="*/ 2301115 w 6386648"/>
                <a:gd name="GluePoint2085Y" fmla="*/ 293319 h 1849426"/>
                <a:gd name="GluePoint2086X" fmla="*/ 1447960 w 6386648"/>
                <a:gd name="GluePoint2086Y" fmla="*/ 293319 h 1849426"/>
                <a:gd name="GluePoint2087X" fmla="*/ 1465985 w 6386648"/>
                <a:gd name="GluePoint2087Y" fmla="*/ 311343 h 1849426"/>
                <a:gd name="GluePoint2088X" fmla="*/ 1447960 w 6386648"/>
                <a:gd name="GluePoint2088Y" fmla="*/ 329368 h 1849426"/>
                <a:gd name="GluePoint2089X" fmla="*/ 1429936 w 6386648"/>
                <a:gd name="GluePoint2089Y" fmla="*/ 311343 h 1849426"/>
                <a:gd name="GluePoint2090X" fmla="*/ 1447960 w 6386648"/>
                <a:gd name="GluePoint2090Y" fmla="*/ 293319 h 1849426"/>
                <a:gd name="GluePoint2091X" fmla="*/ 901219 w 6386648"/>
                <a:gd name="GluePoint2091Y" fmla="*/ 293319 h 1849426"/>
                <a:gd name="GluePoint2092X" fmla="*/ 919244 w 6386648"/>
                <a:gd name="GluePoint2092Y" fmla="*/ 311343 h 1849426"/>
                <a:gd name="GluePoint2093X" fmla="*/ 901219 w 6386648"/>
                <a:gd name="GluePoint2093Y" fmla="*/ 329368 h 1849426"/>
                <a:gd name="GluePoint2094X" fmla="*/ 883195 w 6386648"/>
                <a:gd name="GluePoint2094Y" fmla="*/ 311343 h 1849426"/>
                <a:gd name="GluePoint2095X" fmla="*/ 901219 w 6386648"/>
                <a:gd name="GluePoint2095Y" fmla="*/ 293319 h 1849426"/>
                <a:gd name="GluePoint2096X" fmla="*/ 552748 w 6386648"/>
                <a:gd name="GluePoint2096Y" fmla="*/ 293319 h 1849426"/>
                <a:gd name="GluePoint2097X" fmla="*/ 570773 w 6386648"/>
                <a:gd name="GluePoint2097Y" fmla="*/ 311343 h 1849426"/>
                <a:gd name="GluePoint2098X" fmla="*/ 552748 w 6386648"/>
                <a:gd name="GluePoint2098Y" fmla="*/ 329368 h 1849426"/>
                <a:gd name="GluePoint2099X" fmla="*/ 534724 w 6386648"/>
                <a:gd name="GluePoint2099Y" fmla="*/ 311343 h 1849426"/>
                <a:gd name="GluePoint2100X" fmla="*/ 552748 w 6386648"/>
                <a:gd name="GluePoint2100Y" fmla="*/ 293319 h 1849426"/>
                <a:gd name="GluePoint2101X" fmla="*/ 6326566 w 6386648"/>
                <a:gd name="GluePoint2101Y" fmla="*/ 287311 h 1849426"/>
                <a:gd name="GluePoint2102X" fmla="*/ 6344591 w 6386648"/>
                <a:gd name="GluePoint2102Y" fmla="*/ 305336 h 1849426"/>
                <a:gd name="GluePoint2103X" fmla="*/ 6326566 w 6386648"/>
                <a:gd name="GluePoint2103Y" fmla="*/ 323360 h 1849426"/>
                <a:gd name="GluePoint2104X" fmla="*/ 6308542 w 6386648"/>
                <a:gd name="GluePoint2104Y" fmla="*/ 305336 h 1849426"/>
                <a:gd name="GluePoint2105X" fmla="*/ 6326566 w 6386648"/>
                <a:gd name="GluePoint2105Y" fmla="*/ 287311 h 1849426"/>
                <a:gd name="GluePoint2106X" fmla="*/ 5503451 w 6386648"/>
                <a:gd name="GluePoint2106Y" fmla="*/ 287311 h 1849426"/>
                <a:gd name="GluePoint2107X" fmla="*/ 5521476 w 6386648"/>
                <a:gd name="GluePoint2107Y" fmla="*/ 305336 h 1849426"/>
                <a:gd name="GluePoint2108X" fmla="*/ 5503451 w 6386648"/>
                <a:gd name="GluePoint2108Y" fmla="*/ 323360 h 1849426"/>
                <a:gd name="GluePoint2109X" fmla="*/ 5485427 w 6386648"/>
                <a:gd name="GluePoint2109Y" fmla="*/ 305336 h 1849426"/>
                <a:gd name="GluePoint2110X" fmla="*/ 5503451 w 6386648"/>
                <a:gd name="GluePoint2110Y" fmla="*/ 287311 h 1849426"/>
                <a:gd name="GluePoint2111X" fmla="*/ 1808448 w 6386648"/>
                <a:gd name="GluePoint2111Y" fmla="*/ 287311 h 1849426"/>
                <a:gd name="GluePoint2112X" fmla="*/ 1826473 w 6386648"/>
                <a:gd name="GluePoint2112Y" fmla="*/ 305336 h 1849426"/>
                <a:gd name="GluePoint2113X" fmla="*/ 1808448 w 6386648"/>
                <a:gd name="GluePoint2113Y" fmla="*/ 323360 h 1849426"/>
                <a:gd name="GluePoint2114X" fmla="*/ 1790424 w 6386648"/>
                <a:gd name="GluePoint2114Y" fmla="*/ 305336 h 1849426"/>
                <a:gd name="GluePoint2115X" fmla="*/ 1808448 w 6386648"/>
                <a:gd name="GluePoint2115Y" fmla="*/ 287311 h 1849426"/>
                <a:gd name="GluePoint2116X" fmla="*/ 672910 w 6386648"/>
                <a:gd name="GluePoint2116Y" fmla="*/ 287311 h 1849426"/>
                <a:gd name="GluePoint2117X" fmla="*/ 690935 w 6386648"/>
                <a:gd name="GluePoint2117Y" fmla="*/ 305336 h 1849426"/>
                <a:gd name="GluePoint2118X" fmla="*/ 672910 w 6386648"/>
                <a:gd name="GluePoint2118Y" fmla="*/ 323360 h 1849426"/>
                <a:gd name="GluePoint2119X" fmla="*/ 654886 w 6386648"/>
                <a:gd name="GluePoint2119Y" fmla="*/ 305336 h 1849426"/>
                <a:gd name="GluePoint2120X" fmla="*/ 672910 w 6386648"/>
                <a:gd name="GluePoint2120Y" fmla="*/ 287311 h 1849426"/>
                <a:gd name="GluePoint2121X" fmla="*/ 4710377 w 6386648"/>
                <a:gd name="GluePoint2121Y" fmla="*/ 275295 h 1849426"/>
                <a:gd name="GluePoint2122X" fmla="*/ 4728402 w 6386648"/>
                <a:gd name="GluePoint2122Y" fmla="*/ 293319 h 1849426"/>
                <a:gd name="GluePoint2123X" fmla="*/ 4710377 w 6386648"/>
                <a:gd name="GluePoint2123Y" fmla="*/ 311344 h 1849426"/>
                <a:gd name="GluePoint2124X" fmla="*/ 4692353 w 6386648"/>
                <a:gd name="GluePoint2124Y" fmla="*/ 293319 h 1849426"/>
                <a:gd name="GluePoint2125X" fmla="*/ 4710377 w 6386648"/>
                <a:gd name="GluePoint2125Y" fmla="*/ 275295 h 1849426"/>
                <a:gd name="GluePoint2126X" fmla="*/ 4962719 w 6386648"/>
                <a:gd name="GluePoint2126Y" fmla="*/ 269287 h 1849426"/>
                <a:gd name="GluePoint2127X" fmla="*/ 4980744 w 6386648"/>
                <a:gd name="GluePoint2127Y" fmla="*/ 287311 h 1849426"/>
                <a:gd name="GluePoint2128X" fmla="*/ 4962719 w 6386648"/>
                <a:gd name="GluePoint2128Y" fmla="*/ 305336 h 1849426"/>
                <a:gd name="GluePoint2129X" fmla="*/ 4944695 w 6386648"/>
                <a:gd name="GluePoint2129Y" fmla="*/ 287311 h 1849426"/>
                <a:gd name="GluePoint2130X" fmla="*/ 4962719 w 6386648"/>
                <a:gd name="GluePoint2130Y" fmla="*/ 269287 h 1849426"/>
                <a:gd name="GluePoint2131X" fmla="*/ 3652945 w 6386648"/>
                <a:gd name="GluePoint2131Y" fmla="*/ 269287 h 1849426"/>
                <a:gd name="GluePoint2132X" fmla="*/ 3670970 w 6386648"/>
                <a:gd name="GluePoint2132Y" fmla="*/ 287311 h 1849426"/>
                <a:gd name="GluePoint2133X" fmla="*/ 3652945 w 6386648"/>
                <a:gd name="GluePoint2133Y" fmla="*/ 305336 h 1849426"/>
                <a:gd name="GluePoint2134X" fmla="*/ 3634921 w 6386648"/>
                <a:gd name="GluePoint2134Y" fmla="*/ 287311 h 1849426"/>
                <a:gd name="GluePoint2135X" fmla="*/ 3652945 w 6386648"/>
                <a:gd name="GluePoint2135Y" fmla="*/ 269287 h 1849426"/>
                <a:gd name="GluePoint2136X" fmla="*/ 1123520 w 6386648"/>
                <a:gd name="GluePoint2136Y" fmla="*/ 269287 h 1849426"/>
                <a:gd name="GluePoint2137X" fmla="*/ 1141545 w 6386648"/>
                <a:gd name="GluePoint2137Y" fmla="*/ 287311 h 1849426"/>
                <a:gd name="GluePoint2138X" fmla="*/ 1123520 w 6386648"/>
                <a:gd name="GluePoint2138Y" fmla="*/ 305336 h 1849426"/>
                <a:gd name="GluePoint2139X" fmla="*/ 1105496 w 6386648"/>
                <a:gd name="GluePoint2139Y" fmla="*/ 287311 h 1849426"/>
                <a:gd name="GluePoint2140X" fmla="*/ 1123520 w 6386648"/>
                <a:gd name="GluePoint2140Y" fmla="*/ 269287 h 1849426"/>
                <a:gd name="GluePoint2141X" fmla="*/ 5112922 w 6386648"/>
                <a:gd name="GluePoint2141Y" fmla="*/ 263279 h 1849426"/>
                <a:gd name="GluePoint2142X" fmla="*/ 5130947 w 6386648"/>
                <a:gd name="GluePoint2142Y" fmla="*/ 281303 h 1849426"/>
                <a:gd name="GluePoint2143X" fmla="*/ 5112922 w 6386648"/>
                <a:gd name="GluePoint2143Y" fmla="*/ 299328 h 1849426"/>
                <a:gd name="GluePoint2144X" fmla="*/ 5094898 w 6386648"/>
                <a:gd name="GluePoint2144Y" fmla="*/ 281303 h 1849426"/>
                <a:gd name="GluePoint2145X" fmla="*/ 5112922 w 6386648"/>
                <a:gd name="GluePoint2145Y" fmla="*/ 263279 h 1849426"/>
                <a:gd name="GluePoint2146X" fmla="*/ 4217710 w 6386648"/>
                <a:gd name="GluePoint2146Y" fmla="*/ 263279 h 1849426"/>
                <a:gd name="GluePoint2147X" fmla="*/ 4235735 w 6386648"/>
                <a:gd name="GluePoint2147Y" fmla="*/ 281303 h 1849426"/>
                <a:gd name="GluePoint2148X" fmla="*/ 4217710 w 6386648"/>
                <a:gd name="GluePoint2148Y" fmla="*/ 299328 h 1849426"/>
                <a:gd name="GluePoint2149X" fmla="*/ 4199685 w 6386648"/>
                <a:gd name="GluePoint2149Y" fmla="*/ 281303 h 1849426"/>
                <a:gd name="GluePoint2150X" fmla="*/ 4217710 w 6386648"/>
                <a:gd name="GluePoint2150Y" fmla="*/ 263279 h 1849426"/>
                <a:gd name="GluePoint2151X" fmla="*/ 3190319 w 6386648"/>
                <a:gd name="GluePoint2151Y" fmla="*/ 263279 h 1849426"/>
                <a:gd name="GluePoint2152X" fmla="*/ 3208344 w 6386648"/>
                <a:gd name="GluePoint2152Y" fmla="*/ 281303 h 1849426"/>
                <a:gd name="GluePoint2153X" fmla="*/ 3190319 w 6386648"/>
                <a:gd name="GluePoint2153Y" fmla="*/ 299328 h 1849426"/>
                <a:gd name="GluePoint2154X" fmla="*/ 3172295 w 6386648"/>
                <a:gd name="GluePoint2154Y" fmla="*/ 281303 h 1849426"/>
                <a:gd name="GluePoint2155X" fmla="*/ 3190319 w 6386648"/>
                <a:gd name="GluePoint2155Y" fmla="*/ 263279 h 1849426"/>
                <a:gd name="GluePoint2156X" fmla="*/ 5996118 w 6386648"/>
                <a:gd name="GluePoint2156Y" fmla="*/ 257270 h 1849426"/>
                <a:gd name="GluePoint2157X" fmla="*/ 6014143 w 6386648"/>
                <a:gd name="GluePoint2157Y" fmla="*/ 275295 h 1849426"/>
                <a:gd name="GluePoint2158X" fmla="*/ 5996118 w 6386648"/>
                <a:gd name="GluePoint2158Y" fmla="*/ 293319 h 1849426"/>
                <a:gd name="GluePoint2159X" fmla="*/ 5978094 w 6386648"/>
                <a:gd name="GluePoint2159Y" fmla="*/ 275295 h 1849426"/>
                <a:gd name="GluePoint2160X" fmla="*/ 5996118 w 6386648"/>
                <a:gd name="GluePoint2160Y" fmla="*/ 257270 h 1849426"/>
                <a:gd name="GluePoint2161X" fmla="*/ 5233085 w 6386648"/>
                <a:gd name="GluePoint2161Y" fmla="*/ 257270 h 1849426"/>
                <a:gd name="GluePoint2162X" fmla="*/ 5251110 w 6386648"/>
                <a:gd name="GluePoint2162Y" fmla="*/ 275295 h 1849426"/>
                <a:gd name="GluePoint2163X" fmla="*/ 5233085 w 6386648"/>
                <a:gd name="GluePoint2163Y" fmla="*/ 293319 h 1849426"/>
                <a:gd name="GluePoint2164X" fmla="*/ 5215061 w 6386648"/>
                <a:gd name="GluePoint2164Y" fmla="*/ 275295 h 1849426"/>
                <a:gd name="GluePoint2165X" fmla="*/ 5233085 w 6386648"/>
                <a:gd name="GluePoint2165Y" fmla="*/ 257270 h 1849426"/>
                <a:gd name="GluePoint2166X" fmla="*/ 4584206 w 6386648"/>
                <a:gd name="GluePoint2166Y" fmla="*/ 257270 h 1849426"/>
                <a:gd name="GluePoint2167X" fmla="*/ 4602231 w 6386648"/>
                <a:gd name="GluePoint2167Y" fmla="*/ 275295 h 1849426"/>
                <a:gd name="GluePoint2168X" fmla="*/ 4584206 w 6386648"/>
                <a:gd name="GluePoint2168Y" fmla="*/ 293319 h 1849426"/>
                <a:gd name="GluePoint2169X" fmla="*/ 4566182 w 6386648"/>
                <a:gd name="GluePoint2169Y" fmla="*/ 275295 h 1849426"/>
                <a:gd name="GluePoint2170X" fmla="*/ 4584206 w 6386648"/>
                <a:gd name="GluePoint2170Y" fmla="*/ 257270 h 1849426"/>
                <a:gd name="GluePoint2171X" fmla="*/ 2156921 w 6386648"/>
                <a:gd name="GluePoint2171Y" fmla="*/ 257270 h 1849426"/>
                <a:gd name="GluePoint2172X" fmla="*/ 2174945 w 6386648"/>
                <a:gd name="GluePoint2172Y" fmla="*/ 275295 h 1849426"/>
                <a:gd name="GluePoint2173X" fmla="*/ 2156921 w 6386648"/>
                <a:gd name="GluePoint2173Y" fmla="*/ 293319 h 1849426"/>
                <a:gd name="GluePoint2174X" fmla="*/ 2138896 w 6386648"/>
                <a:gd name="GluePoint2174Y" fmla="*/ 275295 h 1849426"/>
                <a:gd name="GluePoint2175X" fmla="*/ 2156921 w 6386648"/>
                <a:gd name="GluePoint2175Y" fmla="*/ 257270 h 1849426"/>
                <a:gd name="GluePoint2176X" fmla="*/ 781057 w 6386648"/>
                <a:gd name="GluePoint2176Y" fmla="*/ 257270 h 1849426"/>
                <a:gd name="GluePoint2177X" fmla="*/ 799082 w 6386648"/>
                <a:gd name="GluePoint2177Y" fmla="*/ 275295 h 1849426"/>
                <a:gd name="GluePoint2178X" fmla="*/ 781057 w 6386648"/>
                <a:gd name="GluePoint2178Y" fmla="*/ 293319 h 1849426"/>
                <a:gd name="GluePoint2179X" fmla="*/ 763033 w 6386648"/>
                <a:gd name="GluePoint2179Y" fmla="*/ 275295 h 1849426"/>
                <a:gd name="GluePoint2180X" fmla="*/ 781057 w 6386648"/>
                <a:gd name="GluePoint2180Y" fmla="*/ 257270 h 1849426"/>
                <a:gd name="GluePoint2181X" fmla="*/ 420569 w 6386648"/>
                <a:gd name="GluePoint2181Y" fmla="*/ 257270 h 1849426"/>
                <a:gd name="GluePoint2182X" fmla="*/ 438594 w 6386648"/>
                <a:gd name="GluePoint2182Y" fmla="*/ 275295 h 1849426"/>
                <a:gd name="GluePoint2183X" fmla="*/ 420569 w 6386648"/>
                <a:gd name="GluePoint2183Y" fmla="*/ 293319 h 1849426"/>
                <a:gd name="GluePoint2184X" fmla="*/ 402545 w 6386648"/>
                <a:gd name="GluePoint2184Y" fmla="*/ 275295 h 1849426"/>
                <a:gd name="GluePoint2185X" fmla="*/ 420569 w 6386648"/>
                <a:gd name="GluePoint2185Y" fmla="*/ 257270 h 1849426"/>
                <a:gd name="GluePoint2186X" fmla="*/ 5845915 w 6386648"/>
                <a:gd name="GluePoint2186Y" fmla="*/ 245254 h 1849426"/>
                <a:gd name="GluePoint2187X" fmla="*/ 5863940 w 6386648"/>
                <a:gd name="GluePoint2187Y" fmla="*/ 263278 h 1849426"/>
                <a:gd name="GluePoint2188X" fmla="*/ 5845915 w 6386648"/>
                <a:gd name="GluePoint2188Y" fmla="*/ 281303 h 1849426"/>
                <a:gd name="GluePoint2189X" fmla="*/ 5827891 w 6386648"/>
                <a:gd name="GluePoint2189Y" fmla="*/ 263278 h 1849426"/>
                <a:gd name="GluePoint2190X" fmla="*/ 5845915 w 6386648"/>
                <a:gd name="GluePoint2190Y" fmla="*/ 245254 h 1849426"/>
                <a:gd name="GluePoint2191X" fmla="*/ 4013434 w 6386648"/>
                <a:gd name="GluePoint2191Y" fmla="*/ 245254 h 1849426"/>
                <a:gd name="GluePoint2192X" fmla="*/ 4031459 w 6386648"/>
                <a:gd name="GluePoint2192Y" fmla="*/ 263278 h 1849426"/>
                <a:gd name="GluePoint2193X" fmla="*/ 4013434 w 6386648"/>
                <a:gd name="GluePoint2193Y" fmla="*/ 281303 h 1849426"/>
                <a:gd name="GluePoint2194X" fmla="*/ 3995410 w 6386648"/>
                <a:gd name="GluePoint2194Y" fmla="*/ 263278 h 1849426"/>
                <a:gd name="GluePoint2195X" fmla="*/ 4013434 w 6386648"/>
                <a:gd name="GluePoint2195Y" fmla="*/ 245254 h 1849426"/>
                <a:gd name="GluePoint2196X" fmla="*/ 2841847 w 6386648"/>
                <a:gd name="GluePoint2196Y" fmla="*/ 245254 h 1849426"/>
                <a:gd name="GluePoint2197X" fmla="*/ 2859872 w 6386648"/>
                <a:gd name="GluePoint2197Y" fmla="*/ 263278 h 1849426"/>
                <a:gd name="GluePoint2198X" fmla="*/ 2841847 w 6386648"/>
                <a:gd name="GluePoint2198Y" fmla="*/ 281303 h 1849426"/>
                <a:gd name="GluePoint2199X" fmla="*/ 2823823 w 6386648"/>
                <a:gd name="GluePoint2199Y" fmla="*/ 263278 h 1849426"/>
                <a:gd name="GluePoint2200X" fmla="*/ 2841847 w 6386648"/>
                <a:gd name="GluePoint2200Y" fmla="*/ 245254 h 1849426"/>
                <a:gd name="GluePoint2201X" fmla="*/ 2006717 w 6386648"/>
                <a:gd name="GluePoint2201Y" fmla="*/ 245254 h 1849426"/>
                <a:gd name="GluePoint2202X" fmla="*/ 2024741 w 6386648"/>
                <a:gd name="GluePoint2202Y" fmla="*/ 263278 h 1849426"/>
                <a:gd name="GluePoint2203X" fmla="*/ 2006717 w 6386648"/>
                <a:gd name="GluePoint2203Y" fmla="*/ 281303 h 1849426"/>
                <a:gd name="GluePoint2204X" fmla="*/ 1988692 w 6386648"/>
                <a:gd name="GluePoint2204Y" fmla="*/ 263278 h 1849426"/>
                <a:gd name="GluePoint2205X" fmla="*/ 2006717 w 6386648"/>
                <a:gd name="GluePoint2205Y" fmla="*/ 245254 h 1849426"/>
                <a:gd name="GluePoint2206X" fmla="*/ 1009366 w 6386648"/>
                <a:gd name="GluePoint2206Y" fmla="*/ 245254 h 1849426"/>
                <a:gd name="GluePoint2207X" fmla="*/ 1027391 w 6386648"/>
                <a:gd name="GluePoint2207Y" fmla="*/ 263278 h 1849426"/>
                <a:gd name="GluePoint2208X" fmla="*/ 1009366 w 6386648"/>
                <a:gd name="GluePoint2208Y" fmla="*/ 281303 h 1849426"/>
                <a:gd name="GluePoint2209X" fmla="*/ 991342 w 6386648"/>
                <a:gd name="GluePoint2209Y" fmla="*/ 263278 h 1849426"/>
                <a:gd name="GluePoint2210X" fmla="*/ 1009366 w 6386648"/>
                <a:gd name="GluePoint2210Y" fmla="*/ 245254 h 1849426"/>
                <a:gd name="GluePoint2211X" fmla="*/ 4337873 w 6386648"/>
                <a:gd name="GluePoint2211Y" fmla="*/ 239246 h 1849426"/>
                <a:gd name="GluePoint2212X" fmla="*/ 4355898 w 6386648"/>
                <a:gd name="GluePoint2212Y" fmla="*/ 257270 h 1849426"/>
                <a:gd name="GluePoint2213X" fmla="*/ 4337873 w 6386648"/>
                <a:gd name="GluePoint2213Y" fmla="*/ 275295 h 1849426"/>
                <a:gd name="GluePoint2214X" fmla="*/ 4319848 w 6386648"/>
                <a:gd name="GluePoint2214Y" fmla="*/ 257270 h 1849426"/>
                <a:gd name="GluePoint2215X" fmla="*/ 4337873 w 6386648"/>
                <a:gd name="GluePoint2215Y" fmla="*/ 239246 h 1849426"/>
                <a:gd name="GluePoint2216X" fmla="*/ 3310482 w 6386648"/>
                <a:gd name="GluePoint2216Y" fmla="*/ 239246 h 1849426"/>
                <a:gd name="GluePoint2217X" fmla="*/ 3328507 w 6386648"/>
                <a:gd name="GluePoint2217Y" fmla="*/ 257270 h 1849426"/>
                <a:gd name="GluePoint2218X" fmla="*/ 3310482 w 6386648"/>
                <a:gd name="GluePoint2218Y" fmla="*/ 275295 h 1849426"/>
                <a:gd name="GluePoint2219X" fmla="*/ 3292458 w 6386648"/>
                <a:gd name="GluePoint2219Y" fmla="*/ 257270 h 1849426"/>
                <a:gd name="GluePoint2220X" fmla="*/ 3310482 w 6386648"/>
                <a:gd name="GluePoint2220Y" fmla="*/ 239246 h 1849426"/>
                <a:gd name="GluePoint2221X" fmla="*/ 3418628 w 6386648"/>
                <a:gd name="GluePoint2221Y" fmla="*/ 233238 h 1849426"/>
                <a:gd name="GluePoint2222X" fmla="*/ 3436653 w 6386648"/>
                <a:gd name="GluePoint2222Y" fmla="*/ 251262 h 1849426"/>
                <a:gd name="GluePoint2223X" fmla="*/ 3418628 w 6386648"/>
                <a:gd name="GluePoint2223Y" fmla="*/ 269287 h 1849426"/>
                <a:gd name="GluePoint2224X" fmla="*/ 3400604 w 6386648"/>
                <a:gd name="GluePoint2224Y" fmla="*/ 251262 h 1849426"/>
                <a:gd name="GluePoint2225X" fmla="*/ 3418628 w 6386648"/>
                <a:gd name="GluePoint2225Y" fmla="*/ 233238 h 1849426"/>
                <a:gd name="GluePoint2226X" fmla="*/ 4836548 w 6386648"/>
                <a:gd name="GluePoint2226Y" fmla="*/ 227230 h 1849426"/>
                <a:gd name="GluePoint2227X" fmla="*/ 4854573 w 6386648"/>
                <a:gd name="GluePoint2227Y" fmla="*/ 245255 h 1849426"/>
                <a:gd name="GluePoint2228X" fmla="*/ 4836548 w 6386648"/>
                <a:gd name="GluePoint2228Y" fmla="*/ 263279 h 1849426"/>
                <a:gd name="GluePoint2229X" fmla="*/ 4818524 w 6386648"/>
                <a:gd name="GluePoint2229Y" fmla="*/ 245255 h 1849426"/>
                <a:gd name="GluePoint2230X" fmla="*/ 4836548 w 6386648"/>
                <a:gd name="GluePoint2230Y" fmla="*/ 227230 h 1849426"/>
                <a:gd name="GluePoint2231X" fmla="*/ 2949994 w 6386648"/>
                <a:gd name="GluePoint2231Y" fmla="*/ 227230 h 1849426"/>
                <a:gd name="GluePoint2232X" fmla="*/ 2968019 w 6386648"/>
                <a:gd name="GluePoint2232Y" fmla="*/ 245255 h 1849426"/>
                <a:gd name="GluePoint2233X" fmla="*/ 2949994 w 6386648"/>
                <a:gd name="GluePoint2233Y" fmla="*/ 263279 h 1849426"/>
                <a:gd name="GluePoint2234X" fmla="*/ 2931970 w 6386648"/>
                <a:gd name="GluePoint2234Y" fmla="*/ 245255 h 1849426"/>
                <a:gd name="GluePoint2235X" fmla="*/ 2949994 w 6386648"/>
                <a:gd name="GluePoint2235Y" fmla="*/ 227230 h 1849426"/>
                <a:gd name="GluePoint2236X" fmla="*/ 2727693 w 6386648"/>
                <a:gd name="GluePoint2236Y" fmla="*/ 227230 h 1849426"/>
                <a:gd name="GluePoint2237X" fmla="*/ 2745718 w 6386648"/>
                <a:gd name="GluePoint2237Y" fmla="*/ 245255 h 1849426"/>
                <a:gd name="GluePoint2238X" fmla="*/ 2727693 w 6386648"/>
                <a:gd name="GluePoint2238Y" fmla="*/ 263279 h 1849426"/>
                <a:gd name="GluePoint2239X" fmla="*/ 2709669 w 6386648"/>
                <a:gd name="GluePoint2239Y" fmla="*/ 245255 h 1849426"/>
                <a:gd name="GluePoint2240X" fmla="*/ 2727693 w 6386648"/>
                <a:gd name="GluePoint2240Y" fmla="*/ 227230 h 1849426"/>
                <a:gd name="GluePoint2241X" fmla="*/ 270365 w 6386648"/>
                <a:gd name="GluePoint2241Y" fmla="*/ 227230 h 1849426"/>
                <a:gd name="GluePoint2242X" fmla="*/ 288390 w 6386648"/>
                <a:gd name="GluePoint2242Y" fmla="*/ 245255 h 1849426"/>
                <a:gd name="GluePoint2243X" fmla="*/ 270365 w 6386648"/>
                <a:gd name="GluePoint2243Y" fmla="*/ 263279 h 1849426"/>
                <a:gd name="GluePoint2244X" fmla="*/ 252341 w 6386648"/>
                <a:gd name="GluePoint2244Y" fmla="*/ 245255 h 1849426"/>
                <a:gd name="GluePoint2245X" fmla="*/ 270365 w 6386648"/>
                <a:gd name="GluePoint2245Y" fmla="*/ 227230 h 1849426"/>
                <a:gd name="GluePoint2246X" fmla="*/ 3893271 w 6386648"/>
                <a:gd name="GluePoint2246Y" fmla="*/ 221222 h 1849426"/>
                <a:gd name="GluePoint2247X" fmla="*/ 3911296 w 6386648"/>
                <a:gd name="GluePoint2247Y" fmla="*/ 239246 h 1849426"/>
                <a:gd name="GluePoint2248X" fmla="*/ 3893271 w 6386648"/>
                <a:gd name="GluePoint2248Y" fmla="*/ 257271 h 1849426"/>
                <a:gd name="GluePoint2249X" fmla="*/ 3875247 w 6386648"/>
                <a:gd name="GluePoint2249Y" fmla="*/ 239246 h 1849426"/>
                <a:gd name="GluePoint2250X" fmla="*/ 3893271 w 6386648"/>
                <a:gd name="GluePoint2250Y" fmla="*/ 221222 h 1849426"/>
                <a:gd name="GluePoint2251X" fmla="*/ 1682277 w 6386648"/>
                <a:gd name="GluePoint2251Y" fmla="*/ 221222 h 1849426"/>
                <a:gd name="GluePoint2252X" fmla="*/ 1700302 w 6386648"/>
                <a:gd name="GluePoint2252Y" fmla="*/ 239246 h 1849426"/>
                <a:gd name="GluePoint2253X" fmla="*/ 1682277 w 6386648"/>
                <a:gd name="GluePoint2253Y" fmla="*/ 257271 h 1849426"/>
                <a:gd name="GluePoint2254X" fmla="*/ 1664253 w 6386648"/>
                <a:gd name="GluePoint2254Y" fmla="*/ 239246 h 1849426"/>
                <a:gd name="GluePoint2255X" fmla="*/ 1682277 w 6386648"/>
                <a:gd name="GluePoint2255Y" fmla="*/ 221222 h 1849426"/>
                <a:gd name="GluePoint2256X" fmla="*/ 4458036 w 6386648"/>
                <a:gd name="GluePoint2256Y" fmla="*/ 215213 h 1849426"/>
                <a:gd name="GluePoint2257X" fmla="*/ 4476061 w 6386648"/>
                <a:gd name="GluePoint2257Y" fmla="*/ 233237 h 1849426"/>
                <a:gd name="GluePoint2258X" fmla="*/ 4458036 w 6386648"/>
                <a:gd name="GluePoint2258Y" fmla="*/ 251262 h 1849426"/>
                <a:gd name="GluePoint2259X" fmla="*/ 4440011 w 6386648"/>
                <a:gd name="GluePoint2259Y" fmla="*/ 233237 h 1849426"/>
                <a:gd name="GluePoint2260X" fmla="*/ 4458036 w 6386648"/>
                <a:gd name="GluePoint2260Y" fmla="*/ 215213 h 1849426"/>
                <a:gd name="GluePoint2261X" fmla="*/ 3767100 w 6386648"/>
                <a:gd name="GluePoint2261Y" fmla="*/ 215213 h 1849426"/>
                <a:gd name="GluePoint2262X" fmla="*/ 3785125 w 6386648"/>
                <a:gd name="GluePoint2262Y" fmla="*/ 233237 h 1849426"/>
                <a:gd name="GluePoint2263X" fmla="*/ 3767100 w 6386648"/>
                <a:gd name="GluePoint2263Y" fmla="*/ 251262 h 1849426"/>
                <a:gd name="GluePoint2264X" fmla="*/ 3749075 w 6386648"/>
                <a:gd name="GluePoint2264Y" fmla="*/ 233237 h 1849426"/>
                <a:gd name="GluePoint2265X" fmla="*/ 3767100 w 6386648"/>
                <a:gd name="GluePoint2265Y" fmla="*/ 215213 h 1849426"/>
                <a:gd name="GluePoint2266X" fmla="*/ 6224427 w 6386648"/>
                <a:gd name="GluePoint2266Y" fmla="*/ 209205 h 1849426"/>
                <a:gd name="GluePoint2267X" fmla="*/ 6242452 w 6386648"/>
                <a:gd name="GluePoint2267Y" fmla="*/ 227229 h 1849426"/>
                <a:gd name="GluePoint2268X" fmla="*/ 6224427 w 6386648"/>
                <a:gd name="GluePoint2268Y" fmla="*/ 245254 h 1849426"/>
                <a:gd name="GluePoint2269X" fmla="*/ 6206403 w 6386648"/>
                <a:gd name="GluePoint2269Y" fmla="*/ 227229 h 1849426"/>
                <a:gd name="GluePoint2270X" fmla="*/ 6224427 w 6386648"/>
                <a:gd name="GluePoint2270Y" fmla="*/ 209205 h 1849426"/>
                <a:gd name="GluePoint2271X" fmla="*/ 1315782 w 6386648"/>
                <a:gd name="GluePoint2271Y" fmla="*/ 209205 h 1849426"/>
                <a:gd name="GluePoint2272X" fmla="*/ 1333806 w 6386648"/>
                <a:gd name="GluePoint2272Y" fmla="*/ 227229 h 1849426"/>
                <a:gd name="GluePoint2273X" fmla="*/ 1315782 w 6386648"/>
                <a:gd name="GluePoint2273Y" fmla="*/ 245254 h 1849426"/>
                <a:gd name="GluePoint2274X" fmla="*/ 1297757 w 6386648"/>
                <a:gd name="GluePoint2274Y" fmla="*/ 227229 h 1849426"/>
                <a:gd name="GluePoint2275X" fmla="*/ 1315782 w 6386648"/>
                <a:gd name="GluePoint2275Y" fmla="*/ 209205 h 1849426"/>
                <a:gd name="GluePoint2276X" fmla="*/ 5713736 w 6386648"/>
                <a:gd name="GluePoint2276Y" fmla="*/ 203197 h 1849426"/>
                <a:gd name="GluePoint2277X" fmla="*/ 5731761 w 6386648"/>
                <a:gd name="GluePoint2277Y" fmla="*/ 221221 h 1849426"/>
                <a:gd name="GluePoint2278X" fmla="*/ 5713736 w 6386648"/>
                <a:gd name="GluePoint2278Y" fmla="*/ 239246 h 1849426"/>
                <a:gd name="GluePoint2279X" fmla="*/ 5695712 w 6386648"/>
                <a:gd name="GluePoint2279Y" fmla="*/ 221221 h 1849426"/>
                <a:gd name="GluePoint2280X" fmla="*/ 5713736 w 6386648"/>
                <a:gd name="GluePoint2280Y" fmla="*/ 203197 h 1849426"/>
                <a:gd name="GluePoint2281X" fmla="*/ 1550098 w 6386648"/>
                <a:gd name="GluePoint2281Y" fmla="*/ 203197 h 1849426"/>
                <a:gd name="GluePoint2282X" fmla="*/ 1568123 w 6386648"/>
                <a:gd name="GluePoint2282Y" fmla="*/ 221221 h 1849426"/>
                <a:gd name="GluePoint2283X" fmla="*/ 1550098 w 6386648"/>
                <a:gd name="GluePoint2283Y" fmla="*/ 239246 h 1849426"/>
                <a:gd name="GluePoint2284X" fmla="*/ 1532074 w 6386648"/>
                <a:gd name="GluePoint2284Y" fmla="*/ 221221 h 1849426"/>
                <a:gd name="GluePoint2285X" fmla="*/ 1550098 w 6386648"/>
                <a:gd name="GluePoint2285Y" fmla="*/ 203197 h 1849426"/>
                <a:gd name="GluePoint2286X" fmla="*/ 5587565 w 6386648"/>
                <a:gd name="GluePoint2286Y" fmla="*/ 197189 h 1849426"/>
                <a:gd name="GluePoint2287X" fmla="*/ 5605590 w 6386648"/>
                <a:gd name="GluePoint2287Y" fmla="*/ 215214 h 1849426"/>
                <a:gd name="GluePoint2288X" fmla="*/ 5587565 w 6386648"/>
                <a:gd name="GluePoint2288Y" fmla="*/ 233238 h 1849426"/>
                <a:gd name="GluePoint2289X" fmla="*/ 5569541 w 6386648"/>
                <a:gd name="GluePoint2289Y" fmla="*/ 215214 h 1849426"/>
                <a:gd name="GluePoint2290X" fmla="*/ 5587565 w 6386648"/>
                <a:gd name="GluePoint2290Y" fmla="*/ 197189 h 1849426"/>
                <a:gd name="GluePoint2291X" fmla="*/ 4121580 w 6386648"/>
                <a:gd name="GluePoint2291Y" fmla="*/ 197189 h 1849426"/>
                <a:gd name="GluePoint2292X" fmla="*/ 4139605 w 6386648"/>
                <a:gd name="GluePoint2292Y" fmla="*/ 215214 h 1849426"/>
                <a:gd name="GluePoint2293X" fmla="*/ 4121580 w 6386648"/>
                <a:gd name="GluePoint2293Y" fmla="*/ 233238 h 1849426"/>
                <a:gd name="GluePoint2294X" fmla="*/ 4103556 w 6386648"/>
                <a:gd name="GluePoint2294Y" fmla="*/ 215214 h 1849426"/>
                <a:gd name="GluePoint2295X" fmla="*/ 4121580 w 6386648"/>
                <a:gd name="GluePoint2295Y" fmla="*/ 197189 h 1849426"/>
                <a:gd name="GluePoint2296X" fmla="*/ 3076164 w 6386648"/>
                <a:gd name="GluePoint2296Y" fmla="*/ 197189 h 1849426"/>
                <a:gd name="GluePoint2297X" fmla="*/ 3094189 w 6386648"/>
                <a:gd name="GluePoint2297Y" fmla="*/ 215214 h 1849426"/>
                <a:gd name="GluePoint2298X" fmla="*/ 3076164 w 6386648"/>
                <a:gd name="GluePoint2298Y" fmla="*/ 233238 h 1849426"/>
                <a:gd name="GluePoint2299X" fmla="*/ 3058139 w 6386648"/>
                <a:gd name="GluePoint2299Y" fmla="*/ 215214 h 1849426"/>
                <a:gd name="GluePoint2300X" fmla="*/ 3076164 w 6386648"/>
                <a:gd name="GluePoint2300Y" fmla="*/ 197189 h 1849426"/>
                <a:gd name="GluePoint2301X" fmla="*/ 5449378 w 6386648"/>
                <a:gd name="GluePoint2301Y" fmla="*/ 191181 h 1849426"/>
                <a:gd name="GluePoint2302X" fmla="*/ 5467403 w 6386648"/>
                <a:gd name="GluePoint2302Y" fmla="*/ 209205 h 1849426"/>
                <a:gd name="GluePoint2303X" fmla="*/ 5449378 w 6386648"/>
                <a:gd name="GluePoint2303Y" fmla="*/ 227230 h 1849426"/>
                <a:gd name="GluePoint2304X" fmla="*/ 5431353 w 6386648"/>
                <a:gd name="GluePoint2304Y" fmla="*/ 209205 h 1849426"/>
                <a:gd name="GluePoint2305X" fmla="*/ 5449378 w 6386648"/>
                <a:gd name="GluePoint2305Y" fmla="*/ 191181 h 1849426"/>
                <a:gd name="GluePoint2306X" fmla="*/ 2607530 w 6386648"/>
                <a:gd name="GluePoint2306Y" fmla="*/ 191181 h 1849426"/>
                <a:gd name="GluePoint2307X" fmla="*/ 2625555 w 6386648"/>
                <a:gd name="GluePoint2307Y" fmla="*/ 209205 h 1849426"/>
                <a:gd name="GluePoint2308X" fmla="*/ 2607530 w 6386648"/>
                <a:gd name="GluePoint2308Y" fmla="*/ 227230 h 1849426"/>
                <a:gd name="GluePoint2309X" fmla="*/ 2589506 w 6386648"/>
                <a:gd name="GluePoint2309Y" fmla="*/ 209205 h 1849426"/>
                <a:gd name="GluePoint2310X" fmla="*/ 2607530 w 6386648"/>
                <a:gd name="GluePoint2310Y" fmla="*/ 191181 h 1849426"/>
                <a:gd name="GluePoint2311X" fmla="*/ 30040 w 6386648"/>
                <a:gd name="GluePoint2311Y" fmla="*/ 191181 h 1849426"/>
                <a:gd name="GluePoint2312X" fmla="*/ 48065 w 6386648"/>
                <a:gd name="GluePoint2312Y" fmla="*/ 209205 h 1849426"/>
                <a:gd name="GluePoint2313X" fmla="*/ 30040 w 6386648"/>
                <a:gd name="GluePoint2313Y" fmla="*/ 227230 h 1849426"/>
                <a:gd name="GluePoint2314X" fmla="*/ 12016 w 6386648"/>
                <a:gd name="GluePoint2314Y" fmla="*/ 209205 h 1849426"/>
                <a:gd name="GluePoint2315X" fmla="*/ 30040 w 6386648"/>
                <a:gd name="GluePoint2315Y" fmla="*/ 191181 h 1849426"/>
                <a:gd name="GluePoint2316X" fmla="*/ 6368623 w 6386648"/>
                <a:gd name="GluePoint2316Y" fmla="*/ 185173 h 1849426"/>
                <a:gd name="GluePoint2317X" fmla="*/ 6386648 w 6386648"/>
                <a:gd name="GluePoint2317Y" fmla="*/ 203197 h 1849426"/>
                <a:gd name="GluePoint2318X" fmla="*/ 6368623 w 6386648"/>
                <a:gd name="GluePoint2318Y" fmla="*/ 221222 h 1849426"/>
                <a:gd name="GluePoint2319X" fmla="*/ 6350599 w 6386648"/>
                <a:gd name="GluePoint2319Y" fmla="*/ 203197 h 1849426"/>
                <a:gd name="GluePoint2320X" fmla="*/ 6368623 w 6386648"/>
                <a:gd name="GluePoint2320Y" fmla="*/ 185173 h 1849426"/>
                <a:gd name="GluePoint2321X" fmla="*/ 2379221 w 6386648"/>
                <a:gd name="GluePoint2321Y" fmla="*/ 179165 h 1849426"/>
                <a:gd name="GluePoint2322X" fmla="*/ 2397246 w 6386648"/>
                <a:gd name="GluePoint2322Y" fmla="*/ 197189 h 1849426"/>
                <a:gd name="GluePoint2323X" fmla="*/ 2379221 w 6386648"/>
                <a:gd name="GluePoint2323Y" fmla="*/ 215214 h 1849426"/>
                <a:gd name="GluePoint2324X" fmla="*/ 2361197 w 6386648"/>
                <a:gd name="GluePoint2324Y" fmla="*/ 197189 h 1849426"/>
                <a:gd name="GluePoint2325X" fmla="*/ 2379221 w 6386648"/>
                <a:gd name="GluePoint2325Y" fmla="*/ 179165 h 1849426"/>
                <a:gd name="GluePoint2326X" fmla="*/ 2253050 w 6386648"/>
                <a:gd name="GluePoint2326Y" fmla="*/ 179165 h 1849426"/>
                <a:gd name="GluePoint2327X" fmla="*/ 2271075 w 6386648"/>
                <a:gd name="GluePoint2327Y" fmla="*/ 197189 h 1849426"/>
                <a:gd name="GluePoint2328X" fmla="*/ 2253050 w 6386648"/>
                <a:gd name="GluePoint2328Y" fmla="*/ 215214 h 1849426"/>
                <a:gd name="GluePoint2329X" fmla="*/ 2235026 w 6386648"/>
                <a:gd name="GluePoint2329Y" fmla="*/ 197189 h 1849426"/>
                <a:gd name="GluePoint2330X" fmla="*/ 2253050 w 6386648"/>
                <a:gd name="GluePoint2330Y" fmla="*/ 179165 h 1849426"/>
                <a:gd name="GluePoint2331X" fmla="*/ 624846 w 6386648"/>
                <a:gd name="GluePoint2331Y" fmla="*/ 179165 h 1849426"/>
                <a:gd name="GluePoint2332X" fmla="*/ 642870 w 6386648"/>
                <a:gd name="GluePoint2332Y" fmla="*/ 197189 h 1849426"/>
                <a:gd name="GluePoint2333X" fmla="*/ 624846 w 6386648"/>
                <a:gd name="GluePoint2333Y" fmla="*/ 215214 h 1849426"/>
                <a:gd name="GluePoint2334X" fmla="*/ 606821 w 6386648"/>
                <a:gd name="GluePoint2334Y" fmla="*/ 197189 h 1849426"/>
                <a:gd name="GluePoint2335X" fmla="*/ 624846 w 6386648"/>
                <a:gd name="GluePoint2335Y" fmla="*/ 179165 h 1849426"/>
                <a:gd name="GluePoint2336X" fmla="*/ 6116281 w 6386648"/>
                <a:gd name="GluePoint2336Y" fmla="*/ 167148 h 1849426"/>
                <a:gd name="GluePoint2337X" fmla="*/ 6134306 w 6386648"/>
                <a:gd name="GluePoint2337Y" fmla="*/ 185173 h 1849426"/>
                <a:gd name="GluePoint2338X" fmla="*/ 6116281 w 6386648"/>
                <a:gd name="GluePoint2338Y" fmla="*/ 203197 h 1849426"/>
                <a:gd name="GluePoint2339X" fmla="*/ 6098257 w 6386648"/>
                <a:gd name="GluePoint2339Y" fmla="*/ 185173 h 1849426"/>
                <a:gd name="GluePoint2340X" fmla="*/ 6116281 w 6386648"/>
                <a:gd name="GluePoint2340Y" fmla="*/ 167148 h 1849426"/>
                <a:gd name="GluePoint2341X" fmla="*/ 5311191 w 6386648"/>
                <a:gd name="GluePoint2341Y" fmla="*/ 167148 h 1849426"/>
                <a:gd name="GluePoint2342X" fmla="*/ 5329216 w 6386648"/>
                <a:gd name="GluePoint2342Y" fmla="*/ 185173 h 1849426"/>
                <a:gd name="GluePoint2343X" fmla="*/ 5311191 w 6386648"/>
                <a:gd name="GluePoint2343Y" fmla="*/ 203197 h 1849426"/>
                <a:gd name="GluePoint2344X" fmla="*/ 5293167 w 6386648"/>
                <a:gd name="GluePoint2344Y" fmla="*/ 185173 h 1849426"/>
                <a:gd name="GluePoint2345X" fmla="*/ 5311191 w 6386648"/>
                <a:gd name="GluePoint2345Y" fmla="*/ 167148 h 1849426"/>
                <a:gd name="GluePoint2346X" fmla="*/ 3508750 w 6386648"/>
                <a:gd name="GluePoint2346Y" fmla="*/ 167148 h 1849426"/>
                <a:gd name="GluePoint2347X" fmla="*/ 3526775 w 6386648"/>
                <a:gd name="GluePoint2347Y" fmla="*/ 185173 h 1849426"/>
                <a:gd name="GluePoint2348X" fmla="*/ 3508750 w 6386648"/>
                <a:gd name="GluePoint2348Y" fmla="*/ 203197 h 1849426"/>
                <a:gd name="GluePoint2349X" fmla="*/ 3490726 w 6386648"/>
                <a:gd name="GluePoint2349Y" fmla="*/ 185173 h 1849426"/>
                <a:gd name="GluePoint2350X" fmla="*/ 3508750 w 6386648"/>
                <a:gd name="GluePoint2350Y" fmla="*/ 167148 h 1849426"/>
                <a:gd name="GluePoint2351X" fmla="*/ 1820464 w 6386648"/>
                <a:gd name="GluePoint2351Y" fmla="*/ 167148 h 1849426"/>
                <a:gd name="GluePoint2352X" fmla="*/ 1838489 w 6386648"/>
                <a:gd name="GluePoint2352Y" fmla="*/ 185173 h 1849426"/>
                <a:gd name="GluePoint2353X" fmla="*/ 1820464 w 6386648"/>
                <a:gd name="GluePoint2353Y" fmla="*/ 203197 h 1849426"/>
                <a:gd name="GluePoint2354X" fmla="*/ 1802440 w 6386648"/>
                <a:gd name="GluePoint2354Y" fmla="*/ 185173 h 1849426"/>
                <a:gd name="GluePoint2355X" fmla="*/ 1820464 w 6386648"/>
                <a:gd name="GluePoint2355Y" fmla="*/ 167148 h 1849426"/>
                <a:gd name="GluePoint2356X" fmla="*/ 1423927 w 6386648"/>
                <a:gd name="GluePoint2356Y" fmla="*/ 167148 h 1849426"/>
                <a:gd name="GluePoint2357X" fmla="*/ 1441952 w 6386648"/>
                <a:gd name="GluePoint2357Y" fmla="*/ 185173 h 1849426"/>
                <a:gd name="GluePoint2358X" fmla="*/ 1423927 w 6386648"/>
                <a:gd name="GluePoint2358Y" fmla="*/ 203197 h 1849426"/>
                <a:gd name="GluePoint2359X" fmla="*/ 1405903 w 6386648"/>
                <a:gd name="GluePoint2359Y" fmla="*/ 185173 h 1849426"/>
                <a:gd name="GluePoint2360X" fmla="*/ 1423927 w 6386648"/>
                <a:gd name="GluePoint2360Y" fmla="*/ 167148 h 1849426"/>
                <a:gd name="GluePoint2361X" fmla="*/ 5100906 w 6386648"/>
                <a:gd name="GluePoint2361Y" fmla="*/ 161140 h 1849426"/>
                <a:gd name="GluePoint2362X" fmla="*/ 5118931 w 6386648"/>
                <a:gd name="GluePoint2362Y" fmla="*/ 179164 h 1849426"/>
                <a:gd name="GluePoint2363X" fmla="*/ 5100906 w 6386648"/>
                <a:gd name="GluePoint2363Y" fmla="*/ 197189 h 1849426"/>
                <a:gd name="GluePoint2364X" fmla="*/ 5082882 w 6386648"/>
                <a:gd name="GluePoint2364Y" fmla="*/ 179164 h 1849426"/>
                <a:gd name="GluePoint2365X" fmla="*/ 5100906 w 6386648"/>
                <a:gd name="GluePoint2365Y" fmla="*/ 161140 h 1849426"/>
                <a:gd name="GluePoint2366X" fmla="*/ 1189610 w 6386648"/>
                <a:gd name="GluePoint2366Y" fmla="*/ 161140 h 1849426"/>
                <a:gd name="GluePoint2367X" fmla="*/ 1207635 w 6386648"/>
                <a:gd name="GluePoint2367Y" fmla="*/ 179164 h 1849426"/>
                <a:gd name="GluePoint2368X" fmla="*/ 1189610 w 6386648"/>
                <a:gd name="GluePoint2368Y" fmla="*/ 197189 h 1849426"/>
                <a:gd name="GluePoint2369X" fmla="*/ 1171586 w 6386648"/>
                <a:gd name="GluePoint2369Y" fmla="*/ 179164 h 1849426"/>
                <a:gd name="GluePoint2370X" fmla="*/ 1189610 w 6386648"/>
                <a:gd name="GluePoint2370Y" fmla="*/ 161140 h 1849426"/>
                <a:gd name="GluePoint2371X" fmla="*/ 492666 w 6386648"/>
                <a:gd name="GluePoint2371Y" fmla="*/ 161140 h 1849426"/>
                <a:gd name="GluePoint2372X" fmla="*/ 510691 w 6386648"/>
                <a:gd name="GluePoint2372Y" fmla="*/ 179164 h 1849426"/>
                <a:gd name="GluePoint2373X" fmla="*/ 492666 w 6386648"/>
                <a:gd name="GluePoint2373Y" fmla="*/ 197189 h 1849426"/>
                <a:gd name="GluePoint2374X" fmla="*/ 474642 w 6386648"/>
                <a:gd name="GluePoint2374Y" fmla="*/ 179164 h 1849426"/>
                <a:gd name="GluePoint2375X" fmla="*/ 492666 w 6386648"/>
                <a:gd name="GluePoint2375Y" fmla="*/ 161140 h 1849426"/>
                <a:gd name="GluePoint2376X" fmla="*/ 132178 w 6386648"/>
                <a:gd name="GluePoint2376Y" fmla="*/ 161140 h 1849426"/>
                <a:gd name="GluePoint2377X" fmla="*/ 150203 w 6386648"/>
                <a:gd name="GluePoint2377Y" fmla="*/ 179164 h 1849426"/>
                <a:gd name="GluePoint2378X" fmla="*/ 132178 w 6386648"/>
                <a:gd name="GluePoint2378Y" fmla="*/ 197189 h 1849426"/>
                <a:gd name="GluePoint2379X" fmla="*/ 114154 w 6386648"/>
                <a:gd name="GluePoint2379Y" fmla="*/ 179164 h 1849426"/>
                <a:gd name="GluePoint2380X" fmla="*/ 132178 w 6386648"/>
                <a:gd name="GluePoint2380Y" fmla="*/ 161140 h 1849426"/>
                <a:gd name="GluePoint2381X" fmla="*/ 4968727 w 6386648"/>
                <a:gd name="GluePoint2381Y" fmla="*/ 155132 h 1849426"/>
                <a:gd name="GluePoint2382X" fmla="*/ 4986752 w 6386648"/>
                <a:gd name="GluePoint2382Y" fmla="*/ 173156 h 1849426"/>
                <a:gd name="GluePoint2383X" fmla="*/ 4968727 w 6386648"/>
                <a:gd name="GluePoint2383Y" fmla="*/ 191181 h 1849426"/>
                <a:gd name="GluePoint2384X" fmla="*/ 4950702 w 6386648"/>
                <a:gd name="GluePoint2384Y" fmla="*/ 173156 h 1849426"/>
                <a:gd name="GluePoint2385X" fmla="*/ 4968727 w 6386648"/>
                <a:gd name="GluePoint2385Y" fmla="*/ 155132 h 1849426"/>
                <a:gd name="GluePoint2386X" fmla="*/ 3634921 w 6386648"/>
                <a:gd name="GluePoint2386Y" fmla="*/ 155132 h 1849426"/>
                <a:gd name="GluePoint2387X" fmla="*/ 3652946 w 6386648"/>
                <a:gd name="GluePoint2387Y" fmla="*/ 173156 h 1849426"/>
                <a:gd name="GluePoint2388X" fmla="*/ 3634921 w 6386648"/>
                <a:gd name="GluePoint2388Y" fmla="*/ 191181 h 1849426"/>
                <a:gd name="GluePoint2389X" fmla="*/ 3616897 w 6386648"/>
                <a:gd name="GluePoint2389Y" fmla="*/ 173156 h 1849426"/>
                <a:gd name="GluePoint2390X" fmla="*/ 3634921 w 6386648"/>
                <a:gd name="GluePoint2390Y" fmla="*/ 155132 h 1849426"/>
                <a:gd name="GluePoint2391X" fmla="*/ 2493375 w 6386648"/>
                <a:gd name="GluePoint2391Y" fmla="*/ 155132 h 1849426"/>
                <a:gd name="GluePoint2392X" fmla="*/ 2511400 w 6386648"/>
                <a:gd name="GluePoint2392Y" fmla="*/ 173156 h 1849426"/>
                <a:gd name="GluePoint2393X" fmla="*/ 2493375 w 6386648"/>
                <a:gd name="GluePoint2393Y" fmla="*/ 191181 h 1849426"/>
                <a:gd name="GluePoint2394X" fmla="*/ 2475351 w 6386648"/>
                <a:gd name="GluePoint2394Y" fmla="*/ 173156 h 1849426"/>
                <a:gd name="GluePoint2395X" fmla="*/ 2493375 w 6386648"/>
                <a:gd name="GluePoint2395Y" fmla="*/ 155132 h 1849426"/>
                <a:gd name="GluePoint2396X" fmla="*/ 1922603 w 6386648"/>
                <a:gd name="GluePoint2396Y" fmla="*/ 155132 h 1849426"/>
                <a:gd name="GluePoint2397X" fmla="*/ 1940628 w 6386648"/>
                <a:gd name="GluePoint2397Y" fmla="*/ 173156 h 1849426"/>
                <a:gd name="GluePoint2398X" fmla="*/ 1922603 w 6386648"/>
                <a:gd name="GluePoint2398Y" fmla="*/ 191181 h 1849426"/>
                <a:gd name="GluePoint2399X" fmla="*/ 1904579 w 6386648"/>
                <a:gd name="GluePoint2399Y" fmla="*/ 173156 h 1849426"/>
                <a:gd name="GluePoint2400X" fmla="*/ 1922603 w 6386648"/>
                <a:gd name="GluePoint2400Y" fmla="*/ 155132 h 1849426"/>
                <a:gd name="GluePoint2401X" fmla="*/ 919244 w 6386648"/>
                <a:gd name="GluePoint2401Y" fmla="*/ 155132 h 1849426"/>
                <a:gd name="GluePoint2402X" fmla="*/ 937269 w 6386648"/>
                <a:gd name="GluePoint2402Y" fmla="*/ 173156 h 1849426"/>
                <a:gd name="GluePoint2403X" fmla="*/ 919244 w 6386648"/>
                <a:gd name="GluePoint2403Y" fmla="*/ 191181 h 1849426"/>
                <a:gd name="GluePoint2404X" fmla="*/ 901220 w 6386648"/>
                <a:gd name="GluePoint2404Y" fmla="*/ 173156 h 1849426"/>
                <a:gd name="GluePoint2405X" fmla="*/ 919244 w 6386648"/>
                <a:gd name="GluePoint2405Y" fmla="*/ 155132 h 1849426"/>
                <a:gd name="GluePoint2406X" fmla="*/ 5905996 w 6386648"/>
                <a:gd name="GluePoint2406Y" fmla="*/ 149124 h 1849426"/>
                <a:gd name="GluePoint2407X" fmla="*/ 5924021 w 6386648"/>
                <a:gd name="GluePoint2407Y" fmla="*/ 167148 h 1849426"/>
                <a:gd name="GluePoint2408X" fmla="*/ 5905996 w 6386648"/>
                <a:gd name="GluePoint2408Y" fmla="*/ 185173 h 1849426"/>
                <a:gd name="GluePoint2409X" fmla="*/ 5887972 w 6386648"/>
                <a:gd name="GluePoint2409Y" fmla="*/ 167148 h 1849426"/>
                <a:gd name="GluePoint2410X" fmla="*/ 5905996 w 6386648"/>
                <a:gd name="GluePoint2410Y" fmla="*/ 149124 h 1849426"/>
                <a:gd name="GluePoint2411X" fmla="*/ 4644288 w 6386648"/>
                <a:gd name="GluePoint2411Y" fmla="*/ 149124 h 1849426"/>
                <a:gd name="GluePoint2412X" fmla="*/ 4662313 w 6386648"/>
                <a:gd name="GluePoint2412Y" fmla="*/ 167148 h 1849426"/>
                <a:gd name="GluePoint2413X" fmla="*/ 4644288 w 6386648"/>
                <a:gd name="GluePoint2413Y" fmla="*/ 185173 h 1849426"/>
                <a:gd name="GluePoint2414X" fmla="*/ 4626264 w 6386648"/>
                <a:gd name="GluePoint2414Y" fmla="*/ 167148 h 1849426"/>
                <a:gd name="GluePoint2415X" fmla="*/ 4644288 w 6386648"/>
                <a:gd name="GluePoint2415Y" fmla="*/ 149124 h 1849426"/>
                <a:gd name="GluePoint2416X" fmla="*/ 2126880 w 6386648"/>
                <a:gd name="GluePoint2416Y" fmla="*/ 149124 h 1849426"/>
                <a:gd name="GluePoint2417X" fmla="*/ 2144904 w 6386648"/>
                <a:gd name="GluePoint2417Y" fmla="*/ 167148 h 1849426"/>
                <a:gd name="GluePoint2418X" fmla="*/ 2126880 w 6386648"/>
                <a:gd name="GluePoint2418Y" fmla="*/ 185173 h 1849426"/>
                <a:gd name="GluePoint2419X" fmla="*/ 2108855 w 6386648"/>
                <a:gd name="GluePoint2419Y" fmla="*/ 167148 h 1849426"/>
                <a:gd name="GluePoint2420X" fmla="*/ 2126880 w 6386648"/>
                <a:gd name="GluePoint2420Y" fmla="*/ 149124 h 1849426"/>
                <a:gd name="GluePoint2421X" fmla="*/ 799081 w 6386648"/>
                <a:gd name="GluePoint2421Y" fmla="*/ 149124 h 1849426"/>
                <a:gd name="GluePoint2422X" fmla="*/ 817106 w 6386648"/>
                <a:gd name="GluePoint2422Y" fmla="*/ 167148 h 1849426"/>
                <a:gd name="GluePoint2423X" fmla="*/ 799081 w 6386648"/>
                <a:gd name="GluePoint2423Y" fmla="*/ 185173 h 1849426"/>
                <a:gd name="GluePoint2424X" fmla="*/ 781057 w 6386648"/>
                <a:gd name="GluePoint2424Y" fmla="*/ 167148 h 1849426"/>
                <a:gd name="GluePoint2425X" fmla="*/ 799081 w 6386648"/>
                <a:gd name="GluePoint2425Y" fmla="*/ 149124 h 1849426"/>
                <a:gd name="GluePoint2426X" fmla="*/ 366495 w 6386648"/>
                <a:gd name="GluePoint2426Y" fmla="*/ 149124 h 1849426"/>
                <a:gd name="GluePoint2427X" fmla="*/ 384520 w 6386648"/>
                <a:gd name="GluePoint2427Y" fmla="*/ 167148 h 1849426"/>
                <a:gd name="GluePoint2428X" fmla="*/ 366495 w 6386648"/>
                <a:gd name="GluePoint2428Y" fmla="*/ 185173 h 1849426"/>
                <a:gd name="GluePoint2429X" fmla="*/ 348471 w 6386648"/>
                <a:gd name="GluePoint2429Y" fmla="*/ 167148 h 1849426"/>
                <a:gd name="GluePoint2430X" fmla="*/ 366495 w 6386648"/>
                <a:gd name="GluePoint2430Y" fmla="*/ 149124 h 1849426"/>
                <a:gd name="GluePoint2431X" fmla="*/ 4758442 w 6386648"/>
                <a:gd name="GluePoint2431Y" fmla="*/ 143116 h 1849426"/>
                <a:gd name="GluePoint2432X" fmla="*/ 4776467 w 6386648"/>
                <a:gd name="GluePoint2432Y" fmla="*/ 161140 h 1849426"/>
                <a:gd name="GluePoint2433X" fmla="*/ 4758442 w 6386648"/>
                <a:gd name="GluePoint2433Y" fmla="*/ 179165 h 1849426"/>
                <a:gd name="GluePoint2434X" fmla="*/ 4740417 w 6386648"/>
                <a:gd name="GluePoint2434Y" fmla="*/ 161140 h 1849426"/>
                <a:gd name="GluePoint2435X" fmla="*/ 4758442 w 6386648"/>
                <a:gd name="GluePoint2435Y" fmla="*/ 143116 h 1849426"/>
                <a:gd name="GluePoint2436X" fmla="*/ 3226368 w 6386648"/>
                <a:gd name="GluePoint2436Y" fmla="*/ 143116 h 1849426"/>
                <a:gd name="GluePoint2437X" fmla="*/ 3244393 w 6386648"/>
                <a:gd name="GluePoint2437Y" fmla="*/ 161140 h 1849426"/>
                <a:gd name="GluePoint2438X" fmla="*/ 3226368 w 6386648"/>
                <a:gd name="GluePoint2438Y" fmla="*/ 179165 h 1849426"/>
                <a:gd name="GluePoint2439X" fmla="*/ 3208343 w 6386648"/>
                <a:gd name="GluePoint2439Y" fmla="*/ 161140 h 1849426"/>
                <a:gd name="GluePoint2440X" fmla="*/ 3226368 w 6386648"/>
                <a:gd name="GluePoint2440Y" fmla="*/ 143116 h 1849426"/>
                <a:gd name="GluePoint2441X" fmla="*/ 4235735 w 6386648"/>
                <a:gd name="GluePoint2441Y" fmla="*/ 131100 h 1849426"/>
                <a:gd name="GluePoint2442X" fmla="*/ 4253760 w 6386648"/>
                <a:gd name="GluePoint2442Y" fmla="*/ 149124 h 1849426"/>
                <a:gd name="GluePoint2443X" fmla="*/ 4235735 w 6386648"/>
                <a:gd name="GluePoint2443Y" fmla="*/ 167149 h 1849426"/>
                <a:gd name="GluePoint2444X" fmla="*/ 4217711 w 6386648"/>
                <a:gd name="GluePoint2444Y" fmla="*/ 149124 h 1849426"/>
                <a:gd name="GluePoint2445X" fmla="*/ 4235735 w 6386648"/>
                <a:gd name="GluePoint2445Y" fmla="*/ 131100 h 1849426"/>
                <a:gd name="GluePoint2446X" fmla="*/ 1057431 w 6386648"/>
                <a:gd name="GluePoint2446Y" fmla="*/ 131100 h 1849426"/>
                <a:gd name="GluePoint2447X" fmla="*/ 1075456 w 6386648"/>
                <a:gd name="GluePoint2447Y" fmla="*/ 149124 h 1849426"/>
                <a:gd name="GluePoint2448X" fmla="*/ 1057431 w 6386648"/>
                <a:gd name="GluePoint2448Y" fmla="*/ 167149 h 1849426"/>
                <a:gd name="GluePoint2449X" fmla="*/ 1039407 w 6386648"/>
                <a:gd name="GluePoint2449Y" fmla="*/ 149124 h 1849426"/>
                <a:gd name="GluePoint2450X" fmla="*/ 1057431 w 6386648"/>
                <a:gd name="GluePoint2450Y" fmla="*/ 131100 h 1849426"/>
                <a:gd name="GluePoint2451X" fmla="*/ 4536141 w 6386648"/>
                <a:gd name="GluePoint2451Y" fmla="*/ 119083 h 1849426"/>
                <a:gd name="GluePoint2452X" fmla="*/ 4554166 w 6386648"/>
                <a:gd name="GluePoint2452Y" fmla="*/ 137107 h 1849426"/>
                <a:gd name="GluePoint2453X" fmla="*/ 4536141 w 6386648"/>
                <a:gd name="GluePoint2453Y" fmla="*/ 155132 h 1849426"/>
                <a:gd name="GluePoint2454X" fmla="*/ 4518117 w 6386648"/>
                <a:gd name="GluePoint2454Y" fmla="*/ 137107 h 1849426"/>
                <a:gd name="GluePoint2455X" fmla="*/ 4536141 w 6386648"/>
                <a:gd name="GluePoint2455Y" fmla="*/ 119083 h 1849426"/>
                <a:gd name="GluePoint2456X" fmla="*/ 4361905 w 6386648"/>
                <a:gd name="GluePoint2456Y" fmla="*/ 119083 h 1849426"/>
                <a:gd name="GluePoint2457X" fmla="*/ 4379930 w 6386648"/>
                <a:gd name="GluePoint2457Y" fmla="*/ 137107 h 1849426"/>
                <a:gd name="GluePoint2458X" fmla="*/ 4361905 w 6386648"/>
                <a:gd name="GluePoint2458Y" fmla="*/ 155132 h 1849426"/>
                <a:gd name="GluePoint2459X" fmla="*/ 4343881 w 6386648"/>
                <a:gd name="GluePoint2459Y" fmla="*/ 137107 h 1849426"/>
                <a:gd name="GluePoint2460X" fmla="*/ 4361905 w 6386648"/>
                <a:gd name="GluePoint2460Y" fmla="*/ 119083 h 1849426"/>
                <a:gd name="GluePoint2461X" fmla="*/ 6020151 w 6386648"/>
                <a:gd name="GluePoint2461Y" fmla="*/ 113075 h 1849426"/>
                <a:gd name="GluePoint2462X" fmla="*/ 6038176 w 6386648"/>
                <a:gd name="GluePoint2462Y" fmla="*/ 131099 h 1849426"/>
                <a:gd name="GluePoint2463X" fmla="*/ 6020151 w 6386648"/>
                <a:gd name="GluePoint2463Y" fmla="*/ 149124 h 1849426"/>
                <a:gd name="GluePoint2464X" fmla="*/ 6002126 w 6386648"/>
                <a:gd name="GluePoint2464Y" fmla="*/ 131099 h 1849426"/>
                <a:gd name="GluePoint2465X" fmla="*/ 6020151 w 6386648"/>
                <a:gd name="GluePoint2465Y" fmla="*/ 113075 h 1849426"/>
                <a:gd name="GluePoint2466X" fmla="*/ 5209053 w 6386648"/>
                <a:gd name="GluePoint2466Y" fmla="*/ 113075 h 1849426"/>
                <a:gd name="GluePoint2467X" fmla="*/ 5227078 w 6386648"/>
                <a:gd name="GluePoint2467Y" fmla="*/ 131099 h 1849426"/>
                <a:gd name="GluePoint2468X" fmla="*/ 5209053 w 6386648"/>
                <a:gd name="GluePoint2468Y" fmla="*/ 149124 h 1849426"/>
                <a:gd name="GluePoint2469X" fmla="*/ 5191028 w 6386648"/>
                <a:gd name="GluePoint2469Y" fmla="*/ 131099 h 1849426"/>
                <a:gd name="GluePoint2470X" fmla="*/ 5209053 w 6386648"/>
                <a:gd name="GluePoint2470Y" fmla="*/ 113075 h 1849426"/>
                <a:gd name="GluePoint2471X" fmla="*/ 2865880 w 6386648"/>
                <a:gd name="GluePoint2471Y" fmla="*/ 113075 h 1849426"/>
                <a:gd name="GluePoint2472X" fmla="*/ 2883905 w 6386648"/>
                <a:gd name="GluePoint2472Y" fmla="*/ 131099 h 1849426"/>
                <a:gd name="GluePoint2473X" fmla="*/ 2865880 w 6386648"/>
                <a:gd name="GluePoint2473Y" fmla="*/ 149124 h 1849426"/>
                <a:gd name="GluePoint2474X" fmla="*/ 2847855 w 6386648"/>
                <a:gd name="GluePoint2474Y" fmla="*/ 131099 h 1849426"/>
                <a:gd name="GluePoint2475X" fmla="*/ 2865880 w 6386648"/>
                <a:gd name="GluePoint2475Y" fmla="*/ 113075 h 1849426"/>
                <a:gd name="GluePoint2476X" fmla="*/ 2751725 w 6386648"/>
                <a:gd name="GluePoint2476Y" fmla="*/ 113075 h 1849426"/>
                <a:gd name="GluePoint2477X" fmla="*/ 2769750 w 6386648"/>
                <a:gd name="GluePoint2477Y" fmla="*/ 131099 h 1849426"/>
                <a:gd name="GluePoint2478X" fmla="*/ 2751725 w 6386648"/>
                <a:gd name="GluePoint2478Y" fmla="*/ 149124 h 1849426"/>
                <a:gd name="GluePoint2479X" fmla="*/ 2733701 w 6386648"/>
                <a:gd name="GluePoint2479Y" fmla="*/ 131099 h 1849426"/>
                <a:gd name="GluePoint2480X" fmla="*/ 2751725 w 6386648"/>
                <a:gd name="GluePoint2480Y" fmla="*/ 113075 h 1849426"/>
                <a:gd name="GluePoint2481X" fmla="*/ 5797850 w 6386648"/>
                <a:gd name="GluePoint2481Y" fmla="*/ 107067 h 1849426"/>
                <a:gd name="GluePoint2482X" fmla="*/ 5815875 w 6386648"/>
                <a:gd name="GluePoint2482Y" fmla="*/ 125092 h 1849426"/>
                <a:gd name="GluePoint2483X" fmla="*/ 5797850 w 6386648"/>
                <a:gd name="GluePoint2483Y" fmla="*/ 143116 h 1849426"/>
                <a:gd name="GluePoint2484X" fmla="*/ 5779826 w 6386648"/>
                <a:gd name="GluePoint2484Y" fmla="*/ 125092 h 1849426"/>
                <a:gd name="GluePoint2485X" fmla="*/ 5797850 w 6386648"/>
                <a:gd name="GluePoint2485Y" fmla="*/ 107067 h 1849426"/>
                <a:gd name="GluePoint2486X" fmla="*/ 4055491 w 6386648"/>
                <a:gd name="GluePoint2486Y" fmla="*/ 107067 h 1849426"/>
                <a:gd name="GluePoint2487X" fmla="*/ 4073516 w 6386648"/>
                <a:gd name="GluePoint2487Y" fmla="*/ 125092 h 1849426"/>
                <a:gd name="GluePoint2488X" fmla="*/ 4055491 w 6386648"/>
                <a:gd name="GluePoint2488Y" fmla="*/ 143116 h 1849426"/>
                <a:gd name="GluePoint2489X" fmla="*/ 4037467 w 6386648"/>
                <a:gd name="GluePoint2489Y" fmla="*/ 125092 h 1849426"/>
                <a:gd name="GluePoint2490X" fmla="*/ 4055491 w 6386648"/>
                <a:gd name="GluePoint2490Y" fmla="*/ 107067 h 1849426"/>
                <a:gd name="GluePoint2491X" fmla="*/ 3917303 w 6386648"/>
                <a:gd name="GluePoint2491Y" fmla="*/ 107067 h 1849426"/>
                <a:gd name="GluePoint2492X" fmla="*/ 3935328 w 6386648"/>
                <a:gd name="GluePoint2492Y" fmla="*/ 125092 h 1849426"/>
                <a:gd name="GluePoint2493X" fmla="*/ 3917303 w 6386648"/>
                <a:gd name="GluePoint2493Y" fmla="*/ 143116 h 1849426"/>
                <a:gd name="GluePoint2494X" fmla="*/ 3899278 w 6386648"/>
                <a:gd name="GluePoint2494Y" fmla="*/ 125092 h 1849426"/>
                <a:gd name="GluePoint2495X" fmla="*/ 3917303 w 6386648"/>
                <a:gd name="GluePoint2495Y" fmla="*/ 107067 h 1849426"/>
                <a:gd name="GluePoint2496X" fmla="*/ 3346531 w 6386648"/>
                <a:gd name="GluePoint2496Y" fmla="*/ 107067 h 1849426"/>
                <a:gd name="GluePoint2497X" fmla="*/ 3364556 w 6386648"/>
                <a:gd name="GluePoint2497Y" fmla="*/ 125092 h 1849426"/>
                <a:gd name="GluePoint2498X" fmla="*/ 3346531 w 6386648"/>
                <a:gd name="GluePoint2498Y" fmla="*/ 143116 h 1849426"/>
                <a:gd name="GluePoint2499X" fmla="*/ 3328506 w 6386648"/>
                <a:gd name="GluePoint2499Y" fmla="*/ 125092 h 1849426"/>
                <a:gd name="GluePoint2500X" fmla="*/ 3346531 w 6386648"/>
                <a:gd name="GluePoint2500Y" fmla="*/ 107067 h 1849426"/>
                <a:gd name="GluePoint2501X" fmla="*/ 2024741 w 6386648"/>
                <a:gd name="GluePoint2501Y" fmla="*/ 107067 h 1849426"/>
                <a:gd name="GluePoint2502X" fmla="*/ 2042766 w 6386648"/>
                <a:gd name="GluePoint2502Y" fmla="*/ 125092 h 1849426"/>
                <a:gd name="GluePoint2503X" fmla="*/ 2024741 w 6386648"/>
                <a:gd name="GluePoint2503Y" fmla="*/ 143116 h 1849426"/>
                <a:gd name="GluePoint2504X" fmla="*/ 2006717 w 6386648"/>
                <a:gd name="GluePoint2504Y" fmla="*/ 125092 h 1849426"/>
                <a:gd name="GluePoint2505X" fmla="*/ 2024741 w 6386648"/>
                <a:gd name="GluePoint2505Y" fmla="*/ 107067 h 1849426"/>
                <a:gd name="GluePoint2506X" fmla="*/ 240325 w 6386648"/>
                <a:gd name="GluePoint2506Y" fmla="*/ 107067 h 1849426"/>
                <a:gd name="GluePoint2507X" fmla="*/ 258350 w 6386648"/>
                <a:gd name="GluePoint2507Y" fmla="*/ 125092 h 1849426"/>
                <a:gd name="GluePoint2508X" fmla="*/ 240325 w 6386648"/>
                <a:gd name="GluePoint2508Y" fmla="*/ 143116 h 1849426"/>
                <a:gd name="GluePoint2509X" fmla="*/ 222301 w 6386648"/>
                <a:gd name="GluePoint2509Y" fmla="*/ 125092 h 1849426"/>
                <a:gd name="GluePoint2510X" fmla="*/ 240325 w 6386648"/>
                <a:gd name="GluePoint2510Y" fmla="*/ 107067 h 1849426"/>
                <a:gd name="GluePoint2511X" fmla="*/ 3761092 w 6386648"/>
                <a:gd name="GluePoint2511Y" fmla="*/ 101059 h 1849426"/>
                <a:gd name="GluePoint2512X" fmla="*/ 3779117 w 6386648"/>
                <a:gd name="GluePoint2512Y" fmla="*/ 119083 h 1849426"/>
                <a:gd name="GluePoint2513X" fmla="*/ 3761092 w 6386648"/>
                <a:gd name="GluePoint2513Y" fmla="*/ 137108 h 1849426"/>
                <a:gd name="GluePoint2514X" fmla="*/ 3743068 w 6386648"/>
                <a:gd name="GluePoint2514Y" fmla="*/ 119083 h 1849426"/>
                <a:gd name="GluePoint2515X" fmla="*/ 3761092 w 6386648"/>
                <a:gd name="GluePoint2515Y" fmla="*/ 101059 h 1849426"/>
                <a:gd name="GluePoint2516X" fmla="*/ 1706311 w 6386648"/>
                <a:gd name="GluePoint2516Y" fmla="*/ 101059 h 1849426"/>
                <a:gd name="GluePoint2517X" fmla="*/ 1724335 w 6386648"/>
                <a:gd name="GluePoint2517Y" fmla="*/ 119083 h 1849426"/>
                <a:gd name="GluePoint2518X" fmla="*/ 1706311 w 6386648"/>
                <a:gd name="GluePoint2518Y" fmla="*/ 137108 h 1849426"/>
                <a:gd name="GluePoint2519X" fmla="*/ 1688286 w 6386648"/>
                <a:gd name="GluePoint2519Y" fmla="*/ 119083 h 1849426"/>
                <a:gd name="GluePoint2520X" fmla="*/ 1706311 w 6386648"/>
                <a:gd name="GluePoint2520Y" fmla="*/ 101059 h 1849426"/>
                <a:gd name="GluePoint2521X" fmla="*/ 1574131 w 6386648"/>
                <a:gd name="GluePoint2521Y" fmla="*/ 101059 h 1849426"/>
                <a:gd name="GluePoint2522X" fmla="*/ 1592156 w 6386648"/>
                <a:gd name="GluePoint2522Y" fmla="*/ 119083 h 1849426"/>
                <a:gd name="GluePoint2523X" fmla="*/ 1574131 w 6386648"/>
                <a:gd name="GluePoint2523Y" fmla="*/ 137108 h 1849426"/>
                <a:gd name="GluePoint2524X" fmla="*/ 1556107 w 6386648"/>
                <a:gd name="GluePoint2524Y" fmla="*/ 119083 h 1849426"/>
                <a:gd name="GluePoint2525X" fmla="*/ 1574131 w 6386648"/>
                <a:gd name="GluePoint2525Y" fmla="*/ 101059 h 1849426"/>
                <a:gd name="GluePoint2526X" fmla="*/ 5611598 w 6386648"/>
                <a:gd name="GluePoint2526Y" fmla="*/ 89043 h 1849426"/>
                <a:gd name="GluePoint2527X" fmla="*/ 5629623 w 6386648"/>
                <a:gd name="GluePoint2527Y" fmla="*/ 107067 h 1849426"/>
                <a:gd name="GluePoint2528X" fmla="*/ 5611598 w 6386648"/>
                <a:gd name="GluePoint2528Y" fmla="*/ 125092 h 1849426"/>
                <a:gd name="GluePoint2529X" fmla="*/ 5593574 w 6386648"/>
                <a:gd name="GluePoint2529Y" fmla="*/ 107067 h 1849426"/>
                <a:gd name="GluePoint2530X" fmla="*/ 5611598 w 6386648"/>
                <a:gd name="GluePoint2530Y" fmla="*/ 89043 h 1849426"/>
                <a:gd name="GluePoint2531X" fmla="*/ 5419337 w 6386648"/>
                <a:gd name="GluePoint2531Y" fmla="*/ 89043 h 1849426"/>
                <a:gd name="GluePoint2532X" fmla="*/ 5437362 w 6386648"/>
                <a:gd name="GluePoint2532Y" fmla="*/ 107067 h 1849426"/>
                <a:gd name="GluePoint2533X" fmla="*/ 5419337 w 6386648"/>
                <a:gd name="GluePoint2533Y" fmla="*/ 125092 h 1849426"/>
                <a:gd name="GluePoint2534X" fmla="*/ 5401312 w 6386648"/>
                <a:gd name="GluePoint2534Y" fmla="*/ 107067 h 1849426"/>
                <a:gd name="GluePoint2535X" fmla="*/ 5419337 w 6386648"/>
                <a:gd name="GluePoint2535Y" fmla="*/ 89043 h 1849426"/>
                <a:gd name="GluePoint2536X" fmla="*/ 2992051 w 6386648"/>
                <a:gd name="GluePoint2536Y" fmla="*/ 89043 h 1849426"/>
                <a:gd name="GluePoint2537X" fmla="*/ 3010076 w 6386648"/>
                <a:gd name="GluePoint2537Y" fmla="*/ 107067 h 1849426"/>
                <a:gd name="GluePoint2538X" fmla="*/ 2992051 w 6386648"/>
                <a:gd name="GluePoint2538Y" fmla="*/ 125092 h 1849426"/>
                <a:gd name="GluePoint2539X" fmla="*/ 2974027 w 6386648"/>
                <a:gd name="GluePoint2539Y" fmla="*/ 107067 h 1849426"/>
                <a:gd name="GluePoint2540X" fmla="*/ 2992051 w 6386648"/>
                <a:gd name="GluePoint2540Y" fmla="*/ 89043 h 1849426"/>
                <a:gd name="GluePoint2541X" fmla="*/ 6368623 w 6386648"/>
                <a:gd name="GluePoint2541Y" fmla="*/ 83034 h 1849426"/>
                <a:gd name="GluePoint2542X" fmla="*/ 6386648 w 6386648"/>
                <a:gd name="GluePoint2542Y" fmla="*/ 101058 h 1849426"/>
                <a:gd name="GluePoint2543X" fmla="*/ 6368623 w 6386648"/>
                <a:gd name="GluePoint2543Y" fmla="*/ 119083 h 1849426"/>
                <a:gd name="GluePoint2544X" fmla="*/ 6350599 w 6386648"/>
                <a:gd name="GluePoint2544Y" fmla="*/ 101058 h 1849426"/>
                <a:gd name="GluePoint2545X" fmla="*/ 6368623 w 6386648"/>
                <a:gd name="GluePoint2545Y" fmla="*/ 83034 h 1849426"/>
                <a:gd name="GluePoint2546X" fmla="*/ 6242452 w 6386648"/>
                <a:gd name="GluePoint2546Y" fmla="*/ 83034 h 1849426"/>
                <a:gd name="GluePoint2547X" fmla="*/ 6260477 w 6386648"/>
                <a:gd name="GluePoint2547Y" fmla="*/ 101058 h 1849426"/>
                <a:gd name="GluePoint2548X" fmla="*/ 6242452 w 6386648"/>
                <a:gd name="GluePoint2548Y" fmla="*/ 119083 h 1849426"/>
                <a:gd name="GluePoint2549X" fmla="*/ 6224428 w 6386648"/>
                <a:gd name="GluePoint2549Y" fmla="*/ 101058 h 1849426"/>
                <a:gd name="GluePoint2550X" fmla="*/ 6242452 w 6386648"/>
                <a:gd name="GluePoint2550Y" fmla="*/ 83034 h 1849426"/>
                <a:gd name="GluePoint2551X" fmla="*/ 4884613 w 6386648"/>
                <a:gd name="GluePoint2551Y" fmla="*/ 83034 h 1849426"/>
                <a:gd name="GluePoint2552X" fmla="*/ 4902638 w 6386648"/>
                <a:gd name="GluePoint2552Y" fmla="*/ 101058 h 1849426"/>
                <a:gd name="GluePoint2553X" fmla="*/ 4884613 w 6386648"/>
                <a:gd name="GluePoint2553Y" fmla="*/ 119083 h 1849426"/>
                <a:gd name="GluePoint2554X" fmla="*/ 4866589 w 6386648"/>
                <a:gd name="GluePoint2554Y" fmla="*/ 101058 h 1849426"/>
                <a:gd name="GluePoint2555X" fmla="*/ 4884613 w 6386648"/>
                <a:gd name="GluePoint2555Y" fmla="*/ 83034 h 1849426"/>
                <a:gd name="GluePoint2556X" fmla="*/ 3118221 w 6386648"/>
                <a:gd name="GluePoint2556Y" fmla="*/ 83034 h 1849426"/>
                <a:gd name="GluePoint2557X" fmla="*/ 3136246 w 6386648"/>
                <a:gd name="GluePoint2557Y" fmla="*/ 101058 h 1849426"/>
                <a:gd name="GluePoint2558X" fmla="*/ 3118221 w 6386648"/>
                <a:gd name="GluePoint2558Y" fmla="*/ 119083 h 1849426"/>
                <a:gd name="GluePoint2559X" fmla="*/ 3100197 w 6386648"/>
                <a:gd name="GluePoint2559Y" fmla="*/ 101058 h 1849426"/>
                <a:gd name="GluePoint2560X" fmla="*/ 3118221 w 6386648"/>
                <a:gd name="GluePoint2560Y" fmla="*/ 83034 h 1849426"/>
                <a:gd name="GluePoint2561X" fmla="*/ 2619546 w 6386648"/>
                <a:gd name="GluePoint2561Y" fmla="*/ 83034 h 1849426"/>
                <a:gd name="GluePoint2562X" fmla="*/ 2637571 w 6386648"/>
                <a:gd name="GluePoint2562Y" fmla="*/ 101058 h 1849426"/>
                <a:gd name="GluePoint2563X" fmla="*/ 2619546 w 6386648"/>
                <a:gd name="GluePoint2563Y" fmla="*/ 119083 h 1849426"/>
                <a:gd name="GluePoint2564X" fmla="*/ 2601522 w 6386648"/>
                <a:gd name="GluePoint2564Y" fmla="*/ 101058 h 1849426"/>
                <a:gd name="GluePoint2565X" fmla="*/ 2619546 w 6386648"/>
                <a:gd name="GluePoint2565Y" fmla="*/ 83034 h 1849426"/>
                <a:gd name="GluePoint2566X" fmla="*/ 1291748 w 6386648"/>
                <a:gd name="GluePoint2566Y" fmla="*/ 83034 h 1849426"/>
                <a:gd name="GluePoint2567X" fmla="*/ 1309773 w 6386648"/>
                <a:gd name="GluePoint2567Y" fmla="*/ 101058 h 1849426"/>
                <a:gd name="GluePoint2568X" fmla="*/ 1291748 w 6386648"/>
                <a:gd name="GluePoint2568Y" fmla="*/ 119083 h 1849426"/>
                <a:gd name="GluePoint2569X" fmla="*/ 1273724 w 6386648"/>
                <a:gd name="GluePoint2569Y" fmla="*/ 101058 h 1849426"/>
                <a:gd name="GluePoint2570X" fmla="*/ 1291748 w 6386648"/>
                <a:gd name="GluePoint2570Y" fmla="*/ 83034 h 1849426"/>
                <a:gd name="GluePoint2571X" fmla="*/ 702951 w 6386648"/>
                <a:gd name="GluePoint2571Y" fmla="*/ 83034 h 1849426"/>
                <a:gd name="GluePoint2572X" fmla="*/ 720976 w 6386648"/>
                <a:gd name="GluePoint2572Y" fmla="*/ 101058 h 1849426"/>
                <a:gd name="GluePoint2573X" fmla="*/ 702951 w 6386648"/>
                <a:gd name="GluePoint2573Y" fmla="*/ 119083 h 1849426"/>
                <a:gd name="GluePoint2574X" fmla="*/ 684927 w 6386648"/>
                <a:gd name="GluePoint2574Y" fmla="*/ 101058 h 1849426"/>
                <a:gd name="GluePoint2575X" fmla="*/ 702951 w 6386648"/>
                <a:gd name="GluePoint2575Y" fmla="*/ 83034 h 1849426"/>
                <a:gd name="GluePoint2576X" fmla="*/ 2319139 w 6386648"/>
                <a:gd name="GluePoint2576Y" fmla="*/ 65010 h 1849426"/>
                <a:gd name="GluePoint2577X" fmla="*/ 2337164 w 6386648"/>
                <a:gd name="GluePoint2577Y" fmla="*/ 83034 h 1849426"/>
                <a:gd name="GluePoint2578X" fmla="*/ 2319139 w 6386648"/>
                <a:gd name="GluePoint2578Y" fmla="*/ 101059 h 1849426"/>
                <a:gd name="GluePoint2579X" fmla="*/ 2301115 w 6386648"/>
                <a:gd name="GluePoint2579Y" fmla="*/ 83034 h 1849426"/>
                <a:gd name="GluePoint2580X" fmla="*/ 2319139 w 6386648"/>
                <a:gd name="GluePoint2580Y" fmla="*/ 65010 h 1849426"/>
                <a:gd name="GluePoint2581X" fmla="*/ 564765 w 6386648"/>
                <a:gd name="GluePoint2581Y" fmla="*/ 65010 h 1849426"/>
                <a:gd name="GluePoint2582X" fmla="*/ 582789 w 6386648"/>
                <a:gd name="GluePoint2582Y" fmla="*/ 83034 h 1849426"/>
                <a:gd name="GluePoint2583X" fmla="*/ 564765 w 6386648"/>
                <a:gd name="GluePoint2583Y" fmla="*/ 101059 h 1849426"/>
                <a:gd name="GluePoint2584X" fmla="*/ 546740 w 6386648"/>
                <a:gd name="GluePoint2584Y" fmla="*/ 83034 h 1849426"/>
                <a:gd name="GluePoint2585X" fmla="*/ 564765 w 6386648"/>
                <a:gd name="GluePoint2585Y" fmla="*/ 65010 h 1849426"/>
                <a:gd name="GluePoint2586X" fmla="*/ 18024 w 6386648"/>
                <a:gd name="GluePoint2586Y" fmla="*/ 65010 h 1849426"/>
                <a:gd name="GluePoint2587X" fmla="*/ 36049 w 6386648"/>
                <a:gd name="GluePoint2587Y" fmla="*/ 83034 h 1849426"/>
                <a:gd name="GluePoint2588X" fmla="*/ 18024 w 6386648"/>
                <a:gd name="GluePoint2588Y" fmla="*/ 101059 h 1849426"/>
                <a:gd name="GluePoint2589X" fmla="*/ 0 w 6386648"/>
                <a:gd name="GluePoint2589Y" fmla="*/ 83034 h 1849426"/>
                <a:gd name="GluePoint2590X" fmla="*/ 18024 w 6386648"/>
                <a:gd name="GluePoint2590Y" fmla="*/ 65010 h 1849426"/>
                <a:gd name="GluePoint2591X" fmla="*/ 5052841 w 6386648"/>
                <a:gd name="GluePoint2591Y" fmla="*/ 59002 h 1849426"/>
                <a:gd name="GluePoint2592X" fmla="*/ 5070866 w 6386648"/>
                <a:gd name="GluePoint2592Y" fmla="*/ 77026 h 1849426"/>
                <a:gd name="GluePoint2593X" fmla="*/ 5052841 w 6386648"/>
                <a:gd name="GluePoint2593Y" fmla="*/ 95051 h 1849426"/>
                <a:gd name="GluePoint2594X" fmla="*/ 5034817 w 6386648"/>
                <a:gd name="GluePoint2594Y" fmla="*/ 77026 h 1849426"/>
                <a:gd name="GluePoint2595X" fmla="*/ 5052841 w 6386648"/>
                <a:gd name="GluePoint2595Y" fmla="*/ 59002 h 1849426"/>
                <a:gd name="GluePoint2596X" fmla="*/ 3490726 w 6386648"/>
                <a:gd name="GluePoint2596Y" fmla="*/ 59002 h 1849426"/>
                <a:gd name="GluePoint2597X" fmla="*/ 3508751 w 6386648"/>
                <a:gd name="GluePoint2597Y" fmla="*/ 77026 h 1849426"/>
                <a:gd name="GluePoint2598X" fmla="*/ 3490726 w 6386648"/>
                <a:gd name="GluePoint2598Y" fmla="*/ 95051 h 1849426"/>
                <a:gd name="GluePoint2599X" fmla="*/ 3472702 w 6386648"/>
                <a:gd name="GluePoint2599Y" fmla="*/ 77026 h 1849426"/>
                <a:gd name="GluePoint2600X" fmla="*/ 3490726 w 6386648"/>
                <a:gd name="GluePoint2600Y" fmla="*/ 59002 h 1849426"/>
                <a:gd name="GluePoint2601X" fmla="*/ 1447960 w 6386648"/>
                <a:gd name="GluePoint2601Y" fmla="*/ 59002 h 1849426"/>
                <a:gd name="GluePoint2602X" fmla="*/ 1465985 w 6386648"/>
                <a:gd name="GluePoint2602Y" fmla="*/ 77026 h 1849426"/>
                <a:gd name="GluePoint2603X" fmla="*/ 1447960 w 6386648"/>
                <a:gd name="GluePoint2603Y" fmla="*/ 95051 h 1849426"/>
                <a:gd name="GluePoint2604X" fmla="*/ 1429936 w 6386648"/>
                <a:gd name="GluePoint2604Y" fmla="*/ 77026 h 1849426"/>
                <a:gd name="GluePoint2605X" fmla="*/ 1447960 w 6386648"/>
                <a:gd name="GluePoint2605Y" fmla="*/ 59002 h 1849426"/>
                <a:gd name="GluePoint2606X" fmla="*/ 2192969 w 6386648"/>
                <a:gd name="GluePoint2606Y" fmla="*/ 46987 h 1849426"/>
                <a:gd name="GluePoint2607X" fmla="*/ 2210994 w 6386648"/>
                <a:gd name="GluePoint2607Y" fmla="*/ 65012 h 1849426"/>
                <a:gd name="GluePoint2608X" fmla="*/ 2192969 w 6386648"/>
                <a:gd name="GluePoint2608Y" fmla="*/ 83036 h 1849426"/>
                <a:gd name="GluePoint2609X" fmla="*/ 2174945 w 6386648"/>
                <a:gd name="GluePoint2609Y" fmla="*/ 65012 h 1849426"/>
                <a:gd name="GluePoint2610X" fmla="*/ 2192969 w 6386648"/>
                <a:gd name="GluePoint2610Y" fmla="*/ 46987 h 1849426"/>
                <a:gd name="GluePoint2611X" fmla="*/ 4434003 w 6386648"/>
                <a:gd name="GluePoint2611Y" fmla="*/ 40979 h 1849426"/>
                <a:gd name="GluePoint2612X" fmla="*/ 4452028 w 6386648"/>
                <a:gd name="GluePoint2612Y" fmla="*/ 59003 h 1849426"/>
                <a:gd name="GluePoint2613X" fmla="*/ 4434003 w 6386648"/>
                <a:gd name="GluePoint2613Y" fmla="*/ 77028 h 1849426"/>
                <a:gd name="GluePoint2614X" fmla="*/ 4415979 w 6386648"/>
                <a:gd name="GluePoint2614Y" fmla="*/ 59003 h 1849426"/>
                <a:gd name="GluePoint2615X" fmla="*/ 4434003 w 6386648"/>
                <a:gd name="GluePoint2615Y" fmla="*/ 40979 h 1849426"/>
                <a:gd name="GluePoint2616X" fmla="*/ 3616897 w 6386648"/>
                <a:gd name="GluePoint2616Y" fmla="*/ 40979 h 1849426"/>
                <a:gd name="GluePoint2617X" fmla="*/ 3634922 w 6386648"/>
                <a:gd name="GluePoint2617Y" fmla="*/ 59003 h 1849426"/>
                <a:gd name="GluePoint2618X" fmla="*/ 3616897 w 6386648"/>
                <a:gd name="GluePoint2618Y" fmla="*/ 77028 h 1849426"/>
                <a:gd name="GluePoint2619X" fmla="*/ 3598872 w 6386648"/>
                <a:gd name="GluePoint2619Y" fmla="*/ 59003 h 1849426"/>
                <a:gd name="GluePoint2620X" fmla="*/ 3616897 w 6386648"/>
                <a:gd name="GluePoint2620Y" fmla="*/ 40979 h 1849426"/>
                <a:gd name="GluePoint2621X" fmla="*/ 1826473 w 6386648"/>
                <a:gd name="GluePoint2621Y" fmla="*/ 40979 h 1849426"/>
                <a:gd name="GluePoint2622X" fmla="*/ 1844497 w 6386648"/>
                <a:gd name="GluePoint2622Y" fmla="*/ 59003 h 1849426"/>
                <a:gd name="GluePoint2623X" fmla="*/ 1826473 w 6386648"/>
                <a:gd name="GluePoint2623Y" fmla="*/ 77028 h 1849426"/>
                <a:gd name="GluePoint2624X" fmla="*/ 1808448 w 6386648"/>
                <a:gd name="GluePoint2624Y" fmla="*/ 59003 h 1849426"/>
                <a:gd name="GluePoint2625X" fmla="*/ 1826473 w 6386648"/>
                <a:gd name="GluePoint2625Y" fmla="*/ 40979 h 1849426"/>
                <a:gd name="GluePoint2626X" fmla="*/ 5942045 w 6386648"/>
                <a:gd name="GluePoint2626Y" fmla="*/ 34970 h 1849426"/>
                <a:gd name="GluePoint2627X" fmla="*/ 5960070 w 6386648"/>
                <a:gd name="GluePoint2627Y" fmla="*/ 52994 h 1849426"/>
                <a:gd name="GluePoint2628X" fmla="*/ 5942045 w 6386648"/>
                <a:gd name="GluePoint2628Y" fmla="*/ 71019 h 1849426"/>
                <a:gd name="GluePoint2629X" fmla="*/ 5924021 w 6386648"/>
                <a:gd name="GluePoint2629Y" fmla="*/ 52994 h 1849426"/>
                <a:gd name="GluePoint2630X" fmla="*/ 5942045 w 6386648"/>
                <a:gd name="GluePoint2630Y" fmla="*/ 34970 h 1849426"/>
                <a:gd name="GluePoint2631X" fmla="*/ 5719744 w 6386648"/>
                <a:gd name="GluePoint2631Y" fmla="*/ 34970 h 1849426"/>
                <a:gd name="GluePoint2632X" fmla="*/ 5737769 w 6386648"/>
                <a:gd name="GluePoint2632Y" fmla="*/ 52994 h 1849426"/>
                <a:gd name="GluePoint2633X" fmla="*/ 5719744 w 6386648"/>
                <a:gd name="GluePoint2633Y" fmla="*/ 71019 h 1849426"/>
                <a:gd name="GluePoint2634X" fmla="*/ 5701719 w 6386648"/>
                <a:gd name="GluePoint2634Y" fmla="*/ 52994 h 1849426"/>
                <a:gd name="GluePoint2635X" fmla="*/ 5719744 w 6386648"/>
                <a:gd name="GluePoint2635Y" fmla="*/ 34970 h 1849426"/>
                <a:gd name="GluePoint2636X" fmla="*/ 1171586 w 6386648"/>
                <a:gd name="GluePoint2636Y" fmla="*/ 34970 h 1849426"/>
                <a:gd name="GluePoint2637X" fmla="*/ 1189611 w 6386648"/>
                <a:gd name="GluePoint2637Y" fmla="*/ 52994 h 1849426"/>
                <a:gd name="GluePoint2638X" fmla="*/ 1171586 w 6386648"/>
                <a:gd name="GluePoint2638Y" fmla="*/ 71019 h 1849426"/>
                <a:gd name="GluePoint2639X" fmla="*/ 1153562 w 6386648"/>
                <a:gd name="GluePoint2639Y" fmla="*/ 52994 h 1849426"/>
                <a:gd name="GluePoint2640X" fmla="*/ 1171586 w 6386648"/>
                <a:gd name="GluePoint2640Y" fmla="*/ 34970 h 1849426"/>
                <a:gd name="GluePoint2641X" fmla="*/ 937268 w 6386648"/>
                <a:gd name="GluePoint2641Y" fmla="*/ 34970 h 1849426"/>
                <a:gd name="GluePoint2642X" fmla="*/ 955293 w 6386648"/>
                <a:gd name="GluePoint2642Y" fmla="*/ 52994 h 1849426"/>
                <a:gd name="GluePoint2643X" fmla="*/ 937268 w 6386648"/>
                <a:gd name="GluePoint2643Y" fmla="*/ 71019 h 1849426"/>
                <a:gd name="GluePoint2644X" fmla="*/ 919244 w 6386648"/>
                <a:gd name="GluePoint2644Y" fmla="*/ 52994 h 1849426"/>
                <a:gd name="GluePoint2645X" fmla="*/ 937268 w 6386648"/>
                <a:gd name="GluePoint2645Y" fmla="*/ 34970 h 1849426"/>
                <a:gd name="GluePoint2646X" fmla="*/ 426577 w 6386648"/>
                <a:gd name="GluePoint2646Y" fmla="*/ 34970 h 1849426"/>
                <a:gd name="GluePoint2647X" fmla="*/ 444602 w 6386648"/>
                <a:gd name="GluePoint2647Y" fmla="*/ 52994 h 1849426"/>
                <a:gd name="GluePoint2648X" fmla="*/ 426577 w 6386648"/>
                <a:gd name="GluePoint2648Y" fmla="*/ 71019 h 1849426"/>
                <a:gd name="GluePoint2649X" fmla="*/ 408553 w 6386648"/>
                <a:gd name="GluePoint2649Y" fmla="*/ 52994 h 1849426"/>
                <a:gd name="GluePoint2650X" fmla="*/ 426577 w 6386648"/>
                <a:gd name="GluePoint2650Y" fmla="*/ 34970 h 1849426"/>
                <a:gd name="GluePoint2651X" fmla="*/ 6146322 w 6386648"/>
                <a:gd name="GluePoint2651Y" fmla="*/ 28962 h 1849426"/>
                <a:gd name="GluePoint2652X" fmla="*/ 6164347 w 6386648"/>
                <a:gd name="GluePoint2652Y" fmla="*/ 46986 h 1849426"/>
                <a:gd name="GluePoint2653X" fmla="*/ 6146322 w 6386648"/>
                <a:gd name="GluePoint2653Y" fmla="*/ 65011 h 1849426"/>
                <a:gd name="GluePoint2654X" fmla="*/ 6128298 w 6386648"/>
                <a:gd name="GluePoint2654Y" fmla="*/ 46986 h 1849426"/>
                <a:gd name="GluePoint2655X" fmla="*/ 6146322 w 6386648"/>
                <a:gd name="GluePoint2655Y" fmla="*/ 28962 h 1849426"/>
                <a:gd name="GluePoint2656X" fmla="*/ 4776467 w 6386648"/>
                <a:gd name="GluePoint2656Y" fmla="*/ 28962 h 1849426"/>
                <a:gd name="GluePoint2657X" fmla="*/ 4794492 w 6386648"/>
                <a:gd name="GluePoint2657Y" fmla="*/ 46986 h 1849426"/>
                <a:gd name="GluePoint2658X" fmla="*/ 4776467 w 6386648"/>
                <a:gd name="GluePoint2658Y" fmla="*/ 65011 h 1849426"/>
                <a:gd name="GluePoint2659X" fmla="*/ 4758443 w 6386648"/>
                <a:gd name="GluePoint2659Y" fmla="*/ 46986 h 1849426"/>
                <a:gd name="GluePoint2660X" fmla="*/ 4776467 w 6386648"/>
                <a:gd name="GluePoint2660Y" fmla="*/ 28962 h 1849426"/>
                <a:gd name="GluePoint2661X" fmla="*/ 2451318 w 6386648"/>
                <a:gd name="GluePoint2661Y" fmla="*/ 28962 h 1849426"/>
                <a:gd name="GluePoint2662X" fmla="*/ 2469343 w 6386648"/>
                <a:gd name="GluePoint2662Y" fmla="*/ 46986 h 1849426"/>
                <a:gd name="GluePoint2663X" fmla="*/ 2451318 w 6386648"/>
                <a:gd name="GluePoint2663Y" fmla="*/ 65011 h 1849426"/>
                <a:gd name="GluePoint2664X" fmla="*/ 2433294 w 6386648"/>
                <a:gd name="GluePoint2664Y" fmla="*/ 46986 h 1849426"/>
                <a:gd name="GluePoint2665X" fmla="*/ 2451318 w 6386648"/>
                <a:gd name="GluePoint2665Y" fmla="*/ 28962 h 1849426"/>
                <a:gd name="GluePoint2666X" fmla="*/ 150203 w 6386648"/>
                <a:gd name="GluePoint2666Y" fmla="*/ 28962 h 1849426"/>
                <a:gd name="GluePoint2667X" fmla="*/ 168228 w 6386648"/>
                <a:gd name="GluePoint2667Y" fmla="*/ 46986 h 1849426"/>
                <a:gd name="GluePoint2668X" fmla="*/ 150203 w 6386648"/>
                <a:gd name="GluePoint2668Y" fmla="*/ 65011 h 1849426"/>
                <a:gd name="GluePoint2669X" fmla="*/ 132179 w 6386648"/>
                <a:gd name="GluePoint2669Y" fmla="*/ 46986 h 1849426"/>
                <a:gd name="GluePoint2670X" fmla="*/ 150203 w 6386648"/>
                <a:gd name="GluePoint2670Y" fmla="*/ 28962 h 1849426"/>
                <a:gd name="GluePoint2671X" fmla="*/ 4277792 w 6386648"/>
                <a:gd name="GluePoint2671Y" fmla="*/ 22954 h 1849426"/>
                <a:gd name="GluePoint2672X" fmla="*/ 4295817 w 6386648"/>
                <a:gd name="GluePoint2672Y" fmla="*/ 40978 h 1849426"/>
                <a:gd name="GluePoint2673X" fmla="*/ 4277792 w 6386648"/>
                <a:gd name="GluePoint2673Y" fmla="*/ 59003 h 1849426"/>
                <a:gd name="GluePoint2674X" fmla="*/ 4259767 w 6386648"/>
                <a:gd name="GluePoint2674Y" fmla="*/ 40978 h 1849426"/>
                <a:gd name="GluePoint2675X" fmla="*/ 4277792 w 6386648"/>
                <a:gd name="GluePoint2675Y" fmla="*/ 22954 h 1849426"/>
                <a:gd name="GluePoint2676X" fmla="*/ 4145613 w 6386648"/>
                <a:gd name="GluePoint2676Y" fmla="*/ 22954 h 1849426"/>
                <a:gd name="GluePoint2677X" fmla="*/ 4163638 w 6386648"/>
                <a:gd name="GluePoint2677Y" fmla="*/ 40978 h 1849426"/>
                <a:gd name="GluePoint2678X" fmla="*/ 4145613 w 6386648"/>
                <a:gd name="GluePoint2678Y" fmla="*/ 59003 h 1849426"/>
                <a:gd name="GluePoint2679X" fmla="*/ 4127589 w 6386648"/>
                <a:gd name="GluePoint2679Y" fmla="*/ 40978 h 1849426"/>
                <a:gd name="GluePoint2680X" fmla="*/ 4145613 w 6386648"/>
                <a:gd name="GluePoint2680Y" fmla="*/ 22954 h 1849426"/>
                <a:gd name="GluePoint2681X" fmla="*/ 817106 w 6386648"/>
                <a:gd name="GluePoint2681Y" fmla="*/ 22954 h 1849426"/>
                <a:gd name="GluePoint2682X" fmla="*/ 829123 w 6386648"/>
                <a:gd name="GluePoint2682Y" fmla="*/ 34970 h 1849426"/>
                <a:gd name="GluePoint2683X" fmla="*/ 817106 w 6386648"/>
                <a:gd name="GluePoint2683Y" fmla="*/ 46987 h 1849426"/>
                <a:gd name="GluePoint2684X" fmla="*/ 805090 w 6386648"/>
                <a:gd name="GluePoint2684Y" fmla="*/ 34970 h 1849426"/>
                <a:gd name="GluePoint2685X" fmla="*/ 817106 w 6386648"/>
                <a:gd name="GluePoint2685Y" fmla="*/ 22954 h 1849426"/>
                <a:gd name="GluePoint2686X" fmla="*/ 5491435 w 6386648"/>
                <a:gd name="GluePoint2686Y" fmla="*/ 16946 h 1849426"/>
                <a:gd name="GluePoint2687X" fmla="*/ 5509460 w 6386648"/>
                <a:gd name="GluePoint2687Y" fmla="*/ 34971 h 1849426"/>
                <a:gd name="GluePoint2688X" fmla="*/ 5491435 w 6386648"/>
                <a:gd name="GluePoint2688Y" fmla="*/ 52995 h 1849426"/>
                <a:gd name="GluePoint2689X" fmla="*/ 5473411 w 6386648"/>
                <a:gd name="GluePoint2689Y" fmla="*/ 34971 h 1849426"/>
                <a:gd name="GluePoint2690X" fmla="*/ 5491435 w 6386648"/>
                <a:gd name="GluePoint2690Y" fmla="*/ 16946 h 1849426"/>
                <a:gd name="GluePoint2691X" fmla="*/ 5323207 w 6386648"/>
                <a:gd name="GluePoint2691Y" fmla="*/ 16946 h 1849426"/>
                <a:gd name="GluePoint2692X" fmla="*/ 5341232 w 6386648"/>
                <a:gd name="GluePoint2692Y" fmla="*/ 34971 h 1849426"/>
                <a:gd name="GluePoint2693X" fmla="*/ 5323207 w 6386648"/>
                <a:gd name="GluePoint2693Y" fmla="*/ 52995 h 1849426"/>
                <a:gd name="GluePoint2694X" fmla="*/ 5305183 w 6386648"/>
                <a:gd name="GluePoint2694Y" fmla="*/ 34971 h 1849426"/>
                <a:gd name="GluePoint2695X" fmla="*/ 5323207 w 6386648"/>
                <a:gd name="GluePoint2695Y" fmla="*/ 16946 h 1849426"/>
                <a:gd name="GluePoint2696X" fmla="*/ 4632272 w 6386648"/>
                <a:gd name="GluePoint2696Y" fmla="*/ 16946 h 1849426"/>
                <a:gd name="GluePoint2697X" fmla="*/ 4650297 w 6386648"/>
                <a:gd name="GluePoint2697Y" fmla="*/ 34971 h 1849426"/>
                <a:gd name="GluePoint2698X" fmla="*/ 4632272 w 6386648"/>
                <a:gd name="GluePoint2698Y" fmla="*/ 52995 h 1849426"/>
                <a:gd name="GluePoint2699X" fmla="*/ 4614248 w 6386648"/>
                <a:gd name="GluePoint2699Y" fmla="*/ 34971 h 1849426"/>
                <a:gd name="GluePoint2700X" fmla="*/ 4632272 w 6386648"/>
                <a:gd name="GluePoint2700Y" fmla="*/ 16946 h 1849426"/>
                <a:gd name="GluePoint2701X" fmla="*/ 3226368 w 6386648"/>
                <a:gd name="GluePoint2701Y" fmla="*/ 16946 h 1849426"/>
                <a:gd name="GluePoint2702X" fmla="*/ 3244393 w 6386648"/>
                <a:gd name="GluePoint2702Y" fmla="*/ 34971 h 1849426"/>
                <a:gd name="GluePoint2703X" fmla="*/ 3226368 w 6386648"/>
                <a:gd name="GluePoint2703Y" fmla="*/ 52995 h 1849426"/>
                <a:gd name="GluePoint2704X" fmla="*/ 3208343 w 6386648"/>
                <a:gd name="GluePoint2704Y" fmla="*/ 34971 h 1849426"/>
                <a:gd name="GluePoint2705X" fmla="*/ 3226368 w 6386648"/>
                <a:gd name="GluePoint2705Y" fmla="*/ 16946 h 1849426"/>
                <a:gd name="GluePoint2706X" fmla="*/ 3983393 w 6386648"/>
                <a:gd name="GluePoint2706Y" fmla="*/ 10938 h 1849426"/>
                <a:gd name="GluePoint2707X" fmla="*/ 4001418 w 6386648"/>
                <a:gd name="GluePoint2707Y" fmla="*/ 28962 h 1849426"/>
                <a:gd name="GluePoint2708X" fmla="*/ 3983393 w 6386648"/>
                <a:gd name="GluePoint2708Y" fmla="*/ 46987 h 1849426"/>
                <a:gd name="GluePoint2709X" fmla="*/ 3965369 w 6386648"/>
                <a:gd name="GluePoint2709Y" fmla="*/ 28962 h 1849426"/>
                <a:gd name="GluePoint2710X" fmla="*/ 3983393 w 6386648"/>
                <a:gd name="GluePoint2710Y" fmla="*/ 10938 h 1849426"/>
                <a:gd name="GluePoint2711X" fmla="*/ 1039407 w 6386648"/>
                <a:gd name="GluePoint2711Y" fmla="*/ 10938 h 1849426"/>
                <a:gd name="GluePoint2712X" fmla="*/ 1057432 w 6386648"/>
                <a:gd name="GluePoint2712Y" fmla="*/ 28962 h 1849426"/>
                <a:gd name="GluePoint2713X" fmla="*/ 1039407 w 6386648"/>
                <a:gd name="GluePoint2713Y" fmla="*/ 46987 h 1849426"/>
                <a:gd name="GluePoint2714X" fmla="*/ 1021383 w 6386648"/>
                <a:gd name="GluePoint2714Y" fmla="*/ 28962 h 1849426"/>
                <a:gd name="GluePoint2715X" fmla="*/ 1039407 w 6386648"/>
                <a:gd name="GluePoint2715Y" fmla="*/ 10938 h 1849426"/>
                <a:gd name="GluePoint2716X" fmla="*/ 312422 w 6386648"/>
                <a:gd name="GluePoint2716Y" fmla="*/ 10938 h 1849426"/>
                <a:gd name="GluePoint2717X" fmla="*/ 330447 w 6386648"/>
                <a:gd name="GluePoint2717Y" fmla="*/ 28962 h 1849426"/>
                <a:gd name="GluePoint2718X" fmla="*/ 312422 w 6386648"/>
                <a:gd name="GluePoint2718Y" fmla="*/ 46987 h 1849426"/>
                <a:gd name="GluePoint2719X" fmla="*/ 294398 w 6386648"/>
                <a:gd name="GluePoint2719Y" fmla="*/ 28962 h 1849426"/>
                <a:gd name="GluePoint2720X" fmla="*/ 312422 w 6386648"/>
                <a:gd name="GluePoint2720Y" fmla="*/ 10938 h 1849426"/>
                <a:gd name="GluePoint2721X" fmla="*/ 3839198 w 6386648"/>
                <a:gd name="GluePoint2721Y" fmla="*/ 4930 h 1849426"/>
                <a:gd name="GluePoint2722X" fmla="*/ 3857223 w 6386648"/>
                <a:gd name="GluePoint2722Y" fmla="*/ 22954 h 1849426"/>
                <a:gd name="GluePoint2723X" fmla="*/ 3839198 w 6386648"/>
                <a:gd name="GluePoint2723Y" fmla="*/ 40979 h 1849426"/>
                <a:gd name="GluePoint2724X" fmla="*/ 3821174 w 6386648"/>
                <a:gd name="GluePoint2724Y" fmla="*/ 22954 h 1849426"/>
                <a:gd name="GluePoint2725X" fmla="*/ 3839198 w 6386648"/>
                <a:gd name="GluePoint2725Y" fmla="*/ 4930 h 1849426"/>
                <a:gd name="GluePoint2726X" fmla="*/ 3388588 w 6386648"/>
                <a:gd name="GluePoint2726Y" fmla="*/ 4930 h 1849426"/>
                <a:gd name="GluePoint2727X" fmla="*/ 3406613 w 6386648"/>
                <a:gd name="GluePoint2727Y" fmla="*/ 22954 h 1849426"/>
                <a:gd name="GluePoint2728X" fmla="*/ 3388588 w 6386648"/>
                <a:gd name="GluePoint2728Y" fmla="*/ 40979 h 1849426"/>
                <a:gd name="GluePoint2729X" fmla="*/ 3370564 w 6386648"/>
                <a:gd name="GluePoint2729Y" fmla="*/ 22954 h 1849426"/>
                <a:gd name="GluePoint2730X" fmla="*/ 3388588 w 6386648"/>
                <a:gd name="GluePoint2730Y" fmla="*/ 4930 h 1849426"/>
                <a:gd name="GluePoint2731X" fmla="*/ 5171526 w 6386648"/>
                <a:gd name="GluePoint2731Y" fmla="*/ 0 h 1849426"/>
                <a:gd name="GluePoint2732X" fmla="*/ 5198514 w 6386648"/>
                <a:gd name="GluePoint2732Y" fmla="*/ 0 h 1849426"/>
                <a:gd name="GluePoint2733X" fmla="*/ 5203045 w 6386648"/>
                <a:gd name="GluePoint2733Y" fmla="*/ 10937 h 1849426"/>
                <a:gd name="GluePoint2734X" fmla="*/ 5185020 w 6386648"/>
                <a:gd name="GluePoint2734Y" fmla="*/ 28962 h 1849426"/>
                <a:gd name="GluePoint2735X" fmla="*/ 5166996 w 6386648"/>
                <a:gd name="GluePoint2735Y" fmla="*/ 10937 h 1849426"/>
                <a:gd name="GluePoint2736X" fmla="*/ 4908761 w 6386648"/>
                <a:gd name="GluePoint2736Y" fmla="*/ 0 h 1849426"/>
                <a:gd name="GluePoint2737X" fmla="*/ 4932564 w 6386648"/>
                <a:gd name="GluePoint2737Y" fmla="*/ 0 h 1849426"/>
                <a:gd name="GluePoint2738X" fmla="*/ 4920662 w 6386648"/>
                <a:gd name="GluePoint2738Y" fmla="*/ 4930 h 1849426"/>
                <a:gd name="GluePoint2739X" fmla="*/ 3701458 w 6386648"/>
                <a:gd name="GluePoint2739Y" fmla="*/ 0 h 1849426"/>
                <a:gd name="GluePoint2740X" fmla="*/ 3736613 w 6386648"/>
                <a:gd name="GluePoint2740Y" fmla="*/ 0 h 1849426"/>
                <a:gd name="GluePoint2741X" fmla="*/ 3731781 w 6386648"/>
                <a:gd name="GluePoint2741Y" fmla="*/ 11667 h 1849426"/>
                <a:gd name="GluePoint2742X" fmla="*/ 3719035 w 6386648"/>
                <a:gd name="GluePoint2742Y" fmla="*/ 16946 h 1849426"/>
                <a:gd name="GluePoint2743X" fmla="*/ 3706290 w 6386648"/>
                <a:gd name="GluePoint2743Y" fmla="*/ 11667 h 1849426"/>
                <a:gd name="GluePoint2744X" fmla="*/ 3058255 w 6386648"/>
                <a:gd name="GluePoint2744Y" fmla="*/ 0 h 1849426"/>
                <a:gd name="GluePoint2745X" fmla="*/ 3082058 w 6386648"/>
                <a:gd name="GluePoint2745Y" fmla="*/ 0 h 1849426"/>
                <a:gd name="GluePoint2746X" fmla="*/ 3070156 w 6386648"/>
                <a:gd name="GluePoint2746Y" fmla="*/ 4930 h 1849426"/>
                <a:gd name="GluePoint2747X" fmla="*/ 2908383 w 6386648"/>
                <a:gd name="GluePoint2747Y" fmla="*/ 0 h 1849426"/>
                <a:gd name="GluePoint2748X" fmla="*/ 2943539 w 6386648"/>
                <a:gd name="GluePoint2748Y" fmla="*/ 0 h 1849426"/>
                <a:gd name="GluePoint2749X" fmla="*/ 2938707 w 6386648"/>
                <a:gd name="GluePoint2749Y" fmla="*/ 11667 h 1849426"/>
                <a:gd name="GluePoint2750X" fmla="*/ 2925961 w 6386648"/>
                <a:gd name="GluePoint2750Y" fmla="*/ 16946 h 1849426"/>
                <a:gd name="GluePoint2751X" fmla="*/ 2913216 w 6386648"/>
                <a:gd name="GluePoint2751Y" fmla="*/ 11667 h 1849426"/>
                <a:gd name="GluePoint2752X" fmla="*/ 2794230 w 6386648"/>
                <a:gd name="GluePoint2752Y" fmla="*/ 0 h 1849426"/>
                <a:gd name="GluePoint2753X" fmla="*/ 2829385 w 6386648"/>
                <a:gd name="GluePoint2753Y" fmla="*/ 0 h 1849426"/>
                <a:gd name="GluePoint2754X" fmla="*/ 2824553 w 6386648"/>
                <a:gd name="GluePoint2754Y" fmla="*/ 11667 h 1849426"/>
                <a:gd name="GluePoint2755X" fmla="*/ 2811807 w 6386648"/>
                <a:gd name="GluePoint2755Y" fmla="*/ 16946 h 1849426"/>
                <a:gd name="GluePoint2756X" fmla="*/ 2799062 w 6386648"/>
                <a:gd name="GluePoint2756Y" fmla="*/ 11667 h 1849426"/>
                <a:gd name="GluePoint2757X" fmla="*/ 2675662 w 6386648"/>
                <a:gd name="GluePoint2757Y" fmla="*/ 0 h 1849426"/>
                <a:gd name="GluePoint2758X" fmla="*/ 2707627 w 6386648"/>
                <a:gd name="GluePoint2758Y" fmla="*/ 0 h 1849426"/>
                <a:gd name="GluePoint2759X" fmla="*/ 2709669 w 6386648"/>
                <a:gd name="GluePoint2759Y" fmla="*/ 4930 h 1849426"/>
                <a:gd name="GluePoint2760X" fmla="*/ 2691644 w 6386648"/>
                <a:gd name="GluePoint2760Y" fmla="*/ 22954 h 1849426"/>
                <a:gd name="GluePoint2761X" fmla="*/ 2673620 w 6386648"/>
                <a:gd name="GluePoint2761Y" fmla="*/ 4930 h 1849426"/>
                <a:gd name="GluePoint2762X" fmla="*/ 2543483 w 6386648"/>
                <a:gd name="GluePoint2762Y" fmla="*/ 0 h 1849426"/>
                <a:gd name="GluePoint2763X" fmla="*/ 2575448 w 6386648"/>
                <a:gd name="GluePoint2763Y" fmla="*/ 0 h 1849426"/>
                <a:gd name="GluePoint2764X" fmla="*/ 2577490 w 6386648"/>
                <a:gd name="GluePoint2764Y" fmla="*/ 4930 h 1849426"/>
                <a:gd name="GluePoint2765X" fmla="*/ 2559465 w 6386648"/>
                <a:gd name="GluePoint2765Y" fmla="*/ 22954 h 1849426"/>
                <a:gd name="GluePoint2766X" fmla="*/ 2541441 w 6386648"/>
                <a:gd name="GluePoint2766Y" fmla="*/ 4930 h 1849426"/>
                <a:gd name="GluePoint2767X" fmla="*/ 2047297 w 6386648"/>
                <a:gd name="GluePoint2767Y" fmla="*/ 0 h 1849426"/>
                <a:gd name="GluePoint2768X" fmla="*/ 2074285 w 6386648"/>
                <a:gd name="GluePoint2768Y" fmla="*/ 0 h 1849426"/>
                <a:gd name="GluePoint2769X" fmla="*/ 2078815 w 6386648"/>
                <a:gd name="GluePoint2769Y" fmla="*/ 10937 h 1849426"/>
                <a:gd name="GluePoint2770X" fmla="*/ 2060790 w 6386648"/>
                <a:gd name="GluePoint2770Y" fmla="*/ 28962 h 1849426"/>
                <a:gd name="GluePoint2771X" fmla="*/ 2042766 w 6386648"/>
                <a:gd name="GluePoint2771Y" fmla="*/ 10937 h 1849426"/>
                <a:gd name="GluePoint2772X" fmla="*/ 1932017 w 6386648"/>
                <a:gd name="GluePoint2772Y" fmla="*/ 0 h 1849426"/>
                <a:gd name="GluePoint2773X" fmla="*/ 1937222 w 6386648"/>
                <a:gd name="GluePoint2773Y" fmla="*/ 0 h 1849426"/>
                <a:gd name="GluePoint2774X" fmla="*/ 1947365 w 6386648"/>
                <a:gd name="GluePoint2774Y" fmla="*/ 4201 h 1849426"/>
                <a:gd name="GluePoint2775X" fmla="*/ 1952644 w 6386648"/>
                <a:gd name="GluePoint2775Y" fmla="*/ 16946 h 1849426"/>
                <a:gd name="GluePoint2776X" fmla="*/ 1934619 w 6386648"/>
                <a:gd name="GluePoint2776Y" fmla="*/ 34971 h 1849426"/>
                <a:gd name="GluePoint2777X" fmla="*/ 1916595 w 6386648"/>
                <a:gd name="GluePoint2777Y" fmla="*/ 16946 h 1849426"/>
                <a:gd name="GluePoint2778X" fmla="*/ 1921875 w 6386648"/>
                <a:gd name="GluePoint2778Y" fmla="*/ 4201 h 1849426"/>
                <a:gd name="GluePoint2779X" fmla="*/ 1694741 w 6386648"/>
                <a:gd name="GluePoint2779Y" fmla="*/ 0 h 1849426"/>
                <a:gd name="GluePoint2780X" fmla="*/ 1729896 w 6386648"/>
                <a:gd name="GluePoint2780Y" fmla="*/ 0 h 1849426"/>
                <a:gd name="GluePoint2781X" fmla="*/ 1725064 w 6386648"/>
                <a:gd name="GluePoint2781Y" fmla="*/ 11667 h 1849426"/>
                <a:gd name="GluePoint2782X" fmla="*/ 1712318 w 6386648"/>
                <a:gd name="GluePoint2782Y" fmla="*/ 16946 h 1849426"/>
                <a:gd name="GluePoint2783X" fmla="*/ 1699574 w 6386648"/>
                <a:gd name="GluePoint2783Y" fmla="*/ 11667 h 1849426"/>
                <a:gd name="GluePoint2784X" fmla="*/ 1586594 w 6386648"/>
                <a:gd name="GluePoint2784Y" fmla="*/ 0 h 1849426"/>
                <a:gd name="GluePoint2785X" fmla="*/ 1621749 w 6386648"/>
                <a:gd name="GluePoint2785Y" fmla="*/ 0 h 1849426"/>
                <a:gd name="GluePoint2786X" fmla="*/ 1616917 w 6386648"/>
                <a:gd name="GluePoint2786Y" fmla="*/ 11667 h 1849426"/>
                <a:gd name="GluePoint2787X" fmla="*/ 1604171 w 6386648"/>
                <a:gd name="GluePoint2787Y" fmla="*/ 16946 h 1849426"/>
                <a:gd name="GluePoint2788X" fmla="*/ 1591427 w 6386648"/>
                <a:gd name="GluePoint2788Y" fmla="*/ 11667 h 1849426"/>
                <a:gd name="GluePoint2789X" fmla="*/ 1328245 w 6386648"/>
                <a:gd name="GluePoint2789Y" fmla="*/ 0 h 1849426"/>
                <a:gd name="GluePoint2790X" fmla="*/ 1363400 w 6386648"/>
                <a:gd name="GluePoint2790Y" fmla="*/ 0 h 1849426"/>
                <a:gd name="GluePoint2791X" fmla="*/ 1358568 w 6386648"/>
                <a:gd name="GluePoint2791Y" fmla="*/ 11667 h 1849426"/>
                <a:gd name="GluePoint2792X" fmla="*/ 1345823 w 6386648"/>
                <a:gd name="GluePoint2792Y" fmla="*/ 16946 h 1849426"/>
                <a:gd name="GluePoint2793X" fmla="*/ 1333078 w 6386648"/>
                <a:gd name="GluePoint2793Y" fmla="*/ 11667 h 1849426"/>
                <a:gd name="GluePoint2794X" fmla="*/ 636977 w 6386648"/>
                <a:gd name="GluePoint2794Y" fmla="*/ 0 h 1849426"/>
                <a:gd name="GluePoint2795X" fmla="*/ 660780 w 6386648"/>
                <a:gd name="GluePoint2795Y" fmla="*/ 0 h 1849426"/>
                <a:gd name="GluePoint2796X" fmla="*/ 648878 w 6386648"/>
                <a:gd name="GluePoint2796Y" fmla="*/ 4930 h 184942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 ang="0">
                  <a:pos x="GluePoint1010X" y="GluePoint1010Y"/>
                </a:cxn>
                <a:cxn ang="0">
                  <a:pos x="GluePoint1011X" y="GluePoint1011Y"/>
                </a:cxn>
                <a:cxn ang="0">
                  <a:pos x="GluePoint1012X" y="GluePoint1012Y"/>
                </a:cxn>
                <a:cxn ang="0">
                  <a:pos x="GluePoint1013X" y="GluePoint1013Y"/>
                </a:cxn>
                <a:cxn ang="0">
                  <a:pos x="GluePoint1014X" y="GluePoint1014Y"/>
                </a:cxn>
                <a:cxn ang="0">
                  <a:pos x="GluePoint1015X" y="GluePoint1015Y"/>
                </a:cxn>
                <a:cxn ang="0">
                  <a:pos x="GluePoint1016X" y="GluePoint1016Y"/>
                </a:cxn>
                <a:cxn ang="0">
                  <a:pos x="GluePoint1017X" y="GluePoint1017Y"/>
                </a:cxn>
                <a:cxn ang="0">
                  <a:pos x="GluePoint1018X" y="GluePoint1018Y"/>
                </a:cxn>
                <a:cxn ang="0">
                  <a:pos x="GluePoint1019X" y="GluePoint1019Y"/>
                </a:cxn>
                <a:cxn ang="0">
                  <a:pos x="GluePoint1020X" y="GluePoint1020Y"/>
                </a:cxn>
                <a:cxn ang="0">
                  <a:pos x="GluePoint1021X" y="GluePoint1021Y"/>
                </a:cxn>
                <a:cxn ang="0">
                  <a:pos x="GluePoint1022X" y="GluePoint1022Y"/>
                </a:cxn>
                <a:cxn ang="0">
                  <a:pos x="GluePoint1023X" y="GluePoint1023Y"/>
                </a:cxn>
                <a:cxn ang="0">
                  <a:pos x="GluePoint1024X" y="GluePoint1024Y"/>
                </a:cxn>
                <a:cxn ang="0">
                  <a:pos x="GluePoint1025X" y="GluePoint1025Y"/>
                </a:cxn>
                <a:cxn ang="0">
                  <a:pos x="GluePoint1026X" y="GluePoint1026Y"/>
                </a:cxn>
                <a:cxn ang="0">
                  <a:pos x="GluePoint1027X" y="GluePoint1027Y"/>
                </a:cxn>
                <a:cxn ang="0">
                  <a:pos x="GluePoint1028X" y="GluePoint1028Y"/>
                </a:cxn>
                <a:cxn ang="0">
                  <a:pos x="GluePoint1029X" y="GluePoint1029Y"/>
                </a:cxn>
                <a:cxn ang="0">
                  <a:pos x="GluePoint1030X" y="GluePoint1030Y"/>
                </a:cxn>
                <a:cxn ang="0">
                  <a:pos x="GluePoint1031X" y="GluePoint1031Y"/>
                </a:cxn>
                <a:cxn ang="0">
                  <a:pos x="GluePoint1032X" y="GluePoint1032Y"/>
                </a:cxn>
                <a:cxn ang="0">
                  <a:pos x="GluePoint1033X" y="GluePoint1033Y"/>
                </a:cxn>
                <a:cxn ang="0">
                  <a:pos x="GluePoint1034X" y="GluePoint1034Y"/>
                </a:cxn>
                <a:cxn ang="0">
                  <a:pos x="GluePoint1035X" y="GluePoint1035Y"/>
                </a:cxn>
                <a:cxn ang="0">
                  <a:pos x="GluePoint1036X" y="GluePoint1036Y"/>
                </a:cxn>
                <a:cxn ang="0">
                  <a:pos x="GluePoint1037X" y="GluePoint1037Y"/>
                </a:cxn>
                <a:cxn ang="0">
                  <a:pos x="GluePoint1038X" y="GluePoint1038Y"/>
                </a:cxn>
                <a:cxn ang="0">
                  <a:pos x="GluePoint1039X" y="GluePoint1039Y"/>
                </a:cxn>
                <a:cxn ang="0">
                  <a:pos x="GluePoint1040X" y="GluePoint1040Y"/>
                </a:cxn>
                <a:cxn ang="0">
                  <a:pos x="GluePoint1041X" y="GluePoint1041Y"/>
                </a:cxn>
                <a:cxn ang="0">
                  <a:pos x="GluePoint1042X" y="GluePoint1042Y"/>
                </a:cxn>
                <a:cxn ang="0">
                  <a:pos x="GluePoint1043X" y="GluePoint1043Y"/>
                </a:cxn>
                <a:cxn ang="0">
                  <a:pos x="GluePoint1044X" y="GluePoint1044Y"/>
                </a:cxn>
                <a:cxn ang="0">
                  <a:pos x="GluePoint1045X" y="GluePoint1045Y"/>
                </a:cxn>
                <a:cxn ang="0">
                  <a:pos x="GluePoint1046X" y="GluePoint1046Y"/>
                </a:cxn>
                <a:cxn ang="0">
                  <a:pos x="GluePoint1047X" y="GluePoint1047Y"/>
                </a:cxn>
                <a:cxn ang="0">
                  <a:pos x="GluePoint1048X" y="GluePoint1048Y"/>
                </a:cxn>
                <a:cxn ang="0">
                  <a:pos x="GluePoint1049X" y="GluePoint1049Y"/>
                </a:cxn>
                <a:cxn ang="0">
                  <a:pos x="GluePoint1050X" y="GluePoint1050Y"/>
                </a:cxn>
                <a:cxn ang="0">
                  <a:pos x="GluePoint1051X" y="GluePoint1051Y"/>
                </a:cxn>
                <a:cxn ang="0">
                  <a:pos x="GluePoint1052X" y="GluePoint1052Y"/>
                </a:cxn>
                <a:cxn ang="0">
                  <a:pos x="GluePoint1053X" y="GluePoint1053Y"/>
                </a:cxn>
                <a:cxn ang="0">
                  <a:pos x="GluePoint1054X" y="GluePoint1054Y"/>
                </a:cxn>
                <a:cxn ang="0">
                  <a:pos x="GluePoint1055X" y="GluePoint1055Y"/>
                </a:cxn>
                <a:cxn ang="0">
                  <a:pos x="GluePoint1056X" y="GluePoint1056Y"/>
                </a:cxn>
                <a:cxn ang="0">
                  <a:pos x="GluePoint1057X" y="GluePoint1057Y"/>
                </a:cxn>
                <a:cxn ang="0">
                  <a:pos x="GluePoint1058X" y="GluePoint1058Y"/>
                </a:cxn>
                <a:cxn ang="0">
                  <a:pos x="GluePoint1059X" y="GluePoint1059Y"/>
                </a:cxn>
                <a:cxn ang="0">
                  <a:pos x="GluePoint1060X" y="GluePoint1060Y"/>
                </a:cxn>
                <a:cxn ang="0">
                  <a:pos x="GluePoint1061X" y="GluePoint1061Y"/>
                </a:cxn>
                <a:cxn ang="0">
                  <a:pos x="GluePoint1062X" y="GluePoint1062Y"/>
                </a:cxn>
                <a:cxn ang="0">
                  <a:pos x="GluePoint1063X" y="GluePoint1063Y"/>
                </a:cxn>
                <a:cxn ang="0">
                  <a:pos x="GluePoint1064X" y="GluePoint1064Y"/>
                </a:cxn>
                <a:cxn ang="0">
                  <a:pos x="GluePoint1065X" y="GluePoint1065Y"/>
                </a:cxn>
                <a:cxn ang="0">
                  <a:pos x="GluePoint1066X" y="GluePoint1066Y"/>
                </a:cxn>
                <a:cxn ang="0">
                  <a:pos x="GluePoint1067X" y="GluePoint1067Y"/>
                </a:cxn>
                <a:cxn ang="0">
                  <a:pos x="GluePoint1068X" y="GluePoint1068Y"/>
                </a:cxn>
                <a:cxn ang="0">
                  <a:pos x="GluePoint1069X" y="GluePoint1069Y"/>
                </a:cxn>
                <a:cxn ang="0">
                  <a:pos x="GluePoint1070X" y="GluePoint1070Y"/>
                </a:cxn>
                <a:cxn ang="0">
                  <a:pos x="GluePoint1071X" y="GluePoint1071Y"/>
                </a:cxn>
                <a:cxn ang="0">
                  <a:pos x="GluePoint1072X" y="GluePoint1072Y"/>
                </a:cxn>
                <a:cxn ang="0">
                  <a:pos x="GluePoint1073X" y="GluePoint1073Y"/>
                </a:cxn>
                <a:cxn ang="0">
                  <a:pos x="GluePoint1074X" y="GluePoint1074Y"/>
                </a:cxn>
                <a:cxn ang="0">
                  <a:pos x="GluePoint1075X" y="GluePoint1075Y"/>
                </a:cxn>
                <a:cxn ang="0">
                  <a:pos x="GluePoint1076X" y="GluePoint1076Y"/>
                </a:cxn>
                <a:cxn ang="0">
                  <a:pos x="GluePoint1077X" y="GluePoint1077Y"/>
                </a:cxn>
                <a:cxn ang="0">
                  <a:pos x="GluePoint1078X" y="GluePoint1078Y"/>
                </a:cxn>
                <a:cxn ang="0">
                  <a:pos x="GluePoint1079X" y="GluePoint1079Y"/>
                </a:cxn>
                <a:cxn ang="0">
                  <a:pos x="GluePoint1080X" y="GluePoint1080Y"/>
                </a:cxn>
                <a:cxn ang="0">
                  <a:pos x="GluePoint1081X" y="GluePoint1081Y"/>
                </a:cxn>
                <a:cxn ang="0">
                  <a:pos x="GluePoint1082X" y="GluePoint1082Y"/>
                </a:cxn>
                <a:cxn ang="0">
                  <a:pos x="GluePoint1083X" y="GluePoint1083Y"/>
                </a:cxn>
                <a:cxn ang="0">
                  <a:pos x="GluePoint1084X" y="GluePoint1084Y"/>
                </a:cxn>
                <a:cxn ang="0">
                  <a:pos x="GluePoint1085X" y="GluePoint1085Y"/>
                </a:cxn>
                <a:cxn ang="0">
                  <a:pos x="GluePoint1086X" y="GluePoint1086Y"/>
                </a:cxn>
                <a:cxn ang="0">
                  <a:pos x="GluePoint1087X" y="GluePoint1087Y"/>
                </a:cxn>
                <a:cxn ang="0">
                  <a:pos x="GluePoint1088X" y="GluePoint1088Y"/>
                </a:cxn>
                <a:cxn ang="0">
                  <a:pos x="GluePoint1089X" y="GluePoint1089Y"/>
                </a:cxn>
                <a:cxn ang="0">
                  <a:pos x="GluePoint1090X" y="GluePoint1090Y"/>
                </a:cxn>
                <a:cxn ang="0">
                  <a:pos x="GluePoint1091X" y="GluePoint1091Y"/>
                </a:cxn>
                <a:cxn ang="0">
                  <a:pos x="GluePoint1092X" y="GluePoint1092Y"/>
                </a:cxn>
                <a:cxn ang="0">
                  <a:pos x="GluePoint1093X" y="GluePoint1093Y"/>
                </a:cxn>
                <a:cxn ang="0">
                  <a:pos x="GluePoint1094X" y="GluePoint1094Y"/>
                </a:cxn>
                <a:cxn ang="0">
                  <a:pos x="GluePoint1095X" y="GluePoint1095Y"/>
                </a:cxn>
                <a:cxn ang="0">
                  <a:pos x="GluePoint1096X" y="GluePoint1096Y"/>
                </a:cxn>
                <a:cxn ang="0">
                  <a:pos x="GluePoint1097X" y="GluePoint1097Y"/>
                </a:cxn>
                <a:cxn ang="0">
                  <a:pos x="GluePoint1098X" y="GluePoint1098Y"/>
                </a:cxn>
                <a:cxn ang="0">
                  <a:pos x="GluePoint1099X" y="GluePoint1099Y"/>
                </a:cxn>
                <a:cxn ang="0">
                  <a:pos x="GluePoint1100X" y="GluePoint1100Y"/>
                </a:cxn>
                <a:cxn ang="0">
                  <a:pos x="GluePoint1101X" y="GluePoint1101Y"/>
                </a:cxn>
                <a:cxn ang="0">
                  <a:pos x="GluePoint1102X" y="GluePoint1102Y"/>
                </a:cxn>
                <a:cxn ang="0">
                  <a:pos x="GluePoint1103X" y="GluePoint1103Y"/>
                </a:cxn>
                <a:cxn ang="0">
                  <a:pos x="GluePoint1104X" y="GluePoint1104Y"/>
                </a:cxn>
                <a:cxn ang="0">
                  <a:pos x="GluePoint1105X" y="GluePoint1105Y"/>
                </a:cxn>
                <a:cxn ang="0">
                  <a:pos x="GluePoint1106X" y="GluePoint1106Y"/>
                </a:cxn>
                <a:cxn ang="0">
                  <a:pos x="GluePoint1107X" y="GluePoint1107Y"/>
                </a:cxn>
                <a:cxn ang="0">
                  <a:pos x="GluePoint1108X" y="GluePoint1108Y"/>
                </a:cxn>
                <a:cxn ang="0">
                  <a:pos x="GluePoint1109X" y="GluePoint1109Y"/>
                </a:cxn>
                <a:cxn ang="0">
                  <a:pos x="GluePoint1110X" y="GluePoint1110Y"/>
                </a:cxn>
                <a:cxn ang="0">
                  <a:pos x="GluePoint1111X" y="GluePoint1111Y"/>
                </a:cxn>
                <a:cxn ang="0">
                  <a:pos x="GluePoint1112X" y="GluePoint1112Y"/>
                </a:cxn>
                <a:cxn ang="0">
                  <a:pos x="GluePoint1113X" y="GluePoint1113Y"/>
                </a:cxn>
                <a:cxn ang="0">
                  <a:pos x="GluePoint1114X" y="GluePoint1114Y"/>
                </a:cxn>
                <a:cxn ang="0">
                  <a:pos x="GluePoint1115X" y="GluePoint1115Y"/>
                </a:cxn>
                <a:cxn ang="0">
                  <a:pos x="GluePoint1116X" y="GluePoint1116Y"/>
                </a:cxn>
                <a:cxn ang="0">
                  <a:pos x="GluePoint1117X" y="GluePoint1117Y"/>
                </a:cxn>
                <a:cxn ang="0">
                  <a:pos x="GluePoint1118X" y="GluePoint1118Y"/>
                </a:cxn>
                <a:cxn ang="0">
                  <a:pos x="GluePoint1119X" y="GluePoint1119Y"/>
                </a:cxn>
                <a:cxn ang="0">
                  <a:pos x="GluePoint1120X" y="GluePoint1120Y"/>
                </a:cxn>
                <a:cxn ang="0">
                  <a:pos x="GluePoint1121X" y="GluePoint1121Y"/>
                </a:cxn>
                <a:cxn ang="0">
                  <a:pos x="GluePoint1122X" y="GluePoint1122Y"/>
                </a:cxn>
                <a:cxn ang="0">
                  <a:pos x="GluePoint1123X" y="GluePoint1123Y"/>
                </a:cxn>
                <a:cxn ang="0">
                  <a:pos x="GluePoint1124X" y="GluePoint1124Y"/>
                </a:cxn>
                <a:cxn ang="0">
                  <a:pos x="GluePoint1125X" y="GluePoint1125Y"/>
                </a:cxn>
                <a:cxn ang="0">
                  <a:pos x="GluePoint1126X" y="GluePoint1126Y"/>
                </a:cxn>
                <a:cxn ang="0">
                  <a:pos x="GluePoint1127X" y="GluePoint1127Y"/>
                </a:cxn>
                <a:cxn ang="0">
                  <a:pos x="GluePoint1128X" y="GluePoint1128Y"/>
                </a:cxn>
                <a:cxn ang="0">
                  <a:pos x="GluePoint1129X" y="GluePoint1129Y"/>
                </a:cxn>
                <a:cxn ang="0">
                  <a:pos x="GluePoint1130X" y="GluePoint1130Y"/>
                </a:cxn>
                <a:cxn ang="0">
                  <a:pos x="GluePoint1131X" y="GluePoint1131Y"/>
                </a:cxn>
                <a:cxn ang="0">
                  <a:pos x="GluePoint1132X" y="GluePoint1132Y"/>
                </a:cxn>
                <a:cxn ang="0">
                  <a:pos x="GluePoint1133X" y="GluePoint1133Y"/>
                </a:cxn>
                <a:cxn ang="0">
                  <a:pos x="GluePoint1134X" y="GluePoint1134Y"/>
                </a:cxn>
                <a:cxn ang="0">
                  <a:pos x="GluePoint1135X" y="GluePoint1135Y"/>
                </a:cxn>
                <a:cxn ang="0">
                  <a:pos x="GluePoint1136X" y="GluePoint1136Y"/>
                </a:cxn>
                <a:cxn ang="0">
                  <a:pos x="GluePoint1137X" y="GluePoint1137Y"/>
                </a:cxn>
                <a:cxn ang="0">
                  <a:pos x="GluePoint1138X" y="GluePoint1138Y"/>
                </a:cxn>
                <a:cxn ang="0">
                  <a:pos x="GluePoint1139X" y="GluePoint1139Y"/>
                </a:cxn>
                <a:cxn ang="0">
                  <a:pos x="GluePoint1140X" y="GluePoint1140Y"/>
                </a:cxn>
                <a:cxn ang="0">
                  <a:pos x="GluePoint1141X" y="GluePoint1141Y"/>
                </a:cxn>
                <a:cxn ang="0">
                  <a:pos x="GluePoint1142X" y="GluePoint1142Y"/>
                </a:cxn>
                <a:cxn ang="0">
                  <a:pos x="GluePoint1143X" y="GluePoint1143Y"/>
                </a:cxn>
                <a:cxn ang="0">
                  <a:pos x="GluePoint1144X" y="GluePoint1144Y"/>
                </a:cxn>
                <a:cxn ang="0">
                  <a:pos x="GluePoint1145X" y="GluePoint1145Y"/>
                </a:cxn>
                <a:cxn ang="0">
                  <a:pos x="GluePoint1146X" y="GluePoint1146Y"/>
                </a:cxn>
                <a:cxn ang="0">
                  <a:pos x="GluePoint1147X" y="GluePoint1147Y"/>
                </a:cxn>
                <a:cxn ang="0">
                  <a:pos x="GluePoint1148X" y="GluePoint1148Y"/>
                </a:cxn>
                <a:cxn ang="0">
                  <a:pos x="GluePoint1149X" y="GluePoint1149Y"/>
                </a:cxn>
                <a:cxn ang="0">
                  <a:pos x="GluePoint1150X" y="GluePoint1150Y"/>
                </a:cxn>
                <a:cxn ang="0">
                  <a:pos x="GluePoint1151X" y="GluePoint1151Y"/>
                </a:cxn>
                <a:cxn ang="0">
                  <a:pos x="GluePoint1152X" y="GluePoint1152Y"/>
                </a:cxn>
                <a:cxn ang="0">
                  <a:pos x="GluePoint1153X" y="GluePoint1153Y"/>
                </a:cxn>
                <a:cxn ang="0">
                  <a:pos x="GluePoint1154X" y="GluePoint1154Y"/>
                </a:cxn>
                <a:cxn ang="0">
                  <a:pos x="GluePoint1155X" y="GluePoint1155Y"/>
                </a:cxn>
                <a:cxn ang="0">
                  <a:pos x="GluePoint1156X" y="GluePoint1156Y"/>
                </a:cxn>
                <a:cxn ang="0">
                  <a:pos x="GluePoint1157X" y="GluePoint1157Y"/>
                </a:cxn>
                <a:cxn ang="0">
                  <a:pos x="GluePoint1158X" y="GluePoint1158Y"/>
                </a:cxn>
                <a:cxn ang="0">
                  <a:pos x="GluePoint1159X" y="GluePoint1159Y"/>
                </a:cxn>
                <a:cxn ang="0">
                  <a:pos x="GluePoint1160X" y="GluePoint1160Y"/>
                </a:cxn>
                <a:cxn ang="0">
                  <a:pos x="GluePoint1161X" y="GluePoint1161Y"/>
                </a:cxn>
                <a:cxn ang="0">
                  <a:pos x="GluePoint1162X" y="GluePoint1162Y"/>
                </a:cxn>
                <a:cxn ang="0">
                  <a:pos x="GluePoint1163X" y="GluePoint1163Y"/>
                </a:cxn>
                <a:cxn ang="0">
                  <a:pos x="GluePoint1164X" y="GluePoint1164Y"/>
                </a:cxn>
                <a:cxn ang="0">
                  <a:pos x="GluePoint1165X" y="GluePoint1165Y"/>
                </a:cxn>
                <a:cxn ang="0">
                  <a:pos x="GluePoint1166X" y="GluePoint1166Y"/>
                </a:cxn>
                <a:cxn ang="0">
                  <a:pos x="GluePoint1167X" y="GluePoint1167Y"/>
                </a:cxn>
                <a:cxn ang="0">
                  <a:pos x="GluePoint1168X" y="GluePoint1168Y"/>
                </a:cxn>
                <a:cxn ang="0">
                  <a:pos x="GluePoint1169X" y="GluePoint1169Y"/>
                </a:cxn>
                <a:cxn ang="0">
                  <a:pos x="GluePoint1170X" y="GluePoint1170Y"/>
                </a:cxn>
                <a:cxn ang="0">
                  <a:pos x="GluePoint1171X" y="GluePoint1171Y"/>
                </a:cxn>
                <a:cxn ang="0">
                  <a:pos x="GluePoint1172X" y="GluePoint1172Y"/>
                </a:cxn>
                <a:cxn ang="0">
                  <a:pos x="GluePoint1173X" y="GluePoint1173Y"/>
                </a:cxn>
                <a:cxn ang="0">
                  <a:pos x="GluePoint1174X" y="GluePoint1174Y"/>
                </a:cxn>
                <a:cxn ang="0">
                  <a:pos x="GluePoint1175X" y="GluePoint1175Y"/>
                </a:cxn>
                <a:cxn ang="0">
                  <a:pos x="GluePoint1176X" y="GluePoint1176Y"/>
                </a:cxn>
                <a:cxn ang="0">
                  <a:pos x="GluePoint1177X" y="GluePoint1177Y"/>
                </a:cxn>
                <a:cxn ang="0">
                  <a:pos x="GluePoint1178X" y="GluePoint1178Y"/>
                </a:cxn>
                <a:cxn ang="0">
                  <a:pos x="GluePoint1179X" y="GluePoint1179Y"/>
                </a:cxn>
                <a:cxn ang="0">
                  <a:pos x="GluePoint1180X" y="GluePoint1180Y"/>
                </a:cxn>
                <a:cxn ang="0">
                  <a:pos x="GluePoint1181X" y="GluePoint1181Y"/>
                </a:cxn>
                <a:cxn ang="0">
                  <a:pos x="GluePoint1182X" y="GluePoint1182Y"/>
                </a:cxn>
                <a:cxn ang="0">
                  <a:pos x="GluePoint1183X" y="GluePoint1183Y"/>
                </a:cxn>
                <a:cxn ang="0">
                  <a:pos x="GluePoint1184X" y="GluePoint1184Y"/>
                </a:cxn>
                <a:cxn ang="0">
                  <a:pos x="GluePoint1185X" y="GluePoint1185Y"/>
                </a:cxn>
                <a:cxn ang="0">
                  <a:pos x="GluePoint1186X" y="GluePoint1186Y"/>
                </a:cxn>
                <a:cxn ang="0">
                  <a:pos x="GluePoint1187X" y="GluePoint1187Y"/>
                </a:cxn>
                <a:cxn ang="0">
                  <a:pos x="GluePoint1188X" y="GluePoint1188Y"/>
                </a:cxn>
                <a:cxn ang="0">
                  <a:pos x="GluePoint1189X" y="GluePoint1189Y"/>
                </a:cxn>
                <a:cxn ang="0">
                  <a:pos x="GluePoint1190X" y="GluePoint1190Y"/>
                </a:cxn>
                <a:cxn ang="0">
                  <a:pos x="GluePoint1191X" y="GluePoint1191Y"/>
                </a:cxn>
                <a:cxn ang="0">
                  <a:pos x="GluePoint1192X" y="GluePoint1192Y"/>
                </a:cxn>
                <a:cxn ang="0">
                  <a:pos x="GluePoint1193X" y="GluePoint1193Y"/>
                </a:cxn>
                <a:cxn ang="0">
                  <a:pos x="GluePoint1194X" y="GluePoint1194Y"/>
                </a:cxn>
                <a:cxn ang="0">
                  <a:pos x="GluePoint1195X" y="GluePoint1195Y"/>
                </a:cxn>
                <a:cxn ang="0">
                  <a:pos x="GluePoint1196X" y="GluePoint1196Y"/>
                </a:cxn>
                <a:cxn ang="0">
                  <a:pos x="GluePoint1197X" y="GluePoint1197Y"/>
                </a:cxn>
                <a:cxn ang="0">
                  <a:pos x="GluePoint1198X" y="GluePoint1198Y"/>
                </a:cxn>
                <a:cxn ang="0">
                  <a:pos x="GluePoint1199X" y="GluePoint1199Y"/>
                </a:cxn>
                <a:cxn ang="0">
                  <a:pos x="GluePoint1200X" y="GluePoint1200Y"/>
                </a:cxn>
                <a:cxn ang="0">
                  <a:pos x="GluePoint1201X" y="GluePoint1201Y"/>
                </a:cxn>
                <a:cxn ang="0">
                  <a:pos x="GluePoint1202X" y="GluePoint1202Y"/>
                </a:cxn>
                <a:cxn ang="0">
                  <a:pos x="GluePoint1203X" y="GluePoint1203Y"/>
                </a:cxn>
                <a:cxn ang="0">
                  <a:pos x="GluePoint1204X" y="GluePoint1204Y"/>
                </a:cxn>
                <a:cxn ang="0">
                  <a:pos x="GluePoint1205X" y="GluePoint1205Y"/>
                </a:cxn>
                <a:cxn ang="0">
                  <a:pos x="GluePoint1206X" y="GluePoint1206Y"/>
                </a:cxn>
                <a:cxn ang="0">
                  <a:pos x="GluePoint1207X" y="GluePoint1207Y"/>
                </a:cxn>
                <a:cxn ang="0">
                  <a:pos x="GluePoint1208X" y="GluePoint1208Y"/>
                </a:cxn>
                <a:cxn ang="0">
                  <a:pos x="GluePoint1209X" y="GluePoint1209Y"/>
                </a:cxn>
                <a:cxn ang="0">
                  <a:pos x="GluePoint1210X" y="GluePoint1210Y"/>
                </a:cxn>
                <a:cxn ang="0">
                  <a:pos x="GluePoint1211X" y="GluePoint1211Y"/>
                </a:cxn>
                <a:cxn ang="0">
                  <a:pos x="GluePoint1212X" y="GluePoint1212Y"/>
                </a:cxn>
                <a:cxn ang="0">
                  <a:pos x="GluePoint1213X" y="GluePoint1213Y"/>
                </a:cxn>
                <a:cxn ang="0">
                  <a:pos x="GluePoint1214X" y="GluePoint1214Y"/>
                </a:cxn>
                <a:cxn ang="0">
                  <a:pos x="GluePoint1215X" y="GluePoint1215Y"/>
                </a:cxn>
                <a:cxn ang="0">
                  <a:pos x="GluePoint1216X" y="GluePoint1216Y"/>
                </a:cxn>
                <a:cxn ang="0">
                  <a:pos x="GluePoint1217X" y="GluePoint1217Y"/>
                </a:cxn>
                <a:cxn ang="0">
                  <a:pos x="GluePoint1218X" y="GluePoint1218Y"/>
                </a:cxn>
                <a:cxn ang="0">
                  <a:pos x="GluePoint1219X" y="GluePoint1219Y"/>
                </a:cxn>
                <a:cxn ang="0">
                  <a:pos x="GluePoint1220X" y="GluePoint1220Y"/>
                </a:cxn>
                <a:cxn ang="0">
                  <a:pos x="GluePoint1221X" y="GluePoint1221Y"/>
                </a:cxn>
                <a:cxn ang="0">
                  <a:pos x="GluePoint1222X" y="GluePoint1222Y"/>
                </a:cxn>
                <a:cxn ang="0">
                  <a:pos x="GluePoint1223X" y="GluePoint1223Y"/>
                </a:cxn>
                <a:cxn ang="0">
                  <a:pos x="GluePoint1224X" y="GluePoint1224Y"/>
                </a:cxn>
                <a:cxn ang="0">
                  <a:pos x="GluePoint1225X" y="GluePoint1225Y"/>
                </a:cxn>
                <a:cxn ang="0">
                  <a:pos x="GluePoint1226X" y="GluePoint1226Y"/>
                </a:cxn>
                <a:cxn ang="0">
                  <a:pos x="GluePoint1227X" y="GluePoint1227Y"/>
                </a:cxn>
                <a:cxn ang="0">
                  <a:pos x="GluePoint1228X" y="GluePoint1228Y"/>
                </a:cxn>
                <a:cxn ang="0">
                  <a:pos x="GluePoint1229X" y="GluePoint1229Y"/>
                </a:cxn>
                <a:cxn ang="0">
                  <a:pos x="GluePoint1230X" y="GluePoint1230Y"/>
                </a:cxn>
                <a:cxn ang="0">
                  <a:pos x="GluePoint1231X" y="GluePoint1231Y"/>
                </a:cxn>
                <a:cxn ang="0">
                  <a:pos x="GluePoint1232X" y="GluePoint1232Y"/>
                </a:cxn>
                <a:cxn ang="0">
                  <a:pos x="GluePoint1233X" y="GluePoint1233Y"/>
                </a:cxn>
                <a:cxn ang="0">
                  <a:pos x="GluePoint1234X" y="GluePoint1234Y"/>
                </a:cxn>
                <a:cxn ang="0">
                  <a:pos x="GluePoint1235X" y="GluePoint1235Y"/>
                </a:cxn>
                <a:cxn ang="0">
                  <a:pos x="GluePoint1236X" y="GluePoint1236Y"/>
                </a:cxn>
                <a:cxn ang="0">
                  <a:pos x="GluePoint1237X" y="GluePoint1237Y"/>
                </a:cxn>
                <a:cxn ang="0">
                  <a:pos x="GluePoint1238X" y="GluePoint1238Y"/>
                </a:cxn>
                <a:cxn ang="0">
                  <a:pos x="GluePoint1239X" y="GluePoint1239Y"/>
                </a:cxn>
                <a:cxn ang="0">
                  <a:pos x="GluePoint1240X" y="GluePoint1240Y"/>
                </a:cxn>
                <a:cxn ang="0">
                  <a:pos x="GluePoint1241X" y="GluePoint1241Y"/>
                </a:cxn>
                <a:cxn ang="0">
                  <a:pos x="GluePoint1242X" y="GluePoint1242Y"/>
                </a:cxn>
                <a:cxn ang="0">
                  <a:pos x="GluePoint1243X" y="GluePoint1243Y"/>
                </a:cxn>
                <a:cxn ang="0">
                  <a:pos x="GluePoint1244X" y="GluePoint1244Y"/>
                </a:cxn>
                <a:cxn ang="0">
                  <a:pos x="GluePoint1245X" y="GluePoint1245Y"/>
                </a:cxn>
                <a:cxn ang="0">
                  <a:pos x="GluePoint1246X" y="GluePoint1246Y"/>
                </a:cxn>
                <a:cxn ang="0">
                  <a:pos x="GluePoint1247X" y="GluePoint1247Y"/>
                </a:cxn>
                <a:cxn ang="0">
                  <a:pos x="GluePoint1248X" y="GluePoint1248Y"/>
                </a:cxn>
                <a:cxn ang="0">
                  <a:pos x="GluePoint1249X" y="GluePoint1249Y"/>
                </a:cxn>
                <a:cxn ang="0">
                  <a:pos x="GluePoint1250X" y="GluePoint1250Y"/>
                </a:cxn>
                <a:cxn ang="0">
                  <a:pos x="GluePoint1251X" y="GluePoint1251Y"/>
                </a:cxn>
                <a:cxn ang="0">
                  <a:pos x="GluePoint1252X" y="GluePoint1252Y"/>
                </a:cxn>
                <a:cxn ang="0">
                  <a:pos x="GluePoint1253X" y="GluePoint1253Y"/>
                </a:cxn>
                <a:cxn ang="0">
                  <a:pos x="GluePoint1254X" y="GluePoint1254Y"/>
                </a:cxn>
                <a:cxn ang="0">
                  <a:pos x="GluePoint1255X" y="GluePoint1255Y"/>
                </a:cxn>
                <a:cxn ang="0">
                  <a:pos x="GluePoint1256X" y="GluePoint1256Y"/>
                </a:cxn>
                <a:cxn ang="0">
                  <a:pos x="GluePoint1257X" y="GluePoint1257Y"/>
                </a:cxn>
                <a:cxn ang="0">
                  <a:pos x="GluePoint1258X" y="GluePoint1258Y"/>
                </a:cxn>
                <a:cxn ang="0">
                  <a:pos x="GluePoint1259X" y="GluePoint1259Y"/>
                </a:cxn>
                <a:cxn ang="0">
                  <a:pos x="GluePoint1260X" y="GluePoint1260Y"/>
                </a:cxn>
                <a:cxn ang="0">
                  <a:pos x="GluePoint1261X" y="GluePoint1261Y"/>
                </a:cxn>
                <a:cxn ang="0">
                  <a:pos x="GluePoint1262X" y="GluePoint1262Y"/>
                </a:cxn>
                <a:cxn ang="0">
                  <a:pos x="GluePoint1263X" y="GluePoint1263Y"/>
                </a:cxn>
                <a:cxn ang="0">
                  <a:pos x="GluePoint1264X" y="GluePoint1264Y"/>
                </a:cxn>
                <a:cxn ang="0">
                  <a:pos x="GluePoint1265X" y="GluePoint1265Y"/>
                </a:cxn>
                <a:cxn ang="0">
                  <a:pos x="GluePoint1266X" y="GluePoint1266Y"/>
                </a:cxn>
                <a:cxn ang="0">
                  <a:pos x="GluePoint1267X" y="GluePoint1267Y"/>
                </a:cxn>
                <a:cxn ang="0">
                  <a:pos x="GluePoint1268X" y="GluePoint1268Y"/>
                </a:cxn>
                <a:cxn ang="0">
                  <a:pos x="GluePoint1269X" y="GluePoint1269Y"/>
                </a:cxn>
                <a:cxn ang="0">
                  <a:pos x="GluePoint1270X" y="GluePoint1270Y"/>
                </a:cxn>
                <a:cxn ang="0">
                  <a:pos x="GluePoint1271X" y="GluePoint1271Y"/>
                </a:cxn>
                <a:cxn ang="0">
                  <a:pos x="GluePoint1272X" y="GluePoint1272Y"/>
                </a:cxn>
                <a:cxn ang="0">
                  <a:pos x="GluePoint1273X" y="GluePoint1273Y"/>
                </a:cxn>
                <a:cxn ang="0">
                  <a:pos x="GluePoint1274X" y="GluePoint1274Y"/>
                </a:cxn>
                <a:cxn ang="0">
                  <a:pos x="GluePoint1275X" y="GluePoint1275Y"/>
                </a:cxn>
                <a:cxn ang="0">
                  <a:pos x="GluePoint1276X" y="GluePoint1276Y"/>
                </a:cxn>
                <a:cxn ang="0">
                  <a:pos x="GluePoint1277X" y="GluePoint1277Y"/>
                </a:cxn>
                <a:cxn ang="0">
                  <a:pos x="GluePoint1278X" y="GluePoint1278Y"/>
                </a:cxn>
                <a:cxn ang="0">
                  <a:pos x="GluePoint1279X" y="GluePoint1279Y"/>
                </a:cxn>
                <a:cxn ang="0">
                  <a:pos x="GluePoint1280X" y="GluePoint1280Y"/>
                </a:cxn>
                <a:cxn ang="0">
                  <a:pos x="GluePoint1281X" y="GluePoint1281Y"/>
                </a:cxn>
                <a:cxn ang="0">
                  <a:pos x="GluePoint1282X" y="GluePoint1282Y"/>
                </a:cxn>
                <a:cxn ang="0">
                  <a:pos x="GluePoint1283X" y="GluePoint1283Y"/>
                </a:cxn>
                <a:cxn ang="0">
                  <a:pos x="GluePoint1284X" y="GluePoint1284Y"/>
                </a:cxn>
                <a:cxn ang="0">
                  <a:pos x="GluePoint1285X" y="GluePoint1285Y"/>
                </a:cxn>
                <a:cxn ang="0">
                  <a:pos x="GluePoint1286X" y="GluePoint1286Y"/>
                </a:cxn>
                <a:cxn ang="0">
                  <a:pos x="GluePoint1287X" y="GluePoint1287Y"/>
                </a:cxn>
                <a:cxn ang="0">
                  <a:pos x="GluePoint1288X" y="GluePoint1288Y"/>
                </a:cxn>
                <a:cxn ang="0">
                  <a:pos x="GluePoint1289X" y="GluePoint1289Y"/>
                </a:cxn>
                <a:cxn ang="0">
                  <a:pos x="GluePoint1290X" y="GluePoint1290Y"/>
                </a:cxn>
                <a:cxn ang="0">
                  <a:pos x="GluePoint1291X" y="GluePoint1291Y"/>
                </a:cxn>
                <a:cxn ang="0">
                  <a:pos x="GluePoint1292X" y="GluePoint1292Y"/>
                </a:cxn>
                <a:cxn ang="0">
                  <a:pos x="GluePoint1293X" y="GluePoint1293Y"/>
                </a:cxn>
                <a:cxn ang="0">
                  <a:pos x="GluePoint1294X" y="GluePoint1294Y"/>
                </a:cxn>
                <a:cxn ang="0">
                  <a:pos x="GluePoint1295X" y="GluePoint1295Y"/>
                </a:cxn>
                <a:cxn ang="0">
                  <a:pos x="GluePoint1296X" y="GluePoint1296Y"/>
                </a:cxn>
                <a:cxn ang="0">
                  <a:pos x="GluePoint1297X" y="GluePoint1297Y"/>
                </a:cxn>
                <a:cxn ang="0">
                  <a:pos x="GluePoint1298X" y="GluePoint1298Y"/>
                </a:cxn>
                <a:cxn ang="0">
                  <a:pos x="GluePoint1299X" y="GluePoint1299Y"/>
                </a:cxn>
                <a:cxn ang="0">
                  <a:pos x="GluePoint1300X" y="GluePoint1300Y"/>
                </a:cxn>
                <a:cxn ang="0">
                  <a:pos x="GluePoint1301X" y="GluePoint1301Y"/>
                </a:cxn>
                <a:cxn ang="0">
                  <a:pos x="GluePoint1302X" y="GluePoint1302Y"/>
                </a:cxn>
                <a:cxn ang="0">
                  <a:pos x="GluePoint1303X" y="GluePoint1303Y"/>
                </a:cxn>
                <a:cxn ang="0">
                  <a:pos x="GluePoint1304X" y="GluePoint1304Y"/>
                </a:cxn>
                <a:cxn ang="0">
                  <a:pos x="GluePoint1305X" y="GluePoint1305Y"/>
                </a:cxn>
                <a:cxn ang="0">
                  <a:pos x="GluePoint1306X" y="GluePoint1306Y"/>
                </a:cxn>
                <a:cxn ang="0">
                  <a:pos x="GluePoint1307X" y="GluePoint1307Y"/>
                </a:cxn>
                <a:cxn ang="0">
                  <a:pos x="GluePoint1308X" y="GluePoint1308Y"/>
                </a:cxn>
                <a:cxn ang="0">
                  <a:pos x="GluePoint1309X" y="GluePoint1309Y"/>
                </a:cxn>
                <a:cxn ang="0">
                  <a:pos x="GluePoint1310X" y="GluePoint1310Y"/>
                </a:cxn>
                <a:cxn ang="0">
                  <a:pos x="GluePoint1311X" y="GluePoint1311Y"/>
                </a:cxn>
                <a:cxn ang="0">
                  <a:pos x="GluePoint1312X" y="GluePoint1312Y"/>
                </a:cxn>
                <a:cxn ang="0">
                  <a:pos x="GluePoint1313X" y="GluePoint1313Y"/>
                </a:cxn>
                <a:cxn ang="0">
                  <a:pos x="GluePoint1314X" y="GluePoint1314Y"/>
                </a:cxn>
                <a:cxn ang="0">
                  <a:pos x="GluePoint1315X" y="GluePoint1315Y"/>
                </a:cxn>
                <a:cxn ang="0">
                  <a:pos x="GluePoint1316X" y="GluePoint1316Y"/>
                </a:cxn>
                <a:cxn ang="0">
                  <a:pos x="GluePoint1317X" y="GluePoint1317Y"/>
                </a:cxn>
                <a:cxn ang="0">
                  <a:pos x="GluePoint1318X" y="GluePoint1318Y"/>
                </a:cxn>
                <a:cxn ang="0">
                  <a:pos x="GluePoint1319X" y="GluePoint1319Y"/>
                </a:cxn>
                <a:cxn ang="0">
                  <a:pos x="GluePoint1320X" y="GluePoint1320Y"/>
                </a:cxn>
                <a:cxn ang="0">
                  <a:pos x="GluePoint1321X" y="GluePoint1321Y"/>
                </a:cxn>
                <a:cxn ang="0">
                  <a:pos x="GluePoint1322X" y="GluePoint1322Y"/>
                </a:cxn>
                <a:cxn ang="0">
                  <a:pos x="GluePoint1323X" y="GluePoint1323Y"/>
                </a:cxn>
                <a:cxn ang="0">
                  <a:pos x="GluePoint1324X" y="GluePoint1324Y"/>
                </a:cxn>
                <a:cxn ang="0">
                  <a:pos x="GluePoint1325X" y="GluePoint1325Y"/>
                </a:cxn>
                <a:cxn ang="0">
                  <a:pos x="GluePoint1326X" y="GluePoint1326Y"/>
                </a:cxn>
                <a:cxn ang="0">
                  <a:pos x="GluePoint1327X" y="GluePoint1327Y"/>
                </a:cxn>
                <a:cxn ang="0">
                  <a:pos x="GluePoint1328X" y="GluePoint1328Y"/>
                </a:cxn>
                <a:cxn ang="0">
                  <a:pos x="GluePoint1329X" y="GluePoint1329Y"/>
                </a:cxn>
                <a:cxn ang="0">
                  <a:pos x="GluePoint1330X" y="GluePoint1330Y"/>
                </a:cxn>
                <a:cxn ang="0">
                  <a:pos x="GluePoint1331X" y="GluePoint1331Y"/>
                </a:cxn>
                <a:cxn ang="0">
                  <a:pos x="GluePoint1332X" y="GluePoint1332Y"/>
                </a:cxn>
                <a:cxn ang="0">
                  <a:pos x="GluePoint1333X" y="GluePoint1333Y"/>
                </a:cxn>
                <a:cxn ang="0">
                  <a:pos x="GluePoint1334X" y="GluePoint1334Y"/>
                </a:cxn>
                <a:cxn ang="0">
                  <a:pos x="GluePoint1335X" y="GluePoint1335Y"/>
                </a:cxn>
                <a:cxn ang="0">
                  <a:pos x="GluePoint1336X" y="GluePoint1336Y"/>
                </a:cxn>
                <a:cxn ang="0">
                  <a:pos x="GluePoint1337X" y="GluePoint1337Y"/>
                </a:cxn>
                <a:cxn ang="0">
                  <a:pos x="GluePoint1338X" y="GluePoint1338Y"/>
                </a:cxn>
                <a:cxn ang="0">
                  <a:pos x="GluePoint1339X" y="GluePoint1339Y"/>
                </a:cxn>
                <a:cxn ang="0">
                  <a:pos x="GluePoint1340X" y="GluePoint1340Y"/>
                </a:cxn>
                <a:cxn ang="0">
                  <a:pos x="GluePoint1341X" y="GluePoint1341Y"/>
                </a:cxn>
                <a:cxn ang="0">
                  <a:pos x="GluePoint1342X" y="GluePoint1342Y"/>
                </a:cxn>
                <a:cxn ang="0">
                  <a:pos x="GluePoint1343X" y="GluePoint1343Y"/>
                </a:cxn>
                <a:cxn ang="0">
                  <a:pos x="GluePoint1344X" y="GluePoint1344Y"/>
                </a:cxn>
                <a:cxn ang="0">
                  <a:pos x="GluePoint1345X" y="GluePoint1345Y"/>
                </a:cxn>
                <a:cxn ang="0">
                  <a:pos x="GluePoint1346X" y="GluePoint1346Y"/>
                </a:cxn>
                <a:cxn ang="0">
                  <a:pos x="GluePoint1347X" y="GluePoint1347Y"/>
                </a:cxn>
                <a:cxn ang="0">
                  <a:pos x="GluePoint1348X" y="GluePoint1348Y"/>
                </a:cxn>
                <a:cxn ang="0">
                  <a:pos x="GluePoint1349X" y="GluePoint1349Y"/>
                </a:cxn>
                <a:cxn ang="0">
                  <a:pos x="GluePoint1350X" y="GluePoint1350Y"/>
                </a:cxn>
                <a:cxn ang="0">
                  <a:pos x="GluePoint1351X" y="GluePoint1351Y"/>
                </a:cxn>
                <a:cxn ang="0">
                  <a:pos x="GluePoint1352X" y="GluePoint1352Y"/>
                </a:cxn>
                <a:cxn ang="0">
                  <a:pos x="GluePoint1353X" y="GluePoint1353Y"/>
                </a:cxn>
                <a:cxn ang="0">
                  <a:pos x="GluePoint1354X" y="GluePoint1354Y"/>
                </a:cxn>
                <a:cxn ang="0">
                  <a:pos x="GluePoint1355X" y="GluePoint1355Y"/>
                </a:cxn>
                <a:cxn ang="0">
                  <a:pos x="GluePoint1356X" y="GluePoint1356Y"/>
                </a:cxn>
                <a:cxn ang="0">
                  <a:pos x="GluePoint1357X" y="GluePoint1357Y"/>
                </a:cxn>
                <a:cxn ang="0">
                  <a:pos x="GluePoint1358X" y="GluePoint1358Y"/>
                </a:cxn>
                <a:cxn ang="0">
                  <a:pos x="GluePoint1359X" y="GluePoint1359Y"/>
                </a:cxn>
                <a:cxn ang="0">
                  <a:pos x="GluePoint1360X" y="GluePoint1360Y"/>
                </a:cxn>
                <a:cxn ang="0">
                  <a:pos x="GluePoint1361X" y="GluePoint1361Y"/>
                </a:cxn>
                <a:cxn ang="0">
                  <a:pos x="GluePoint1362X" y="GluePoint1362Y"/>
                </a:cxn>
                <a:cxn ang="0">
                  <a:pos x="GluePoint1363X" y="GluePoint1363Y"/>
                </a:cxn>
                <a:cxn ang="0">
                  <a:pos x="GluePoint1364X" y="GluePoint1364Y"/>
                </a:cxn>
                <a:cxn ang="0">
                  <a:pos x="GluePoint1365X" y="GluePoint1365Y"/>
                </a:cxn>
                <a:cxn ang="0">
                  <a:pos x="GluePoint1366X" y="GluePoint1366Y"/>
                </a:cxn>
                <a:cxn ang="0">
                  <a:pos x="GluePoint1367X" y="GluePoint1367Y"/>
                </a:cxn>
                <a:cxn ang="0">
                  <a:pos x="GluePoint1368X" y="GluePoint1368Y"/>
                </a:cxn>
                <a:cxn ang="0">
                  <a:pos x="GluePoint1369X" y="GluePoint1369Y"/>
                </a:cxn>
                <a:cxn ang="0">
                  <a:pos x="GluePoint1370X" y="GluePoint1370Y"/>
                </a:cxn>
                <a:cxn ang="0">
                  <a:pos x="GluePoint1371X" y="GluePoint1371Y"/>
                </a:cxn>
                <a:cxn ang="0">
                  <a:pos x="GluePoint1372X" y="GluePoint1372Y"/>
                </a:cxn>
                <a:cxn ang="0">
                  <a:pos x="GluePoint1373X" y="GluePoint1373Y"/>
                </a:cxn>
                <a:cxn ang="0">
                  <a:pos x="GluePoint1374X" y="GluePoint1374Y"/>
                </a:cxn>
                <a:cxn ang="0">
                  <a:pos x="GluePoint1375X" y="GluePoint1375Y"/>
                </a:cxn>
                <a:cxn ang="0">
                  <a:pos x="GluePoint1376X" y="GluePoint1376Y"/>
                </a:cxn>
                <a:cxn ang="0">
                  <a:pos x="GluePoint1377X" y="GluePoint1377Y"/>
                </a:cxn>
                <a:cxn ang="0">
                  <a:pos x="GluePoint1378X" y="GluePoint1378Y"/>
                </a:cxn>
                <a:cxn ang="0">
                  <a:pos x="GluePoint1379X" y="GluePoint1379Y"/>
                </a:cxn>
                <a:cxn ang="0">
                  <a:pos x="GluePoint1380X" y="GluePoint1380Y"/>
                </a:cxn>
                <a:cxn ang="0">
                  <a:pos x="GluePoint1381X" y="GluePoint1381Y"/>
                </a:cxn>
                <a:cxn ang="0">
                  <a:pos x="GluePoint1382X" y="GluePoint1382Y"/>
                </a:cxn>
                <a:cxn ang="0">
                  <a:pos x="GluePoint1383X" y="GluePoint1383Y"/>
                </a:cxn>
                <a:cxn ang="0">
                  <a:pos x="GluePoint1384X" y="GluePoint1384Y"/>
                </a:cxn>
                <a:cxn ang="0">
                  <a:pos x="GluePoint1385X" y="GluePoint1385Y"/>
                </a:cxn>
                <a:cxn ang="0">
                  <a:pos x="GluePoint1386X" y="GluePoint1386Y"/>
                </a:cxn>
                <a:cxn ang="0">
                  <a:pos x="GluePoint1387X" y="GluePoint1387Y"/>
                </a:cxn>
                <a:cxn ang="0">
                  <a:pos x="GluePoint1388X" y="GluePoint1388Y"/>
                </a:cxn>
                <a:cxn ang="0">
                  <a:pos x="GluePoint1389X" y="GluePoint1389Y"/>
                </a:cxn>
                <a:cxn ang="0">
                  <a:pos x="GluePoint1390X" y="GluePoint1390Y"/>
                </a:cxn>
                <a:cxn ang="0">
                  <a:pos x="GluePoint1391X" y="GluePoint1391Y"/>
                </a:cxn>
                <a:cxn ang="0">
                  <a:pos x="GluePoint1392X" y="GluePoint1392Y"/>
                </a:cxn>
                <a:cxn ang="0">
                  <a:pos x="GluePoint1393X" y="GluePoint1393Y"/>
                </a:cxn>
                <a:cxn ang="0">
                  <a:pos x="GluePoint1394X" y="GluePoint1394Y"/>
                </a:cxn>
                <a:cxn ang="0">
                  <a:pos x="GluePoint1395X" y="GluePoint1395Y"/>
                </a:cxn>
                <a:cxn ang="0">
                  <a:pos x="GluePoint1396X" y="GluePoint1396Y"/>
                </a:cxn>
                <a:cxn ang="0">
                  <a:pos x="GluePoint1397X" y="GluePoint1397Y"/>
                </a:cxn>
                <a:cxn ang="0">
                  <a:pos x="GluePoint1398X" y="GluePoint1398Y"/>
                </a:cxn>
                <a:cxn ang="0">
                  <a:pos x="GluePoint1399X" y="GluePoint1399Y"/>
                </a:cxn>
                <a:cxn ang="0">
                  <a:pos x="GluePoint1400X" y="GluePoint1400Y"/>
                </a:cxn>
                <a:cxn ang="0">
                  <a:pos x="GluePoint1401X" y="GluePoint1401Y"/>
                </a:cxn>
                <a:cxn ang="0">
                  <a:pos x="GluePoint1402X" y="GluePoint1402Y"/>
                </a:cxn>
                <a:cxn ang="0">
                  <a:pos x="GluePoint1403X" y="GluePoint1403Y"/>
                </a:cxn>
                <a:cxn ang="0">
                  <a:pos x="GluePoint1404X" y="GluePoint1404Y"/>
                </a:cxn>
                <a:cxn ang="0">
                  <a:pos x="GluePoint1405X" y="GluePoint1405Y"/>
                </a:cxn>
                <a:cxn ang="0">
                  <a:pos x="GluePoint1406X" y="GluePoint1406Y"/>
                </a:cxn>
                <a:cxn ang="0">
                  <a:pos x="GluePoint1407X" y="GluePoint1407Y"/>
                </a:cxn>
                <a:cxn ang="0">
                  <a:pos x="GluePoint1408X" y="GluePoint1408Y"/>
                </a:cxn>
                <a:cxn ang="0">
                  <a:pos x="GluePoint1409X" y="GluePoint1409Y"/>
                </a:cxn>
                <a:cxn ang="0">
                  <a:pos x="GluePoint1410X" y="GluePoint1410Y"/>
                </a:cxn>
                <a:cxn ang="0">
                  <a:pos x="GluePoint1411X" y="GluePoint1411Y"/>
                </a:cxn>
                <a:cxn ang="0">
                  <a:pos x="GluePoint1412X" y="GluePoint1412Y"/>
                </a:cxn>
                <a:cxn ang="0">
                  <a:pos x="GluePoint1413X" y="GluePoint1413Y"/>
                </a:cxn>
                <a:cxn ang="0">
                  <a:pos x="GluePoint1414X" y="GluePoint1414Y"/>
                </a:cxn>
                <a:cxn ang="0">
                  <a:pos x="GluePoint1415X" y="GluePoint1415Y"/>
                </a:cxn>
                <a:cxn ang="0">
                  <a:pos x="GluePoint1416X" y="GluePoint1416Y"/>
                </a:cxn>
                <a:cxn ang="0">
                  <a:pos x="GluePoint1417X" y="GluePoint1417Y"/>
                </a:cxn>
                <a:cxn ang="0">
                  <a:pos x="GluePoint1418X" y="GluePoint1418Y"/>
                </a:cxn>
                <a:cxn ang="0">
                  <a:pos x="GluePoint1419X" y="GluePoint1419Y"/>
                </a:cxn>
                <a:cxn ang="0">
                  <a:pos x="GluePoint1420X" y="GluePoint1420Y"/>
                </a:cxn>
                <a:cxn ang="0">
                  <a:pos x="GluePoint1421X" y="GluePoint1421Y"/>
                </a:cxn>
                <a:cxn ang="0">
                  <a:pos x="GluePoint1422X" y="GluePoint1422Y"/>
                </a:cxn>
                <a:cxn ang="0">
                  <a:pos x="GluePoint1423X" y="GluePoint1423Y"/>
                </a:cxn>
                <a:cxn ang="0">
                  <a:pos x="GluePoint1424X" y="GluePoint1424Y"/>
                </a:cxn>
                <a:cxn ang="0">
                  <a:pos x="GluePoint1425X" y="GluePoint1425Y"/>
                </a:cxn>
                <a:cxn ang="0">
                  <a:pos x="GluePoint1426X" y="GluePoint1426Y"/>
                </a:cxn>
                <a:cxn ang="0">
                  <a:pos x="GluePoint1427X" y="GluePoint1427Y"/>
                </a:cxn>
                <a:cxn ang="0">
                  <a:pos x="GluePoint1428X" y="GluePoint1428Y"/>
                </a:cxn>
                <a:cxn ang="0">
                  <a:pos x="GluePoint1429X" y="GluePoint1429Y"/>
                </a:cxn>
                <a:cxn ang="0">
                  <a:pos x="GluePoint1430X" y="GluePoint1430Y"/>
                </a:cxn>
                <a:cxn ang="0">
                  <a:pos x="GluePoint1431X" y="GluePoint1431Y"/>
                </a:cxn>
                <a:cxn ang="0">
                  <a:pos x="GluePoint1432X" y="GluePoint1432Y"/>
                </a:cxn>
                <a:cxn ang="0">
                  <a:pos x="GluePoint1433X" y="GluePoint1433Y"/>
                </a:cxn>
                <a:cxn ang="0">
                  <a:pos x="GluePoint1434X" y="GluePoint1434Y"/>
                </a:cxn>
                <a:cxn ang="0">
                  <a:pos x="GluePoint1435X" y="GluePoint1435Y"/>
                </a:cxn>
                <a:cxn ang="0">
                  <a:pos x="GluePoint1436X" y="GluePoint1436Y"/>
                </a:cxn>
                <a:cxn ang="0">
                  <a:pos x="GluePoint1437X" y="GluePoint1437Y"/>
                </a:cxn>
                <a:cxn ang="0">
                  <a:pos x="GluePoint1438X" y="GluePoint1438Y"/>
                </a:cxn>
                <a:cxn ang="0">
                  <a:pos x="GluePoint1439X" y="GluePoint1439Y"/>
                </a:cxn>
                <a:cxn ang="0">
                  <a:pos x="GluePoint1440X" y="GluePoint1440Y"/>
                </a:cxn>
                <a:cxn ang="0">
                  <a:pos x="GluePoint1441X" y="GluePoint1441Y"/>
                </a:cxn>
                <a:cxn ang="0">
                  <a:pos x="GluePoint1442X" y="GluePoint1442Y"/>
                </a:cxn>
                <a:cxn ang="0">
                  <a:pos x="GluePoint1443X" y="GluePoint1443Y"/>
                </a:cxn>
                <a:cxn ang="0">
                  <a:pos x="GluePoint1444X" y="GluePoint1444Y"/>
                </a:cxn>
                <a:cxn ang="0">
                  <a:pos x="GluePoint1445X" y="GluePoint1445Y"/>
                </a:cxn>
                <a:cxn ang="0">
                  <a:pos x="GluePoint1446X" y="GluePoint1446Y"/>
                </a:cxn>
                <a:cxn ang="0">
                  <a:pos x="GluePoint1447X" y="GluePoint1447Y"/>
                </a:cxn>
                <a:cxn ang="0">
                  <a:pos x="GluePoint1448X" y="GluePoint1448Y"/>
                </a:cxn>
                <a:cxn ang="0">
                  <a:pos x="GluePoint1449X" y="GluePoint1449Y"/>
                </a:cxn>
                <a:cxn ang="0">
                  <a:pos x="GluePoint1450X" y="GluePoint1450Y"/>
                </a:cxn>
                <a:cxn ang="0">
                  <a:pos x="GluePoint1451X" y="GluePoint1451Y"/>
                </a:cxn>
                <a:cxn ang="0">
                  <a:pos x="GluePoint1452X" y="GluePoint1452Y"/>
                </a:cxn>
                <a:cxn ang="0">
                  <a:pos x="GluePoint1453X" y="GluePoint1453Y"/>
                </a:cxn>
                <a:cxn ang="0">
                  <a:pos x="GluePoint1454X" y="GluePoint1454Y"/>
                </a:cxn>
                <a:cxn ang="0">
                  <a:pos x="GluePoint1455X" y="GluePoint1455Y"/>
                </a:cxn>
                <a:cxn ang="0">
                  <a:pos x="GluePoint1456X" y="GluePoint1456Y"/>
                </a:cxn>
                <a:cxn ang="0">
                  <a:pos x="GluePoint1457X" y="GluePoint1457Y"/>
                </a:cxn>
                <a:cxn ang="0">
                  <a:pos x="GluePoint1458X" y="GluePoint1458Y"/>
                </a:cxn>
                <a:cxn ang="0">
                  <a:pos x="GluePoint1459X" y="GluePoint1459Y"/>
                </a:cxn>
                <a:cxn ang="0">
                  <a:pos x="GluePoint1460X" y="GluePoint1460Y"/>
                </a:cxn>
                <a:cxn ang="0">
                  <a:pos x="GluePoint1461X" y="GluePoint1461Y"/>
                </a:cxn>
                <a:cxn ang="0">
                  <a:pos x="GluePoint1462X" y="GluePoint1462Y"/>
                </a:cxn>
                <a:cxn ang="0">
                  <a:pos x="GluePoint1463X" y="GluePoint1463Y"/>
                </a:cxn>
                <a:cxn ang="0">
                  <a:pos x="GluePoint1464X" y="GluePoint1464Y"/>
                </a:cxn>
                <a:cxn ang="0">
                  <a:pos x="GluePoint1465X" y="GluePoint1465Y"/>
                </a:cxn>
                <a:cxn ang="0">
                  <a:pos x="GluePoint1466X" y="GluePoint1466Y"/>
                </a:cxn>
                <a:cxn ang="0">
                  <a:pos x="GluePoint1467X" y="GluePoint1467Y"/>
                </a:cxn>
                <a:cxn ang="0">
                  <a:pos x="GluePoint1468X" y="GluePoint1468Y"/>
                </a:cxn>
                <a:cxn ang="0">
                  <a:pos x="GluePoint1469X" y="GluePoint1469Y"/>
                </a:cxn>
                <a:cxn ang="0">
                  <a:pos x="GluePoint1470X" y="GluePoint1470Y"/>
                </a:cxn>
                <a:cxn ang="0">
                  <a:pos x="GluePoint1471X" y="GluePoint1471Y"/>
                </a:cxn>
                <a:cxn ang="0">
                  <a:pos x="GluePoint1472X" y="GluePoint1472Y"/>
                </a:cxn>
                <a:cxn ang="0">
                  <a:pos x="GluePoint1473X" y="GluePoint1473Y"/>
                </a:cxn>
                <a:cxn ang="0">
                  <a:pos x="GluePoint1474X" y="GluePoint1474Y"/>
                </a:cxn>
                <a:cxn ang="0">
                  <a:pos x="GluePoint1475X" y="GluePoint1475Y"/>
                </a:cxn>
                <a:cxn ang="0">
                  <a:pos x="GluePoint1476X" y="GluePoint1476Y"/>
                </a:cxn>
                <a:cxn ang="0">
                  <a:pos x="GluePoint1477X" y="GluePoint1477Y"/>
                </a:cxn>
                <a:cxn ang="0">
                  <a:pos x="GluePoint1478X" y="GluePoint1478Y"/>
                </a:cxn>
                <a:cxn ang="0">
                  <a:pos x="GluePoint1479X" y="GluePoint1479Y"/>
                </a:cxn>
                <a:cxn ang="0">
                  <a:pos x="GluePoint1480X" y="GluePoint1480Y"/>
                </a:cxn>
                <a:cxn ang="0">
                  <a:pos x="GluePoint1481X" y="GluePoint1481Y"/>
                </a:cxn>
                <a:cxn ang="0">
                  <a:pos x="GluePoint1482X" y="GluePoint1482Y"/>
                </a:cxn>
                <a:cxn ang="0">
                  <a:pos x="GluePoint1483X" y="GluePoint1483Y"/>
                </a:cxn>
                <a:cxn ang="0">
                  <a:pos x="GluePoint1484X" y="GluePoint1484Y"/>
                </a:cxn>
                <a:cxn ang="0">
                  <a:pos x="GluePoint1485X" y="GluePoint1485Y"/>
                </a:cxn>
                <a:cxn ang="0">
                  <a:pos x="GluePoint1486X" y="GluePoint1486Y"/>
                </a:cxn>
                <a:cxn ang="0">
                  <a:pos x="GluePoint1487X" y="GluePoint1487Y"/>
                </a:cxn>
                <a:cxn ang="0">
                  <a:pos x="GluePoint1488X" y="GluePoint1488Y"/>
                </a:cxn>
                <a:cxn ang="0">
                  <a:pos x="GluePoint1489X" y="GluePoint1489Y"/>
                </a:cxn>
                <a:cxn ang="0">
                  <a:pos x="GluePoint1490X" y="GluePoint1490Y"/>
                </a:cxn>
                <a:cxn ang="0">
                  <a:pos x="GluePoint1491X" y="GluePoint1491Y"/>
                </a:cxn>
                <a:cxn ang="0">
                  <a:pos x="GluePoint1492X" y="GluePoint1492Y"/>
                </a:cxn>
                <a:cxn ang="0">
                  <a:pos x="GluePoint1493X" y="GluePoint1493Y"/>
                </a:cxn>
                <a:cxn ang="0">
                  <a:pos x="GluePoint1494X" y="GluePoint1494Y"/>
                </a:cxn>
                <a:cxn ang="0">
                  <a:pos x="GluePoint1495X" y="GluePoint1495Y"/>
                </a:cxn>
                <a:cxn ang="0">
                  <a:pos x="GluePoint1496X" y="GluePoint1496Y"/>
                </a:cxn>
                <a:cxn ang="0">
                  <a:pos x="GluePoint1497X" y="GluePoint1497Y"/>
                </a:cxn>
                <a:cxn ang="0">
                  <a:pos x="GluePoint1498X" y="GluePoint1498Y"/>
                </a:cxn>
                <a:cxn ang="0">
                  <a:pos x="GluePoint1499X" y="GluePoint1499Y"/>
                </a:cxn>
                <a:cxn ang="0">
                  <a:pos x="GluePoint1500X" y="GluePoint1500Y"/>
                </a:cxn>
                <a:cxn ang="0">
                  <a:pos x="GluePoint1501X" y="GluePoint1501Y"/>
                </a:cxn>
                <a:cxn ang="0">
                  <a:pos x="GluePoint1502X" y="GluePoint1502Y"/>
                </a:cxn>
                <a:cxn ang="0">
                  <a:pos x="GluePoint1503X" y="GluePoint1503Y"/>
                </a:cxn>
                <a:cxn ang="0">
                  <a:pos x="GluePoint1504X" y="GluePoint1504Y"/>
                </a:cxn>
                <a:cxn ang="0">
                  <a:pos x="GluePoint1505X" y="GluePoint1505Y"/>
                </a:cxn>
                <a:cxn ang="0">
                  <a:pos x="GluePoint1506X" y="GluePoint1506Y"/>
                </a:cxn>
                <a:cxn ang="0">
                  <a:pos x="GluePoint1507X" y="GluePoint1507Y"/>
                </a:cxn>
                <a:cxn ang="0">
                  <a:pos x="GluePoint1508X" y="GluePoint1508Y"/>
                </a:cxn>
                <a:cxn ang="0">
                  <a:pos x="GluePoint1509X" y="GluePoint1509Y"/>
                </a:cxn>
                <a:cxn ang="0">
                  <a:pos x="GluePoint1510X" y="GluePoint1510Y"/>
                </a:cxn>
                <a:cxn ang="0">
                  <a:pos x="GluePoint1511X" y="GluePoint1511Y"/>
                </a:cxn>
                <a:cxn ang="0">
                  <a:pos x="GluePoint1512X" y="GluePoint1512Y"/>
                </a:cxn>
                <a:cxn ang="0">
                  <a:pos x="GluePoint1513X" y="GluePoint1513Y"/>
                </a:cxn>
                <a:cxn ang="0">
                  <a:pos x="GluePoint1514X" y="GluePoint1514Y"/>
                </a:cxn>
                <a:cxn ang="0">
                  <a:pos x="GluePoint1515X" y="GluePoint1515Y"/>
                </a:cxn>
                <a:cxn ang="0">
                  <a:pos x="GluePoint1516X" y="GluePoint1516Y"/>
                </a:cxn>
                <a:cxn ang="0">
                  <a:pos x="GluePoint1517X" y="GluePoint1517Y"/>
                </a:cxn>
                <a:cxn ang="0">
                  <a:pos x="GluePoint1518X" y="GluePoint1518Y"/>
                </a:cxn>
                <a:cxn ang="0">
                  <a:pos x="GluePoint1519X" y="GluePoint1519Y"/>
                </a:cxn>
                <a:cxn ang="0">
                  <a:pos x="GluePoint1520X" y="GluePoint1520Y"/>
                </a:cxn>
                <a:cxn ang="0">
                  <a:pos x="GluePoint1521X" y="GluePoint1521Y"/>
                </a:cxn>
                <a:cxn ang="0">
                  <a:pos x="GluePoint1522X" y="GluePoint1522Y"/>
                </a:cxn>
                <a:cxn ang="0">
                  <a:pos x="GluePoint1523X" y="GluePoint1523Y"/>
                </a:cxn>
                <a:cxn ang="0">
                  <a:pos x="GluePoint1524X" y="GluePoint1524Y"/>
                </a:cxn>
                <a:cxn ang="0">
                  <a:pos x="GluePoint1525X" y="GluePoint1525Y"/>
                </a:cxn>
                <a:cxn ang="0">
                  <a:pos x="GluePoint1526X" y="GluePoint1526Y"/>
                </a:cxn>
                <a:cxn ang="0">
                  <a:pos x="GluePoint1527X" y="GluePoint1527Y"/>
                </a:cxn>
                <a:cxn ang="0">
                  <a:pos x="GluePoint1528X" y="GluePoint1528Y"/>
                </a:cxn>
                <a:cxn ang="0">
                  <a:pos x="GluePoint1529X" y="GluePoint1529Y"/>
                </a:cxn>
                <a:cxn ang="0">
                  <a:pos x="GluePoint1530X" y="GluePoint1530Y"/>
                </a:cxn>
                <a:cxn ang="0">
                  <a:pos x="GluePoint1531X" y="GluePoint1531Y"/>
                </a:cxn>
                <a:cxn ang="0">
                  <a:pos x="GluePoint1532X" y="GluePoint1532Y"/>
                </a:cxn>
                <a:cxn ang="0">
                  <a:pos x="GluePoint1533X" y="GluePoint1533Y"/>
                </a:cxn>
                <a:cxn ang="0">
                  <a:pos x="GluePoint1534X" y="GluePoint1534Y"/>
                </a:cxn>
                <a:cxn ang="0">
                  <a:pos x="GluePoint1535X" y="GluePoint1535Y"/>
                </a:cxn>
                <a:cxn ang="0">
                  <a:pos x="GluePoint1536X" y="GluePoint1536Y"/>
                </a:cxn>
                <a:cxn ang="0">
                  <a:pos x="GluePoint1537X" y="GluePoint1537Y"/>
                </a:cxn>
                <a:cxn ang="0">
                  <a:pos x="GluePoint1538X" y="GluePoint1538Y"/>
                </a:cxn>
                <a:cxn ang="0">
                  <a:pos x="GluePoint1539X" y="GluePoint1539Y"/>
                </a:cxn>
                <a:cxn ang="0">
                  <a:pos x="GluePoint1540X" y="GluePoint1540Y"/>
                </a:cxn>
                <a:cxn ang="0">
                  <a:pos x="GluePoint1541X" y="GluePoint1541Y"/>
                </a:cxn>
                <a:cxn ang="0">
                  <a:pos x="GluePoint1542X" y="GluePoint1542Y"/>
                </a:cxn>
                <a:cxn ang="0">
                  <a:pos x="GluePoint1543X" y="GluePoint1543Y"/>
                </a:cxn>
                <a:cxn ang="0">
                  <a:pos x="GluePoint1544X" y="GluePoint1544Y"/>
                </a:cxn>
                <a:cxn ang="0">
                  <a:pos x="GluePoint1545X" y="GluePoint1545Y"/>
                </a:cxn>
                <a:cxn ang="0">
                  <a:pos x="GluePoint1546X" y="GluePoint1546Y"/>
                </a:cxn>
                <a:cxn ang="0">
                  <a:pos x="GluePoint1547X" y="GluePoint1547Y"/>
                </a:cxn>
                <a:cxn ang="0">
                  <a:pos x="GluePoint1548X" y="GluePoint1548Y"/>
                </a:cxn>
                <a:cxn ang="0">
                  <a:pos x="GluePoint1549X" y="GluePoint1549Y"/>
                </a:cxn>
                <a:cxn ang="0">
                  <a:pos x="GluePoint1550X" y="GluePoint1550Y"/>
                </a:cxn>
                <a:cxn ang="0">
                  <a:pos x="GluePoint1551X" y="GluePoint1551Y"/>
                </a:cxn>
                <a:cxn ang="0">
                  <a:pos x="GluePoint1552X" y="GluePoint1552Y"/>
                </a:cxn>
                <a:cxn ang="0">
                  <a:pos x="GluePoint1553X" y="GluePoint1553Y"/>
                </a:cxn>
                <a:cxn ang="0">
                  <a:pos x="GluePoint1554X" y="GluePoint1554Y"/>
                </a:cxn>
                <a:cxn ang="0">
                  <a:pos x="GluePoint1555X" y="GluePoint1555Y"/>
                </a:cxn>
                <a:cxn ang="0">
                  <a:pos x="GluePoint1556X" y="GluePoint1556Y"/>
                </a:cxn>
                <a:cxn ang="0">
                  <a:pos x="GluePoint1557X" y="GluePoint1557Y"/>
                </a:cxn>
                <a:cxn ang="0">
                  <a:pos x="GluePoint1558X" y="GluePoint1558Y"/>
                </a:cxn>
                <a:cxn ang="0">
                  <a:pos x="GluePoint1559X" y="GluePoint1559Y"/>
                </a:cxn>
                <a:cxn ang="0">
                  <a:pos x="GluePoint1560X" y="GluePoint1560Y"/>
                </a:cxn>
                <a:cxn ang="0">
                  <a:pos x="GluePoint1561X" y="GluePoint1561Y"/>
                </a:cxn>
                <a:cxn ang="0">
                  <a:pos x="GluePoint1562X" y="GluePoint1562Y"/>
                </a:cxn>
                <a:cxn ang="0">
                  <a:pos x="GluePoint1563X" y="GluePoint1563Y"/>
                </a:cxn>
                <a:cxn ang="0">
                  <a:pos x="GluePoint1564X" y="GluePoint1564Y"/>
                </a:cxn>
                <a:cxn ang="0">
                  <a:pos x="GluePoint1565X" y="GluePoint1565Y"/>
                </a:cxn>
                <a:cxn ang="0">
                  <a:pos x="GluePoint1566X" y="GluePoint1566Y"/>
                </a:cxn>
                <a:cxn ang="0">
                  <a:pos x="GluePoint1567X" y="GluePoint1567Y"/>
                </a:cxn>
                <a:cxn ang="0">
                  <a:pos x="GluePoint1568X" y="GluePoint1568Y"/>
                </a:cxn>
                <a:cxn ang="0">
                  <a:pos x="GluePoint1569X" y="GluePoint1569Y"/>
                </a:cxn>
                <a:cxn ang="0">
                  <a:pos x="GluePoint1570X" y="GluePoint1570Y"/>
                </a:cxn>
                <a:cxn ang="0">
                  <a:pos x="GluePoint1571X" y="GluePoint1571Y"/>
                </a:cxn>
                <a:cxn ang="0">
                  <a:pos x="GluePoint1572X" y="GluePoint1572Y"/>
                </a:cxn>
                <a:cxn ang="0">
                  <a:pos x="GluePoint1573X" y="GluePoint1573Y"/>
                </a:cxn>
                <a:cxn ang="0">
                  <a:pos x="GluePoint1574X" y="GluePoint1574Y"/>
                </a:cxn>
                <a:cxn ang="0">
                  <a:pos x="GluePoint1575X" y="GluePoint1575Y"/>
                </a:cxn>
                <a:cxn ang="0">
                  <a:pos x="GluePoint1576X" y="GluePoint1576Y"/>
                </a:cxn>
                <a:cxn ang="0">
                  <a:pos x="GluePoint1577X" y="GluePoint1577Y"/>
                </a:cxn>
                <a:cxn ang="0">
                  <a:pos x="GluePoint1578X" y="GluePoint1578Y"/>
                </a:cxn>
                <a:cxn ang="0">
                  <a:pos x="GluePoint1579X" y="GluePoint1579Y"/>
                </a:cxn>
                <a:cxn ang="0">
                  <a:pos x="GluePoint1580X" y="GluePoint1580Y"/>
                </a:cxn>
                <a:cxn ang="0">
                  <a:pos x="GluePoint1581X" y="GluePoint1581Y"/>
                </a:cxn>
                <a:cxn ang="0">
                  <a:pos x="GluePoint1582X" y="GluePoint1582Y"/>
                </a:cxn>
                <a:cxn ang="0">
                  <a:pos x="GluePoint1583X" y="GluePoint1583Y"/>
                </a:cxn>
                <a:cxn ang="0">
                  <a:pos x="GluePoint1584X" y="GluePoint1584Y"/>
                </a:cxn>
                <a:cxn ang="0">
                  <a:pos x="GluePoint1585X" y="GluePoint1585Y"/>
                </a:cxn>
                <a:cxn ang="0">
                  <a:pos x="GluePoint1586X" y="GluePoint1586Y"/>
                </a:cxn>
                <a:cxn ang="0">
                  <a:pos x="GluePoint1587X" y="GluePoint1587Y"/>
                </a:cxn>
                <a:cxn ang="0">
                  <a:pos x="GluePoint1588X" y="GluePoint1588Y"/>
                </a:cxn>
                <a:cxn ang="0">
                  <a:pos x="GluePoint1589X" y="GluePoint1589Y"/>
                </a:cxn>
                <a:cxn ang="0">
                  <a:pos x="GluePoint1590X" y="GluePoint1590Y"/>
                </a:cxn>
                <a:cxn ang="0">
                  <a:pos x="GluePoint1591X" y="GluePoint1591Y"/>
                </a:cxn>
                <a:cxn ang="0">
                  <a:pos x="GluePoint1592X" y="GluePoint1592Y"/>
                </a:cxn>
                <a:cxn ang="0">
                  <a:pos x="GluePoint1593X" y="GluePoint1593Y"/>
                </a:cxn>
                <a:cxn ang="0">
                  <a:pos x="GluePoint1594X" y="GluePoint1594Y"/>
                </a:cxn>
                <a:cxn ang="0">
                  <a:pos x="GluePoint1595X" y="GluePoint1595Y"/>
                </a:cxn>
                <a:cxn ang="0">
                  <a:pos x="GluePoint1596X" y="GluePoint1596Y"/>
                </a:cxn>
                <a:cxn ang="0">
                  <a:pos x="GluePoint1597X" y="GluePoint1597Y"/>
                </a:cxn>
                <a:cxn ang="0">
                  <a:pos x="GluePoint1598X" y="GluePoint1598Y"/>
                </a:cxn>
                <a:cxn ang="0">
                  <a:pos x="GluePoint1599X" y="GluePoint1599Y"/>
                </a:cxn>
                <a:cxn ang="0">
                  <a:pos x="GluePoint1600X" y="GluePoint1600Y"/>
                </a:cxn>
                <a:cxn ang="0">
                  <a:pos x="GluePoint1601X" y="GluePoint1601Y"/>
                </a:cxn>
                <a:cxn ang="0">
                  <a:pos x="GluePoint1602X" y="GluePoint1602Y"/>
                </a:cxn>
                <a:cxn ang="0">
                  <a:pos x="GluePoint1603X" y="GluePoint1603Y"/>
                </a:cxn>
                <a:cxn ang="0">
                  <a:pos x="GluePoint1604X" y="GluePoint1604Y"/>
                </a:cxn>
                <a:cxn ang="0">
                  <a:pos x="GluePoint1605X" y="GluePoint1605Y"/>
                </a:cxn>
                <a:cxn ang="0">
                  <a:pos x="GluePoint1606X" y="GluePoint1606Y"/>
                </a:cxn>
                <a:cxn ang="0">
                  <a:pos x="GluePoint1607X" y="GluePoint1607Y"/>
                </a:cxn>
                <a:cxn ang="0">
                  <a:pos x="GluePoint1608X" y="GluePoint1608Y"/>
                </a:cxn>
                <a:cxn ang="0">
                  <a:pos x="GluePoint1609X" y="GluePoint1609Y"/>
                </a:cxn>
                <a:cxn ang="0">
                  <a:pos x="GluePoint1610X" y="GluePoint1610Y"/>
                </a:cxn>
                <a:cxn ang="0">
                  <a:pos x="GluePoint1611X" y="GluePoint1611Y"/>
                </a:cxn>
                <a:cxn ang="0">
                  <a:pos x="GluePoint1612X" y="GluePoint1612Y"/>
                </a:cxn>
                <a:cxn ang="0">
                  <a:pos x="GluePoint1613X" y="GluePoint1613Y"/>
                </a:cxn>
                <a:cxn ang="0">
                  <a:pos x="GluePoint1614X" y="GluePoint1614Y"/>
                </a:cxn>
                <a:cxn ang="0">
                  <a:pos x="GluePoint1615X" y="GluePoint1615Y"/>
                </a:cxn>
                <a:cxn ang="0">
                  <a:pos x="GluePoint1616X" y="GluePoint1616Y"/>
                </a:cxn>
                <a:cxn ang="0">
                  <a:pos x="GluePoint1617X" y="GluePoint1617Y"/>
                </a:cxn>
                <a:cxn ang="0">
                  <a:pos x="GluePoint1618X" y="GluePoint1618Y"/>
                </a:cxn>
                <a:cxn ang="0">
                  <a:pos x="GluePoint1619X" y="GluePoint1619Y"/>
                </a:cxn>
                <a:cxn ang="0">
                  <a:pos x="GluePoint1620X" y="GluePoint1620Y"/>
                </a:cxn>
                <a:cxn ang="0">
                  <a:pos x="GluePoint1621X" y="GluePoint1621Y"/>
                </a:cxn>
                <a:cxn ang="0">
                  <a:pos x="GluePoint1622X" y="GluePoint1622Y"/>
                </a:cxn>
                <a:cxn ang="0">
                  <a:pos x="GluePoint1623X" y="GluePoint1623Y"/>
                </a:cxn>
                <a:cxn ang="0">
                  <a:pos x="GluePoint1624X" y="GluePoint1624Y"/>
                </a:cxn>
                <a:cxn ang="0">
                  <a:pos x="GluePoint1625X" y="GluePoint1625Y"/>
                </a:cxn>
                <a:cxn ang="0">
                  <a:pos x="GluePoint1626X" y="GluePoint1626Y"/>
                </a:cxn>
                <a:cxn ang="0">
                  <a:pos x="GluePoint1627X" y="GluePoint1627Y"/>
                </a:cxn>
                <a:cxn ang="0">
                  <a:pos x="GluePoint1628X" y="GluePoint1628Y"/>
                </a:cxn>
                <a:cxn ang="0">
                  <a:pos x="GluePoint1629X" y="GluePoint1629Y"/>
                </a:cxn>
                <a:cxn ang="0">
                  <a:pos x="GluePoint1630X" y="GluePoint1630Y"/>
                </a:cxn>
                <a:cxn ang="0">
                  <a:pos x="GluePoint1631X" y="GluePoint1631Y"/>
                </a:cxn>
                <a:cxn ang="0">
                  <a:pos x="GluePoint1632X" y="GluePoint1632Y"/>
                </a:cxn>
                <a:cxn ang="0">
                  <a:pos x="GluePoint1633X" y="GluePoint1633Y"/>
                </a:cxn>
                <a:cxn ang="0">
                  <a:pos x="GluePoint1634X" y="GluePoint1634Y"/>
                </a:cxn>
                <a:cxn ang="0">
                  <a:pos x="GluePoint1635X" y="GluePoint1635Y"/>
                </a:cxn>
                <a:cxn ang="0">
                  <a:pos x="GluePoint1636X" y="GluePoint1636Y"/>
                </a:cxn>
                <a:cxn ang="0">
                  <a:pos x="GluePoint1637X" y="GluePoint1637Y"/>
                </a:cxn>
                <a:cxn ang="0">
                  <a:pos x="GluePoint1638X" y="GluePoint1638Y"/>
                </a:cxn>
                <a:cxn ang="0">
                  <a:pos x="GluePoint1639X" y="GluePoint1639Y"/>
                </a:cxn>
                <a:cxn ang="0">
                  <a:pos x="GluePoint1640X" y="GluePoint1640Y"/>
                </a:cxn>
                <a:cxn ang="0">
                  <a:pos x="GluePoint1641X" y="GluePoint1641Y"/>
                </a:cxn>
                <a:cxn ang="0">
                  <a:pos x="GluePoint1642X" y="GluePoint1642Y"/>
                </a:cxn>
                <a:cxn ang="0">
                  <a:pos x="GluePoint1643X" y="GluePoint1643Y"/>
                </a:cxn>
                <a:cxn ang="0">
                  <a:pos x="GluePoint1644X" y="GluePoint1644Y"/>
                </a:cxn>
                <a:cxn ang="0">
                  <a:pos x="GluePoint1645X" y="GluePoint1645Y"/>
                </a:cxn>
                <a:cxn ang="0">
                  <a:pos x="GluePoint1646X" y="GluePoint1646Y"/>
                </a:cxn>
                <a:cxn ang="0">
                  <a:pos x="GluePoint1647X" y="GluePoint1647Y"/>
                </a:cxn>
                <a:cxn ang="0">
                  <a:pos x="GluePoint1648X" y="GluePoint1648Y"/>
                </a:cxn>
                <a:cxn ang="0">
                  <a:pos x="GluePoint1649X" y="GluePoint1649Y"/>
                </a:cxn>
                <a:cxn ang="0">
                  <a:pos x="GluePoint1650X" y="GluePoint1650Y"/>
                </a:cxn>
                <a:cxn ang="0">
                  <a:pos x="GluePoint1651X" y="GluePoint1651Y"/>
                </a:cxn>
                <a:cxn ang="0">
                  <a:pos x="GluePoint1652X" y="GluePoint1652Y"/>
                </a:cxn>
                <a:cxn ang="0">
                  <a:pos x="GluePoint1653X" y="GluePoint1653Y"/>
                </a:cxn>
                <a:cxn ang="0">
                  <a:pos x="GluePoint1654X" y="GluePoint1654Y"/>
                </a:cxn>
                <a:cxn ang="0">
                  <a:pos x="GluePoint1655X" y="GluePoint1655Y"/>
                </a:cxn>
                <a:cxn ang="0">
                  <a:pos x="GluePoint1656X" y="GluePoint1656Y"/>
                </a:cxn>
                <a:cxn ang="0">
                  <a:pos x="GluePoint1657X" y="GluePoint1657Y"/>
                </a:cxn>
                <a:cxn ang="0">
                  <a:pos x="GluePoint1658X" y="GluePoint1658Y"/>
                </a:cxn>
                <a:cxn ang="0">
                  <a:pos x="GluePoint1659X" y="GluePoint1659Y"/>
                </a:cxn>
                <a:cxn ang="0">
                  <a:pos x="GluePoint1660X" y="GluePoint1660Y"/>
                </a:cxn>
                <a:cxn ang="0">
                  <a:pos x="GluePoint1661X" y="GluePoint1661Y"/>
                </a:cxn>
                <a:cxn ang="0">
                  <a:pos x="GluePoint1662X" y="GluePoint1662Y"/>
                </a:cxn>
                <a:cxn ang="0">
                  <a:pos x="GluePoint1663X" y="GluePoint1663Y"/>
                </a:cxn>
                <a:cxn ang="0">
                  <a:pos x="GluePoint1664X" y="GluePoint1664Y"/>
                </a:cxn>
                <a:cxn ang="0">
                  <a:pos x="GluePoint1665X" y="GluePoint1665Y"/>
                </a:cxn>
                <a:cxn ang="0">
                  <a:pos x="GluePoint1666X" y="GluePoint1666Y"/>
                </a:cxn>
                <a:cxn ang="0">
                  <a:pos x="GluePoint1667X" y="GluePoint1667Y"/>
                </a:cxn>
                <a:cxn ang="0">
                  <a:pos x="GluePoint1668X" y="GluePoint1668Y"/>
                </a:cxn>
                <a:cxn ang="0">
                  <a:pos x="GluePoint1669X" y="GluePoint1669Y"/>
                </a:cxn>
                <a:cxn ang="0">
                  <a:pos x="GluePoint1670X" y="GluePoint1670Y"/>
                </a:cxn>
                <a:cxn ang="0">
                  <a:pos x="GluePoint1671X" y="GluePoint1671Y"/>
                </a:cxn>
                <a:cxn ang="0">
                  <a:pos x="GluePoint1672X" y="GluePoint1672Y"/>
                </a:cxn>
                <a:cxn ang="0">
                  <a:pos x="GluePoint1673X" y="GluePoint1673Y"/>
                </a:cxn>
                <a:cxn ang="0">
                  <a:pos x="GluePoint1674X" y="GluePoint1674Y"/>
                </a:cxn>
                <a:cxn ang="0">
                  <a:pos x="GluePoint1675X" y="GluePoint1675Y"/>
                </a:cxn>
                <a:cxn ang="0">
                  <a:pos x="GluePoint1676X" y="GluePoint1676Y"/>
                </a:cxn>
                <a:cxn ang="0">
                  <a:pos x="GluePoint1677X" y="GluePoint1677Y"/>
                </a:cxn>
                <a:cxn ang="0">
                  <a:pos x="GluePoint1678X" y="GluePoint1678Y"/>
                </a:cxn>
                <a:cxn ang="0">
                  <a:pos x="GluePoint1679X" y="GluePoint1679Y"/>
                </a:cxn>
                <a:cxn ang="0">
                  <a:pos x="GluePoint1680X" y="GluePoint1680Y"/>
                </a:cxn>
                <a:cxn ang="0">
                  <a:pos x="GluePoint1681X" y="GluePoint1681Y"/>
                </a:cxn>
                <a:cxn ang="0">
                  <a:pos x="GluePoint1682X" y="GluePoint1682Y"/>
                </a:cxn>
                <a:cxn ang="0">
                  <a:pos x="GluePoint1683X" y="GluePoint1683Y"/>
                </a:cxn>
                <a:cxn ang="0">
                  <a:pos x="GluePoint1684X" y="GluePoint1684Y"/>
                </a:cxn>
                <a:cxn ang="0">
                  <a:pos x="GluePoint1685X" y="GluePoint1685Y"/>
                </a:cxn>
                <a:cxn ang="0">
                  <a:pos x="GluePoint1686X" y="GluePoint1686Y"/>
                </a:cxn>
                <a:cxn ang="0">
                  <a:pos x="GluePoint1687X" y="GluePoint1687Y"/>
                </a:cxn>
                <a:cxn ang="0">
                  <a:pos x="GluePoint1688X" y="GluePoint1688Y"/>
                </a:cxn>
                <a:cxn ang="0">
                  <a:pos x="GluePoint1689X" y="GluePoint1689Y"/>
                </a:cxn>
                <a:cxn ang="0">
                  <a:pos x="GluePoint1690X" y="GluePoint1690Y"/>
                </a:cxn>
                <a:cxn ang="0">
                  <a:pos x="GluePoint1691X" y="GluePoint1691Y"/>
                </a:cxn>
                <a:cxn ang="0">
                  <a:pos x="GluePoint1692X" y="GluePoint1692Y"/>
                </a:cxn>
                <a:cxn ang="0">
                  <a:pos x="GluePoint1693X" y="GluePoint1693Y"/>
                </a:cxn>
                <a:cxn ang="0">
                  <a:pos x="GluePoint1694X" y="GluePoint1694Y"/>
                </a:cxn>
                <a:cxn ang="0">
                  <a:pos x="GluePoint1695X" y="GluePoint1695Y"/>
                </a:cxn>
                <a:cxn ang="0">
                  <a:pos x="GluePoint1696X" y="GluePoint1696Y"/>
                </a:cxn>
                <a:cxn ang="0">
                  <a:pos x="GluePoint1697X" y="GluePoint1697Y"/>
                </a:cxn>
                <a:cxn ang="0">
                  <a:pos x="GluePoint1698X" y="GluePoint1698Y"/>
                </a:cxn>
                <a:cxn ang="0">
                  <a:pos x="GluePoint1699X" y="GluePoint1699Y"/>
                </a:cxn>
                <a:cxn ang="0">
                  <a:pos x="GluePoint1700X" y="GluePoint1700Y"/>
                </a:cxn>
                <a:cxn ang="0">
                  <a:pos x="GluePoint1701X" y="GluePoint1701Y"/>
                </a:cxn>
                <a:cxn ang="0">
                  <a:pos x="GluePoint1702X" y="GluePoint1702Y"/>
                </a:cxn>
                <a:cxn ang="0">
                  <a:pos x="GluePoint1703X" y="GluePoint1703Y"/>
                </a:cxn>
                <a:cxn ang="0">
                  <a:pos x="GluePoint1704X" y="GluePoint1704Y"/>
                </a:cxn>
                <a:cxn ang="0">
                  <a:pos x="GluePoint1705X" y="GluePoint1705Y"/>
                </a:cxn>
                <a:cxn ang="0">
                  <a:pos x="GluePoint1706X" y="GluePoint1706Y"/>
                </a:cxn>
                <a:cxn ang="0">
                  <a:pos x="GluePoint1707X" y="GluePoint1707Y"/>
                </a:cxn>
                <a:cxn ang="0">
                  <a:pos x="GluePoint1708X" y="GluePoint1708Y"/>
                </a:cxn>
                <a:cxn ang="0">
                  <a:pos x="GluePoint1709X" y="GluePoint1709Y"/>
                </a:cxn>
                <a:cxn ang="0">
                  <a:pos x="GluePoint1710X" y="GluePoint1710Y"/>
                </a:cxn>
                <a:cxn ang="0">
                  <a:pos x="GluePoint1711X" y="GluePoint1711Y"/>
                </a:cxn>
                <a:cxn ang="0">
                  <a:pos x="GluePoint1712X" y="GluePoint1712Y"/>
                </a:cxn>
                <a:cxn ang="0">
                  <a:pos x="GluePoint1713X" y="GluePoint1713Y"/>
                </a:cxn>
                <a:cxn ang="0">
                  <a:pos x="GluePoint1714X" y="GluePoint1714Y"/>
                </a:cxn>
                <a:cxn ang="0">
                  <a:pos x="GluePoint1715X" y="GluePoint1715Y"/>
                </a:cxn>
                <a:cxn ang="0">
                  <a:pos x="GluePoint1716X" y="GluePoint1716Y"/>
                </a:cxn>
                <a:cxn ang="0">
                  <a:pos x="GluePoint1717X" y="GluePoint1717Y"/>
                </a:cxn>
                <a:cxn ang="0">
                  <a:pos x="GluePoint1718X" y="GluePoint1718Y"/>
                </a:cxn>
                <a:cxn ang="0">
                  <a:pos x="GluePoint1719X" y="GluePoint1719Y"/>
                </a:cxn>
                <a:cxn ang="0">
                  <a:pos x="GluePoint1720X" y="GluePoint1720Y"/>
                </a:cxn>
                <a:cxn ang="0">
                  <a:pos x="GluePoint1721X" y="GluePoint1721Y"/>
                </a:cxn>
                <a:cxn ang="0">
                  <a:pos x="GluePoint1722X" y="GluePoint1722Y"/>
                </a:cxn>
                <a:cxn ang="0">
                  <a:pos x="GluePoint1723X" y="GluePoint1723Y"/>
                </a:cxn>
                <a:cxn ang="0">
                  <a:pos x="GluePoint1724X" y="GluePoint1724Y"/>
                </a:cxn>
                <a:cxn ang="0">
                  <a:pos x="GluePoint1725X" y="GluePoint1725Y"/>
                </a:cxn>
                <a:cxn ang="0">
                  <a:pos x="GluePoint1726X" y="GluePoint1726Y"/>
                </a:cxn>
                <a:cxn ang="0">
                  <a:pos x="GluePoint1727X" y="GluePoint1727Y"/>
                </a:cxn>
                <a:cxn ang="0">
                  <a:pos x="GluePoint1728X" y="GluePoint1728Y"/>
                </a:cxn>
                <a:cxn ang="0">
                  <a:pos x="GluePoint1729X" y="GluePoint1729Y"/>
                </a:cxn>
                <a:cxn ang="0">
                  <a:pos x="GluePoint1730X" y="GluePoint1730Y"/>
                </a:cxn>
                <a:cxn ang="0">
                  <a:pos x="GluePoint1731X" y="GluePoint1731Y"/>
                </a:cxn>
                <a:cxn ang="0">
                  <a:pos x="GluePoint1732X" y="GluePoint1732Y"/>
                </a:cxn>
                <a:cxn ang="0">
                  <a:pos x="GluePoint1733X" y="GluePoint1733Y"/>
                </a:cxn>
                <a:cxn ang="0">
                  <a:pos x="GluePoint1734X" y="GluePoint1734Y"/>
                </a:cxn>
                <a:cxn ang="0">
                  <a:pos x="GluePoint1735X" y="GluePoint1735Y"/>
                </a:cxn>
                <a:cxn ang="0">
                  <a:pos x="GluePoint1736X" y="GluePoint1736Y"/>
                </a:cxn>
                <a:cxn ang="0">
                  <a:pos x="GluePoint1737X" y="GluePoint1737Y"/>
                </a:cxn>
                <a:cxn ang="0">
                  <a:pos x="GluePoint1738X" y="GluePoint1738Y"/>
                </a:cxn>
                <a:cxn ang="0">
                  <a:pos x="GluePoint1739X" y="GluePoint1739Y"/>
                </a:cxn>
                <a:cxn ang="0">
                  <a:pos x="GluePoint1740X" y="GluePoint1740Y"/>
                </a:cxn>
                <a:cxn ang="0">
                  <a:pos x="GluePoint1741X" y="GluePoint1741Y"/>
                </a:cxn>
                <a:cxn ang="0">
                  <a:pos x="GluePoint1742X" y="GluePoint1742Y"/>
                </a:cxn>
                <a:cxn ang="0">
                  <a:pos x="GluePoint1743X" y="GluePoint1743Y"/>
                </a:cxn>
                <a:cxn ang="0">
                  <a:pos x="GluePoint1744X" y="GluePoint1744Y"/>
                </a:cxn>
                <a:cxn ang="0">
                  <a:pos x="GluePoint1745X" y="GluePoint1745Y"/>
                </a:cxn>
                <a:cxn ang="0">
                  <a:pos x="GluePoint1746X" y="GluePoint1746Y"/>
                </a:cxn>
                <a:cxn ang="0">
                  <a:pos x="GluePoint1747X" y="GluePoint1747Y"/>
                </a:cxn>
                <a:cxn ang="0">
                  <a:pos x="GluePoint1748X" y="GluePoint1748Y"/>
                </a:cxn>
                <a:cxn ang="0">
                  <a:pos x="GluePoint1749X" y="GluePoint1749Y"/>
                </a:cxn>
                <a:cxn ang="0">
                  <a:pos x="GluePoint1750X" y="GluePoint1750Y"/>
                </a:cxn>
                <a:cxn ang="0">
                  <a:pos x="GluePoint1751X" y="GluePoint1751Y"/>
                </a:cxn>
                <a:cxn ang="0">
                  <a:pos x="GluePoint1752X" y="GluePoint1752Y"/>
                </a:cxn>
                <a:cxn ang="0">
                  <a:pos x="GluePoint1753X" y="GluePoint1753Y"/>
                </a:cxn>
                <a:cxn ang="0">
                  <a:pos x="GluePoint1754X" y="GluePoint1754Y"/>
                </a:cxn>
                <a:cxn ang="0">
                  <a:pos x="GluePoint1755X" y="GluePoint1755Y"/>
                </a:cxn>
                <a:cxn ang="0">
                  <a:pos x="GluePoint1756X" y="GluePoint1756Y"/>
                </a:cxn>
                <a:cxn ang="0">
                  <a:pos x="GluePoint1757X" y="GluePoint1757Y"/>
                </a:cxn>
                <a:cxn ang="0">
                  <a:pos x="GluePoint1758X" y="GluePoint1758Y"/>
                </a:cxn>
                <a:cxn ang="0">
                  <a:pos x="GluePoint1759X" y="GluePoint1759Y"/>
                </a:cxn>
                <a:cxn ang="0">
                  <a:pos x="GluePoint1760X" y="GluePoint1760Y"/>
                </a:cxn>
                <a:cxn ang="0">
                  <a:pos x="GluePoint1761X" y="GluePoint1761Y"/>
                </a:cxn>
                <a:cxn ang="0">
                  <a:pos x="GluePoint1762X" y="GluePoint1762Y"/>
                </a:cxn>
                <a:cxn ang="0">
                  <a:pos x="GluePoint1763X" y="GluePoint1763Y"/>
                </a:cxn>
                <a:cxn ang="0">
                  <a:pos x="GluePoint1764X" y="GluePoint1764Y"/>
                </a:cxn>
                <a:cxn ang="0">
                  <a:pos x="GluePoint1765X" y="GluePoint1765Y"/>
                </a:cxn>
                <a:cxn ang="0">
                  <a:pos x="GluePoint1766X" y="GluePoint1766Y"/>
                </a:cxn>
                <a:cxn ang="0">
                  <a:pos x="GluePoint1767X" y="GluePoint1767Y"/>
                </a:cxn>
                <a:cxn ang="0">
                  <a:pos x="GluePoint1768X" y="GluePoint1768Y"/>
                </a:cxn>
                <a:cxn ang="0">
                  <a:pos x="GluePoint1769X" y="GluePoint1769Y"/>
                </a:cxn>
                <a:cxn ang="0">
                  <a:pos x="GluePoint1770X" y="GluePoint1770Y"/>
                </a:cxn>
                <a:cxn ang="0">
                  <a:pos x="GluePoint1771X" y="GluePoint1771Y"/>
                </a:cxn>
                <a:cxn ang="0">
                  <a:pos x="GluePoint1772X" y="GluePoint1772Y"/>
                </a:cxn>
                <a:cxn ang="0">
                  <a:pos x="GluePoint1773X" y="GluePoint1773Y"/>
                </a:cxn>
                <a:cxn ang="0">
                  <a:pos x="GluePoint1774X" y="GluePoint1774Y"/>
                </a:cxn>
                <a:cxn ang="0">
                  <a:pos x="GluePoint1775X" y="GluePoint1775Y"/>
                </a:cxn>
                <a:cxn ang="0">
                  <a:pos x="GluePoint1776X" y="GluePoint1776Y"/>
                </a:cxn>
                <a:cxn ang="0">
                  <a:pos x="GluePoint1777X" y="GluePoint1777Y"/>
                </a:cxn>
                <a:cxn ang="0">
                  <a:pos x="GluePoint1778X" y="GluePoint1778Y"/>
                </a:cxn>
                <a:cxn ang="0">
                  <a:pos x="GluePoint1779X" y="GluePoint1779Y"/>
                </a:cxn>
                <a:cxn ang="0">
                  <a:pos x="GluePoint1780X" y="GluePoint1780Y"/>
                </a:cxn>
                <a:cxn ang="0">
                  <a:pos x="GluePoint1781X" y="GluePoint1781Y"/>
                </a:cxn>
                <a:cxn ang="0">
                  <a:pos x="GluePoint1782X" y="GluePoint1782Y"/>
                </a:cxn>
                <a:cxn ang="0">
                  <a:pos x="GluePoint1783X" y="GluePoint1783Y"/>
                </a:cxn>
                <a:cxn ang="0">
                  <a:pos x="GluePoint1784X" y="GluePoint1784Y"/>
                </a:cxn>
                <a:cxn ang="0">
                  <a:pos x="GluePoint1785X" y="GluePoint1785Y"/>
                </a:cxn>
                <a:cxn ang="0">
                  <a:pos x="GluePoint1786X" y="GluePoint1786Y"/>
                </a:cxn>
                <a:cxn ang="0">
                  <a:pos x="GluePoint1787X" y="GluePoint1787Y"/>
                </a:cxn>
                <a:cxn ang="0">
                  <a:pos x="GluePoint1788X" y="GluePoint1788Y"/>
                </a:cxn>
                <a:cxn ang="0">
                  <a:pos x="GluePoint1789X" y="GluePoint1789Y"/>
                </a:cxn>
                <a:cxn ang="0">
                  <a:pos x="GluePoint1790X" y="GluePoint1790Y"/>
                </a:cxn>
                <a:cxn ang="0">
                  <a:pos x="GluePoint1791X" y="GluePoint1791Y"/>
                </a:cxn>
                <a:cxn ang="0">
                  <a:pos x="GluePoint1792X" y="GluePoint1792Y"/>
                </a:cxn>
                <a:cxn ang="0">
                  <a:pos x="GluePoint1793X" y="GluePoint1793Y"/>
                </a:cxn>
                <a:cxn ang="0">
                  <a:pos x="GluePoint1794X" y="GluePoint1794Y"/>
                </a:cxn>
                <a:cxn ang="0">
                  <a:pos x="GluePoint1795X" y="GluePoint1795Y"/>
                </a:cxn>
                <a:cxn ang="0">
                  <a:pos x="GluePoint1796X" y="GluePoint1796Y"/>
                </a:cxn>
                <a:cxn ang="0">
                  <a:pos x="GluePoint1797X" y="GluePoint1797Y"/>
                </a:cxn>
                <a:cxn ang="0">
                  <a:pos x="GluePoint1798X" y="GluePoint1798Y"/>
                </a:cxn>
                <a:cxn ang="0">
                  <a:pos x="GluePoint1799X" y="GluePoint1799Y"/>
                </a:cxn>
                <a:cxn ang="0">
                  <a:pos x="GluePoint1800X" y="GluePoint1800Y"/>
                </a:cxn>
                <a:cxn ang="0">
                  <a:pos x="GluePoint1801X" y="GluePoint1801Y"/>
                </a:cxn>
                <a:cxn ang="0">
                  <a:pos x="GluePoint1802X" y="GluePoint1802Y"/>
                </a:cxn>
                <a:cxn ang="0">
                  <a:pos x="GluePoint1803X" y="GluePoint1803Y"/>
                </a:cxn>
                <a:cxn ang="0">
                  <a:pos x="GluePoint1804X" y="GluePoint1804Y"/>
                </a:cxn>
                <a:cxn ang="0">
                  <a:pos x="GluePoint1805X" y="GluePoint1805Y"/>
                </a:cxn>
                <a:cxn ang="0">
                  <a:pos x="GluePoint1806X" y="GluePoint1806Y"/>
                </a:cxn>
                <a:cxn ang="0">
                  <a:pos x="GluePoint1807X" y="GluePoint1807Y"/>
                </a:cxn>
                <a:cxn ang="0">
                  <a:pos x="GluePoint1808X" y="GluePoint1808Y"/>
                </a:cxn>
                <a:cxn ang="0">
                  <a:pos x="GluePoint1809X" y="GluePoint1809Y"/>
                </a:cxn>
                <a:cxn ang="0">
                  <a:pos x="GluePoint1810X" y="GluePoint1810Y"/>
                </a:cxn>
                <a:cxn ang="0">
                  <a:pos x="GluePoint1811X" y="GluePoint1811Y"/>
                </a:cxn>
                <a:cxn ang="0">
                  <a:pos x="GluePoint1812X" y="GluePoint1812Y"/>
                </a:cxn>
                <a:cxn ang="0">
                  <a:pos x="GluePoint1813X" y="GluePoint1813Y"/>
                </a:cxn>
                <a:cxn ang="0">
                  <a:pos x="GluePoint1814X" y="GluePoint1814Y"/>
                </a:cxn>
                <a:cxn ang="0">
                  <a:pos x="GluePoint1815X" y="GluePoint1815Y"/>
                </a:cxn>
                <a:cxn ang="0">
                  <a:pos x="GluePoint1816X" y="GluePoint1816Y"/>
                </a:cxn>
                <a:cxn ang="0">
                  <a:pos x="GluePoint1817X" y="GluePoint1817Y"/>
                </a:cxn>
                <a:cxn ang="0">
                  <a:pos x="GluePoint1818X" y="GluePoint1818Y"/>
                </a:cxn>
                <a:cxn ang="0">
                  <a:pos x="GluePoint1819X" y="GluePoint1819Y"/>
                </a:cxn>
                <a:cxn ang="0">
                  <a:pos x="GluePoint1820X" y="GluePoint1820Y"/>
                </a:cxn>
                <a:cxn ang="0">
                  <a:pos x="GluePoint1821X" y="GluePoint1821Y"/>
                </a:cxn>
                <a:cxn ang="0">
                  <a:pos x="GluePoint1822X" y="GluePoint1822Y"/>
                </a:cxn>
                <a:cxn ang="0">
                  <a:pos x="GluePoint1823X" y="GluePoint1823Y"/>
                </a:cxn>
                <a:cxn ang="0">
                  <a:pos x="GluePoint1824X" y="GluePoint1824Y"/>
                </a:cxn>
                <a:cxn ang="0">
                  <a:pos x="GluePoint1825X" y="GluePoint1825Y"/>
                </a:cxn>
                <a:cxn ang="0">
                  <a:pos x="GluePoint1826X" y="GluePoint1826Y"/>
                </a:cxn>
                <a:cxn ang="0">
                  <a:pos x="GluePoint1827X" y="GluePoint1827Y"/>
                </a:cxn>
                <a:cxn ang="0">
                  <a:pos x="GluePoint1828X" y="GluePoint1828Y"/>
                </a:cxn>
                <a:cxn ang="0">
                  <a:pos x="GluePoint1829X" y="GluePoint1829Y"/>
                </a:cxn>
                <a:cxn ang="0">
                  <a:pos x="GluePoint1830X" y="GluePoint1830Y"/>
                </a:cxn>
                <a:cxn ang="0">
                  <a:pos x="GluePoint1831X" y="GluePoint1831Y"/>
                </a:cxn>
                <a:cxn ang="0">
                  <a:pos x="GluePoint1832X" y="GluePoint1832Y"/>
                </a:cxn>
                <a:cxn ang="0">
                  <a:pos x="GluePoint1833X" y="GluePoint1833Y"/>
                </a:cxn>
                <a:cxn ang="0">
                  <a:pos x="GluePoint1834X" y="GluePoint1834Y"/>
                </a:cxn>
                <a:cxn ang="0">
                  <a:pos x="GluePoint1835X" y="GluePoint1835Y"/>
                </a:cxn>
                <a:cxn ang="0">
                  <a:pos x="GluePoint1836X" y="GluePoint1836Y"/>
                </a:cxn>
                <a:cxn ang="0">
                  <a:pos x="GluePoint1837X" y="GluePoint1837Y"/>
                </a:cxn>
                <a:cxn ang="0">
                  <a:pos x="GluePoint1838X" y="GluePoint1838Y"/>
                </a:cxn>
                <a:cxn ang="0">
                  <a:pos x="GluePoint1839X" y="GluePoint1839Y"/>
                </a:cxn>
                <a:cxn ang="0">
                  <a:pos x="GluePoint1840X" y="GluePoint1840Y"/>
                </a:cxn>
                <a:cxn ang="0">
                  <a:pos x="GluePoint1841X" y="GluePoint1841Y"/>
                </a:cxn>
                <a:cxn ang="0">
                  <a:pos x="GluePoint1842X" y="GluePoint1842Y"/>
                </a:cxn>
                <a:cxn ang="0">
                  <a:pos x="GluePoint1843X" y="GluePoint1843Y"/>
                </a:cxn>
                <a:cxn ang="0">
                  <a:pos x="GluePoint1844X" y="GluePoint1844Y"/>
                </a:cxn>
                <a:cxn ang="0">
                  <a:pos x="GluePoint1845X" y="GluePoint1845Y"/>
                </a:cxn>
                <a:cxn ang="0">
                  <a:pos x="GluePoint1846X" y="GluePoint1846Y"/>
                </a:cxn>
                <a:cxn ang="0">
                  <a:pos x="GluePoint1847X" y="GluePoint1847Y"/>
                </a:cxn>
                <a:cxn ang="0">
                  <a:pos x="GluePoint1848X" y="GluePoint1848Y"/>
                </a:cxn>
                <a:cxn ang="0">
                  <a:pos x="GluePoint1849X" y="GluePoint1849Y"/>
                </a:cxn>
                <a:cxn ang="0">
                  <a:pos x="GluePoint1850X" y="GluePoint1850Y"/>
                </a:cxn>
                <a:cxn ang="0">
                  <a:pos x="GluePoint1851X" y="GluePoint1851Y"/>
                </a:cxn>
                <a:cxn ang="0">
                  <a:pos x="GluePoint1852X" y="GluePoint1852Y"/>
                </a:cxn>
                <a:cxn ang="0">
                  <a:pos x="GluePoint1853X" y="GluePoint1853Y"/>
                </a:cxn>
                <a:cxn ang="0">
                  <a:pos x="GluePoint1854X" y="GluePoint1854Y"/>
                </a:cxn>
                <a:cxn ang="0">
                  <a:pos x="GluePoint1855X" y="GluePoint1855Y"/>
                </a:cxn>
                <a:cxn ang="0">
                  <a:pos x="GluePoint1856X" y="GluePoint1856Y"/>
                </a:cxn>
                <a:cxn ang="0">
                  <a:pos x="GluePoint1857X" y="GluePoint1857Y"/>
                </a:cxn>
                <a:cxn ang="0">
                  <a:pos x="GluePoint1858X" y="GluePoint1858Y"/>
                </a:cxn>
                <a:cxn ang="0">
                  <a:pos x="GluePoint1859X" y="GluePoint1859Y"/>
                </a:cxn>
                <a:cxn ang="0">
                  <a:pos x="GluePoint1860X" y="GluePoint1860Y"/>
                </a:cxn>
                <a:cxn ang="0">
                  <a:pos x="GluePoint1861X" y="GluePoint1861Y"/>
                </a:cxn>
                <a:cxn ang="0">
                  <a:pos x="GluePoint1862X" y="GluePoint1862Y"/>
                </a:cxn>
                <a:cxn ang="0">
                  <a:pos x="GluePoint1863X" y="GluePoint1863Y"/>
                </a:cxn>
                <a:cxn ang="0">
                  <a:pos x="GluePoint1864X" y="GluePoint1864Y"/>
                </a:cxn>
                <a:cxn ang="0">
                  <a:pos x="GluePoint1865X" y="GluePoint1865Y"/>
                </a:cxn>
                <a:cxn ang="0">
                  <a:pos x="GluePoint1866X" y="GluePoint1866Y"/>
                </a:cxn>
                <a:cxn ang="0">
                  <a:pos x="GluePoint1867X" y="GluePoint1867Y"/>
                </a:cxn>
                <a:cxn ang="0">
                  <a:pos x="GluePoint1868X" y="GluePoint1868Y"/>
                </a:cxn>
                <a:cxn ang="0">
                  <a:pos x="GluePoint1869X" y="GluePoint1869Y"/>
                </a:cxn>
                <a:cxn ang="0">
                  <a:pos x="GluePoint1870X" y="GluePoint1870Y"/>
                </a:cxn>
                <a:cxn ang="0">
                  <a:pos x="GluePoint1871X" y="GluePoint1871Y"/>
                </a:cxn>
                <a:cxn ang="0">
                  <a:pos x="GluePoint1872X" y="GluePoint1872Y"/>
                </a:cxn>
                <a:cxn ang="0">
                  <a:pos x="GluePoint1873X" y="GluePoint1873Y"/>
                </a:cxn>
                <a:cxn ang="0">
                  <a:pos x="GluePoint1874X" y="GluePoint1874Y"/>
                </a:cxn>
                <a:cxn ang="0">
                  <a:pos x="GluePoint1875X" y="GluePoint1875Y"/>
                </a:cxn>
                <a:cxn ang="0">
                  <a:pos x="GluePoint1876X" y="GluePoint1876Y"/>
                </a:cxn>
                <a:cxn ang="0">
                  <a:pos x="GluePoint1877X" y="GluePoint1877Y"/>
                </a:cxn>
                <a:cxn ang="0">
                  <a:pos x="GluePoint1878X" y="GluePoint1878Y"/>
                </a:cxn>
                <a:cxn ang="0">
                  <a:pos x="GluePoint1879X" y="GluePoint1879Y"/>
                </a:cxn>
                <a:cxn ang="0">
                  <a:pos x="GluePoint1880X" y="GluePoint1880Y"/>
                </a:cxn>
                <a:cxn ang="0">
                  <a:pos x="GluePoint1881X" y="GluePoint1881Y"/>
                </a:cxn>
                <a:cxn ang="0">
                  <a:pos x="GluePoint1882X" y="GluePoint1882Y"/>
                </a:cxn>
                <a:cxn ang="0">
                  <a:pos x="GluePoint1883X" y="GluePoint1883Y"/>
                </a:cxn>
                <a:cxn ang="0">
                  <a:pos x="GluePoint1884X" y="GluePoint1884Y"/>
                </a:cxn>
                <a:cxn ang="0">
                  <a:pos x="GluePoint1885X" y="GluePoint1885Y"/>
                </a:cxn>
                <a:cxn ang="0">
                  <a:pos x="GluePoint1886X" y="GluePoint1886Y"/>
                </a:cxn>
                <a:cxn ang="0">
                  <a:pos x="GluePoint1887X" y="GluePoint1887Y"/>
                </a:cxn>
                <a:cxn ang="0">
                  <a:pos x="GluePoint1888X" y="GluePoint1888Y"/>
                </a:cxn>
                <a:cxn ang="0">
                  <a:pos x="GluePoint1889X" y="GluePoint1889Y"/>
                </a:cxn>
                <a:cxn ang="0">
                  <a:pos x="GluePoint1890X" y="GluePoint1890Y"/>
                </a:cxn>
                <a:cxn ang="0">
                  <a:pos x="GluePoint1891X" y="GluePoint1891Y"/>
                </a:cxn>
                <a:cxn ang="0">
                  <a:pos x="GluePoint1892X" y="GluePoint1892Y"/>
                </a:cxn>
                <a:cxn ang="0">
                  <a:pos x="GluePoint1893X" y="GluePoint1893Y"/>
                </a:cxn>
                <a:cxn ang="0">
                  <a:pos x="GluePoint1894X" y="GluePoint1894Y"/>
                </a:cxn>
                <a:cxn ang="0">
                  <a:pos x="GluePoint1895X" y="GluePoint1895Y"/>
                </a:cxn>
                <a:cxn ang="0">
                  <a:pos x="GluePoint1896X" y="GluePoint1896Y"/>
                </a:cxn>
                <a:cxn ang="0">
                  <a:pos x="GluePoint1897X" y="GluePoint1897Y"/>
                </a:cxn>
                <a:cxn ang="0">
                  <a:pos x="GluePoint1898X" y="GluePoint1898Y"/>
                </a:cxn>
                <a:cxn ang="0">
                  <a:pos x="GluePoint1899X" y="GluePoint1899Y"/>
                </a:cxn>
                <a:cxn ang="0">
                  <a:pos x="GluePoint1900X" y="GluePoint1900Y"/>
                </a:cxn>
                <a:cxn ang="0">
                  <a:pos x="GluePoint1901X" y="GluePoint1901Y"/>
                </a:cxn>
                <a:cxn ang="0">
                  <a:pos x="GluePoint1902X" y="GluePoint1902Y"/>
                </a:cxn>
                <a:cxn ang="0">
                  <a:pos x="GluePoint1903X" y="GluePoint1903Y"/>
                </a:cxn>
                <a:cxn ang="0">
                  <a:pos x="GluePoint1904X" y="GluePoint1904Y"/>
                </a:cxn>
                <a:cxn ang="0">
                  <a:pos x="GluePoint1905X" y="GluePoint1905Y"/>
                </a:cxn>
                <a:cxn ang="0">
                  <a:pos x="GluePoint1906X" y="GluePoint1906Y"/>
                </a:cxn>
                <a:cxn ang="0">
                  <a:pos x="GluePoint1907X" y="GluePoint1907Y"/>
                </a:cxn>
                <a:cxn ang="0">
                  <a:pos x="GluePoint1908X" y="GluePoint1908Y"/>
                </a:cxn>
                <a:cxn ang="0">
                  <a:pos x="GluePoint1909X" y="GluePoint1909Y"/>
                </a:cxn>
                <a:cxn ang="0">
                  <a:pos x="GluePoint1910X" y="GluePoint1910Y"/>
                </a:cxn>
                <a:cxn ang="0">
                  <a:pos x="GluePoint1911X" y="GluePoint1911Y"/>
                </a:cxn>
                <a:cxn ang="0">
                  <a:pos x="GluePoint1912X" y="GluePoint1912Y"/>
                </a:cxn>
                <a:cxn ang="0">
                  <a:pos x="GluePoint1913X" y="GluePoint1913Y"/>
                </a:cxn>
                <a:cxn ang="0">
                  <a:pos x="GluePoint1914X" y="GluePoint1914Y"/>
                </a:cxn>
                <a:cxn ang="0">
                  <a:pos x="GluePoint1915X" y="GluePoint1915Y"/>
                </a:cxn>
                <a:cxn ang="0">
                  <a:pos x="GluePoint1916X" y="GluePoint1916Y"/>
                </a:cxn>
                <a:cxn ang="0">
                  <a:pos x="GluePoint1917X" y="GluePoint1917Y"/>
                </a:cxn>
                <a:cxn ang="0">
                  <a:pos x="GluePoint1918X" y="GluePoint1918Y"/>
                </a:cxn>
                <a:cxn ang="0">
                  <a:pos x="GluePoint1919X" y="GluePoint1919Y"/>
                </a:cxn>
                <a:cxn ang="0">
                  <a:pos x="GluePoint1920X" y="GluePoint1920Y"/>
                </a:cxn>
                <a:cxn ang="0">
                  <a:pos x="GluePoint1921X" y="GluePoint1921Y"/>
                </a:cxn>
                <a:cxn ang="0">
                  <a:pos x="GluePoint1922X" y="GluePoint1922Y"/>
                </a:cxn>
                <a:cxn ang="0">
                  <a:pos x="GluePoint1923X" y="GluePoint1923Y"/>
                </a:cxn>
                <a:cxn ang="0">
                  <a:pos x="GluePoint1924X" y="GluePoint1924Y"/>
                </a:cxn>
                <a:cxn ang="0">
                  <a:pos x="GluePoint1925X" y="GluePoint1925Y"/>
                </a:cxn>
                <a:cxn ang="0">
                  <a:pos x="GluePoint1926X" y="GluePoint1926Y"/>
                </a:cxn>
                <a:cxn ang="0">
                  <a:pos x="GluePoint1927X" y="GluePoint1927Y"/>
                </a:cxn>
                <a:cxn ang="0">
                  <a:pos x="GluePoint1928X" y="GluePoint1928Y"/>
                </a:cxn>
                <a:cxn ang="0">
                  <a:pos x="GluePoint1929X" y="GluePoint1929Y"/>
                </a:cxn>
                <a:cxn ang="0">
                  <a:pos x="GluePoint1930X" y="GluePoint1930Y"/>
                </a:cxn>
                <a:cxn ang="0">
                  <a:pos x="GluePoint1931X" y="GluePoint1931Y"/>
                </a:cxn>
                <a:cxn ang="0">
                  <a:pos x="GluePoint1932X" y="GluePoint1932Y"/>
                </a:cxn>
                <a:cxn ang="0">
                  <a:pos x="GluePoint1933X" y="GluePoint1933Y"/>
                </a:cxn>
                <a:cxn ang="0">
                  <a:pos x="GluePoint1934X" y="GluePoint1934Y"/>
                </a:cxn>
                <a:cxn ang="0">
                  <a:pos x="GluePoint1935X" y="GluePoint1935Y"/>
                </a:cxn>
                <a:cxn ang="0">
                  <a:pos x="GluePoint1936X" y="GluePoint1936Y"/>
                </a:cxn>
                <a:cxn ang="0">
                  <a:pos x="GluePoint1937X" y="GluePoint1937Y"/>
                </a:cxn>
                <a:cxn ang="0">
                  <a:pos x="GluePoint1938X" y="GluePoint1938Y"/>
                </a:cxn>
                <a:cxn ang="0">
                  <a:pos x="GluePoint1939X" y="GluePoint1939Y"/>
                </a:cxn>
                <a:cxn ang="0">
                  <a:pos x="GluePoint1940X" y="GluePoint1940Y"/>
                </a:cxn>
                <a:cxn ang="0">
                  <a:pos x="GluePoint1941X" y="GluePoint1941Y"/>
                </a:cxn>
                <a:cxn ang="0">
                  <a:pos x="GluePoint1942X" y="GluePoint1942Y"/>
                </a:cxn>
                <a:cxn ang="0">
                  <a:pos x="GluePoint1943X" y="GluePoint1943Y"/>
                </a:cxn>
                <a:cxn ang="0">
                  <a:pos x="GluePoint1944X" y="GluePoint1944Y"/>
                </a:cxn>
                <a:cxn ang="0">
                  <a:pos x="GluePoint1945X" y="GluePoint1945Y"/>
                </a:cxn>
                <a:cxn ang="0">
                  <a:pos x="GluePoint1946X" y="GluePoint1946Y"/>
                </a:cxn>
                <a:cxn ang="0">
                  <a:pos x="GluePoint1947X" y="GluePoint1947Y"/>
                </a:cxn>
                <a:cxn ang="0">
                  <a:pos x="GluePoint1948X" y="GluePoint1948Y"/>
                </a:cxn>
                <a:cxn ang="0">
                  <a:pos x="GluePoint1949X" y="GluePoint1949Y"/>
                </a:cxn>
                <a:cxn ang="0">
                  <a:pos x="GluePoint1950X" y="GluePoint1950Y"/>
                </a:cxn>
                <a:cxn ang="0">
                  <a:pos x="GluePoint1951X" y="GluePoint1951Y"/>
                </a:cxn>
                <a:cxn ang="0">
                  <a:pos x="GluePoint1952X" y="GluePoint1952Y"/>
                </a:cxn>
                <a:cxn ang="0">
                  <a:pos x="GluePoint1953X" y="GluePoint1953Y"/>
                </a:cxn>
                <a:cxn ang="0">
                  <a:pos x="GluePoint1954X" y="GluePoint1954Y"/>
                </a:cxn>
                <a:cxn ang="0">
                  <a:pos x="GluePoint1955X" y="GluePoint1955Y"/>
                </a:cxn>
                <a:cxn ang="0">
                  <a:pos x="GluePoint1956X" y="GluePoint1956Y"/>
                </a:cxn>
                <a:cxn ang="0">
                  <a:pos x="GluePoint1957X" y="GluePoint1957Y"/>
                </a:cxn>
                <a:cxn ang="0">
                  <a:pos x="GluePoint1958X" y="GluePoint1958Y"/>
                </a:cxn>
                <a:cxn ang="0">
                  <a:pos x="GluePoint1959X" y="GluePoint1959Y"/>
                </a:cxn>
                <a:cxn ang="0">
                  <a:pos x="GluePoint1960X" y="GluePoint1960Y"/>
                </a:cxn>
                <a:cxn ang="0">
                  <a:pos x="GluePoint1961X" y="GluePoint1961Y"/>
                </a:cxn>
                <a:cxn ang="0">
                  <a:pos x="GluePoint1962X" y="GluePoint1962Y"/>
                </a:cxn>
                <a:cxn ang="0">
                  <a:pos x="GluePoint1963X" y="GluePoint1963Y"/>
                </a:cxn>
                <a:cxn ang="0">
                  <a:pos x="GluePoint1964X" y="GluePoint1964Y"/>
                </a:cxn>
                <a:cxn ang="0">
                  <a:pos x="GluePoint1965X" y="GluePoint1965Y"/>
                </a:cxn>
                <a:cxn ang="0">
                  <a:pos x="GluePoint1966X" y="GluePoint1966Y"/>
                </a:cxn>
                <a:cxn ang="0">
                  <a:pos x="GluePoint1967X" y="GluePoint1967Y"/>
                </a:cxn>
                <a:cxn ang="0">
                  <a:pos x="GluePoint1968X" y="GluePoint1968Y"/>
                </a:cxn>
                <a:cxn ang="0">
                  <a:pos x="GluePoint1969X" y="GluePoint1969Y"/>
                </a:cxn>
                <a:cxn ang="0">
                  <a:pos x="GluePoint1970X" y="GluePoint1970Y"/>
                </a:cxn>
                <a:cxn ang="0">
                  <a:pos x="GluePoint1971X" y="GluePoint1971Y"/>
                </a:cxn>
                <a:cxn ang="0">
                  <a:pos x="GluePoint1972X" y="GluePoint1972Y"/>
                </a:cxn>
                <a:cxn ang="0">
                  <a:pos x="GluePoint1973X" y="GluePoint1973Y"/>
                </a:cxn>
                <a:cxn ang="0">
                  <a:pos x="GluePoint1974X" y="GluePoint1974Y"/>
                </a:cxn>
                <a:cxn ang="0">
                  <a:pos x="GluePoint1975X" y="GluePoint1975Y"/>
                </a:cxn>
                <a:cxn ang="0">
                  <a:pos x="GluePoint1976X" y="GluePoint1976Y"/>
                </a:cxn>
                <a:cxn ang="0">
                  <a:pos x="GluePoint1977X" y="GluePoint1977Y"/>
                </a:cxn>
                <a:cxn ang="0">
                  <a:pos x="GluePoint1978X" y="GluePoint1978Y"/>
                </a:cxn>
                <a:cxn ang="0">
                  <a:pos x="GluePoint1979X" y="GluePoint1979Y"/>
                </a:cxn>
                <a:cxn ang="0">
                  <a:pos x="GluePoint1980X" y="GluePoint1980Y"/>
                </a:cxn>
                <a:cxn ang="0">
                  <a:pos x="GluePoint1981X" y="GluePoint1981Y"/>
                </a:cxn>
                <a:cxn ang="0">
                  <a:pos x="GluePoint1982X" y="GluePoint1982Y"/>
                </a:cxn>
                <a:cxn ang="0">
                  <a:pos x="GluePoint1983X" y="GluePoint1983Y"/>
                </a:cxn>
                <a:cxn ang="0">
                  <a:pos x="GluePoint1984X" y="GluePoint1984Y"/>
                </a:cxn>
                <a:cxn ang="0">
                  <a:pos x="GluePoint1985X" y="GluePoint1985Y"/>
                </a:cxn>
                <a:cxn ang="0">
                  <a:pos x="GluePoint1986X" y="GluePoint1986Y"/>
                </a:cxn>
                <a:cxn ang="0">
                  <a:pos x="GluePoint1987X" y="GluePoint1987Y"/>
                </a:cxn>
                <a:cxn ang="0">
                  <a:pos x="GluePoint1988X" y="GluePoint1988Y"/>
                </a:cxn>
                <a:cxn ang="0">
                  <a:pos x="GluePoint1989X" y="GluePoint1989Y"/>
                </a:cxn>
                <a:cxn ang="0">
                  <a:pos x="GluePoint1990X" y="GluePoint1990Y"/>
                </a:cxn>
                <a:cxn ang="0">
                  <a:pos x="GluePoint1991X" y="GluePoint1991Y"/>
                </a:cxn>
                <a:cxn ang="0">
                  <a:pos x="GluePoint1992X" y="GluePoint1992Y"/>
                </a:cxn>
                <a:cxn ang="0">
                  <a:pos x="GluePoint1993X" y="GluePoint1993Y"/>
                </a:cxn>
                <a:cxn ang="0">
                  <a:pos x="GluePoint1994X" y="GluePoint1994Y"/>
                </a:cxn>
                <a:cxn ang="0">
                  <a:pos x="GluePoint1995X" y="GluePoint1995Y"/>
                </a:cxn>
                <a:cxn ang="0">
                  <a:pos x="GluePoint1996X" y="GluePoint1996Y"/>
                </a:cxn>
                <a:cxn ang="0">
                  <a:pos x="GluePoint1997X" y="GluePoint1997Y"/>
                </a:cxn>
                <a:cxn ang="0">
                  <a:pos x="GluePoint1998X" y="GluePoint1998Y"/>
                </a:cxn>
                <a:cxn ang="0">
                  <a:pos x="GluePoint1999X" y="GluePoint1999Y"/>
                </a:cxn>
                <a:cxn ang="0">
                  <a:pos x="GluePoint2000X" y="GluePoint2000Y"/>
                </a:cxn>
                <a:cxn ang="0">
                  <a:pos x="GluePoint2001X" y="GluePoint2001Y"/>
                </a:cxn>
                <a:cxn ang="0">
                  <a:pos x="GluePoint2002X" y="GluePoint2002Y"/>
                </a:cxn>
                <a:cxn ang="0">
                  <a:pos x="GluePoint2003X" y="GluePoint2003Y"/>
                </a:cxn>
                <a:cxn ang="0">
                  <a:pos x="GluePoint2004X" y="GluePoint2004Y"/>
                </a:cxn>
                <a:cxn ang="0">
                  <a:pos x="GluePoint2005X" y="GluePoint2005Y"/>
                </a:cxn>
                <a:cxn ang="0">
                  <a:pos x="GluePoint2006X" y="GluePoint2006Y"/>
                </a:cxn>
                <a:cxn ang="0">
                  <a:pos x="GluePoint2007X" y="GluePoint2007Y"/>
                </a:cxn>
                <a:cxn ang="0">
                  <a:pos x="GluePoint2008X" y="GluePoint2008Y"/>
                </a:cxn>
                <a:cxn ang="0">
                  <a:pos x="GluePoint2009X" y="GluePoint2009Y"/>
                </a:cxn>
                <a:cxn ang="0">
                  <a:pos x="GluePoint2010X" y="GluePoint2010Y"/>
                </a:cxn>
                <a:cxn ang="0">
                  <a:pos x="GluePoint2011X" y="GluePoint2011Y"/>
                </a:cxn>
                <a:cxn ang="0">
                  <a:pos x="GluePoint2012X" y="GluePoint2012Y"/>
                </a:cxn>
                <a:cxn ang="0">
                  <a:pos x="GluePoint2013X" y="GluePoint2013Y"/>
                </a:cxn>
                <a:cxn ang="0">
                  <a:pos x="GluePoint2014X" y="GluePoint2014Y"/>
                </a:cxn>
                <a:cxn ang="0">
                  <a:pos x="GluePoint2015X" y="GluePoint2015Y"/>
                </a:cxn>
                <a:cxn ang="0">
                  <a:pos x="GluePoint2016X" y="GluePoint2016Y"/>
                </a:cxn>
                <a:cxn ang="0">
                  <a:pos x="GluePoint2017X" y="GluePoint2017Y"/>
                </a:cxn>
                <a:cxn ang="0">
                  <a:pos x="GluePoint2018X" y="GluePoint2018Y"/>
                </a:cxn>
                <a:cxn ang="0">
                  <a:pos x="GluePoint2019X" y="GluePoint2019Y"/>
                </a:cxn>
                <a:cxn ang="0">
                  <a:pos x="GluePoint2020X" y="GluePoint2020Y"/>
                </a:cxn>
                <a:cxn ang="0">
                  <a:pos x="GluePoint2021X" y="GluePoint2021Y"/>
                </a:cxn>
                <a:cxn ang="0">
                  <a:pos x="GluePoint2022X" y="GluePoint2022Y"/>
                </a:cxn>
                <a:cxn ang="0">
                  <a:pos x="GluePoint2023X" y="GluePoint2023Y"/>
                </a:cxn>
                <a:cxn ang="0">
                  <a:pos x="GluePoint2024X" y="GluePoint2024Y"/>
                </a:cxn>
                <a:cxn ang="0">
                  <a:pos x="GluePoint2025X" y="GluePoint2025Y"/>
                </a:cxn>
                <a:cxn ang="0">
                  <a:pos x="GluePoint2026X" y="GluePoint2026Y"/>
                </a:cxn>
                <a:cxn ang="0">
                  <a:pos x="GluePoint2027X" y="GluePoint2027Y"/>
                </a:cxn>
                <a:cxn ang="0">
                  <a:pos x="GluePoint2028X" y="GluePoint2028Y"/>
                </a:cxn>
                <a:cxn ang="0">
                  <a:pos x="GluePoint2029X" y="GluePoint2029Y"/>
                </a:cxn>
                <a:cxn ang="0">
                  <a:pos x="GluePoint2030X" y="GluePoint2030Y"/>
                </a:cxn>
                <a:cxn ang="0">
                  <a:pos x="GluePoint2031X" y="GluePoint2031Y"/>
                </a:cxn>
                <a:cxn ang="0">
                  <a:pos x="GluePoint2032X" y="GluePoint2032Y"/>
                </a:cxn>
                <a:cxn ang="0">
                  <a:pos x="GluePoint2033X" y="GluePoint2033Y"/>
                </a:cxn>
                <a:cxn ang="0">
                  <a:pos x="GluePoint2034X" y="GluePoint2034Y"/>
                </a:cxn>
                <a:cxn ang="0">
                  <a:pos x="GluePoint2035X" y="GluePoint2035Y"/>
                </a:cxn>
                <a:cxn ang="0">
                  <a:pos x="GluePoint2036X" y="GluePoint2036Y"/>
                </a:cxn>
                <a:cxn ang="0">
                  <a:pos x="GluePoint2037X" y="GluePoint2037Y"/>
                </a:cxn>
                <a:cxn ang="0">
                  <a:pos x="GluePoint2038X" y="GluePoint2038Y"/>
                </a:cxn>
                <a:cxn ang="0">
                  <a:pos x="GluePoint2039X" y="GluePoint2039Y"/>
                </a:cxn>
                <a:cxn ang="0">
                  <a:pos x="GluePoint2040X" y="GluePoint2040Y"/>
                </a:cxn>
                <a:cxn ang="0">
                  <a:pos x="GluePoint2041X" y="GluePoint2041Y"/>
                </a:cxn>
                <a:cxn ang="0">
                  <a:pos x="GluePoint2042X" y="GluePoint2042Y"/>
                </a:cxn>
                <a:cxn ang="0">
                  <a:pos x="GluePoint2043X" y="GluePoint2043Y"/>
                </a:cxn>
                <a:cxn ang="0">
                  <a:pos x="GluePoint2044X" y="GluePoint2044Y"/>
                </a:cxn>
                <a:cxn ang="0">
                  <a:pos x="GluePoint2045X" y="GluePoint2045Y"/>
                </a:cxn>
                <a:cxn ang="0">
                  <a:pos x="GluePoint2046X" y="GluePoint2046Y"/>
                </a:cxn>
                <a:cxn ang="0">
                  <a:pos x="GluePoint2047X" y="GluePoint2047Y"/>
                </a:cxn>
                <a:cxn ang="0">
                  <a:pos x="GluePoint2048X" y="GluePoint2048Y"/>
                </a:cxn>
                <a:cxn ang="0">
                  <a:pos x="GluePoint2049X" y="GluePoint2049Y"/>
                </a:cxn>
                <a:cxn ang="0">
                  <a:pos x="GluePoint2050X" y="GluePoint2050Y"/>
                </a:cxn>
                <a:cxn ang="0">
                  <a:pos x="GluePoint2051X" y="GluePoint2051Y"/>
                </a:cxn>
                <a:cxn ang="0">
                  <a:pos x="GluePoint2052X" y="GluePoint2052Y"/>
                </a:cxn>
                <a:cxn ang="0">
                  <a:pos x="GluePoint2053X" y="GluePoint2053Y"/>
                </a:cxn>
                <a:cxn ang="0">
                  <a:pos x="GluePoint2054X" y="GluePoint2054Y"/>
                </a:cxn>
                <a:cxn ang="0">
                  <a:pos x="GluePoint2055X" y="GluePoint2055Y"/>
                </a:cxn>
                <a:cxn ang="0">
                  <a:pos x="GluePoint2056X" y="GluePoint2056Y"/>
                </a:cxn>
                <a:cxn ang="0">
                  <a:pos x="GluePoint2057X" y="GluePoint2057Y"/>
                </a:cxn>
                <a:cxn ang="0">
                  <a:pos x="GluePoint2058X" y="GluePoint2058Y"/>
                </a:cxn>
                <a:cxn ang="0">
                  <a:pos x="GluePoint2059X" y="GluePoint2059Y"/>
                </a:cxn>
                <a:cxn ang="0">
                  <a:pos x="GluePoint2060X" y="GluePoint2060Y"/>
                </a:cxn>
                <a:cxn ang="0">
                  <a:pos x="GluePoint2061X" y="GluePoint2061Y"/>
                </a:cxn>
                <a:cxn ang="0">
                  <a:pos x="GluePoint2062X" y="GluePoint2062Y"/>
                </a:cxn>
                <a:cxn ang="0">
                  <a:pos x="GluePoint2063X" y="GluePoint2063Y"/>
                </a:cxn>
                <a:cxn ang="0">
                  <a:pos x="GluePoint2064X" y="GluePoint2064Y"/>
                </a:cxn>
                <a:cxn ang="0">
                  <a:pos x="GluePoint2065X" y="GluePoint2065Y"/>
                </a:cxn>
                <a:cxn ang="0">
                  <a:pos x="GluePoint2066X" y="GluePoint2066Y"/>
                </a:cxn>
                <a:cxn ang="0">
                  <a:pos x="GluePoint2067X" y="GluePoint2067Y"/>
                </a:cxn>
                <a:cxn ang="0">
                  <a:pos x="GluePoint2068X" y="GluePoint2068Y"/>
                </a:cxn>
                <a:cxn ang="0">
                  <a:pos x="GluePoint2069X" y="GluePoint2069Y"/>
                </a:cxn>
                <a:cxn ang="0">
                  <a:pos x="GluePoint2070X" y="GluePoint2070Y"/>
                </a:cxn>
                <a:cxn ang="0">
                  <a:pos x="GluePoint2071X" y="GluePoint2071Y"/>
                </a:cxn>
                <a:cxn ang="0">
                  <a:pos x="GluePoint2072X" y="GluePoint2072Y"/>
                </a:cxn>
                <a:cxn ang="0">
                  <a:pos x="GluePoint2073X" y="GluePoint2073Y"/>
                </a:cxn>
                <a:cxn ang="0">
                  <a:pos x="GluePoint2074X" y="GluePoint2074Y"/>
                </a:cxn>
                <a:cxn ang="0">
                  <a:pos x="GluePoint2075X" y="GluePoint2075Y"/>
                </a:cxn>
                <a:cxn ang="0">
                  <a:pos x="GluePoint2076X" y="GluePoint2076Y"/>
                </a:cxn>
                <a:cxn ang="0">
                  <a:pos x="GluePoint2077X" y="GluePoint2077Y"/>
                </a:cxn>
                <a:cxn ang="0">
                  <a:pos x="GluePoint2078X" y="GluePoint2078Y"/>
                </a:cxn>
                <a:cxn ang="0">
                  <a:pos x="GluePoint2079X" y="GluePoint2079Y"/>
                </a:cxn>
                <a:cxn ang="0">
                  <a:pos x="GluePoint2080X" y="GluePoint2080Y"/>
                </a:cxn>
                <a:cxn ang="0">
                  <a:pos x="GluePoint2081X" y="GluePoint2081Y"/>
                </a:cxn>
                <a:cxn ang="0">
                  <a:pos x="GluePoint2082X" y="GluePoint2082Y"/>
                </a:cxn>
                <a:cxn ang="0">
                  <a:pos x="GluePoint2083X" y="GluePoint2083Y"/>
                </a:cxn>
                <a:cxn ang="0">
                  <a:pos x="GluePoint2084X" y="GluePoint2084Y"/>
                </a:cxn>
                <a:cxn ang="0">
                  <a:pos x="GluePoint2085X" y="GluePoint2085Y"/>
                </a:cxn>
                <a:cxn ang="0">
                  <a:pos x="GluePoint2086X" y="GluePoint2086Y"/>
                </a:cxn>
                <a:cxn ang="0">
                  <a:pos x="GluePoint2087X" y="GluePoint2087Y"/>
                </a:cxn>
                <a:cxn ang="0">
                  <a:pos x="GluePoint2088X" y="GluePoint2088Y"/>
                </a:cxn>
                <a:cxn ang="0">
                  <a:pos x="GluePoint2089X" y="GluePoint2089Y"/>
                </a:cxn>
                <a:cxn ang="0">
                  <a:pos x="GluePoint2090X" y="GluePoint2090Y"/>
                </a:cxn>
                <a:cxn ang="0">
                  <a:pos x="GluePoint2091X" y="GluePoint2091Y"/>
                </a:cxn>
                <a:cxn ang="0">
                  <a:pos x="GluePoint2092X" y="GluePoint2092Y"/>
                </a:cxn>
                <a:cxn ang="0">
                  <a:pos x="GluePoint2093X" y="GluePoint2093Y"/>
                </a:cxn>
                <a:cxn ang="0">
                  <a:pos x="GluePoint2094X" y="GluePoint2094Y"/>
                </a:cxn>
                <a:cxn ang="0">
                  <a:pos x="GluePoint2095X" y="GluePoint2095Y"/>
                </a:cxn>
                <a:cxn ang="0">
                  <a:pos x="GluePoint2096X" y="GluePoint2096Y"/>
                </a:cxn>
                <a:cxn ang="0">
                  <a:pos x="GluePoint2097X" y="GluePoint2097Y"/>
                </a:cxn>
                <a:cxn ang="0">
                  <a:pos x="GluePoint2098X" y="GluePoint2098Y"/>
                </a:cxn>
                <a:cxn ang="0">
                  <a:pos x="GluePoint2099X" y="GluePoint2099Y"/>
                </a:cxn>
                <a:cxn ang="0">
                  <a:pos x="GluePoint2100X" y="GluePoint2100Y"/>
                </a:cxn>
                <a:cxn ang="0">
                  <a:pos x="GluePoint2101X" y="GluePoint2101Y"/>
                </a:cxn>
                <a:cxn ang="0">
                  <a:pos x="GluePoint2102X" y="GluePoint2102Y"/>
                </a:cxn>
                <a:cxn ang="0">
                  <a:pos x="GluePoint2103X" y="GluePoint2103Y"/>
                </a:cxn>
                <a:cxn ang="0">
                  <a:pos x="GluePoint2104X" y="GluePoint2104Y"/>
                </a:cxn>
                <a:cxn ang="0">
                  <a:pos x="GluePoint2105X" y="GluePoint2105Y"/>
                </a:cxn>
                <a:cxn ang="0">
                  <a:pos x="GluePoint2106X" y="GluePoint2106Y"/>
                </a:cxn>
                <a:cxn ang="0">
                  <a:pos x="GluePoint2107X" y="GluePoint2107Y"/>
                </a:cxn>
                <a:cxn ang="0">
                  <a:pos x="GluePoint2108X" y="GluePoint2108Y"/>
                </a:cxn>
                <a:cxn ang="0">
                  <a:pos x="GluePoint2109X" y="GluePoint2109Y"/>
                </a:cxn>
                <a:cxn ang="0">
                  <a:pos x="GluePoint2110X" y="GluePoint2110Y"/>
                </a:cxn>
                <a:cxn ang="0">
                  <a:pos x="GluePoint2111X" y="GluePoint2111Y"/>
                </a:cxn>
                <a:cxn ang="0">
                  <a:pos x="GluePoint2112X" y="GluePoint2112Y"/>
                </a:cxn>
                <a:cxn ang="0">
                  <a:pos x="GluePoint2113X" y="GluePoint2113Y"/>
                </a:cxn>
                <a:cxn ang="0">
                  <a:pos x="GluePoint2114X" y="GluePoint2114Y"/>
                </a:cxn>
                <a:cxn ang="0">
                  <a:pos x="GluePoint2115X" y="GluePoint2115Y"/>
                </a:cxn>
                <a:cxn ang="0">
                  <a:pos x="GluePoint2116X" y="GluePoint2116Y"/>
                </a:cxn>
                <a:cxn ang="0">
                  <a:pos x="GluePoint2117X" y="GluePoint2117Y"/>
                </a:cxn>
                <a:cxn ang="0">
                  <a:pos x="GluePoint2118X" y="GluePoint2118Y"/>
                </a:cxn>
                <a:cxn ang="0">
                  <a:pos x="GluePoint2119X" y="GluePoint2119Y"/>
                </a:cxn>
                <a:cxn ang="0">
                  <a:pos x="GluePoint2120X" y="GluePoint2120Y"/>
                </a:cxn>
                <a:cxn ang="0">
                  <a:pos x="GluePoint2121X" y="GluePoint2121Y"/>
                </a:cxn>
                <a:cxn ang="0">
                  <a:pos x="GluePoint2122X" y="GluePoint2122Y"/>
                </a:cxn>
                <a:cxn ang="0">
                  <a:pos x="GluePoint2123X" y="GluePoint2123Y"/>
                </a:cxn>
                <a:cxn ang="0">
                  <a:pos x="GluePoint2124X" y="GluePoint2124Y"/>
                </a:cxn>
                <a:cxn ang="0">
                  <a:pos x="GluePoint2125X" y="GluePoint2125Y"/>
                </a:cxn>
                <a:cxn ang="0">
                  <a:pos x="GluePoint2126X" y="GluePoint2126Y"/>
                </a:cxn>
                <a:cxn ang="0">
                  <a:pos x="GluePoint2127X" y="GluePoint2127Y"/>
                </a:cxn>
                <a:cxn ang="0">
                  <a:pos x="GluePoint2128X" y="GluePoint2128Y"/>
                </a:cxn>
                <a:cxn ang="0">
                  <a:pos x="GluePoint2129X" y="GluePoint2129Y"/>
                </a:cxn>
                <a:cxn ang="0">
                  <a:pos x="GluePoint2130X" y="GluePoint2130Y"/>
                </a:cxn>
                <a:cxn ang="0">
                  <a:pos x="GluePoint2131X" y="GluePoint2131Y"/>
                </a:cxn>
                <a:cxn ang="0">
                  <a:pos x="GluePoint2132X" y="GluePoint2132Y"/>
                </a:cxn>
                <a:cxn ang="0">
                  <a:pos x="GluePoint2133X" y="GluePoint2133Y"/>
                </a:cxn>
                <a:cxn ang="0">
                  <a:pos x="GluePoint2134X" y="GluePoint2134Y"/>
                </a:cxn>
                <a:cxn ang="0">
                  <a:pos x="GluePoint2135X" y="GluePoint2135Y"/>
                </a:cxn>
                <a:cxn ang="0">
                  <a:pos x="GluePoint2136X" y="GluePoint2136Y"/>
                </a:cxn>
                <a:cxn ang="0">
                  <a:pos x="GluePoint2137X" y="GluePoint2137Y"/>
                </a:cxn>
                <a:cxn ang="0">
                  <a:pos x="GluePoint2138X" y="GluePoint2138Y"/>
                </a:cxn>
                <a:cxn ang="0">
                  <a:pos x="GluePoint2139X" y="GluePoint2139Y"/>
                </a:cxn>
                <a:cxn ang="0">
                  <a:pos x="GluePoint2140X" y="GluePoint2140Y"/>
                </a:cxn>
                <a:cxn ang="0">
                  <a:pos x="GluePoint2141X" y="GluePoint2141Y"/>
                </a:cxn>
                <a:cxn ang="0">
                  <a:pos x="GluePoint2142X" y="GluePoint2142Y"/>
                </a:cxn>
                <a:cxn ang="0">
                  <a:pos x="GluePoint2143X" y="GluePoint2143Y"/>
                </a:cxn>
                <a:cxn ang="0">
                  <a:pos x="GluePoint2144X" y="GluePoint2144Y"/>
                </a:cxn>
                <a:cxn ang="0">
                  <a:pos x="GluePoint2145X" y="GluePoint2145Y"/>
                </a:cxn>
                <a:cxn ang="0">
                  <a:pos x="GluePoint2146X" y="GluePoint2146Y"/>
                </a:cxn>
                <a:cxn ang="0">
                  <a:pos x="GluePoint2147X" y="GluePoint2147Y"/>
                </a:cxn>
                <a:cxn ang="0">
                  <a:pos x="GluePoint2148X" y="GluePoint2148Y"/>
                </a:cxn>
                <a:cxn ang="0">
                  <a:pos x="GluePoint2149X" y="GluePoint2149Y"/>
                </a:cxn>
                <a:cxn ang="0">
                  <a:pos x="GluePoint2150X" y="GluePoint2150Y"/>
                </a:cxn>
                <a:cxn ang="0">
                  <a:pos x="GluePoint2151X" y="GluePoint2151Y"/>
                </a:cxn>
                <a:cxn ang="0">
                  <a:pos x="GluePoint2152X" y="GluePoint2152Y"/>
                </a:cxn>
                <a:cxn ang="0">
                  <a:pos x="GluePoint2153X" y="GluePoint2153Y"/>
                </a:cxn>
                <a:cxn ang="0">
                  <a:pos x="GluePoint2154X" y="GluePoint2154Y"/>
                </a:cxn>
                <a:cxn ang="0">
                  <a:pos x="GluePoint2155X" y="GluePoint2155Y"/>
                </a:cxn>
                <a:cxn ang="0">
                  <a:pos x="GluePoint2156X" y="GluePoint2156Y"/>
                </a:cxn>
                <a:cxn ang="0">
                  <a:pos x="GluePoint2157X" y="GluePoint2157Y"/>
                </a:cxn>
                <a:cxn ang="0">
                  <a:pos x="GluePoint2158X" y="GluePoint2158Y"/>
                </a:cxn>
                <a:cxn ang="0">
                  <a:pos x="GluePoint2159X" y="GluePoint2159Y"/>
                </a:cxn>
                <a:cxn ang="0">
                  <a:pos x="GluePoint2160X" y="GluePoint2160Y"/>
                </a:cxn>
                <a:cxn ang="0">
                  <a:pos x="GluePoint2161X" y="GluePoint2161Y"/>
                </a:cxn>
                <a:cxn ang="0">
                  <a:pos x="GluePoint2162X" y="GluePoint2162Y"/>
                </a:cxn>
                <a:cxn ang="0">
                  <a:pos x="GluePoint2163X" y="GluePoint2163Y"/>
                </a:cxn>
                <a:cxn ang="0">
                  <a:pos x="GluePoint2164X" y="GluePoint2164Y"/>
                </a:cxn>
                <a:cxn ang="0">
                  <a:pos x="GluePoint2165X" y="GluePoint2165Y"/>
                </a:cxn>
                <a:cxn ang="0">
                  <a:pos x="GluePoint2166X" y="GluePoint2166Y"/>
                </a:cxn>
                <a:cxn ang="0">
                  <a:pos x="GluePoint2167X" y="GluePoint2167Y"/>
                </a:cxn>
                <a:cxn ang="0">
                  <a:pos x="GluePoint2168X" y="GluePoint2168Y"/>
                </a:cxn>
                <a:cxn ang="0">
                  <a:pos x="GluePoint2169X" y="GluePoint2169Y"/>
                </a:cxn>
                <a:cxn ang="0">
                  <a:pos x="GluePoint2170X" y="GluePoint2170Y"/>
                </a:cxn>
                <a:cxn ang="0">
                  <a:pos x="GluePoint2171X" y="GluePoint2171Y"/>
                </a:cxn>
                <a:cxn ang="0">
                  <a:pos x="GluePoint2172X" y="GluePoint2172Y"/>
                </a:cxn>
                <a:cxn ang="0">
                  <a:pos x="GluePoint2173X" y="GluePoint2173Y"/>
                </a:cxn>
                <a:cxn ang="0">
                  <a:pos x="GluePoint2174X" y="GluePoint2174Y"/>
                </a:cxn>
                <a:cxn ang="0">
                  <a:pos x="GluePoint2175X" y="GluePoint2175Y"/>
                </a:cxn>
                <a:cxn ang="0">
                  <a:pos x="GluePoint2176X" y="GluePoint2176Y"/>
                </a:cxn>
                <a:cxn ang="0">
                  <a:pos x="GluePoint2177X" y="GluePoint2177Y"/>
                </a:cxn>
                <a:cxn ang="0">
                  <a:pos x="GluePoint2178X" y="GluePoint2178Y"/>
                </a:cxn>
                <a:cxn ang="0">
                  <a:pos x="GluePoint2179X" y="GluePoint2179Y"/>
                </a:cxn>
                <a:cxn ang="0">
                  <a:pos x="GluePoint2180X" y="GluePoint2180Y"/>
                </a:cxn>
                <a:cxn ang="0">
                  <a:pos x="GluePoint2181X" y="GluePoint2181Y"/>
                </a:cxn>
                <a:cxn ang="0">
                  <a:pos x="GluePoint2182X" y="GluePoint2182Y"/>
                </a:cxn>
                <a:cxn ang="0">
                  <a:pos x="GluePoint2183X" y="GluePoint2183Y"/>
                </a:cxn>
                <a:cxn ang="0">
                  <a:pos x="GluePoint2184X" y="GluePoint2184Y"/>
                </a:cxn>
                <a:cxn ang="0">
                  <a:pos x="GluePoint2185X" y="GluePoint2185Y"/>
                </a:cxn>
                <a:cxn ang="0">
                  <a:pos x="GluePoint2186X" y="GluePoint2186Y"/>
                </a:cxn>
                <a:cxn ang="0">
                  <a:pos x="GluePoint2187X" y="GluePoint2187Y"/>
                </a:cxn>
                <a:cxn ang="0">
                  <a:pos x="GluePoint2188X" y="GluePoint2188Y"/>
                </a:cxn>
                <a:cxn ang="0">
                  <a:pos x="GluePoint2189X" y="GluePoint2189Y"/>
                </a:cxn>
                <a:cxn ang="0">
                  <a:pos x="GluePoint2190X" y="GluePoint2190Y"/>
                </a:cxn>
                <a:cxn ang="0">
                  <a:pos x="GluePoint2191X" y="GluePoint2191Y"/>
                </a:cxn>
                <a:cxn ang="0">
                  <a:pos x="GluePoint2192X" y="GluePoint2192Y"/>
                </a:cxn>
                <a:cxn ang="0">
                  <a:pos x="GluePoint2193X" y="GluePoint2193Y"/>
                </a:cxn>
                <a:cxn ang="0">
                  <a:pos x="GluePoint2194X" y="GluePoint2194Y"/>
                </a:cxn>
                <a:cxn ang="0">
                  <a:pos x="GluePoint2195X" y="GluePoint2195Y"/>
                </a:cxn>
                <a:cxn ang="0">
                  <a:pos x="GluePoint2196X" y="GluePoint2196Y"/>
                </a:cxn>
                <a:cxn ang="0">
                  <a:pos x="GluePoint2197X" y="GluePoint2197Y"/>
                </a:cxn>
                <a:cxn ang="0">
                  <a:pos x="GluePoint2198X" y="GluePoint2198Y"/>
                </a:cxn>
                <a:cxn ang="0">
                  <a:pos x="GluePoint2199X" y="GluePoint2199Y"/>
                </a:cxn>
                <a:cxn ang="0">
                  <a:pos x="GluePoint2200X" y="GluePoint2200Y"/>
                </a:cxn>
                <a:cxn ang="0">
                  <a:pos x="GluePoint2201X" y="GluePoint2201Y"/>
                </a:cxn>
                <a:cxn ang="0">
                  <a:pos x="GluePoint2202X" y="GluePoint2202Y"/>
                </a:cxn>
                <a:cxn ang="0">
                  <a:pos x="GluePoint2203X" y="GluePoint2203Y"/>
                </a:cxn>
                <a:cxn ang="0">
                  <a:pos x="GluePoint2204X" y="GluePoint2204Y"/>
                </a:cxn>
                <a:cxn ang="0">
                  <a:pos x="GluePoint2205X" y="GluePoint2205Y"/>
                </a:cxn>
                <a:cxn ang="0">
                  <a:pos x="GluePoint2206X" y="GluePoint2206Y"/>
                </a:cxn>
                <a:cxn ang="0">
                  <a:pos x="GluePoint2207X" y="GluePoint2207Y"/>
                </a:cxn>
                <a:cxn ang="0">
                  <a:pos x="GluePoint2208X" y="GluePoint2208Y"/>
                </a:cxn>
                <a:cxn ang="0">
                  <a:pos x="GluePoint2209X" y="GluePoint2209Y"/>
                </a:cxn>
                <a:cxn ang="0">
                  <a:pos x="GluePoint2210X" y="GluePoint2210Y"/>
                </a:cxn>
                <a:cxn ang="0">
                  <a:pos x="GluePoint2211X" y="GluePoint2211Y"/>
                </a:cxn>
                <a:cxn ang="0">
                  <a:pos x="GluePoint2212X" y="GluePoint2212Y"/>
                </a:cxn>
                <a:cxn ang="0">
                  <a:pos x="GluePoint2213X" y="GluePoint2213Y"/>
                </a:cxn>
                <a:cxn ang="0">
                  <a:pos x="GluePoint2214X" y="GluePoint2214Y"/>
                </a:cxn>
                <a:cxn ang="0">
                  <a:pos x="GluePoint2215X" y="GluePoint2215Y"/>
                </a:cxn>
                <a:cxn ang="0">
                  <a:pos x="GluePoint2216X" y="GluePoint2216Y"/>
                </a:cxn>
                <a:cxn ang="0">
                  <a:pos x="GluePoint2217X" y="GluePoint2217Y"/>
                </a:cxn>
                <a:cxn ang="0">
                  <a:pos x="GluePoint2218X" y="GluePoint2218Y"/>
                </a:cxn>
                <a:cxn ang="0">
                  <a:pos x="GluePoint2219X" y="GluePoint2219Y"/>
                </a:cxn>
                <a:cxn ang="0">
                  <a:pos x="GluePoint2220X" y="GluePoint2220Y"/>
                </a:cxn>
                <a:cxn ang="0">
                  <a:pos x="GluePoint2221X" y="GluePoint2221Y"/>
                </a:cxn>
                <a:cxn ang="0">
                  <a:pos x="GluePoint2222X" y="GluePoint2222Y"/>
                </a:cxn>
                <a:cxn ang="0">
                  <a:pos x="GluePoint2223X" y="GluePoint2223Y"/>
                </a:cxn>
                <a:cxn ang="0">
                  <a:pos x="GluePoint2224X" y="GluePoint2224Y"/>
                </a:cxn>
                <a:cxn ang="0">
                  <a:pos x="GluePoint2225X" y="GluePoint2225Y"/>
                </a:cxn>
                <a:cxn ang="0">
                  <a:pos x="GluePoint2226X" y="GluePoint2226Y"/>
                </a:cxn>
                <a:cxn ang="0">
                  <a:pos x="GluePoint2227X" y="GluePoint2227Y"/>
                </a:cxn>
                <a:cxn ang="0">
                  <a:pos x="GluePoint2228X" y="GluePoint2228Y"/>
                </a:cxn>
                <a:cxn ang="0">
                  <a:pos x="GluePoint2229X" y="GluePoint2229Y"/>
                </a:cxn>
                <a:cxn ang="0">
                  <a:pos x="GluePoint2230X" y="GluePoint2230Y"/>
                </a:cxn>
                <a:cxn ang="0">
                  <a:pos x="GluePoint2231X" y="GluePoint2231Y"/>
                </a:cxn>
                <a:cxn ang="0">
                  <a:pos x="GluePoint2232X" y="GluePoint2232Y"/>
                </a:cxn>
                <a:cxn ang="0">
                  <a:pos x="GluePoint2233X" y="GluePoint2233Y"/>
                </a:cxn>
                <a:cxn ang="0">
                  <a:pos x="GluePoint2234X" y="GluePoint2234Y"/>
                </a:cxn>
                <a:cxn ang="0">
                  <a:pos x="GluePoint2235X" y="GluePoint2235Y"/>
                </a:cxn>
                <a:cxn ang="0">
                  <a:pos x="GluePoint2236X" y="GluePoint2236Y"/>
                </a:cxn>
                <a:cxn ang="0">
                  <a:pos x="GluePoint2237X" y="GluePoint2237Y"/>
                </a:cxn>
                <a:cxn ang="0">
                  <a:pos x="GluePoint2238X" y="GluePoint2238Y"/>
                </a:cxn>
                <a:cxn ang="0">
                  <a:pos x="GluePoint2239X" y="GluePoint2239Y"/>
                </a:cxn>
                <a:cxn ang="0">
                  <a:pos x="GluePoint2240X" y="GluePoint2240Y"/>
                </a:cxn>
                <a:cxn ang="0">
                  <a:pos x="GluePoint2241X" y="GluePoint2241Y"/>
                </a:cxn>
                <a:cxn ang="0">
                  <a:pos x="GluePoint2242X" y="GluePoint2242Y"/>
                </a:cxn>
                <a:cxn ang="0">
                  <a:pos x="GluePoint2243X" y="GluePoint2243Y"/>
                </a:cxn>
                <a:cxn ang="0">
                  <a:pos x="GluePoint2244X" y="GluePoint2244Y"/>
                </a:cxn>
                <a:cxn ang="0">
                  <a:pos x="GluePoint2245X" y="GluePoint2245Y"/>
                </a:cxn>
                <a:cxn ang="0">
                  <a:pos x="GluePoint2246X" y="GluePoint2246Y"/>
                </a:cxn>
                <a:cxn ang="0">
                  <a:pos x="GluePoint2247X" y="GluePoint2247Y"/>
                </a:cxn>
                <a:cxn ang="0">
                  <a:pos x="GluePoint2248X" y="GluePoint2248Y"/>
                </a:cxn>
                <a:cxn ang="0">
                  <a:pos x="GluePoint2249X" y="GluePoint2249Y"/>
                </a:cxn>
                <a:cxn ang="0">
                  <a:pos x="GluePoint2250X" y="GluePoint2250Y"/>
                </a:cxn>
                <a:cxn ang="0">
                  <a:pos x="GluePoint2251X" y="GluePoint2251Y"/>
                </a:cxn>
                <a:cxn ang="0">
                  <a:pos x="GluePoint2252X" y="GluePoint2252Y"/>
                </a:cxn>
                <a:cxn ang="0">
                  <a:pos x="GluePoint2253X" y="GluePoint2253Y"/>
                </a:cxn>
                <a:cxn ang="0">
                  <a:pos x="GluePoint2254X" y="GluePoint2254Y"/>
                </a:cxn>
                <a:cxn ang="0">
                  <a:pos x="GluePoint2255X" y="GluePoint2255Y"/>
                </a:cxn>
                <a:cxn ang="0">
                  <a:pos x="GluePoint2256X" y="GluePoint2256Y"/>
                </a:cxn>
                <a:cxn ang="0">
                  <a:pos x="GluePoint2257X" y="GluePoint2257Y"/>
                </a:cxn>
                <a:cxn ang="0">
                  <a:pos x="GluePoint2258X" y="GluePoint2258Y"/>
                </a:cxn>
                <a:cxn ang="0">
                  <a:pos x="GluePoint2259X" y="GluePoint2259Y"/>
                </a:cxn>
                <a:cxn ang="0">
                  <a:pos x="GluePoint2260X" y="GluePoint2260Y"/>
                </a:cxn>
                <a:cxn ang="0">
                  <a:pos x="GluePoint2261X" y="GluePoint2261Y"/>
                </a:cxn>
                <a:cxn ang="0">
                  <a:pos x="GluePoint2262X" y="GluePoint2262Y"/>
                </a:cxn>
                <a:cxn ang="0">
                  <a:pos x="GluePoint2263X" y="GluePoint2263Y"/>
                </a:cxn>
                <a:cxn ang="0">
                  <a:pos x="GluePoint2264X" y="GluePoint2264Y"/>
                </a:cxn>
                <a:cxn ang="0">
                  <a:pos x="GluePoint2265X" y="GluePoint2265Y"/>
                </a:cxn>
                <a:cxn ang="0">
                  <a:pos x="GluePoint2266X" y="GluePoint2266Y"/>
                </a:cxn>
                <a:cxn ang="0">
                  <a:pos x="GluePoint2267X" y="GluePoint2267Y"/>
                </a:cxn>
                <a:cxn ang="0">
                  <a:pos x="GluePoint2268X" y="GluePoint2268Y"/>
                </a:cxn>
                <a:cxn ang="0">
                  <a:pos x="GluePoint2269X" y="GluePoint2269Y"/>
                </a:cxn>
                <a:cxn ang="0">
                  <a:pos x="GluePoint2270X" y="GluePoint2270Y"/>
                </a:cxn>
                <a:cxn ang="0">
                  <a:pos x="GluePoint2271X" y="GluePoint2271Y"/>
                </a:cxn>
                <a:cxn ang="0">
                  <a:pos x="GluePoint2272X" y="GluePoint2272Y"/>
                </a:cxn>
                <a:cxn ang="0">
                  <a:pos x="GluePoint2273X" y="GluePoint2273Y"/>
                </a:cxn>
                <a:cxn ang="0">
                  <a:pos x="GluePoint2274X" y="GluePoint2274Y"/>
                </a:cxn>
                <a:cxn ang="0">
                  <a:pos x="GluePoint2275X" y="GluePoint2275Y"/>
                </a:cxn>
                <a:cxn ang="0">
                  <a:pos x="GluePoint2276X" y="GluePoint2276Y"/>
                </a:cxn>
                <a:cxn ang="0">
                  <a:pos x="GluePoint2277X" y="GluePoint2277Y"/>
                </a:cxn>
                <a:cxn ang="0">
                  <a:pos x="GluePoint2278X" y="GluePoint2278Y"/>
                </a:cxn>
                <a:cxn ang="0">
                  <a:pos x="GluePoint2279X" y="GluePoint2279Y"/>
                </a:cxn>
                <a:cxn ang="0">
                  <a:pos x="GluePoint2280X" y="GluePoint2280Y"/>
                </a:cxn>
                <a:cxn ang="0">
                  <a:pos x="GluePoint2281X" y="GluePoint2281Y"/>
                </a:cxn>
                <a:cxn ang="0">
                  <a:pos x="GluePoint2282X" y="GluePoint2282Y"/>
                </a:cxn>
                <a:cxn ang="0">
                  <a:pos x="GluePoint2283X" y="GluePoint2283Y"/>
                </a:cxn>
                <a:cxn ang="0">
                  <a:pos x="GluePoint2284X" y="GluePoint2284Y"/>
                </a:cxn>
                <a:cxn ang="0">
                  <a:pos x="GluePoint2285X" y="GluePoint2285Y"/>
                </a:cxn>
                <a:cxn ang="0">
                  <a:pos x="GluePoint2286X" y="GluePoint2286Y"/>
                </a:cxn>
                <a:cxn ang="0">
                  <a:pos x="GluePoint2287X" y="GluePoint2287Y"/>
                </a:cxn>
                <a:cxn ang="0">
                  <a:pos x="GluePoint2288X" y="GluePoint2288Y"/>
                </a:cxn>
                <a:cxn ang="0">
                  <a:pos x="GluePoint2289X" y="GluePoint2289Y"/>
                </a:cxn>
                <a:cxn ang="0">
                  <a:pos x="GluePoint2290X" y="GluePoint2290Y"/>
                </a:cxn>
                <a:cxn ang="0">
                  <a:pos x="GluePoint2291X" y="GluePoint2291Y"/>
                </a:cxn>
                <a:cxn ang="0">
                  <a:pos x="GluePoint2292X" y="GluePoint2292Y"/>
                </a:cxn>
                <a:cxn ang="0">
                  <a:pos x="GluePoint2293X" y="GluePoint2293Y"/>
                </a:cxn>
                <a:cxn ang="0">
                  <a:pos x="GluePoint2294X" y="GluePoint2294Y"/>
                </a:cxn>
                <a:cxn ang="0">
                  <a:pos x="GluePoint2295X" y="GluePoint2295Y"/>
                </a:cxn>
                <a:cxn ang="0">
                  <a:pos x="GluePoint2296X" y="GluePoint2296Y"/>
                </a:cxn>
                <a:cxn ang="0">
                  <a:pos x="GluePoint2297X" y="GluePoint2297Y"/>
                </a:cxn>
                <a:cxn ang="0">
                  <a:pos x="GluePoint2298X" y="GluePoint2298Y"/>
                </a:cxn>
                <a:cxn ang="0">
                  <a:pos x="GluePoint2299X" y="GluePoint2299Y"/>
                </a:cxn>
                <a:cxn ang="0">
                  <a:pos x="GluePoint2300X" y="GluePoint2300Y"/>
                </a:cxn>
                <a:cxn ang="0">
                  <a:pos x="GluePoint2301X" y="GluePoint2301Y"/>
                </a:cxn>
                <a:cxn ang="0">
                  <a:pos x="GluePoint2302X" y="GluePoint2302Y"/>
                </a:cxn>
                <a:cxn ang="0">
                  <a:pos x="GluePoint2303X" y="GluePoint2303Y"/>
                </a:cxn>
                <a:cxn ang="0">
                  <a:pos x="GluePoint2304X" y="GluePoint2304Y"/>
                </a:cxn>
                <a:cxn ang="0">
                  <a:pos x="GluePoint2305X" y="GluePoint2305Y"/>
                </a:cxn>
                <a:cxn ang="0">
                  <a:pos x="GluePoint2306X" y="GluePoint2306Y"/>
                </a:cxn>
                <a:cxn ang="0">
                  <a:pos x="GluePoint2307X" y="GluePoint2307Y"/>
                </a:cxn>
                <a:cxn ang="0">
                  <a:pos x="GluePoint2308X" y="GluePoint2308Y"/>
                </a:cxn>
                <a:cxn ang="0">
                  <a:pos x="GluePoint2309X" y="GluePoint2309Y"/>
                </a:cxn>
                <a:cxn ang="0">
                  <a:pos x="GluePoint2310X" y="GluePoint2310Y"/>
                </a:cxn>
                <a:cxn ang="0">
                  <a:pos x="GluePoint2311X" y="GluePoint2311Y"/>
                </a:cxn>
                <a:cxn ang="0">
                  <a:pos x="GluePoint2312X" y="GluePoint2312Y"/>
                </a:cxn>
                <a:cxn ang="0">
                  <a:pos x="GluePoint2313X" y="GluePoint2313Y"/>
                </a:cxn>
                <a:cxn ang="0">
                  <a:pos x="GluePoint2314X" y="GluePoint2314Y"/>
                </a:cxn>
                <a:cxn ang="0">
                  <a:pos x="GluePoint2315X" y="GluePoint2315Y"/>
                </a:cxn>
                <a:cxn ang="0">
                  <a:pos x="GluePoint2316X" y="GluePoint2316Y"/>
                </a:cxn>
                <a:cxn ang="0">
                  <a:pos x="GluePoint2317X" y="GluePoint2317Y"/>
                </a:cxn>
                <a:cxn ang="0">
                  <a:pos x="GluePoint2318X" y="GluePoint2318Y"/>
                </a:cxn>
                <a:cxn ang="0">
                  <a:pos x="GluePoint2319X" y="GluePoint2319Y"/>
                </a:cxn>
                <a:cxn ang="0">
                  <a:pos x="GluePoint2320X" y="GluePoint2320Y"/>
                </a:cxn>
                <a:cxn ang="0">
                  <a:pos x="GluePoint2321X" y="GluePoint2321Y"/>
                </a:cxn>
                <a:cxn ang="0">
                  <a:pos x="GluePoint2322X" y="GluePoint2322Y"/>
                </a:cxn>
                <a:cxn ang="0">
                  <a:pos x="GluePoint2323X" y="GluePoint2323Y"/>
                </a:cxn>
                <a:cxn ang="0">
                  <a:pos x="GluePoint2324X" y="GluePoint2324Y"/>
                </a:cxn>
                <a:cxn ang="0">
                  <a:pos x="GluePoint2325X" y="GluePoint2325Y"/>
                </a:cxn>
                <a:cxn ang="0">
                  <a:pos x="GluePoint2326X" y="GluePoint2326Y"/>
                </a:cxn>
                <a:cxn ang="0">
                  <a:pos x="GluePoint2327X" y="GluePoint2327Y"/>
                </a:cxn>
                <a:cxn ang="0">
                  <a:pos x="GluePoint2328X" y="GluePoint2328Y"/>
                </a:cxn>
                <a:cxn ang="0">
                  <a:pos x="GluePoint2329X" y="GluePoint2329Y"/>
                </a:cxn>
                <a:cxn ang="0">
                  <a:pos x="GluePoint2330X" y="GluePoint2330Y"/>
                </a:cxn>
                <a:cxn ang="0">
                  <a:pos x="GluePoint2331X" y="GluePoint2331Y"/>
                </a:cxn>
                <a:cxn ang="0">
                  <a:pos x="GluePoint2332X" y="GluePoint2332Y"/>
                </a:cxn>
                <a:cxn ang="0">
                  <a:pos x="GluePoint2333X" y="GluePoint2333Y"/>
                </a:cxn>
                <a:cxn ang="0">
                  <a:pos x="GluePoint2334X" y="GluePoint2334Y"/>
                </a:cxn>
                <a:cxn ang="0">
                  <a:pos x="GluePoint2335X" y="GluePoint2335Y"/>
                </a:cxn>
                <a:cxn ang="0">
                  <a:pos x="GluePoint2336X" y="GluePoint2336Y"/>
                </a:cxn>
                <a:cxn ang="0">
                  <a:pos x="GluePoint2337X" y="GluePoint2337Y"/>
                </a:cxn>
                <a:cxn ang="0">
                  <a:pos x="GluePoint2338X" y="GluePoint2338Y"/>
                </a:cxn>
                <a:cxn ang="0">
                  <a:pos x="GluePoint2339X" y="GluePoint2339Y"/>
                </a:cxn>
                <a:cxn ang="0">
                  <a:pos x="GluePoint2340X" y="GluePoint2340Y"/>
                </a:cxn>
                <a:cxn ang="0">
                  <a:pos x="GluePoint2341X" y="GluePoint2341Y"/>
                </a:cxn>
                <a:cxn ang="0">
                  <a:pos x="GluePoint2342X" y="GluePoint2342Y"/>
                </a:cxn>
                <a:cxn ang="0">
                  <a:pos x="GluePoint2343X" y="GluePoint2343Y"/>
                </a:cxn>
                <a:cxn ang="0">
                  <a:pos x="GluePoint2344X" y="GluePoint2344Y"/>
                </a:cxn>
                <a:cxn ang="0">
                  <a:pos x="GluePoint2345X" y="GluePoint2345Y"/>
                </a:cxn>
                <a:cxn ang="0">
                  <a:pos x="GluePoint2346X" y="GluePoint2346Y"/>
                </a:cxn>
                <a:cxn ang="0">
                  <a:pos x="GluePoint2347X" y="GluePoint2347Y"/>
                </a:cxn>
                <a:cxn ang="0">
                  <a:pos x="GluePoint2348X" y="GluePoint2348Y"/>
                </a:cxn>
                <a:cxn ang="0">
                  <a:pos x="GluePoint2349X" y="GluePoint2349Y"/>
                </a:cxn>
                <a:cxn ang="0">
                  <a:pos x="GluePoint2350X" y="GluePoint2350Y"/>
                </a:cxn>
                <a:cxn ang="0">
                  <a:pos x="GluePoint2351X" y="GluePoint2351Y"/>
                </a:cxn>
                <a:cxn ang="0">
                  <a:pos x="GluePoint2352X" y="GluePoint2352Y"/>
                </a:cxn>
                <a:cxn ang="0">
                  <a:pos x="GluePoint2353X" y="GluePoint2353Y"/>
                </a:cxn>
                <a:cxn ang="0">
                  <a:pos x="GluePoint2354X" y="GluePoint2354Y"/>
                </a:cxn>
                <a:cxn ang="0">
                  <a:pos x="GluePoint2355X" y="GluePoint2355Y"/>
                </a:cxn>
                <a:cxn ang="0">
                  <a:pos x="GluePoint2356X" y="GluePoint2356Y"/>
                </a:cxn>
                <a:cxn ang="0">
                  <a:pos x="GluePoint2357X" y="GluePoint2357Y"/>
                </a:cxn>
                <a:cxn ang="0">
                  <a:pos x="GluePoint2358X" y="GluePoint2358Y"/>
                </a:cxn>
                <a:cxn ang="0">
                  <a:pos x="GluePoint2359X" y="GluePoint2359Y"/>
                </a:cxn>
                <a:cxn ang="0">
                  <a:pos x="GluePoint2360X" y="GluePoint2360Y"/>
                </a:cxn>
                <a:cxn ang="0">
                  <a:pos x="GluePoint2361X" y="GluePoint2361Y"/>
                </a:cxn>
                <a:cxn ang="0">
                  <a:pos x="GluePoint2362X" y="GluePoint2362Y"/>
                </a:cxn>
                <a:cxn ang="0">
                  <a:pos x="GluePoint2363X" y="GluePoint2363Y"/>
                </a:cxn>
                <a:cxn ang="0">
                  <a:pos x="GluePoint2364X" y="GluePoint2364Y"/>
                </a:cxn>
                <a:cxn ang="0">
                  <a:pos x="GluePoint2365X" y="GluePoint2365Y"/>
                </a:cxn>
                <a:cxn ang="0">
                  <a:pos x="GluePoint2366X" y="GluePoint2366Y"/>
                </a:cxn>
                <a:cxn ang="0">
                  <a:pos x="GluePoint2367X" y="GluePoint2367Y"/>
                </a:cxn>
                <a:cxn ang="0">
                  <a:pos x="GluePoint2368X" y="GluePoint2368Y"/>
                </a:cxn>
                <a:cxn ang="0">
                  <a:pos x="GluePoint2369X" y="GluePoint2369Y"/>
                </a:cxn>
                <a:cxn ang="0">
                  <a:pos x="GluePoint2370X" y="GluePoint2370Y"/>
                </a:cxn>
                <a:cxn ang="0">
                  <a:pos x="GluePoint2371X" y="GluePoint2371Y"/>
                </a:cxn>
                <a:cxn ang="0">
                  <a:pos x="GluePoint2372X" y="GluePoint2372Y"/>
                </a:cxn>
                <a:cxn ang="0">
                  <a:pos x="GluePoint2373X" y="GluePoint2373Y"/>
                </a:cxn>
                <a:cxn ang="0">
                  <a:pos x="GluePoint2374X" y="GluePoint2374Y"/>
                </a:cxn>
                <a:cxn ang="0">
                  <a:pos x="GluePoint2375X" y="GluePoint2375Y"/>
                </a:cxn>
                <a:cxn ang="0">
                  <a:pos x="GluePoint2376X" y="GluePoint2376Y"/>
                </a:cxn>
                <a:cxn ang="0">
                  <a:pos x="GluePoint2377X" y="GluePoint2377Y"/>
                </a:cxn>
                <a:cxn ang="0">
                  <a:pos x="GluePoint2378X" y="GluePoint2378Y"/>
                </a:cxn>
                <a:cxn ang="0">
                  <a:pos x="GluePoint2379X" y="GluePoint2379Y"/>
                </a:cxn>
                <a:cxn ang="0">
                  <a:pos x="GluePoint2380X" y="GluePoint2380Y"/>
                </a:cxn>
                <a:cxn ang="0">
                  <a:pos x="GluePoint2381X" y="GluePoint2381Y"/>
                </a:cxn>
                <a:cxn ang="0">
                  <a:pos x="GluePoint2382X" y="GluePoint2382Y"/>
                </a:cxn>
                <a:cxn ang="0">
                  <a:pos x="GluePoint2383X" y="GluePoint2383Y"/>
                </a:cxn>
                <a:cxn ang="0">
                  <a:pos x="GluePoint2384X" y="GluePoint2384Y"/>
                </a:cxn>
                <a:cxn ang="0">
                  <a:pos x="GluePoint2385X" y="GluePoint2385Y"/>
                </a:cxn>
                <a:cxn ang="0">
                  <a:pos x="GluePoint2386X" y="GluePoint2386Y"/>
                </a:cxn>
                <a:cxn ang="0">
                  <a:pos x="GluePoint2387X" y="GluePoint2387Y"/>
                </a:cxn>
                <a:cxn ang="0">
                  <a:pos x="GluePoint2388X" y="GluePoint2388Y"/>
                </a:cxn>
                <a:cxn ang="0">
                  <a:pos x="GluePoint2389X" y="GluePoint2389Y"/>
                </a:cxn>
                <a:cxn ang="0">
                  <a:pos x="GluePoint2390X" y="GluePoint2390Y"/>
                </a:cxn>
                <a:cxn ang="0">
                  <a:pos x="GluePoint2391X" y="GluePoint2391Y"/>
                </a:cxn>
                <a:cxn ang="0">
                  <a:pos x="GluePoint2392X" y="GluePoint2392Y"/>
                </a:cxn>
                <a:cxn ang="0">
                  <a:pos x="GluePoint2393X" y="GluePoint2393Y"/>
                </a:cxn>
                <a:cxn ang="0">
                  <a:pos x="GluePoint2394X" y="GluePoint2394Y"/>
                </a:cxn>
                <a:cxn ang="0">
                  <a:pos x="GluePoint2395X" y="GluePoint2395Y"/>
                </a:cxn>
                <a:cxn ang="0">
                  <a:pos x="GluePoint2396X" y="GluePoint2396Y"/>
                </a:cxn>
                <a:cxn ang="0">
                  <a:pos x="GluePoint2397X" y="GluePoint2397Y"/>
                </a:cxn>
                <a:cxn ang="0">
                  <a:pos x="GluePoint2398X" y="GluePoint2398Y"/>
                </a:cxn>
                <a:cxn ang="0">
                  <a:pos x="GluePoint2399X" y="GluePoint2399Y"/>
                </a:cxn>
                <a:cxn ang="0">
                  <a:pos x="GluePoint2400X" y="GluePoint2400Y"/>
                </a:cxn>
                <a:cxn ang="0">
                  <a:pos x="GluePoint2401X" y="GluePoint2401Y"/>
                </a:cxn>
                <a:cxn ang="0">
                  <a:pos x="GluePoint2402X" y="GluePoint2402Y"/>
                </a:cxn>
                <a:cxn ang="0">
                  <a:pos x="GluePoint2403X" y="GluePoint2403Y"/>
                </a:cxn>
                <a:cxn ang="0">
                  <a:pos x="GluePoint2404X" y="GluePoint2404Y"/>
                </a:cxn>
                <a:cxn ang="0">
                  <a:pos x="GluePoint2405X" y="GluePoint2405Y"/>
                </a:cxn>
                <a:cxn ang="0">
                  <a:pos x="GluePoint2406X" y="GluePoint2406Y"/>
                </a:cxn>
                <a:cxn ang="0">
                  <a:pos x="GluePoint2407X" y="GluePoint2407Y"/>
                </a:cxn>
                <a:cxn ang="0">
                  <a:pos x="GluePoint2408X" y="GluePoint2408Y"/>
                </a:cxn>
                <a:cxn ang="0">
                  <a:pos x="GluePoint2409X" y="GluePoint2409Y"/>
                </a:cxn>
                <a:cxn ang="0">
                  <a:pos x="GluePoint2410X" y="GluePoint2410Y"/>
                </a:cxn>
                <a:cxn ang="0">
                  <a:pos x="GluePoint2411X" y="GluePoint2411Y"/>
                </a:cxn>
                <a:cxn ang="0">
                  <a:pos x="GluePoint2412X" y="GluePoint2412Y"/>
                </a:cxn>
                <a:cxn ang="0">
                  <a:pos x="GluePoint2413X" y="GluePoint2413Y"/>
                </a:cxn>
                <a:cxn ang="0">
                  <a:pos x="GluePoint2414X" y="GluePoint2414Y"/>
                </a:cxn>
                <a:cxn ang="0">
                  <a:pos x="GluePoint2415X" y="GluePoint2415Y"/>
                </a:cxn>
                <a:cxn ang="0">
                  <a:pos x="GluePoint2416X" y="GluePoint2416Y"/>
                </a:cxn>
                <a:cxn ang="0">
                  <a:pos x="GluePoint2417X" y="GluePoint2417Y"/>
                </a:cxn>
                <a:cxn ang="0">
                  <a:pos x="GluePoint2418X" y="GluePoint2418Y"/>
                </a:cxn>
                <a:cxn ang="0">
                  <a:pos x="GluePoint2419X" y="GluePoint2419Y"/>
                </a:cxn>
                <a:cxn ang="0">
                  <a:pos x="GluePoint2420X" y="GluePoint2420Y"/>
                </a:cxn>
                <a:cxn ang="0">
                  <a:pos x="GluePoint2421X" y="GluePoint2421Y"/>
                </a:cxn>
                <a:cxn ang="0">
                  <a:pos x="GluePoint2422X" y="GluePoint2422Y"/>
                </a:cxn>
                <a:cxn ang="0">
                  <a:pos x="GluePoint2423X" y="GluePoint2423Y"/>
                </a:cxn>
                <a:cxn ang="0">
                  <a:pos x="GluePoint2424X" y="GluePoint2424Y"/>
                </a:cxn>
                <a:cxn ang="0">
                  <a:pos x="GluePoint2425X" y="GluePoint2425Y"/>
                </a:cxn>
                <a:cxn ang="0">
                  <a:pos x="GluePoint2426X" y="GluePoint2426Y"/>
                </a:cxn>
                <a:cxn ang="0">
                  <a:pos x="GluePoint2427X" y="GluePoint2427Y"/>
                </a:cxn>
                <a:cxn ang="0">
                  <a:pos x="GluePoint2428X" y="GluePoint2428Y"/>
                </a:cxn>
                <a:cxn ang="0">
                  <a:pos x="GluePoint2429X" y="GluePoint2429Y"/>
                </a:cxn>
                <a:cxn ang="0">
                  <a:pos x="GluePoint2430X" y="GluePoint2430Y"/>
                </a:cxn>
                <a:cxn ang="0">
                  <a:pos x="GluePoint2431X" y="GluePoint2431Y"/>
                </a:cxn>
                <a:cxn ang="0">
                  <a:pos x="GluePoint2432X" y="GluePoint2432Y"/>
                </a:cxn>
                <a:cxn ang="0">
                  <a:pos x="GluePoint2433X" y="GluePoint2433Y"/>
                </a:cxn>
                <a:cxn ang="0">
                  <a:pos x="GluePoint2434X" y="GluePoint2434Y"/>
                </a:cxn>
                <a:cxn ang="0">
                  <a:pos x="GluePoint2435X" y="GluePoint2435Y"/>
                </a:cxn>
                <a:cxn ang="0">
                  <a:pos x="GluePoint2436X" y="GluePoint2436Y"/>
                </a:cxn>
                <a:cxn ang="0">
                  <a:pos x="GluePoint2437X" y="GluePoint2437Y"/>
                </a:cxn>
                <a:cxn ang="0">
                  <a:pos x="GluePoint2438X" y="GluePoint2438Y"/>
                </a:cxn>
                <a:cxn ang="0">
                  <a:pos x="GluePoint2439X" y="GluePoint2439Y"/>
                </a:cxn>
                <a:cxn ang="0">
                  <a:pos x="GluePoint2440X" y="GluePoint2440Y"/>
                </a:cxn>
                <a:cxn ang="0">
                  <a:pos x="GluePoint2441X" y="GluePoint2441Y"/>
                </a:cxn>
                <a:cxn ang="0">
                  <a:pos x="GluePoint2442X" y="GluePoint2442Y"/>
                </a:cxn>
                <a:cxn ang="0">
                  <a:pos x="GluePoint2443X" y="GluePoint2443Y"/>
                </a:cxn>
                <a:cxn ang="0">
                  <a:pos x="GluePoint2444X" y="GluePoint2444Y"/>
                </a:cxn>
                <a:cxn ang="0">
                  <a:pos x="GluePoint2445X" y="GluePoint2445Y"/>
                </a:cxn>
                <a:cxn ang="0">
                  <a:pos x="GluePoint2446X" y="GluePoint2446Y"/>
                </a:cxn>
                <a:cxn ang="0">
                  <a:pos x="GluePoint2447X" y="GluePoint2447Y"/>
                </a:cxn>
                <a:cxn ang="0">
                  <a:pos x="GluePoint2448X" y="GluePoint2448Y"/>
                </a:cxn>
                <a:cxn ang="0">
                  <a:pos x="GluePoint2449X" y="GluePoint2449Y"/>
                </a:cxn>
                <a:cxn ang="0">
                  <a:pos x="GluePoint2450X" y="GluePoint2450Y"/>
                </a:cxn>
                <a:cxn ang="0">
                  <a:pos x="GluePoint2451X" y="GluePoint2451Y"/>
                </a:cxn>
                <a:cxn ang="0">
                  <a:pos x="GluePoint2452X" y="GluePoint2452Y"/>
                </a:cxn>
                <a:cxn ang="0">
                  <a:pos x="GluePoint2453X" y="GluePoint2453Y"/>
                </a:cxn>
                <a:cxn ang="0">
                  <a:pos x="GluePoint2454X" y="GluePoint2454Y"/>
                </a:cxn>
                <a:cxn ang="0">
                  <a:pos x="GluePoint2455X" y="GluePoint2455Y"/>
                </a:cxn>
                <a:cxn ang="0">
                  <a:pos x="GluePoint2456X" y="GluePoint2456Y"/>
                </a:cxn>
                <a:cxn ang="0">
                  <a:pos x="GluePoint2457X" y="GluePoint2457Y"/>
                </a:cxn>
                <a:cxn ang="0">
                  <a:pos x="GluePoint2458X" y="GluePoint2458Y"/>
                </a:cxn>
                <a:cxn ang="0">
                  <a:pos x="GluePoint2459X" y="GluePoint2459Y"/>
                </a:cxn>
                <a:cxn ang="0">
                  <a:pos x="GluePoint2460X" y="GluePoint2460Y"/>
                </a:cxn>
                <a:cxn ang="0">
                  <a:pos x="GluePoint2461X" y="GluePoint2461Y"/>
                </a:cxn>
                <a:cxn ang="0">
                  <a:pos x="GluePoint2462X" y="GluePoint2462Y"/>
                </a:cxn>
                <a:cxn ang="0">
                  <a:pos x="GluePoint2463X" y="GluePoint2463Y"/>
                </a:cxn>
                <a:cxn ang="0">
                  <a:pos x="GluePoint2464X" y="GluePoint2464Y"/>
                </a:cxn>
                <a:cxn ang="0">
                  <a:pos x="GluePoint2465X" y="GluePoint2465Y"/>
                </a:cxn>
                <a:cxn ang="0">
                  <a:pos x="GluePoint2466X" y="GluePoint2466Y"/>
                </a:cxn>
                <a:cxn ang="0">
                  <a:pos x="GluePoint2467X" y="GluePoint2467Y"/>
                </a:cxn>
                <a:cxn ang="0">
                  <a:pos x="GluePoint2468X" y="GluePoint2468Y"/>
                </a:cxn>
                <a:cxn ang="0">
                  <a:pos x="GluePoint2469X" y="GluePoint2469Y"/>
                </a:cxn>
                <a:cxn ang="0">
                  <a:pos x="GluePoint2470X" y="GluePoint2470Y"/>
                </a:cxn>
                <a:cxn ang="0">
                  <a:pos x="GluePoint2471X" y="GluePoint2471Y"/>
                </a:cxn>
                <a:cxn ang="0">
                  <a:pos x="GluePoint2472X" y="GluePoint2472Y"/>
                </a:cxn>
                <a:cxn ang="0">
                  <a:pos x="GluePoint2473X" y="GluePoint2473Y"/>
                </a:cxn>
                <a:cxn ang="0">
                  <a:pos x="GluePoint2474X" y="GluePoint2474Y"/>
                </a:cxn>
                <a:cxn ang="0">
                  <a:pos x="GluePoint2475X" y="GluePoint2475Y"/>
                </a:cxn>
                <a:cxn ang="0">
                  <a:pos x="GluePoint2476X" y="GluePoint2476Y"/>
                </a:cxn>
                <a:cxn ang="0">
                  <a:pos x="GluePoint2477X" y="GluePoint2477Y"/>
                </a:cxn>
                <a:cxn ang="0">
                  <a:pos x="GluePoint2478X" y="GluePoint2478Y"/>
                </a:cxn>
                <a:cxn ang="0">
                  <a:pos x="GluePoint2479X" y="GluePoint2479Y"/>
                </a:cxn>
                <a:cxn ang="0">
                  <a:pos x="GluePoint2480X" y="GluePoint2480Y"/>
                </a:cxn>
                <a:cxn ang="0">
                  <a:pos x="GluePoint2481X" y="GluePoint2481Y"/>
                </a:cxn>
                <a:cxn ang="0">
                  <a:pos x="GluePoint2482X" y="GluePoint2482Y"/>
                </a:cxn>
                <a:cxn ang="0">
                  <a:pos x="GluePoint2483X" y="GluePoint2483Y"/>
                </a:cxn>
                <a:cxn ang="0">
                  <a:pos x="GluePoint2484X" y="GluePoint2484Y"/>
                </a:cxn>
                <a:cxn ang="0">
                  <a:pos x="GluePoint2485X" y="GluePoint2485Y"/>
                </a:cxn>
                <a:cxn ang="0">
                  <a:pos x="GluePoint2486X" y="GluePoint2486Y"/>
                </a:cxn>
                <a:cxn ang="0">
                  <a:pos x="GluePoint2487X" y="GluePoint2487Y"/>
                </a:cxn>
                <a:cxn ang="0">
                  <a:pos x="GluePoint2488X" y="GluePoint2488Y"/>
                </a:cxn>
                <a:cxn ang="0">
                  <a:pos x="GluePoint2489X" y="GluePoint2489Y"/>
                </a:cxn>
                <a:cxn ang="0">
                  <a:pos x="GluePoint2490X" y="GluePoint2490Y"/>
                </a:cxn>
                <a:cxn ang="0">
                  <a:pos x="GluePoint2491X" y="GluePoint2491Y"/>
                </a:cxn>
                <a:cxn ang="0">
                  <a:pos x="GluePoint2492X" y="GluePoint2492Y"/>
                </a:cxn>
                <a:cxn ang="0">
                  <a:pos x="GluePoint2493X" y="GluePoint2493Y"/>
                </a:cxn>
                <a:cxn ang="0">
                  <a:pos x="GluePoint2494X" y="GluePoint2494Y"/>
                </a:cxn>
                <a:cxn ang="0">
                  <a:pos x="GluePoint2495X" y="GluePoint2495Y"/>
                </a:cxn>
                <a:cxn ang="0">
                  <a:pos x="GluePoint2496X" y="GluePoint2496Y"/>
                </a:cxn>
                <a:cxn ang="0">
                  <a:pos x="GluePoint2497X" y="GluePoint2497Y"/>
                </a:cxn>
                <a:cxn ang="0">
                  <a:pos x="GluePoint2498X" y="GluePoint2498Y"/>
                </a:cxn>
                <a:cxn ang="0">
                  <a:pos x="GluePoint2499X" y="GluePoint2499Y"/>
                </a:cxn>
                <a:cxn ang="0">
                  <a:pos x="GluePoint2500X" y="GluePoint2500Y"/>
                </a:cxn>
                <a:cxn ang="0">
                  <a:pos x="GluePoint2501X" y="GluePoint2501Y"/>
                </a:cxn>
                <a:cxn ang="0">
                  <a:pos x="GluePoint2502X" y="GluePoint2502Y"/>
                </a:cxn>
                <a:cxn ang="0">
                  <a:pos x="GluePoint2503X" y="GluePoint2503Y"/>
                </a:cxn>
                <a:cxn ang="0">
                  <a:pos x="GluePoint2504X" y="GluePoint2504Y"/>
                </a:cxn>
                <a:cxn ang="0">
                  <a:pos x="GluePoint2505X" y="GluePoint2505Y"/>
                </a:cxn>
                <a:cxn ang="0">
                  <a:pos x="GluePoint2506X" y="GluePoint2506Y"/>
                </a:cxn>
                <a:cxn ang="0">
                  <a:pos x="GluePoint2507X" y="GluePoint2507Y"/>
                </a:cxn>
                <a:cxn ang="0">
                  <a:pos x="GluePoint2508X" y="GluePoint2508Y"/>
                </a:cxn>
                <a:cxn ang="0">
                  <a:pos x="GluePoint2509X" y="GluePoint2509Y"/>
                </a:cxn>
                <a:cxn ang="0">
                  <a:pos x="GluePoint2510X" y="GluePoint2510Y"/>
                </a:cxn>
                <a:cxn ang="0">
                  <a:pos x="GluePoint2511X" y="GluePoint2511Y"/>
                </a:cxn>
                <a:cxn ang="0">
                  <a:pos x="GluePoint2512X" y="GluePoint2512Y"/>
                </a:cxn>
                <a:cxn ang="0">
                  <a:pos x="GluePoint2513X" y="GluePoint2513Y"/>
                </a:cxn>
                <a:cxn ang="0">
                  <a:pos x="GluePoint2514X" y="GluePoint2514Y"/>
                </a:cxn>
                <a:cxn ang="0">
                  <a:pos x="GluePoint2515X" y="GluePoint2515Y"/>
                </a:cxn>
                <a:cxn ang="0">
                  <a:pos x="GluePoint2516X" y="GluePoint2516Y"/>
                </a:cxn>
                <a:cxn ang="0">
                  <a:pos x="GluePoint2517X" y="GluePoint2517Y"/>
                </a:cxn>
                <a:cxn ang="0">
                  <a:pos x="GluePoint2518X" y="GluePoint2518Y"/>
                </a:cxn>
                <a:cxn ang="0">
                  <a:pos x="GluePoint2519X" y="GluePoint2519Y"/>
                </a:cxn>
                <a:cxn ang="0">
                  <a:pos x="GluePoint2520X" y="GluePoint2520Y"/>
                </a:cxn>
                <a:cxn ang="0">
                  <a:pos x="GluePoint2521X" y="GluePoint2521Y"/>
                </a:cxn>
                <a:cxn ang="0">
                  <a:pos x="GluePoint2522X" y="GluePoint2522Y"/>
                </a:cxn>
                <a:cxn ang="0">
                  <a:pos x="GluePoint2523X" y="GluePoint2523Y"/>
                </a:cxn>
                <a:cxn ang="0">
                  <a:pos x="GluePoint2524X" y="GluePoint2524Y"/>
                </a:cxn>
                <a:cxn ang="0">
                  <a:pos x="GluePoint2525X" y="GluePoint2525Y"/>
                </a:cxn>
                <a:cxn ang="0">
                  <a:pos x="GluePoint2526X" y="GluePoint2526Y"/>
                </a:cxn>
                <a:cxn ang="0">
                  <a:pos x="GluePoint2527X" y="GluePoint2527Y"/>
                </a:cxn>
                <a:cxn ang="0">
                  <a:pos x="GluePoint2528X" y="GluePoint2528Y"/>
                </a:cxn>
                <a:cxn ang="0">
                  <a:pos x="GluePoint2529X" y="GluePoint2529Y"/>
                </a:cxn>
                <a:cxn ang="0">
                  <a:pos x="GluePoint2530X" y="GluePoint2530Y"/>
                </a:cxn>
                <a:cxn ang="0">
                  <a:pos x="GluePoint2531X" y="GluePoint2531Y"/>
                </a:cxn>
                <a:cxn ang="0">
                  <a:pos x="GluePoint2532X" y="GluePoint2532Y"/>
                </a:cxn>
                <a:cxn ang="0">
                  <a:pos x="GluePoint2533X" y="GluePoint2533Y"/>
                </a:cxn>
                <a:cxn ang="0">
                  <a:pos x="GluePoint2534X" y="GluePoint2534Y"/>
                </a:cxn>
                <a:cxn ang="0">
                  <a:pos x="GluePoint2535X" y="GluePoint2535Y"/>
                </a:cxn>
                <a:cxn ang="0">
                  <a:pos x="GluePoint2536X" y="GluePoint2536Y"/>
                </a:cxn>
                <a:cxn ang="0">
                  <a:pos x="GluePoint2537X" y="GluePoint2537Y"/>
                </a:cxn>
                <a:cxn ang="0">
                  <a:pos x="GluePoint2538X" y="GluePoint2538Y"/>
                </a:cxn>
                <a:cxn ang="0">
                  <a:pos x="GluePoint2539X" y="GluePoint2539Y"/>
                </a:cxn>
                <a:cxn ang="0">
                  <a:pos x="GluePoint2540X" y="GluePoint2540Y"/>
                </a:cxn>
                <a:cxn ang="0">
                  <a:pos x="GluePoint2541X" y="GluePoint2541Y"/>
                </a:cxn>
                <a:cxn ang="0">
                  <a:pos x="GluePoint2542X" y="GluePoint2542Y"/>
                </a:cxn>
                <a:cxn ang="0">
                  <a:pos x="GluePoint2543X" y="GluePoint2543Y"/>
                </a:cxn>
                <a:cxn ang="0">
                  <a:pos x="GluePoint2544X" y="GluePoint2544Y"/>
                </a:cxn>
                <a:cxn ang="0">
                  <a:pos x="GluePoint2545X" y="GluePoint2545Y"/>
                </a:cxn>
                <a:cxn ang="0">
                  <a:pos x="GluePoint2546X" y="GluePoint2546Y"/>
                </a:cxn>
                <a:cxn ang="0">
                  <a:pos x="GluePoint2547X" y="GluePoint2547Y"/>
                </a:cxn>
                <a:cxn ang="0">
                  <a:pos x="GluePoint2548X" y="GluePoint2548Y"/>
                </a:cxn>
                <a:cxn ang="0">
                  <a:pos x="GluePoint2549X" y="GluePoint2549Y"/>
                </a:cxn>
                <a:cxn ang="0">
                  <a:pos x="GluePoint2550X" y="GluePoint2550Y"/>
                </a:cxn>
                <a:cxn ang="0">
                  <a:pos x="GluePoint2551X" y="GluePoint2551Y"/>
                </a:cxn>
                <a:cxn ang="0">
                  <a:pos x="GluePoint2552X" y="GluePoint2552Y"/>
                </a:cxn>
                <a:cxn ang="0">
                  <a:pos x="GluePoint2553X" y="GluePoint2553Y"/>
                </a:cxn>
                <a:cxn ang="0">
                  <a:pos x="GluePoint2554X" y="GluePoint2554Y"/>
                </a:cxn>
                <a:cxn ang="0">
                  <a:pos x="GluePoint2555X" y="GluePoint2555Y"/>
                </a:cxn>
                <a:cxn ang="0">
                  <a:pos x="GluePoint2556X" y="GluePoint2556Y"/>
                </a:cxn>
                <a:cxn ang="0">
                  <a:pos x="GluePoint2557X" y="GluePoint2557Y"/>
                </a:cxn>
                <a:cxn ang="0">
                  <a:pos x="GluePoint2558X" y="GluePoint2558Y"/>
                </a:cxn>
                <a:cxn ang="0">
                  <a:pos x="GluePoint2559X" y="GluePoint2559Y"/>
                </a:cxn>
                <a:cxn ang="0">
                  <a:pos x="GluePoint2560X" y="GluePoint2560Y"/>
                </a:cxn>
                <a:cxn ang="0">
                  <a:pos x="GluePoint2561X" y="GluePoint2561Y"/>
                </a:cxn>
                <a:cxn ang="0">
                  <a:pos x="GluePoint2562X" y="GluePoint2562Y"/>
                </a:cxn>
                <a:cxn ang="0">
                  <a:pos x="GluePoint2563X" y="GluePoint2563Y"/>
                </a:cxn>
                <a:cxn ang="0">
                  <a:pos x="GluePoint2564X" y="GluePoint2564Y"/>
                </a:cxn>
                <a:cxn ang="0">
                  <a:pos x="GluePoint2565X" y="GluePoint2565Y"/>
                </a:cxn>
                <a:cxn ang="0">
                  <a:pos x="GluePoint2566X" y="GluePoint2566Y"/>
                </a:cxn>
                <a:cxn ang="0">
                  <a:pos x="GluePoint2567X" y="GluePoint2567Y"/>
                </a:cxn>
                <a:cxn ang="0">
                  <a:pos x="GluePoint2568X" y="GluePoint2568Y"/>
                </a:cxn>
                <a:cxn ang="0">
                  <a:pos x="GluePoint2569X" y="GluePoint2569Y"/>
                </a:cxn>
                <a:cxn ang="0">
                  <a:pos x="GluePoint2570X" y="GluePoint2570Y"/>
                </a:cxn>
                <a:cxn ang="0">
                  <a:pos x="GluePoint2571X" y="GluePoint2571Y"/>
                </a:cxn>
                <a:cxn ang="0">
                  <a:pos x="GluePoint2572X" y="GluePoint2572Y"/>
                </a:cxn>
                <a:cxn ang="0">
                  <a:pos x="GluePoint2573X" y="GluePoint2573Y"/>
                </a:cxn>
                <a:cxn ang="0">
                  <a:pos x="GluePoint2574X" y="GluePoint2574Y"/>
                </a:cxn>
                <a:cxn ang="0">
                  <a:pos x="GluePoint2575X" y="GluePoint2575Y"/>
                </a:cxn>
                <a:cxn ang="0">
                  <a:pos x="GluePoint2576X" y="GluePoint2576Y"/>
                </a:cxn>
                <a:cxn ang="0">
                  <a:pos x="GluePoint2577X" y="GluePoint2577Y"/>
                </a:cxn>
                <a:cxn ang="0">
                  <a:pos x="GluePoint2578X" y="GluePoint2578Y"/>
                </a:cxn>
                <a:cxn ang="0">
                  <a:pos x="GluePoint2579X" y="GluePoint2579Y"/>
                </a:cxn>
                <a:cxn ang="0">
                  <a:pos x="GluePoint2580X" y="GluePoint2580Y"/>
                </a:cxn>
                <a:cxn ang="0">
                  <a:pos x="GluePoint2581X" y="GluePoint2581Y"/>
                </a:cxn>
                <a:cxn ang="0">
                  <a:pos x="GluePoint2582X" y="GluePoint2582Y"/>
                </a:cxn>
                <a:cxn ang="0">
                  <a:pos x="GluePoint2583X" y="GluePoint2583Y"/>
                </a:cxn>
                <a:cxn ang="0">
                  <a:pos x="GluePoint2584X" y="GluePoint2584Y"/>
                </a:cxn>
                <a:cxn ang="0">
                  <a:pos x="GluePoint2585X" y="GluePoint2585Y"/>
                </a:cxn>
                <a:cxn ang="0">
                  <a:pos x="GluePoint2586X" y="GluePoint2586Y"/>
                </a:cxn>
                <a:cxn ang="0">
                  <a:pos x="GluePoint2587X" y="GluePoint2587Y"/>
                </a:cxn>
                <a:cxn ang="0">
                  <a:pos x="GluePoint2588X" y="GluePoint2588Y"/>
                </a:cxn>
                <a:cxn ang="0">
                  <a:pos x="GluePoint2589X" y="GluePoint2589Y"/>
                </a:cxn>
                <a:cxn ang="0">
                  <a:pos x="GluePoint2590X" y="GluePoint2590Y"/>
                </a:cxn>
                <a:cxn ang="0">
                  <a:pos x="GluePoint2591X" y="GluePoint2591Y"/>
                </a:cxn>
                <a:cxn ang="0">
                  <a:pos x="GluePoint2592X" y="GluePoint2592Y"/>
                </a:cxn>
                <a:cxn ang="0">
                  <a:pos x="GluePoint2593X" y="GluePoint2593Y"/>
                </a:cxn>
                <a:cxn ang="0">
                  <a:pos x="GluePoint2594X" y="GluePoint2594Y"/>
                </a:cxn>
                <a:cxn ang="0">
                  <a:pos x="GluePoint2595X" y="GluePoint2595Y"/>
                </a:cxn>
                <a:cxn ang="0">
                  <a:pos x="GluePoint2596X" y="GluePoint2596Y"/>
                </a:cxn>
                <a:cxn ang="0">
                  <a:pos x="GluePoint2597X" y="GluePoint2597Y"/>
                </a:cxn>
                <a:cxn ang="0">
                  <a:pos x="GluePoint2598X" y="GluePoint2598Y"/>
                </a:cxn>
                <a:cxn ang="0">
                  <a:pos x="GluePoint2599X" y="GluePoint2599Y"/>
                </a:cxn>
                <a:cxn ang="0">
                  <a:pos x="GluePoint2600X" y="GluePoint2600Y"/>
                </a:cxn>
                <a:cxn ang="0">
                  <a:pos x="GluePoint2601X" y="GluePoint2601Y"/>
                </a:cxn>
                <a:cxn ang="0">
                  <a:pos x="GluePoint2602X" y="GluePoint2602Y"/>
                </a:cxn>
                <a:cxn ang="0">
                  <a:pos x="GluePoint2603X" y="GluePoint2603Y"/>
                </a:cxn>
                <a:cxn ang="0">
                  <a:pos x="GluePoint2604X" y="GluePoint2604Y"/>
                </a:cxn>
                <a:cxn ang="0">
                  <a:pos x="GluePoint2605X" y="GluePoint2605Y"/>
                </a:cxn>
                <a:cxn ang="0">
                  <a:pos x="GluePoint2606X" y="GluePoint2606Y"/>
                </a:cxn>
                <a:cxn ang="0">
                  <a:pos x="GluePoint2607X" y="GluePoint2607Y"/>
                </a:cxn>
                <a:cxn ang="0">
                  <a:pos x="GluePoint2608X" y="GluePoint2608Y"/>
                </a:cxn>
                <a:cxn ang="0">
                  <a:pos x="GluePoint2609X" y="GluePoint2609Y"/>
                </a:cxn>
                <a:cxn ang="0">
                  <a:pos x="GluePoint2610X" y="GluePoint2610Y"/>
                </a:cxn>
                <a:cxn ang="0">
                  <a:pos x="GluePoint2611X" y="GluePoint2611Y"/>
                </a:cxn>
                <a:cxn ang="0">
                  <a:pos x="GluePoint2612X" y="GluePoint2612Y"/>
                </a:cxn>
                <a:cxn ang="0">
                  <a:pos x="GluePoint2613X" y="GluePoint2613Y"/>
                </a:cxn>
                <a:cxn ang="0">
                  <a:pos x="GluePoint2614X" y="GluePoint2614Y"/>
                </a:cxn>
                <a:cxn ang="0">
                  <a:pos x="GluePoint2615X" y="GluePoint2615Y"/>
                </a:cxn>
                <a:cxn ang="0">
                  <a:pos x="GluePoint2616X" y="GluePoint2616Y"/>
                </a:cxn>
                <a:cxn ang="0">
                  <a:pos x="GluePoint2617X" y="GluePoint2617Y"/>
                </a:cxn>
                <a:cxn ang="0">
                  <a:pos x="GluePoint2618X" y="GluePoint2618Y"/>
                </a:cxn>
                <a:cxn ang="0">
                  <a:pos x="GluePoint2619X" y="GluePoint2619Y"/>
                </a:cxn>
                <a:cxn ang="0">
                  <a:pos x="GluePoint2620X" y="GluePoint2620Y"/>
                </a:cxn>
                <a:cxn ang="0">
                  <a:pos x="GluePoint2621X" y="GluePoint2621Y"/>
                </a:cxn>
                <a:cxn ang="0">
                  <a:pos x="GluePoint2622X" y="GluePoint2622Y"/>
                </a:cxn>
                <a:cxn ang="0">
                  <a:pos x="GluePoint2623X" y="GluePoint2623Y"/>
                </a:cxn>
                <a:cxn ang="0">
                  <a:pos x="GluePoint2624X" y="GluePoint2624Y"/>
                </a:cxn>
                <a:cxn ang="0">
                  <a:pos x="GluePoint2625X" y="GluePoint2625Y"/>
                </a:cxn>
                <a:cxn ang="0">
                  <a:pos x="GluePoint2626X" y="GluePoint2626Y"/>
                </a:cxn>
                <a:cxn ang="0">
                  <a:pos x="GluePoint2627X" y="GluePoint2627Y"/>
                </a:cxn>
                <a:cxn ang="0">
                  <a:pos x="GluePoint2628X" y="GluePoint2628Y"/>
                </a:cxn>
                <a:cxn ang="0">
                  <a:pos x="GluePoint2629X" y="GluePoint2629Y"/>
                </a:cxn>
                <a:cxn ang="0">
                  <a:pos x="GluePoint2630X" y="GluePoint2630Y"/>
                </a:cxn>
                <a:cxn ang="0">
                  <a:pos x="GluePoint2631X" y="GluePoint2631Y"/>
                </a:cxn>
                <a:cxn ang="0">
                  <a:pos x="GluePoint2632X" y="GluePoint2632Y"/>
                </a:cxn>
                <a:cxn ang="0">
                  <a:pos x="GluePoint2633X" y="GluePoint2633Y"/>
                </a:cxn>
                <a:cxn ang="0">
                  <a:pos x="GluePoint2634X" y="GluePoint2634Y"/>
                </a:cxn>
                <a:cxn ang="0">
                  <a:pos x="GluePoint2635X" y="GluePoint2635Y"/>
                </a:cxn>
                <a:cxn ang="0">
                  <a:pos x="GluePoint2636X" y="GluePoint2636Y"/>
                </a:cxn>
                <a:cxn ang="0">
                  <a:pos x="GluePoint2637X" y="GluePoint2637Y"/>
                </a:cxn>
                <a:cxn ang="0">
                  <a:pos x="GluePoint2638X" y="GluePoint2638Y"/>
                </a:cxn>
                <a:cxn ang="0">
                  <a:pos x="GluePoint2639X" y="GluePoint2639Y"/>
                </a:cxn>
                <a:cxn ang="0">
                  <a:pos x="GluePoint2640X" y="GluePoint2640Y"/>
                </a:cxn>
                <a:cxn ang="0">
                  <a:pos x="GluePoint2641X" y="GluePoint2641Y"/>
                </a:cxn>
                <a:cxn ang="0">
                  <a:pos x="GluePoint2642X" y="GluePoint2642Y"/>
                </a:cxn>
                <a:cxn ang="0">
                  <a:pos x="GluePoint2643X" y="GluePoint2643Y"/>
                </a:cxn>
                <a:cxn ang="0">
                  <a:pos x="GluePoint2644X" y="GluePoint2644Y"/>
                </a:cxn>
                <a:cxn ang="0">
                  <a:pos x="GluePoint2645X" y="GluePoint2645Y"/>
                </a:cxn>
                <a:cxn ang="0">
                  <a:pos x="GluePoint2646X" y="GluePoint2646Y"/>
                </a:cxn>
                <a:cxn ang="0">
                  <a:pos x="GluePoint2647X" y="GluePoint2647Y"/>
                </a:cxn>
                <a:cxn ang="0">
                  <a:pos x="GluePoint2648X" y="GluePoint2648Y"/>
                </a:cxn>
                <a:cxn ang="0">
                  <a:pos x="GluePoint2649X" y="GluePoint2649Y"/>
                </a:cxn>
                <a:cxn ang="0">
                  <a:pos x="GluePoint2650X" y="GluePoint2650Y"/>
                </a:cxn>
                <a:cxn ang="0">
                  <a:pos x="GluePoint2651X" y="GluePoint2651Y"/>
                </a:cxn>
                <a:cxn ang="0">
                  <a:pos x="GluePoint2652X" y="GluePoint2652Y"/>
                </a:cxn>
                <a:cxn ang="0">
                  <a:pos x="GluePoint2653X" y="GluePoint2653Y"/>
                </a:cxn>
                <a:cxn ang="0">
                  <a:pos x="GluePoint2654X" y="GluePoint2654Y"/>
                </a:cxn>
                <a:cxn ang="0">
                  <a:pos x="GluePoint2655X" y="GluePoint2655Y"/>
                </a:cxn>
                <a:cxn ang="0">
                  <a:pos x="GluePoint2656X" y="GluePoint2656Y"/>
                </a:cxn>
                <a:cxn ang="0">
                  <a:pos x="GluePoint2657X" y="GluePoint2657Y"/>
                </a:cxn>
                <a:cxn ang="0">
                  <a:pos x="GluePoint2658X" y="GluePoint2658Y"/>
                </a:cxn>
                <a:cxn ang="0">
                  <a:pos x="GluePoint2659X" y="GluePoint2659Y"/>
                </a:cxn>
                <a:cxn ang="0">
                  <a:pos x="GluePoint2660X" y="GluePoint2660Y"/>
                </a:cxn>
                <a:cxn ang="0">
                  <a:pos x="GluePoint2661X" y="GluePoint2661Y"/>
                </a:cxn>
                <a:cxn ang="0">
                  <a:pos x="GluePoint2662X" y="GluePoint2662Y"/>
                </a:cxn>
                <a:cxn ang="0">
                  <a:pos x="GluePoint2663X" y="GluePoint2663Y"/>
                </a:cxn>
                <a:cxn ang="0">
                  <a:pos x="GluePoint2664X" y="GluePoint2664Y"/>
                </a:cxn>
                <a:cxn ang="0">
                  <a:pos x="GluePoint2665X" y="GluePoint2665Y"/>
                </a:cxn>
                <a:cxn ang="0">
                  <a:pos x="GluePoint2666X" y="GluePoint2666Y"/>
                </a:cxn>
                <a:cxn ang="0">
                  <a:pos x="GluePoint2667X" y="GluePoint2667Y"/>
                </a:cxn>
                <a:cxn ang="0">
                  <a:pos x="GluePoint2668X" y="GluePoint2668Y"/>
                </a:cxn>
                <a:cxn ang="0">
                  <a:pos x="GluePoint2669X" y="GluePoint2669Y"/>
                </a:cxn>
                <a:cxn ang="0">
                  <a:pos x="GluePoint2670X" y="GluePoint2670Y"/>
                </a:cxn>
                <a:cxn ang="0">
                  <a:pos x="GluePoint2671X" y="GluePoint2671Y"/>
                </a:cxn>
                <a:cxn ang="0">
                  <a:pos x="GluePoint2672X" y="GluePoint2672Y"/>
                </a:cxn>
                <a:cxn ang="0">
                  <a:pos x="GluePoint2673X" y="GluePoint2673Y"/>
                </a:cxn>
                <a:cxn ang="0">
                  <a:pos x="GluePoint2674X" y="GluePoint2674Y"/>
                </a:cxn>
                <a:cxn ang="0">
                  <a:pos x="GluePoint2675X" y="GluePoint2675Y"/>
                </a:cxn>
                <a:cxn ang="0">
                  <a:pos x="GluePoint2676X" y="GluePoint2676Y"/>
                </a:cxn>
                <a:cxn ang="0">
                  <a:pos x="GluePoint2677X" y="GluePoint2677Y"/>
                </a:cxn>
                <a:cxn ang="0">
                  <a:pos x="GluePoint2678X" y="GluePoint2678Y"/>
                </a:cxn>
                <a:cxn ang="0">
                  <a:pos x="GluePoint2679X" y="GluePoint2679Y"/>
                </a:cxn>
                <a:cxn ang="0">
                  <a:pos x="GluePoint2680X" y="GluePoint2680Y"/>
                </a:cxn>
                <a:cxn ang="0">
                  <a:pos x="GluePoint2681X" y="GluePoint2681Y"/>
                </a:cxn>
                <a:cxn ang="0">
                  <a:pos x="GluePoint2682X" y="GluePoint2682Y"/>
                </a:cxn>
                <a:cxn ang="0">
                  <a:pos x="GluePoint2683X" y="GluePoint2683Y"/>
                </a:cxn>
                <a:cxn ang="0">
                  <a:pos x="GluePoint2684X" y="GluePoint2684Y"/>
                </a:cxn>
                <a:cxn ang="0">
                  <a:pos x="GluePoint2685X" y="GluePoint2685Y"/>
                </a:cxn>
                <a:cxn ang="0">
                  <a:pos x="GluePoint2686X" y="GluePoint2686Y"/>
                </a:cxn>
                <a:cxn ang="0">
                  <a:pos x="GluePoint2687X" y="GluePoint2687Y"/>
                </a:cxn>
                <a:cxn ang="0">
                  <a:pos x="GluePoint2688X" y="GluePoint2688Y"/>
                </a:cxn>
                <a:cxn ang="0">
                  <a:pos x="GluePoint2689X" y="GluePoint2689Y"/>
                </a:cxn>
                <a:cxn ang="0">
                  <a:pos x="GluePoint2690X" y="GluePoint2690Y"/>
                </a:cxn>
                <a:cxn ang="0">
                  <a:pos x="GluePoint2691X" y="GluePoint2691Y"/>
                </a:cxn>
                <a:cxn ang="0">
                  <a:pos x="GluePoint2692X" y="GluePoint2692Y"/>
                </a:cxn>
                <a:cxn ang="0">
                  <a:pos x="GluePoint2693X" y="GluePoint2693Y"/>
                </a:cxn>
                <a:cxn ang="0">
                  <a:pos x="GluePoint2694X" y="GluePoint2694Y"/>
                </a:cxn>
                <a:cxn ang="0">
                  <a:pos x="GluePoint2695X" y="GluePoint2695Y"/>
                </a:cxn>
                <a:cxn ang="0">
                  <a:pos x="GluePoint2696X" y="GluePoint2696Y"/>
                </a:cxn>
                <a:cxn ang="0">
                  <a:pos x="GluePoint2697X" y="GluePoint2697Y"/>
                </a:cxn>
                <a:cxn ang="0">
                  <a:pos x="GluePoint2698X" y="GluePoint2698Y"/>
                </a:cxn>
                <a:cxn ang="0">
                  <a:pos x="GluePoint2699X" y="GluePoint2699Y"/>
                </a:cxn>
                <a:cxn ang="0">
                  <a:pos x="GluePoint2700X" y="GluePoint2700Y"/>
                </a:cxn>
                <a:cxn ang="0">
                  <a:pos x="GluePoint2701X" y="GluePoint2701Y"/>
                </a:cxn>
                <a:cxn ang="0">
                  <a:pos x="GluePoint2702X" y="GluePoint2702Y"/>
                </a:cxn>
                <a:cxn ang="0">
                  <a:pos x="GluePoint2703X" y="GluePoint2703Y"/>
                </a:cxn>
                <a:cxn ang="0">
                  <a:pos x="GluePoint2704X" y="GluePoint2704Y"/>
                </a:cxn>
                <a:cxn ang="0">
                  <a:pos x="GluePoint2705X" y="GluePoint2705Y"/>
                </a:cxn>
                <a:cxn ang="0">
                  <a:pos x="GluePoint2706X" y="GluePoint2706Y"/>
                </a:cxn>
                <a:cxn ang="0">
                  <a:pos x="GluePoint2707X" y="GluePoint2707Y"/>
                </a:cxn>
                <a:cxn ang="0">
                  <a:pos x="GluePoint2708X" y="GluePoint2708Y"/>
                </a:cxn>
                <a:cxn ang="0">
                  <a:pos x="GluePoint2709X" y="GluePoint2709Y"/>
                </a:cxn>
                <a:cxn ang="0">
                  <a:pos x="GluePoint2710X" y="GluePoint2710Y"/>
                </a:cxn>
                <a:cxn ang="0">
                  <a:pos x="GluePoint2711X" y="GluePoint2711Y"/>
                </a:cxn>
                <a:cxn ang="0">
                  <a:pos x="GluePoint2712X" y="GluePoint2712Y"/>
                </a:cxn>
                <a:cxn ang="0">
                  <a:pos x="GluePoint2713X" y="GluePoint2713Y"/>
                </a:cxn>
                <a:cxn ang="0">
                  <a:pos x="GluePoint2714X" y="GluePoint2714Y"/>
                </a:cxn>
                <a:cxn ang="0">
                  <a:pos x="GluePoint2715X" y="GluePoint2715Y"/>
                </a:cxn>
                <a:cxn ang="0">
                  <a:pos x="GluePoint2716X" y="GluePoint2716Y"/>
                </a:cxn>
                <a:cxn ang="0">
                  <a:pos x="GluePoint2717X" y="GluePoint2717Y"/>
                </a:cxn>
                <a:cxn ang="0">
                  <a:pos x="GluePoint2718X" y="GluePoint2718Y"/>
                </a:cxn>
                <a:cxn ang="0">
                  <a:pos x="GluePoint2719X" y="GluePoint2719Y"/>
                </a:cxn>
                <a:cxn ang="0">
                  <a:pos x="GluePoint2720X" y="GluePoint2720Y"/>
                </a:cxn>
                <a:cxn ang="0">
                  <a:pos x="GluePoint2721X" y="GluePoint2721Y"/>
                </a:cxn>
                <a:cxn ang="0">
                  <a:pos x="GluePoint2722X" y="GluePoint2722Y"/>
                </a:cxn>
                <a:cxn ang="0">
                  <a:pos x="GluePoint2723X" y="GluePoint2723Y"/>
                </a:cxn>
                <a:cxn ang="0">
                  <a:pos x="GluePoint2724X" y="GluePoint2724Y"/>
                </a:cxn>
                <a:cxn ang="0">
                  <a:pos x="GluePoint2725X" y="GluePoint2725Y"/>
                </a:cxn>
                <a:cxn ang="0">
                  <a:pos x="GluePoint2726X" y="GluePoint2726Y"/>
                </a:cxn>
                <a:cxn ang="0">
                  <a:pos x="GluePoint2727X" y="GluePoint2727Y"/>
                </a:cxn>
                <a:cxn ang="0">
                  <a:pos x="GluePoint2728X" y="GluePoint2728Y"/>
                </a:cxn>
                <a:cxn ang="0">
                  <a:pos x="GluePoint2729X" y="GluePoint2729Y"/>
                </a:cxn>
                <a:cxn ang="0">
                  <a:pos x="GluePoint2730X" y="GluePoint2730Y"/>
                </a:cxn>
                <a:cxn ang="0">
                  <a:pos x="GluePoint2731X" y="GluePoint2731Y"/>
                </a:cxn>
                <a:cxn ang="0">
                  <a:pos x="GluePoint2732X" y="GluePoint2732Y"/>
                </a:cxn>
                <a:cxn ang="0">
                  <a:pos x="GluePoint2733X" y="GluePoint2733Y"/>
                </a:cxn>
                <a:cxn ang="0">
                  <a:pos x="GluePoint2734X" y="GluePoint2734Y"/>
                </a:cxn>
                <a:cxn ang="0">
                  <a:pos x="GluePoint2735X" y="GluePoint2735Y"/>
                </a:cxn>
                <a:cxn ang="0">
                  <a:pos x="GluePoint2736X" y="GluePoint2736Y"/>
                </a:cxn>
                <a:cxn ang="0">
                  <a:pos x="GluePoint2737X" y="GluePoint2737Y"/>
                </a:cxn>
                <a:cxn ang="0">
                  <a:pos x="GluePoint2738X" y="GluePoint2738Y"/>
                </a:cxn>
                <a:cxn ang="0">
                  <a:pos x="GluePoint2739X" y="GluePoint2739Y"/>
                </a:cxn>
                <a:cxn ang="0">
                  <a:pos x="GluePoint2740X" y="GluePoint2740Y"/>
                </a:cxn>
                <a:cxn ang="0">
                  <a:pos x="GluePoint2741X" y="GluePoint2741Y"/>
                </a:cxn>
                <a:cxn ang="0">
                  <a:pos x="GluePoint2742X" y="GluePoint2742Y"/>
                </a:cxn>
                <a:cxn ang="0">
                  <a:pos x="GluePoint2743X" y="GluePoint2743Y"/>
                </a:cxn>
                <a:cxn ang="0">
                  <a:pos x="GluePoint2744X" y="GluePoint2744Y"/>
                </a:cxn>
                <a:cxn ang="0">
                  <a:pos x="GluePoint2745X" y="GluePoint2745Y"/>
                </a:cxn>
                <a:cxn ang="0">
                  <a:pos x="GluePoint2746X" y="GluePoint2746Y"/>
                </a:cxn>
                <a:cxn ang="0">
                  <a:pos x="GluePoint2747X" y="GluePoint2747Y"/>
                </a:cxn>
                <a:cxn ang="0">
                  <a:pos x="GluePoint2748X" y="GluePoint2748Y"/>
                </a:cxn>
                <a:cxn ang="0">
                  <a:pos x="GluePoint2749X" y="GluePoint2749Y"/>
                </a:cxn>
                <a:cxn ang="0">
                  <a:pos x="GluePoint2750X" y="GluePoint2750Y"/>
                </a:cxn>
                <a:cxn ang="0">
                  <a:pos x="GluePoint2751X" y="GluePoint2751Y"/>
                </a:cxn>
                <a:cxn ang="0">
                  <a:pos x="GluePoint2752X" y="GluePoint2752Y"/>
                </a:cxn>
                <a:cxn ang="0">
                  <a:pos x="GluePoint2753X" y="GluePoint2753Y"/>
                </a:cxn>
                <a:cxn ang="0">
                  <a:pos x="GluePoint2754X" y="GluePoint2754Y"/>
                </a:cxn>
                <a:cxn ang="0">
                  <a:pos x="GluePoint2755X" y="GluePoint2755Y"/>
                </a:cxn>
                <a:cxn ang="0">
                  <a:pos x="GluePoint2756X" y="GluePoint2756Y"/>
                </a:cxn>
                <a:cxn ang="0">
                  <a:pos x="GluePoint2757X" y="GluePoint2757Y"/>
                </a:cxn>
                <a:cxn ang="0">
                  <a:pos x="GluePoint2758X" y="GluePoint2758Y"/>
                </a:cxn>
                <a:cxn ang="0">
                  <a:pos x="GluePoint2759X" y="GluePoint2759Y"/>
                </a:cxn>
                <a:cxn ang="0">
                  <a:pos x="GluePoint2760X" y="GluePoint2760Y"/>
                </a:cxn>
                <a:cxn ang="0">
                  <a:pos x="GluePoint2761X" y="GluePoint2761Y"/>
                </a:cxn>
                <a:cxn ang="0">
                  <a:pos x="GluePoint2762X" y="GluePoint2762Y"/>
                </a:cxn>
                <a:cxn ang="0">
                  <a:pos x="GluePoint2763X" y="GluePoint2763Y"/>
                </a:cxn>
                <a:cxn ang="0">
                  <a:pos x="GluePoint2764X" y="GluePoint2764Y"/>
                </a:cxn>
                <a:cxn ang="0">
                  <a:pos x="GluePoint2765X" y="GluePoint2765Y"/>
                </a:cxn>
                <a:cxn ang="0">
                  <a:pos x="GluePoint2766X" y="GluePoint2766Y"/>
                </a:cxn>
                <a:cxn ang="0">
                  <a:pos x="GluePoint2767X" y="GluePoint2767Y"/>
                </a:cxn>
                <a:cxn ang="0">
                  <a:pos x="GluePoint2768X" y="GluePoint2768Y"/>
                </a:cxn>
                <a:cxn ang="0">
                  <a:pos x="GluePoint2769X" y="GluePoint2769Y"/>
                </a:cxn>
                <a:cxn ang="0">
                  <a:pos x="GluePoint2770X" y="GluePoint2770Y"/>
                </a:cxn>
                <a:cxn ang="0">
                  <a:pos x="GluePoint2771X" y="GluePoint2771Y"/>
                </a:cxn>
                <a:cxn ang="0">
                  <a:pos x="GluePoint2772X" y="GluePoint2772Y"/>
                </a:cxn>
                <a:cxn ang="0">
                  <a:pos x="GluePoint2773X" y="GluePoint2773Y"/>
                </a:cxn>
                <a:cxn ang="0">
                  <a:pos x="GluePoint2774X" y="GluePoint2774Y"/>
                </a:cxn>
                <a:cxn ang="0">
                  <a:pos x="GluePoint2775X" y="GluePoint2775Y"/>
                </a:cxn>
                <a:cxn ang="0">
                  <a:pos x="GluePoint2776X" y="GluePoint2776Y"/>
                </a:cxn>
                <a:cxn ang="0">
                  <a:pos x="GluePoint2777X" y="GluePoint2777Y"/>
                </a:cxn>
                <a:cxn ang="0">
                  <a:pos x="GluePoint2778X" y="GluePoint2778Y"/>
                </a:cxn>
                <a:cxn ang="0">
                  <a:pos x="GluePoint2779X" y="GluePoint2779Y"/>
                </a:cxn>
                <a:cxn ang="0">
                  <a:pos x="GluePoint2780X" y="GluePoint2780Y"/>
                </a:cxn>
                <a:cxn ang="0">
                  <a:pos x="GluePoint2781X" y="GluePoint2781Y"/>
                </a:cxn>
                <a:cxn ang="0">
                  <a:pos x="GluePoint2782X" y="GluePoint2782Y"/>
                </a:cxn>
                <a:cxn ang="0">
                  <a:pos x="GluePoint2783X" y="GluePoint2783Y"/>
                </a:cxn>
                <a:cxn ang="0">
                  <a:pos x="GluePoint2784X" y="GluePoint2784Y"/>
                </a:cxn>
                <a:cxn ang="0">
                  <a:pos x="GluePoint2785X" y="GluePoint2785Y"/>
                </a:cxn>
                <a:cxn ang="0">
                  <a:pos x="GluePoint2786X" y="GluePoint2786Y"/>
                </a:cxn>
                <a:cxn ang="0">
                  <a:pos x="GluePoint2787X" y="GluePoint2787Y"/>
                </a:cxn>
                <a:cxn ang="0">
                  <a:pos x="GluePoint2788X" y="GluePoint2788Y"/>
                </a:cxn>
                <a:cxn ang="0">
                  <a:pos x="GluePoint2789X" y="GluePoint2789Y"/>
                </a:cxn>
                <a:cxn ang="0">
                  <a:pos x="GluePoint2790X" y="GluePoint2790Y"/>
                </a:cxn>
                <a:cxn ang="0">
                  <a:pos x="GluePoint2791X" y="GluePoint2791Y"/>
                </a:cxn>
                <a:cxn ang="0">
                  <a:pos x="GluePoint2792X" y="GluePoint2792Y"/>
                </a:cxn>
                <a:cxn ang="0">
                  <a:pos x="GluePoint2793X" y="GluePoint2793Y"/>
                </a:cxn>
                <a:cxn ang="0">
                  <a:pos x="GluePoint2794X" y="GluePoint2794Y"/>
                </a:cxn>
                <a:cxn ang="0">
                  <a:pos x="GluePoint2795X" y="GluePoint2795Y"/>
                </a:cxn>
                <a:cxn ang="0">
                  <a:pos x="GluePoint2796X" y="GluePoint2796Y"/>
                </a:cxn>
              </a:cxnLst>
              <a:rect l="textAreaLeft" t="textAreaTop" r="textAreaRight" b="textAreaBottom"/>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29" name="Freeform: Shape 19">
              <a:extLst>
                <a:ext uri="{C183D7F6-B498-43B3-948B-1728B52AA6E4}">
                  <adec:decorative xmlns:adec="http://schemas.microsoft.com/office/drawing/2017/decorative" val="1"/>
                </a:ext>
              </a:extLst>
            </p:cNvPr>
            <p:cNvSpPr/>
            <p:nvPr/>
          </p:nvSpPr>
          <p:spPr>
            <a:xfrm>
              <a:off x="1440" y="2390400"/>
              <a:ext cx="611280" cy="1421280"/>
            </a:xfrm>
            <a:custGeom>
              <a:avLst/>
              <a:gdLst>
                <a:gd name="textAreaLeft" fmla="*/ 0 w 611280"/>
                <a:gd name="textAreaRight" fmla="*/ 611640 w 611280"/>
                <a:gd name="textAreaTop" fmla="*/ 0 h 1421280"/>
                <a:gd name="textAreaBottom" fmla="*/ 1421640 h 1421280"/>
                <a:gd name="GluePoint1X" fmla="*/ 0 w 611491"/>
                <a:gd name="GluePoint1Y" fmla="*/ 0 h 1429512"/>
                <a:gd name="GluePoint2X" fmla="*/ 62526 w 611491"/>
                <a:gd name="GluePoint2Y" fmla="*/ 22473 h 1429512"/>
                <a:gd name="GluePoint3X" fmla="*/ 241043 w 611491"/>
                <a:gd name="GluePoint3Y" fmla="*/ 176817 h 1429512"/>
                <a:gd name="GluePoint4X" fmla="*/ 497720 w 611491"/>
                <a:gd name="GluePoint4Y" fmla="*/ 299929 h 1429512"/>
                <a:gd name="GluePoint5X" fmla="*/ 610380 w 611491"/>
                <a:gd name="GluePoint5Y" fmla="*/ 577513 h 1429512"/>
                <a:gd name="GluePoint6X" fmla="*/ 458232 w 611491"/>
                <a:gd name="GluePoint6Y" fmla="*/ 845805 h 1429512"/>
                <a:gd name="GluePoint7X" fmla="*/ 455909 w 611491"/>
                <a:gd name="GluePoint7Y" fmla="*/ 848128 h 1429512"/>
                <a:gd name="GluePoint8X" fmla="*/ 407128 w 611491"/>
                <a:gd name="GluePoint8Y" fmla="*/ 956142 h 1429512"/>
                <a:gd name="GluePoint9X" fmla="*/ 396675 w 611491"/>
                <a:gd name="GluePoint9Y" fmla="*/ 993308 h 1429512"/>
                <a:gd name="GluePoint10X" fmla="*/ 230590 w 611491"/>
                <a:gd name="GluePoint10Y" fmla="*/ 1283668 h 1429512"/>
                <a:gd name="GluePoint11X" fmla="*/ 7730 w 611491"/>
                <a:gd name="GluePoint11Y" fmla="*/ 1427579 h 1429512"/>
                <a:gd name="GluePoint12X" fmla="*/ 0 w 611491"/>
                <a:gd name="GluePoint12Y" fmla="*/ 1429512 h 14295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30" name="Freeform: Shape 20">
              <a:extLst>
                <a:ext uri="{C183D7F6-B498-43B3-948B-1728B52AA6E4}">
                  <adec:decorative xmlns:adec="http://schemas.microsoft.com/office/drawing/2017/decorative" val="1"/>
                </a:ext>
              </a:extLst>
            </p:cNvPr>
            <p:cNvSpPr/>
            <p:nvPr/>
          </p:nvSpPr>
          <p:spPr>
            <a:xfrm>
              <a:off x="3794400" y="0"/>
              <a:ext cx="2423520" cy="1343520"/>
            </a:xfrm>
            <a:custGeom>
              <a:avLst/>
              <a:gdLst>
                <a:gd name="textAreaLeft" fmla="*/ 0 w 2423520"/>
                <a:gd name="textAreaRight" fmla="*/ 2423880 w 2423520"/>
                <a:gd name="textAreaTop" fmla="*/ 0 h 1343520"/>
                <a:gd name="textAreaBottom" fmla="*/ 1343880 h 1343520"/>
                <a:gd name="GluePoint1X" fmla="*/ 37089 w 3015964"/>
                <a:gd name="GluePoint1Y" fmla="*/ 0 h 1681468"/>
                <a:gd name="GluePoint2X" fmla="*/ 3014022 w 3015964"/>
                <a:gd name="GluePoint2Y" fmla="*/ 0 h 1681468"/>
                <a:gd name="GluePoint3X" fmla="*/ 3015964 w 3015964"/>
                <a:gd name="GluePoint3Y" fmla="*/ 52718 h 1681468"/>
                <a:gd name="GluePoint4X" fmla="*/ 2982682 w 3015964"/>
                <a:gd name="GluePoint4Y" fmla="*/ 249186 h 1681468"/>
                <a:gd name="GluePoint5X" fmla="*/ 1789950 w 3015964"/>
                <a:gd name="GluePoint5Y" fmla="*/ 1181800 h 1681468"/>
                <a:gd name="GluePoint6X" fmla="*/ 1536391 w 3015964"/>
                <a:gd name="GluePoint6Y" fmla="*/ 1275909 h 1681468"/>
                <a:gd name="GluePoint7X" fmla="*/ 1257206 w 3015964"/>
                <a:gd name="GluePoint7Y" fmla="*/ 1431287 h 1681468"/>
                <a:gd name="GluePoint8X" fmla="*/ 990871 w 3015964"/>
                <a:gd name="GluePoint8Y" fmla="*/ 1669291 h 1681468"/>
                <a:gd name="GluePoint9X" fmla="*/ 584900 w 3015964"/>
                <a:gd name="GluePoint9Y" fmla="*/ 1589975 h 1681468"/>
                <a:gd name="GluePoint10X" fmla="*/ 32440 w 3015964"/>
                <a:gd name="GluePoint10Y" fmla="*/ 985257 h 1681468"/>
                <a:gd name="GluePoint11X" fmla="*/ 98094 w 3015964"/>
                <a:gd name="GluePoint11Y" fmla="*/ 314136 h 1681468"/>
                <a:gd name="GluePoint12X" fmla="*/ 37491 w 3015964"/>
                <a:gd name="GluePoint12Y" fmla="*/ 8555 h 168146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31" name="Freeform: Shape 21">
              <a:extLst>
                <a:ext uri="{C183D7F6-B498-43B3-948B-1728B52AA6E4}">
                  <adec:decorative xmlns:adec="http://schemas.microsoft.com/office/drawing/2017/decorative" val="1"/>
                </a:ext>
              </a:extLst>
            </p:cNvPr>
            <p:cNvSpPr/>
            <p:nvPr/>
          </p:nvSpPr>
          <p:spPr>
            <a:xfrm>
              <a:off x="10948320" y="0"/>
              <a:ext cx="1241640" cy="2620440"/>
            </a:xfrm>
            <a:custGeom>
              <a:avLst/>
              <a:gdLst>
                <a:gd name="textAreaLeft" fmla="*/ 0 w 1241640"/>
                <a:gd name="textAreaRight" fmla="*/ 1242000 w 1241640"/>
                <a:gd name="textAreaTop" fmla="*/ 0 h 2620440"/>
                <a:gd name="textAreaBottom" fmla="*/ 2620800 h 2620440"/>
                <a:gd name="GluePoint1X" fmla="*/ 48089 w 1242102"/>
                <a:gd name="GluePoint1Y" fmla="*/ 0 h 2635689"/>
                <a:gd name="GluePoint2X" fmla="*/ 1242102 w 1242102"/>
                <a:gd name="GluePoint2Y" fmla="*/ 0 h 2635689"/>
                <a:gd name="GluePoint3X" fmla="*/ 1242102 w 1242102"/>
                <a:gd name="GluePoint3Y" fmla="*/ 2546285 h 2635689"/>
                <a:gd name="GluePoint4X" fmla="*/ 1169982 w 1242102"/>
                <a:gd name="GluePoint4Y" fmla="*/ 2578052 h 2635689"/>
                <a:gd name="GluePoint5X" fmla="*/ 289259 w 1242102"/>
                <a:gd name="GluePoint5Y" fmla="*/ 2399682 h 2635689"/>
                <a:gd name="GluePoint6X" fmla="*/ 77957 w 1242102"/>
                <a:gd name="GluePoint6Y" fmla="*/ 900439 h 2635689"/>
                <a:gd name="GluePoint7X" fmla="*/ 123236 w 1242102"/>
                <a:gd name="GluePoint7Y" fmla="*/ 633796 h 2635689"/>
                <a:gd name="GluePoint8X" fmla="*/ 128267 w 1242102"/>
                <a:gd name="GluePoint8Y" fmla="*/ 314326 h 2635689"/>
                <a:gd name="GluePoint9X" fmla="*/ 44729 w 1242102"/>
                <a:gd name="GluePoint9Y" fmla="*/ 16426 h 263568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Lst>
              <a:rect l="textAreaLeft" t="textAreaTop" r="textAreaRight" b="textAreaBottom"/>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232" name="Freeform: Shape 22">
              <a:extLst>
                <a:ext uri="{C183D7F6-B498-43B3-948B-1728B52AA6E4}">
                  <adec:decorative xmlns:adec="http://schemas.microsoft.com/office/drawing/2017/decorative" val="1"/>
                </a:ext>
              </a:extLst>
            </p:cNvPr>
            <p:cNvSpPr/>
            <p:nvPr/>
          </p:nvSpPr>
          <p:spPr>
            <a:xfrm>
              <a:off x="1440" y="0"/>
              <a:ext cx="1577520" cy="979920"/>
            </a:xfrm>
            <a:custGeom>
              <a:avLst/>
              <a:gdLst>
                <a:gd name="textAreaLeft" fmla="*/ 0 w 1577520"/>
                <a:gd name="textAreaRight" fmla="*/ 1577880 w 1577520"/>
                <a:gd name="textAreaTop" fmla="*/ 0 h 979920"/>
                <a:gd name="textAreaBottom" fmla="*/ 980280 h 979920"/>
                <a:gd name="GluePoint1X" fmla="*/ 117137 w 1471018"/>
                <a:gd name="GluePoint1Y" fmla="*/ 759920 h 795676"/>
                <a:gd name="GluePoint2X" fmla="*/ 130429 w 1471018"/>
                <a:gd name="GluePoint2Y" fmla="*/ 768654 h 795676"/>
                <a:gd name="GluePoint3X" fmla="*/ 124353 w 1471018"/>
                <a:gd name="GluePoint3Y" fmla="*/ 792959 h 795676"/>
                <a:gd name="GluePoint4X" fmla="*/ 100048 w 1471018"/>
                <a:gd name="GluePoint4Y" fmla="*/ 786883 h 795676"/>
                <a:gd name="GluePoint5X" fmla="*/ 106124 w 1471018"/>
                <a:gd name="GluePoint5Y" fmla="*/ 762578 h 795676"/>
                <a:gd name="GluePoint6X" fmla="*/ 117137 w 1471018"/>
                <a:gd name="GluePoint6Y" fmla="*/ 759920 h 795676"/>
                <a:gd name="GluePoint7X" fmla="*/ 220419 w 1471018"/>
                <a:gd name="GluePoint7Y" fmla="*/ 753844 h 795676"/>
                <a:gd name="GluePoint8X" fmla="*/ 233710 w 1471018"/>
                <a:gd name="GluePoint8Y" fmla="*/ 762578 h 795676"/>
                <a:gd name="GluePoint9X" fmla="*/ 227634 w 1471018"/>
                <a:gd name="GluePoint9Y" fmla="*/ 786883 h 795676"/>
                <a:gd name="GluePoint10X" fmla="*/ 203329 w 1471018"/>
                <a:gd name="GluePoint10Y" fmla="*/ 780807 h 795676"/>
                <a:gd name="GluePoint11X" fmla="*/ 209405 w 1471018"/>
                <a:gd name="GluePoint11Y" fmla="*/ 756502 h 795676"/>
                <a:gd name="GluePoint12X" fmla="*/ 220419 w 1471018"/>
                <a:gd name="GluePoint12Y" fmla="*/ 753844 h 795676"/>
                <a:gd name="GluePoint13X" fmla="*/ 25999 w 1471018"/>
                <a:gd name="GluePoint13Y" fmla="*/ 741691 h 795676"/>
                <a:gd name="GluePoint14X" fmla="*/ 39290 w 1471018"/>
                <a:gd name="GluePoint14Y" fmla="*/ 750425 h 795676"/>
                <a:gd name="GluePoint15X" fmla="*/ 33214 w 1471018"/>
                <a:gd name="GluePoint15Y" fmla="*/ 774730 h 795676"/>
                <a:gd name="GluePoint16X" fmla="*/ 8909 w 1471018"/>
                <a:gd name="GluePoint16Y" fmla="*/ 768654 h 795676"/>
                <a:gd name="GluePoint17X" fmla="*/ 14985 w 1471018"/>
                <a:gd name="GluePoint17Y" fmla="*/ 744349 h 795676"/>
                <a:gd name="GluePoint18X" fmla="*/ 25999 w 1471018"/>
                <a:gd name="GluePoint18Y" fmla="*/ 741691 h 795676"/>
                <a:gd name="GluePoint19X" fmla="*/ 329796 w 1471018"/>
                <a:gd name="GluePoint19Y" fmla="*/ 735615 h 795676"/>
                <a:gd name="GluePoint20X" fmla="*/ 343088 w 1471018"/>
                <a:gd name="GluePoint20Y" fmla="*/ 744349 h 795676"/>
                <a:gd name="GluePoint21X" fmla="*/ 337012 w 1471018"/>
                <a:gd name="GluePoint21Y" fmla="*/ 768654 h 795676"/>
                <a:gd name="GluePoint22X" fmla="*/ 312707 w 1471018"/>
                <a:gd name="GluePoint22Y" fmla="*/ 762578 h 795676"/>
                <a:gd name="GluePoint23X" fmla="*/ 318783 w 1471018"/>
                <a:gd name="GluePoint23Y" fmla="*/ 738273 h 795676"/>
                <a:gd name="GluePoint24X" fmla="*/ 329796 w 1471018"/>
                <a:gd name="GluePoint24Y" fmla="*/ 735615 h 795676"/>
                <a:gd name="GluePoint25X" fmla="*/ 442198 w 1471018"/>
                <a:gd name="GluePoint25Y" fmla="*/ 702197 h 795676"/>
                <a:gd name="GluePoint26X" fmla="*/ 455488 w 1471018"/>
                <a:gd name="GluePoint26Y" fmla="*/ 710931 h 795676"/>
                <a:gd name="GluePoint27X" fmla="*/ 449413 w 1471018"/>
                <a:gd name="GluePoint27Y" fmla="*/ 735236 h 795676"/>
                <a:gd name="GluePoint28X" fmla="*/ 425110 w 1471018"/>
                <a:gd name="GluePoint28Y" fmla="*/ 729160 h 795676"/>
                <a:gd name="GluePoint29X" fmla="*/ 431186 w 1471018"/>
                <a:gd name="GluePoint29Y" fmla="*/ 704855 h 795676"/>
                <a:gd name="GluePoint30X" fmla="*/ 442198 w 1471018"/>
                <a:gd name="GluePoint30Y" fmla="*/ 702197 h 795676"/>
                <a:gd name="GluePoint31X" fmla="*/ 542453 w 1471018"/>
                <a:gd name="GluePoint31Y" fmla="*/ 668778 h 795676"/>
                <a:gd name="GluePoint32X" fmla="*/ 555745 w 1471018"/>
                <a:gd name="GluePoint32Y" fmla="*/ 677512 h 795676"/>
                <a:gd name="GluePoint33X" fmla="*/ 549669 w 1471018"/>
                <a:gd name="GluePoint33Y" fmla="*/ 701817 h 795676"/>
                <a:gd name="GluePoint34X" fmla="*/ 525364 w 1471018"/>
                <a:gd name="GluePoint34Y" fmla="*/ 695741 h 795676"/>
                <a:gd name="GluePoint35X" fmla="*/ 531440 w 1471018"/>
                <a:gd name="GluePoint35Y" fmla="*/ 671436 h 795676"/>
                <a:gd name="GluePoint36X" fmla="*/ 542453 w 1471018"/>
                <a:gd name="GluePoint36Y" fmla="*/ 668778 h 795676"/>
                <a:gd name="GluePoint37X" fmla="*/ 132328 w 1471018"/>
                <a:gd name="GluePoint37Y" fmla="*/ 650549 h 795676"/>
                <a:gd name="GluePoint38X" fmla="*/ 145620 w 1471018"/>
                <a:gd name="GluePoint38Y" fmla="*/ 659283 h 795676"/>
                <a:gd name="GluePoint39X" fmla="*/ 139544 w 1471018"/>
                <a:gd name="GluePoint39Y" fmla="*/ 683588 h 795676"/>
                <a:gd name="GluePoint40X" fmla="*/ 115239 w 1471018"/>
                <a:gd name="GluePoint40Y" fmla="*/ 677512 h 795676"/>
                <a:gd name="GluePoint41X" fmla="*/ 121315 w 1471018"/>
                <a:gd name="GluePoint41Y" fmla="*/ 653207 h 795676"/>
                <a:gd name="GluePoint42X" fmla="*/ 132328 w 1471018"/>
                <a:gd name="GluePoint42Y" fmla="*/ 650549 h 795676"/>
                <a:gd name="GluePoint43X" fmla="*/ 642709 w 1471018"/>
                <a:gd name="GluePoint43Y" fmla="*/ 641435 h 795676"/>
                <a:gd name="GluePoint44X" fmla="*/ 656001 w 1471018"/>
                <a:gd name="GluePoint44Y" fmla="*/ 650169 h 795676"/>
                <a:gd name="GluePoint45X" fmla="*/ 649925 w 1471018"/>
                <a:gd name="GluePoint45Y" fmla="*/ 674474 h 795676"/>
                <a:gd name="GluePoint46X" fmla="*/ 625620 w 1471018"/>
                <a:gd name="GluePoint46Y" fmla="*/ 668398 h 795676"/>
                <a:gd name="GluePoint47X" fmla="*/ 631696 w 1471018"/>
                <a:gd name="GluePoint47Y" fmla="*/ 644093 h 795676"/>
                <a:gd name="GluePoint48X" fmla="*/ 642709 w 1471018"/>
                <a:gd name="GluePoint48Y" fmla="*/ 641435 h 795676"/>
                <a:gd name="GluePoint49X" fmla="*/ 235618 w 1471018"/>
                <a:gd name="GluePoint49Y" fmla="*/ 641435 h 795676"/>
                <a:gd name="GluePoint50X" fmla="*/ 248910 w 1471018"/>
                <a:gd name="GluePoint50Y" fmla="*/ 650169 h 795676"/>
                <a:gd name="GluePoint51X" fmla="*/ 242833 w 1471018"/>
                <a:gd name="GluePoint51Y" fmla="*/ 674474 h 795676"/>
                <a:gd name="GluePoint52X" fmla="*/ 218529 w 1471018"/>
                <a:gd name="GluePoint52Y" fmla="*/ 668398 h 795676"/>
                <a:gd name="GluePoint53X" fmla="*/ 224605 w 1471018"/>
                <a:gd name="GluePoint53Y" fmla="*/ 644093 h 795676"/>
                <a:gd name="GluePoint54X" fmla="*/ 235618 w 1471018"/>
                <a:gd name="GluePoint54Y" fmla="*/ 641435 h 795676"/>
                <a:gd name="GluePoint55X" fmla="*/ 338904 w 1471018"/>
                <a:gd name="GluePoint55Y" fmla="*/ 629283 h 795676"/>
                <a:gd name="GluePoint56X" fmla="*/ 352196 w 1471018"/>
                <a:gd name="GluePoint56Y" fmla="*/ 638017 h 795676"/>
                <a:gd name="GluePoint57X" fmla="*/ 346120 w 1471018"/>
                <a:gd name="GluePoint57Y" fmla="*/ 662322 h 795676"/>
                <a:gd name="GluePoint58X" fmla="*/ 321815 w 1471018"/>
                <a:gd name="GluePoint58Y" fmla="*/ 656246 h 795676"/>
                <a:gd name="GluePoint59X" fmla="*/ 327891 w 1471018"/>
                <a:gd name="GluePoint59Y" fmla="*/ 631941 h 795676"/>
                <a:gd name="GluePoint60X" fmla="*/ 338904 w 1471018"/>
                <a:gd name="GluePoint60Y" fmla="*/ 629283 h 795676"/>
                <a:gd name="GluePoint61X" fmla="*/ 32070 w 1471018"/>
                <a:gd name="GluePoint61Y" fmla="*/ 601940 h 795676"/>
                <a:gd name="GluePoint62X" fmla="*/ 45361 w 1471018"/>
                <a:gd name="GluePoint62Y" fmla="*/ 610674 h 795676"/>
                <a:gd name="GluePoint63X" fmla="*/ 39285 w 1471018"/>
                <a:gd name="GluePoint63Y" fmla="*/ 634979 h 795676"/>
                <a:gd name="GluePoint64X" fmla="*/ 14981 w 1471018"/>
                <a:gd name="GluePoint64Y" fmla="*/ 628903 h 795676"/>
                <a:gd name="GluePoint65X" fmla="*/ 21056 w 1471018"/>
                <a:gd name="GluePoint65Y" fmla="*/ 604598 h 795676"/>
                <a:gd name="GluePoint66X" fmla="*/ 32070 w 1471018"/>
                <a:gd name="GluePoint66Y" fmla="*/ 601940 h 795676"/>
                <a:gd name="GluePoint67X" fmla="*/ 752079 w 1471018"/>
                <a:gd name="GluePoint67Y" fmla="*/ 586750 h 795676"/>
                <a:gd name="GluePoint68X" fmla="*/ 765371 w 1471018"/>
                <a:gd name="GluePoint68Y" fmla="*/ 595484 h 795676"/>
                <a:gd name="GluePoint69X" fmla="*/ 759295 w 1471018"/>
                <a:gd name="GluePoint69Y" fmla="*/ 619789 h 795676"/>
                <a:gd name="GluePoint70X" fmla="*/ 734990 w 1471018"/>
                <a:gd name="GluePoint70Y" fmla="*/ 613713 h 795676"/>
                <a:gd name="GluePoint71X" fmla="*/ 741066 w 1471018"/>
                <a:gd name="GluePoint71Y" fmla="*/ 589408 h 795676"/>
                <a:gd name="GluePoint72X" fmla="*/ 752079 w 1471018"/>
                <a:gd name="GluePoint72Y" fmla="*/ 586750 h 795676"/>
                <a:gd name="GluePoint73X" fmla="*/ 436123 w 1471018"/>
                <a:gd name="GluePoint73Y" fmla="*/ 583712 h 795676"/>
                <a:gd name="GluePoint74X" fmla="*/ 449413 w 1471018"/>
                <a:gd name="GluePoint74Y" fmla="*/ 592446 h 795676"/>
                <a:gd name="GluePoint75X" fmla="*/ 443339 w 1471018"/>
                <a:gd name="GluePoint75Y" fmla="*/ 616751 h 795676"/>
                <a:gd name="GluePoint76X" fmla="*/ 419039 w 1471018"/>
                <a:gd name="GluePoint76Y" fmla="*/ 610675 h 795676"/>
                <a:gd name="GluePoint77X" fmla="*/ 425114 w 1471018"/>
                <a:gd name="GluePoint77Y" fmla="*/ 586370 h 795676"/>
                <a:gd name="GluePoint78X" fmla="*/ 436123 w 1471018"/>
                <a:gd name="GluePoint78Y" fmla="*/ 583712 h 795676"/>
                <a:gd name="GluePoint79X" fmla="*/ 548529 w 1471018"/>
                <a:gd name="GluePoint79Y" fmla="*/ 556370 h 795676"/>
                <a:gd name="GluePoint80X" fmla="*/ 561821 w 1471018"/>
                <a:gd name="GluePoint80Y" fmla="*/ 565104 h 795676"/>
                <a:gd name="GluePoint81X" fmla="*/ 555745 w 1471018"/>
                <a:gd name="GluePoint81Y" fmla="*/ 589409 h 795676"/>
                <a:gd name="GluePoint82X" fmla="*/ 531440 w 1471018"/>
                <a:gd name="GluePoint82Y" fmla="*/ 583333 h 795676"/>
                <a:gd name="GluePoint83X" fmla="*/ 537516 w 1471018"/>
                <a:gd name="GluePoint83Y" fmla="*/ 559028 h 795676"/>
                <a:gd name="GluePoint84X" fmla="*/ 548529 w 1471018"/>
                <a:gd name="GluePoint84Y" fmla="*/ 556370 h 795676"/>
                <a:gd name="GluePoint85X" fmla="*/ 852335 w 1471018"/>
                <a:gd name="GluePoint85Y" fmla="*/ 550293 h 795676"/>
                <a:gd name="GluePoint86X" fmla="*/ 865627 w 1471018"/>
                <a:gd name="GluePoint86Y" fmla="*/ 559027 h 795676"/>
                <a:gd name="GluePoint87X" fmla="*/ 859551 w 1471018"/>
                <a:gd name="GluePoint87Y" fmla="*/ 583332 h 795676"/>
                <a:gd name="GluePoint88X" fmla="*/ 835246 w 1471018"/>
                <a:gd name="GluePoint88Y" fmla="*/ 577256 h 795676"/>
                <a:gd name="GluePoint89X" fmla="*/ 841322 w 1471018"/>
                <a:gd name="GluePoint89Y" fmla="*/ 552951 h 795676"/>
                <a:gd name="GluePoint90X" fmla="*/ 852335 w 1471018"/>
                <a:gd name="GluePoint90Y" fmla="*/ 550293 h 795676"/>
                <a:gd name="GluePoint91X" fmla="*/ 667013 w 1471018"/>
                <a:gd name="GluePoint91Y" fmla="*/ 532065 h 795676"/>
                <a:gd name="GluePoint92X" fmla="*/ 680305 w 1471018"/>
                <a:gd name="GluePoint92Y" fmla="*/ 540799 h 795676"/>
                <a:gd name="GluePoint93X" fmla="*/ 674229 w 1471018"/>
                <a:gd name="GluePoint93Y" fmla="*/ 565104 h 795676"/>
                <a:gd name="GluePoint94X" fmla="*/ 649924 w 1471018"/>
                <a:gd name="GluePoint94Y" fmla="*/ 559028 h 795676"/>
                <a:gd name="GluePoint95X" fmla="*/ 656000 w 1471018"/>
                <a:gd name="GluePoint95Y" fmla="*/ 534723 h 795676"/>
                <a:gd name="GluePoint96X" fmla="*/ 667013 w 1471018"/>
                <a:gd name="GluePoint96Y" fmla="*/ 532065 h 795676"/>
                <a:gd name="GluePoint97X" fmla="*/ 126251 w 1471018"/>
                <a:gd name="GluePoint97Y" fmla="*/ 532065 h 795676"/>
                <a:gd name="GluePoint98X" fmla="*/ 139543 w 1471018"/>
                <a:gd name="GluePoint98Y" fmla="*/ 540799 h 795676"/>
                <a:gd name="GluePoint99X" fmla="*/ 133467 w 1471018"/>
                <a:gd name="GluePoint99Y" fmla="*/ 565104 h 795676"/>
                <a:gd name="GluePoint100X" fmla="*/ 109162 w 1471018"/>
                <a:gd name="GluePoint100Y" fmla="*/ 559028 h 795676"/>
                <a:gd name="GluePoint101X" fmla="*/ 115238 w 1471018"/>
                <a:gd name="GluePoint101Y" fmla="*/ 534723 h 795676"/>
                <a:gd name="GluePoint102X" fmla="*/ 126251 w 1471018"/>
                <a:gd name="GluePoint102Y" fmla="*/ 532065 h 795676"/>
                <a:gd name="GluePoint103X" fmla="*/ 226503 w 1471018"/>
                <a:gd name="GluePoint103Y" fmla="*/ 529027 h 795676"/>
                <a:gd name="GluePoint104X" fmla="*/ 239794 w 1471018"/>
                <a:gd name="GluePoint104Y" fmla="*/ 537761 h 795676"/>
                <a:gd name="GluePoint105X" fmla="*/ 233718 w 1471018"/>
                <a:gd name="GluePoint105Y" fmla="*/ 562066 h 795676"/>
                <a:gd name="GluePoint106X" fmla="*/ 209414 w 1471018"/>
                <a:gd name="GluePoint106Y" fmla="*/ 555990 h 795676"/>
                <a:gd name="GluePoint107X" fmla="*/ 215490 w 1471018"/>
                <a:gd name="GluePoint107Y" fmla="*/ 531685 h 795676"/>
                <a:gd name="GluePoint108X" fmla="*/ 226503 w 1471018"/>
                <a:gd name="GluePoint108Y" fmla="*/ 529027 h 795676"/>
                <a:gd name="GluePoint109X" fmla="*/ 332836 w 1471018"/>
                <a:gd name="GluePoint109Y" fmla="*/ 519913 h 795676"/>
                <a:gd name="GluePoint110X" fmla="*/ 346128 w 1471018"/>
                <a:gd name="GluePoint110Y" fmla="*/ 528647 h 795676"/>
                <a:gd name="GluePoint111X" fmla="*/ 340052 w 1471018"/>
                <a:gd name="GluePoint111Y" fmla="*/ 552952 h 795676"/>
                <a:gd name="GluePoint112X" fmla="*/ 315748 w 1471018"/>
                <a:gd name="GluePoint112Y" fmla="*/ 546876 h 795676"/>
                <a:gd name="GluePoint113X" fmla="*/ 321823 w 1471018"/>
                <a:gd name="GluePoint113Y" fmla="*/ 522571 h 795676"/>
                <a:gd name="GluePoint114X" fmla="*/ 332836 w 1471018"/>
                <a:gd name="GluePoint114Y" fmla="*/ 519913 h 795676"/>
                <a:gd name="GluePoint115X" fmla="*/ 7768 w 1471018"/>
                <a:gd name="GluePoint115Y" fmla="*/ 507761 h 795676"/>
                <a:gd name="GluePoint116X" fmla="*/ 21060 w 1471018"/>
                <a:gd name="GluePoint116Y" fmla="*/ 516495 h 795676"/>
                <a:gd name="GluePoint117X" fmla="*/ 14984 w 1471018"/>
                <a:gd name="GluePoint117Y" fmla="*/ 540800 h 795676"/>
                <a:gd name="GluePoint118X" fmla="*/ 2831 w 1471018"/>
                <a:gd name="GluePoint118Y" fmla="*/ 543458 h 795676"/>
                <a:gd name="GluePoint119X" fmla="*/ 0 w 1471018"/>
                <a:gd name="GluePoint119Y" fmla="*/ 541423 h 795676"/>
                <a:gd name="GluePoint120X" fmla="*/ 0 w 1471018"/>
                <a:gd name="GluePoint120Y" fmla="*/ 509636 h 795676"/>
                <a:gd name="GluePoint121X" fmla="*/ 946515 w 1471018"/>
                <a:gd name="GluePoint121Y" fmla="*/ 486494 h 795676"/>
                <a:gd name="GluePoint122X" fmla="*/ 959807 w 1471018"/>
                <a:gd name="GluePoint122Y" fmla="*/ 495228 h 795676"/>
                <a:gd name="GluePoint123X" fmla="*/ 953731 w 1471018"/>
                <a:gd name="GluePoint123Y" fmla="*/ 519533 h 795676"/>
                <a:gd name="GluePoint124X" fmla="*/ 929426 w 1471018"/>
                <a:gd name="GluePoint124Y" fmla="*/ 513457 h 795676"/>
                <a:gd name="GluePoint125X" fmla="*/ 935502 w 1471018"/>
                <a:gd name="GluePoint125Y" fmla="*/ 489152 h 795676"/>
                <a:gd name="GluePoint126X" fmla="*/ 946515 w 1471018"/>
                <a:gd name="GluePoint126Y" fmla="*/ 486494 h 795676"/>
                <a:gd name="GluePoint127X" fmla="*/ 457386 w 1471018"/>
                <a:gd name="GluePoint127Y" fmla="*/ 483456 h 795676"/>
                <a:gd name="GluePoint128X" fmla="*/ 470679 w 1471018"/>
                <a:gd name="GluePoint128Y" fmla="*/ 492190 h 795676"/>
                <a:gd name="GluePoint129X" fmla="*/ 464601 w 1471018"/>
                <a:gd name="GluePoint129Y" fmla="*/ 516495 h 795676"/>
                <a:gd name="GluePoint130X" fmla="*/ 440300 w 1471018"/>
                <a:gd name="GluePoint130Y" fmla="*/ 510419 h 795676"/>
                <a:gd name="GluePoint131X" fmla="*/ 446374 w 1471018"/>
                <a:gd name="GluePoint131Y" fmla="*/ 486114 h 795676"/>
                <a:gd name="GluePoint132X" fmla="*/ 457386 w 1471018"/>
                <a:gd name="GluePoint132Y" fmla="*/ 483456 h 795676"/>
                <a:gd name="GluePoint133X" fmla="*/ 821954 w 1471018"/>
                <a:gd name="GluePoint133Y" fmla="*/ 456114 h 795676"/>
                <a:gd name="GluePoint134X" fmla="*/ 835246 w 1471018"/>
                <a:gd name="GluePoint134Y" fmla="*/ 464848 h 795676"/>
                <a:gd name="GluePoint135X" fmla="*/ 829170 w 1471018"/>
                <a:gd name="GluePoint135Y" fmla="*/ 489153 h 795676"/>
                <a:gd name="GluePoint136X" fmla="*/ 804865 w 1471018"/>
                <a:gd name="GluePoint136Y" fmla="*/ 483077 h 795676"/>
                <a:gd name="GluePoint137X" fmla="*/ 810941 w 1471018"/>
                <a:gd name="GluePoint137Y" fmla="*/ 458772 h 795676"/>
                <a:gd name="GluePoint138X" fmla="*/ 821954 w 1471018"/>
                <a:gd name="GluePoint138Y" fmla="*/ 456114 h 795676"/>
                <a:gd name="GluePoint139X" fmla="*/ 584986 w 1471018"/>
                <a:gd name="GluePoint139Y" fmla="*/ 456114 h 795676"/>
                <a:gd name="GluePoint140X" fmla="*/ 598278 w 1471018"/>
                <a:gd name="GluePoint140Y" fmla="*/ 464848 h 795676"/>
                <a:gd name="GluePoint141X" fmla="*/ 592202 w 1471018"/>
                <a:gd name="GluePoint141Y" fmla="*/ 489153 h 795676"/>
                <a:gd name="GluePoint142X" fmla="*/ 567897 w 1471018"/>
                <a:gd name="GluePoint142Y" fmla="*/ 483077 h 795676"/>
                <a:gd name="GluePoint143X" fmla="*/ 573973 w 1471018"/>
                <a:gd name="GluePoint143Y" fmla="*/ 458772 h 795676"/>
                <a:gd name="GluePoint144X" fmla="*/ 584986 w 1471018"/>
                <a:gd name="GluePoint144Y" fmla="*/ 456114 h 795676"/>
                <a:gd name="GluePoint145X" fmla="*/ 718660 w 1471018"/>
                <a:gd name="GluePoint145Y" fmla="*/ 443961 h 795676"/>
                <a:gd name="GluePoint146X" fmla="*/ 731952 w 1471018"/>
                <a:gd name="GluePoint146Y" fmla="*/ 452695 h 795676"/>
                <a:gd name="GluePoint147X" fmla="*/ 725876 w 1471018"/>
                <a:gd name="GluePoint147Y" fmla="*/ 477000 h 795676"/>
                <a:gd name="GluePoint148X" fmla="*/ 701571 w 1471018"/>
                <a:gd name="GluePoint148Y" fmla="*/ 470924 h 795676"/>
                <a:gd name="GluePoint149X" fmla="*/ 707647 w 1471018"/>
                <a:gd name="GluePoint149Y" fmla="*/ 446619 h 795676"/>
                <a:gd name="GluePoint150X" fmla="*/ 718660 w 1471018"/>
                <a:gd name="GluePoint150Y" fmla="*/ 443961 h 795676"/>
                <a:gd name="GluePoint151X" fmla="*/ 1016390 w 1471018"/>
                <a:gd name="GluePoint151Y" fmla="*/ 425733 h 795676"/>
                <a:gd name="GluePoint152X" fmla="*/ 1029681 w 1471018"/>
                <a:gd name="GluePoint152Y" fmla="*/ 434467 h 795676"/>
                <a:gd name="GluePoint153X" fmla="*/ 1023605 w 1471018"/>
                <a:gd name="GluePoint153Y" fmla="*/ 458772 h 795676"/>
                <a:gd name="GluePoint154X" fmla="*/ 999301 w 1471018"/>
                <a:gd name="GluePoint154Y" fmla="*/ 452696 h 795676"/>
                <a:gd name="GluePoint155X" fmla="*/ 1005377 w 1471018"/>
                <a:gd name="GluePoint155Y" fmla="*/ 428391 h 795676"/>
                <a:gd name="GluePoint156X" fmla="*/ 1016390 w 1471018"/>
                <a:gd name="GluePoint156Y" fmla="*/ 425733 h 795676"/>
                <a:gd name="GluePoint157X" fmla="*/ 250806 w 1471018"/>
                <a:gd name="GluePoint157Y" fmla="*/ 416619 h 795676"/>
                <a:gd name="GluePoint158X" fmla="*/ 264098 w 1471018"/>
                <a:gd name="GluePoint158Y" fmla="*/ 425353 h 795676"/>
                <a:gd name="GluePoint159X" fmla="*/ 258022 w 1471018"/>
                <a:gd name="GluePoint159Y" fmla="*/ 449658 h 795676"/>
                <a:gd name="GluePoint160X" fmla="*/ 233717 w 1471018"/>
                <a:gd name="GluePoint160Y" fmla="*/ 443582 h 795676"/>
                <a:gd name="GluePoint161X" fmla="*/ 239793 w 1471018"/>
                <a:gd name="GluePoint161Y" fmla="*/ 419277 h 795676"/>
                <a:gd name="GluePoint162X" fmla="*/ 250806 w 1471018"/>
                <a:gd name="GluePoint162Y" fmla="*/ 416619 h 795676"/>
                <a:gd name="GluePoint163X" fmla="*/ 144467 w 1471018"/>
                <a:gd name="GluePoint163Y" fmla="*/ 416619 h 795676"/>
                <a:gd name="GluePoint164X" fmla="*/ 157759 w 1471018"/>
                <a:gd name="GluePoint164Y" fmla="*/ 425353 h 795676"/>
                <a:gd name="GluePoint165X" fmla="*/ 151683 w 1471018"/>
                <a:gd name="GluePoint165Y" fmla="*/ 449658 h 795676"/>
                <a:gd name="GluePoint166X" fmla="*/ 127378 w 1471018"/>
                <a:gd name="GluePoint166Y" fmla="*/ 443582 h 795676"/>
                <a:gd name="GluePoint167X" fmla="*/ 133454 w 1471018"/>
                <a:gd name="GluePoint167Y" fmla="*/ 419277 h 795676"/>
                <a:gd name="GluePoint168X" fmla="*/ 144467 w 1471018"/>
                <a:gd name="GluePoint168Y" fmla="*/ 416619 h 795676"/>
                <a:gd name="GluePoint169X" fmla="*/ 29033 w 1471018"/>
                <a:gd name="GluePoint169Y" fmla="*/ 416619 h 795676"/>
                <a:gd name="GluePoint170X" fmla="*/ 42324 w 1471018"/>
                <a:gd name="GluePoint170Y" fmla="*/ 425353 h 795676"/>
                <a:gd name="GluePoint171X" fmla="*/ 36248 w 1471018"/>
                <a:gd name="GluePoint171Y" fmla="*/ 449658 h 795676"/>
                <a:gd name="GluePoint172X" fmla="*/ 11944 w 1471018"/>
                <a:gd name="GluePoint172Y" fmla="*/ 443582 h 795676"/>
                <a:gd name="GluePoint173X" fmla="*/ 18020 w 1471018"/>
                <a:gd name="GluePoint173Y" fmla="*/ 419277 h 795676"/>
                <a:gd name="GluePoint174X" fmla="*/ 29033 w 1471018"/>
                <a:gd name="GluePoint174Y" fmla="*/ 416619 h 795676"/>
                <a:gd name="GluePoint175X" fmla="*/ 360172 w 1471018"/>
                <a:gd name="GluePoint175Y" fmla="*/ 410543 h 795676"/>
                <a:gd name="GluePoint176X" fmla="*/ 373464 w 1471018"/>
                <a:gd name="GluePoint176Y" fmla="*/ 419277 h 795676"/>
                <a:gd name="GluePoint177X" fmla="*/ 367388 w 1471018"/>
                <a:gd name="GluePoint177Y" fmla="*/ 443582 h 795676"/>
                <a:gd name="GluePoint178X" fmla="*/ 343083 w 1471018"/>
                <a:gd name="GluePoint178Y" fmla="*/ 437506 h 795676"/>
                <a:gd name="GluePoint179X" fmla="*/ 349159 w 1471018"/>
                <a:gd name="GluePoint179Y" fmla="*/ 413201 h 795676"/>
                <a:gd name="GluePoint180X" fmla="*/ 360172 w 1471018"/>
                <a:gd name="GluePoint180Y" fmla="*/ 410543 h 795676"/>
                <a:gd name="GluePoint181X" fmla="*/ 1110570 w 1471018"/>
                <a:gd name="GluePoint181Y" fmla="*/ 389276 h 795676"/>
                <a:gd name="GluePoint182X" fmla="*/ 1123862 w 1471018"/>
                <a:gd name="GluePoint182Y" fmla="*/ 398010 h 795676"/>
                <a:gd name="GluePoint183X" fmla="*/ 1117786 w 1471018"/>
                <a:gd name="GluePoint183Y" fmla="*/ 422315 h 795676"/>
                <a:gd name="GluePoint184X" fmla="*/ 1093481 w 1471018"/>
                <a:gd name="GluePoint184Y" fmla="*/ 416239 h 795676"/>
                <a:gd name="GluePoint185X" fmla="*/ 1099557 w 1471018"/>
                <a:gd name="GluePoint185Y" fmla="*/ 391934 h 795676"/>
                <a:gd name="GluePoint186X" fmla="*/ 1110570 w 1471018"/>
                <a:gd name="GluePoint186Y" fmla="*/ 389276 h 795676"/>
                <a:gd name="GluePoint187X" fmla="*/ 490806 w 1471018"/>
                <a:gd name="GluePoint187Y" fmla="*/ 383200 h 795676"/>
                <a:gd name="GluePoint188X" fmla="*/ 504098 w 1471018"/>
                <a:gd name="GluePoint188Y" fmla="*/ 391934 h 795676"/>
                <a:gd name="GluePoint189X" fmla="*/ 498022 w 1471018"/>
                <a:gd name="GluePoint189Y" fmla="*/ 416239 h 795676"/>
                <a:gd name="GluePoint190X" fmla="*/ 473717 w 1471018"/>
                <a:gd name="GluePoint190Y" fmla="*/ 410163 h 795676"/>
                <a:gd name="GluePoint191X" fmla="*/ 479793 w 1471018"/>
                <a:gd name="GluePoint191Y" fmla="*/ 385858 h 795676"/>
                <a:gd name="GluePoint192X" fmla="*/ 490806 w 1471018"/>
                <a:gd name="GluePoint192Y" fmla="*/ 383200 h 795676"/>
                <a:gd name="GluePoint193X" fmla="*/ 900944 w 1471018"/>
                <a:gd name="GluePoint193Y" fmla="*/ 380162 h 795676"/>
                <a:gd name="GluePoint194X" fmla="*/ 914236 w 1471018"/>
                <a:gd name="GluePoint194Y" fmla="*/ 388896 h 795676"/>
                <a:gd name="GluePoint195X" fmla="*/ 908160 w 1471018"/>
                <a:gd name="GluePoint195Y" fmla="*/ 413201 h 795676"/>
                <a:gd name="GluePoint196X" fmla="*/ 883855 w 1471018"/>
                <a:gd name="GluePoint196Y" fmla="*/ 407125 h 795676"/>
                <a:gd name="GluePoint197X" fmla="*/ 889931 w 1471018"/>
                <a:gd name="GluePoint197Y" fmla="*/ 382820 h 795676"/>
                <a:gd name="GluePoint198X" fmla="*/ 900944 w 1471018"/>
                <a:gd name="GluePoint198Y" fmla="*/ 380162 h 795676"/>
                <a:gd name="GluePoint199X" fmla="*/ 618404 w 1471018"/>
                <a:gd name="GluePoint199Y" fmla="*/ 361934 h 795676"/>
                <a:gd name="GluePoint200X" fmla="*/ 631696 w 1471018"/>
                <a:gd name="GluePoint200Y" fmla="*/ 370668 h 795676"/>
                <a:gd name="GluePoint201X" fmla="*/ 625620 w 1471018"/>
                <a:gd name="GluePoint201Y" fmla="*/ 394973 h 795676"/>
                <a:gd name="GluePoint202X" fmla="*/ 601315 w 1471018"/>
                <a:gd name="GluePoint202Y" fmla="*/ 388897 h 795676"/>
                <a:gd name="GluePoint203X" fmla="*/ 607391 w 1471018"/>
                <a:gd name="GluePoint203Y" fmla="*/ 364592 h 795676"/>
                <a:gd name="GluePoint204X" fmla="*/ 618404 w 1471018"/>
                <a:gd name="GluePoint204Y" fmla="*/ 361934 h 795676"/>
                <a:gd name="GluePoint205X" fmla="*/ 749041 w 1471018"/>
                <a:gd name="GluePoint205Y" fmla="*/ 355858 h 795676"/>
                <a:gd name="GluePoint206X" fmla="*/ 762333 w 1471018"/>
                <a:gd name="GluePoint206Y" fmla="*/ 364592 h 795676"/>
                <a:gd name="GluePoint207X" fmla="*/ 756257 w 1471018"/>
                <a:gd name="GluePoint207Y" fmla="*/ 388897 h 795676"/>
                <a:gd name="GluePoint208X" fmla="*/ 731952 w 1471018"/>
                <a:gd name="GluePoint208Y" fmla="*/ 382821 h 795676"/>
                <a:gd name="GluePoint209X" fmla="*/ 738028 w 1471018"/>
                <a:gd name="GluePoint209Y" fmla="*/ 358516 h 795676"/>
                <a:gd name="GluePoint210X" fmla="*/ 749041 w 1471018"/>
                <a:gd name="GluePoint210Y" fmla="*/ 355858 h 795676"/>
                <a:gd name="GluePoint211X" fmla="*/ 10801 w 1471018"/>
                <a:gd name="GluePoint211Y" fmla="*/ 334591 h 795676"/>
                <a:gd name="GluePoint212X" fmla="*/ 24093 w 1471018"/>
                <a:gd name="GluePoint212Y" fmla="*/ 343325 h 795676"/>
                <a:gd name="GluePoint213X" fmla="*/ 18017 w 1471018"/>
                <a:gd name="GluePoint213Y" fmla="*/ 367630 h 795676"/>
                <a:gd name="GluePoint214X" fmla="*/ 5865 w 1471018"/>
                <a:gd name="GluePoint214Y" fmla="*/ 370288 h 795676"/>
                <a:gd name="GluePoint215X" fmla="*/ 0 w 1471018"/>
                <a:gd name="GluePoint215Y" fmla="*/ 366073 h 795676"/>
                <a:gd name="GluePoint216X" fmla="*/ 0 w 1471018"/>
                <a:gd name="GluePoint216Y" fmla="*/ 337198 h 795676"/>
                <a:gd name="GluePoint217X" fmla="*/ 1213864 w 1471018"/>
                <a:gd name="GluePoint217Y" fmla="*/ 313325 h 795676"/>
                <a:gd name="GluePoint218X" fmla="*/ 1227156 w 1471018"/>
                <a:gd name="GluePoint218Y" fmla="*/ 322059 h 795676"/>
                <a:gd name="GluePoint219X" fmla="*/ 1221080 w 1471018"/>
                <a:gd name="GluePoint219Y" fmla="*/ 346364 h 795676"/>
                <a:gd name="GluePoint220X" fmla="*/ 1196775 w 1471018"/>
                <a:gd name="GluePoint220Y" fmla="*/ 340288 h 795676"/>
                <a:gd name="GluePoint221X" fmla="*/ 1202851 w 1471018"/>
                <a:gd name="GluePoint221Y" fmla="*/ 315983 h 795676"/>
                <a:gd name="GluePoint222X" fmla="*/ 1213864 w 1471018"/>
                <a:gd name="GluePoint222Y" fmla="*/ 313325 h 795676"/>
                <a:gd name="GluePoint223X" fmla="*/ 211313 w 1471018"/>
                <a:gd name="GluePoint223Y" fmla="*/ 313325 h 795676"/>
                <a:gd name="GluePoint224X" fmla="*/ 224605 w 1471018"/>
                <a:gd name="GluePoint224Y" fmla="*/ 322059 h 795676"/>
                <a:gd name="GluePoint225X" fmla="*/ 218529 w 1471018"/>
                <a:gd name="GluePoint225Y" fmla="*/ 346364 h 795676"/>
                <a:gd name="GluePoint226X" fmla="*/ 194224 w 1471018"/>
                <a:gd name="GluePoint226Y" fmla="*/ 340288 h 795676"/>
                <a:gd name="GluePoint227X" fmla="*/ 200300 w 1471018"/>
                <a:gd name="GluePoint227Y" fmla="*/ 315983 h 795676"/>
                <a:gd name="GluePoint228X" fmla="*/ 211313 w 1471018"/>
                <a:gd name="GluePoint228Y" fmla="*/ 313325 h 795676"/>
                <a:gd name="GluePoint229X" fmla="*/ 314600 w 1471018"/>
                <a:gd name="GluePoint229Y" fmla="*/ 301172 h 795676"/>
                <a:gd name="GluePoint230X" fmla="*/ 327892 w 1471018"/>
                <a:gd name="GluePoint230Y" fmla="*/ 309906 h 795676"/>
                <a:gd name="GluePoint231X" fmla="*/ 321816 w 1471018"/>
                <a:gd name="GluePoint231Y" fmla="*/ 334211 h 795676"/>
                <a:gd name="GluePoint232X" fmla="*/ 297511 w 1471018"/>
                <a:gd name="GluePoint232Y" fmla="*/ 328135 h 795676"/>
                <a:gd name="GluePoint233X" fmla="*/ 303587 w 1471018"/>
                <a:gd name="GluePoint233Y" fmla="*/ 303830 h 795676"/>
                <a:gd name="GluePoint234X" fmla="*/ 314600 w 1471018"/>
                <a:gd name="GluePoint234Y" fmla="*/ 301172 h 795676"/>
                <a:gd name="GluePoint235X" fmla="*/ 982972 w 1471018"/>
                <a:gd name="GluePoint235Y" fmla="*/ 298134 h 795676"/>
                <a:gd name="GluePoint236X" fmla="*/ 996264 w 1471018"/>
                <a:gd name="GluePoint236Y" fmla="*/ 306868 h 795676"/>
                <a:gd name="GluePoint237X" fmla="*/ 990188 w 1471018"/>
                <a:gd name="GluePoint237Y" fmla="*/ 331173 h 795676"/>
                <a:gd name="GluePoint238X" fmla="*/ 965883 w 1471018"/>
                <a:gd name="GluePoint238Y" fmla="*/ 325097 h 795676"/>
                <a:gd name="GluePoint239X" fmla="*/ 971959 w 1471018"/>
                <a:gd name="GluePoint239Y" fmla="*/ 300792 h 795676"/>
                <a:gd name="GluePoint240X" fmla="*/ 982972 w 1471018"/>
                <a:gd name="GluePoint240Y" fmla="*/ 298134 h 795676"/>
                <a:gd name="GluePoint241X" fmla="*/ 417898 w 1471018"/>
                <a:gd name="GluePoint241Y" fmla="*/ 298134 h 795676"/>
                <a:gd name="GluePoint242X" fmla="*/ 431187 w 1471018"/>
                <a:gd name="GluePoint242Y" fmla="*/ 306868 h 795676"/>
                <a:gd name="GluePoint243X" fmla="*/ 425112 w 1471018"/>
                <a:gd name="GluePoint243Y" fmla="*/ 331173 h 795676"/>
                <a:gd name="GluePoint244X" fmla="*/ 400806 w 1471018"/>
                <a:gd name="GluePoint244Y" fmla="*/ 325097 h 795676"/>
                <a:gd name="GluePoint245X" fmla="*/ 406884 w 1471018"/>
                <a:gd name="GluePoint245Y" fmla="*/ 300792 h 795676"/>
                <a:gd name="GluePoint246X" fmla="*/ 417898 w 1471018"/>
                <a:gd name="GluePoint246Y" fmla="*/ 298134 h 795676"/>
                <a:gd name="GluePoint247X" fmla="*/ 858411 w 1471018"/>
                <a:gd name="GluePoint247Y" fmla="*/ 295096 h 795676"/>
                <a:gd name="GluePoint248X" fmla="*/ 871703 w 1471018"/>
                <a:gd name="GluePoint248Y" fmla="*/ 303830 h 795676"/>
                <a:gd name="GluePoint249X" fmla="*/ 865627 w 1471018"/>
                <a:gd name="GluePoint249Y" fmla="*/ 328135 h 795676"/>
                <a:gd name="GluePoint250X" fmla="*/ 841322 w 1471018"/>
                <a:gd name="GluePoint250Y" fmla="*/ 322059 h 795676"/>
                <a:gd name="GluePoint251X" fmla="*/ 847398 w 1471018"/>
                <a:gd name="GluePoint251Y" fmla="*/ 297754 h 795676"/>
                <a:gd name="GluePoint252X" fmla="*/ 858411 w 1471018"/>
                <a:gd name="GluePoint252Y" fmla="*/ 295096 h 795676"/>
                <a:gd name="GluePoint253X" fmla="*/ 1095380 w 1471018"/>
                <a:gd name="GluePoint253Y" fmla="*/ 292058 h 795676"/>
                <a:gd name="GluePoint254X" fmla="*/ 1108672 w 1471018"/>
                <a:gd name="GluePoint254Y" fmla="*/ 300792 h 795676"/>
                <a:gd name="GluePoint255X" fmla="*/ 1102596 w 1471018"/>
                <a:gd name="GluePoint255Y" fmla="*/ 325097 h 795676"/>
                <a:gd name="GluePoint256X" fmla="*/ 1078291 w 1471018"/>
                <a:gd name="GluePoint256Y" fmla="*/ 319021 h 795676"/>
                <a:gd name="GluePoint257X" fmla="*/ 1084367 w 1471018"/>
                <a:gd name="GluePoint257Y" fmla="*/ 294716 h 795676"/>
                <a:gd name="GluePoint258X" fmla="*/ 1095380 w 1471018"/>
                <a:gd name="GluePoint258Y" fmla="*/ 292058 h 795676"/>
                <a:gd name="GluePoint259X" fmla="*/ 108024 w 1471018"/>
                <a:gd name="GluePoint259Y" fmla="*/ 289020 h 795676"/>
                <a:gd name="GluePoint260X" fmla="*/ 121316 w 1471018"/>
                <a:gd name="GluePoint260Y" fmla="*/ 297754 h 795676"/>
                <a:gd name="GluePoint261X" fmla="*/ 115240 w 1471018"/>
                <a:gd name="GluePoint261Y" fmla="*/ 322059 h 795676"/>
                <a:gd name="GluePoint262X" fmla="*/ 90935 w 1471018"/>
                <a:gd name="GluePoint262Y" fmla="*/ 315983 h 795676"/>
                <a:gd name="GluePoint263X" fmla="*/ 97011 w 1471018"/>
                <a:gd name="GluePoint263Y" fmla="*/ 291678 h 795676"/>
                <a:gd name="GluePoint264X" fmla="*/ 108024 w 1471018"/>
                <a:gd name="GluePoint264Y" fmla="*/ 289020 h 795676"/>
                <a:gd name="GluePoint265X" fmla="*/ 533338 w 1471018"/>
                <a:gd name="GluePoint265Y" fmla="*/ 270792 h 795676"/>
                <a:gd name="GluePoint266X" fmla="*/ 546630 w 1471018"/>
                <a:gd name="GluePoint266Y" fmla="*/ 279526 h 795676"/>
                <a:gd name="GluePoint267X" fmla="*/ 540554 w 1471018"/>
                <a:gd name="GluePoint267Y" fmla="*/ 303831 h 795676"/>
                <a:gd name="GluePoint268X" fmla="*/ 516251 w 1471018"/>
                <a:gd name="GluePoint268Y" fmla="*/ 297755 h 795676"/>
                <a:gd name="GluePoint269X" fmla="*/ 522328 w 1471018"/>
                <a:gd name="GluePoint269Y" fmla="*/ 273450 h 795676"/>
                <a:gd name="GluePoint270X" fmla="*/ 533338 w 1471018"/>
                <a:gd name="GluePoint270Y" fmla="*/ 270792 h 795676"/>
                <a:gd name="GluePoint271X" fmla="*/ 633594 w 1471018"/>
                <a:gd name="GluePoint271Y" fmla="*/ 261678 h 795676"/>
                <a:gd name="GluePoint272X" fmla="*/ 646886 w 1471018"/>
                <a:gd name="GluePoint272Y" fmla="*/ 270412 h 795676"/>
                <a:gd name="GluePoint273X" fmla="*/ 640810 w 1471018"/>
                <a:gd name="GluePoint273Y" fmla="*/ 294717 h 795676"/>
                <a:gd name="GluePoint274X" fmla="*/ 616505 w 1471018"/>
                <a:gd name="GluePoint274Y" fmla="*/ 288641 h 795676"/>
                <a:gd name="GluePoint275X" fmla="*/ 622581 w 1471018"/>
                <a:gd name="GluePoint275Y" fmla="*/ 264336 h 795676"/>
                <a:gd name="GluePoint276X" fmla="*/ 633594 w 1471018"/>
                <a:gd name="GluePoint276Y" fmla="*/ 261678 h 795676"/>
                <a:gd name="GluePoint277X" fmla="*/ 746003 w 1471018"/>
                <a:gd name="GluePoint277Y" fmla="*/ 258640 h 795676"/>
                <a:gd name="GluePoint278X" fmla="*/ 759295 w 1471018"/>
                <a:gd name="GluePoint278Y" fmla="*/ 267374 h 795676"/>
                <a:gd name="GluePoint279X" fmla="*/ 753219 w 1471018"/>
                <a:gd name="GluePoint279Y" fmla="*/ 291679 h 795676"/>
                <a:gd name="GluePoint280X" fmla="*/ 728914 w 1471018"/>
                <a:gd name="GluePoint280Y" fmla="*/ 285603 h 795676"/>
                <a:gd name="GluePoint281X" fmla="*/ 734990 w 1471018"/>
                <a:gd name="GluePoint281Y" fmla="*/ 261298 h 795676"/>
                <a:gd name="GluePoint282X" fmla="*/ 746003 w 1471018"/>
                <a:gd name="GluePoint282Y" fmla="*/ 258640 h 795676"/>
                <a:gd name="GluePoint283X" fmla="*/ 1301968 w 1471018"/>
                <a:gd name="GluePoint283Y" fmla="*/ 225221 h 795676"/>
                <a:gd name="GluePoint284X" fmla="*/ 1315260 w 1471018"/>
                <a:gd name="GluePoint284Y" fmla="*/ 233955 h 795676"/>
                <a:gd name="GluePoint285X" fmla="*/ 1309184 w 1471018"/>
                <a:gd name="GluePoint285Y" fmla="*/ 258260 h 795676"/>
                <a:gd name="GluePoint286X" fmla="*/ 1284879 w 1471018"/>
                <a:gd name="GluePoint286Y" fmla="*/ 252184 h 795676"/>
                <a:gd name="GluePoint287X" fmla="*/ 1290955 w 1471018"/>
                <a:gd name="GluePoint287Y" fmla="*/ 227879 h 795676"/>
                <a:gd name="GluePoint288X" fmla="*/ 1301968 w 1471018"/>
                <a:gd name="GluePoint288Y" fmla="*/ 225221 h 795676"/>
                <a:gd name="GluePoint289X" fmla="*/ 7756 w 1471018"/>
                <a:gd name="GluePoint289Y" fmla="*/ 225221 h 795676"/>
                <a:gd name="GluePoint290X" fmla="*/ 21048 w 1471018"/>
                <a:gd name="GluePoint290Y" fmla="*/ 233955 h 795676"/>
                <a:gd name="GluePoint291X" fmla="*/ 14972 w 1471018"/>
                <a:gd name="GluePoint291Y" fmla="*/ 258260 h 795676"/>
                <a:gd name="GluePoint292X" fmla="*/ 2819 w 1471018"/>
                <a:gd name="GluePoint292Y" fmla="*/ 260918 h 795676"/>
                <a:gd name="GluePoint293X" fmla="*/ 0 w 1471018"/>
                <a:gd name="GluePoint293Y" fmla="*/ 258892 h 795676"/>
                <a:gd name="GluePoint294X" fmla="*/ 0 w 1471018"/>
                <a:gd name="GluePoint294Y" fmla="*/ 227093 h 795676"/>
                <a:gd name="GluePoint295X" fmla="*/ 180938 w 1471018"/>
                <a:gd name="GluePoint295Y" fmla="*/ 210031 h 795676"/>
                <a:gd name="GluePoint296X" fmla="*/ 194229 w 1471018"/>
                <a:gd name="GluePoint296Y" fmla="*/ 218765 h 795676"/>
                <a:gd name="GluePoint297X" fmla="*/ 188153 w 1471018"/>
                <a:gd name="GluePoint297Y" fmla="*/ 243070 h 795676"/>
                <a:gd name="GluePoint298X" fmla="*/ 163849 w 1471018"/>
                <a:gd name="GluePoint298Y" fmla="*/ 236994 h 795676"/>
                <a:gd name="GluePoint299X" fmla="*/ 169925 w 1471018"/>
                <a:gd name="GluePoint299Y" fmla="*/ 212689 h 795676"/>
                <a:gd name="GluePoint300X" fmla="*/ 180938 w 1471018"/>
                <a:gd name="GluePoint300Y" fmla="*/ 210031 h 795676"/>
                <a:gd name="GluePoint301X" fmla="*/ 1183484 w 1471018"/>
                <a:gd name="GluePoint301Y" fmla="*/ 203954 h 795676"/>
                <a:gd name="GluePoint302X" fmla="*/ 1196776 w 1471018"/>
                <a:gd name="GluePoint302Y" fmla="*/ 212688 h 795676"/>
                <a:gd name="GluePoint303X" fmla="*/ 1190700 w 1471018"/>
                <a:gd name="GluePoint303Y" fmla="*/ 236993 h 795676"/>
                <a:gd name="GluePoint304X" fmla="*/ 1166395 w 1471018"/>
                <a:gd name="GluePoint304Y" fmla="*/ 230917 h 795676"/>
                <a:gd name="GluePoint305X" fmla="*/ 1172471 w 1471018"/>
                <a:gd name="GluePoint305Y" fmla="*/ 206612 h 795676"/>
                <a:gd name="GluePoint306X" fmla="*/ 1183484 w 1471018"/>
                <a:gd name="GluePoint306Y" fmla="*/ 203954 h 795676"/>
                <a:gd name="GluePoint307X" fmla="*/ 946515 w 1471018"/>
                <a:gd name="GluePoint307Y" fmla="*/ 197878 h 795676"/>
                <a:gd name="GluePoint308X" fmla="*/ 959807 w 1471018"/>
                <a:gd name="GluePoint308Y" fmla="*/ 206612 h 795676"/>
                <a:gd name="GluePoint309X" fmla="*/ 953731 w 1471018"/>
                <a:gd name="GluePoint309Y" fmla="*/ 230917 h 795676"/>
                <a:gd name="GluePoint310X" fmla="*/ 929426 w 1471018"/>
                <a:gd name="GluePoint310Y" fmla="*/ 224841 h 795676"/>
                <a:gd name="GluePoint311X" fmla="*/ 935502 w 1471018"/>
                <a:gd name="GluePoint311Y" fmla="*/ 200536 h 795676"/>
                <a:gd name="GluePoint312X" fmla="*/ 946515 w 1471018"/>
                <a:gd name="GluePoint312Y" fmla="*/ 197878 h 795676"/>
                <a:gd name="GluePoint313X" fmla="*/ 466501 w 1471018"/>
                <a:gd name="GluePoint313Y" fmla="*/ 197878 h 795676"/>
                <a:gd name="GluePoint314X" fmla="*/ 479793 w 1471018"/>
                <a:gd name="GluePoint314Y" fmla="*/ 206612 h 795676"/>
                <a:gd name="GluePoint315X" fmla="*/ 473717 w 1471018"/>
                <a:gd name="GluePoint315Y" fmla="*/ 230917 h 795676"/>
                <a:gd name="GluePoint316X" fmla="*/ 449412 w 1471018"/>
                <a:gd name="GluePoint316Y" fmla="*/ 224841 h 795676"/>
                <a:gd name="GluePoint317X" fmla="*/ 455486 w 1471018"/>
                <a:gd name="GluePoint317Y" fmla="*/ 200536 h 795676"/>
                <a:gd name="GluePoint318X" fmla="*/ 466501 w 1471018"/>
                <a:gd name="GluePoint318Y" fmla="*/ 197878 h 795676"/>
                <a:gd name="GluePoint319X" fmla="*/ 323717 w 1471018"/>
                <a:gd name="GluePoint319Y" fmla="*/ 197878 h 795676"/>
                <a:gd name="GluePoint320X" fmla="*/ 337009 w 1471018"/>
                <a:gd name="GluePoint320Y" fmla="*/ 206612 h 795676"/>
                <a:gd name="GluePoint321X" fmla="*/ 330933 w 1471018"/>
                <a:gd name="GluePoint321Y" fmla="*/ 230917 h 795676"/>
                <a:gd name="GluePoint322X" fmla="*/ 306628 w 1471018"/>
                <a:gd name="GluePoint322Y" fmla="*/ 224841 h 795676"/>
                <a:gd name="GluePoint323X" fmla="*/ 312704 w 1471018"/>
                <a:gd name="GluePoint323Y" fmla="*/ 200536 h 795676"/>
                <a:gd name="GluePoint324X" fmla="*/ 323717 w 1471018"/>
                <a:gd name="GluePoint324Y" fmla="*/ 197878 h 795676"/>
                <a:gd name="GluePoint325X" fmla="*/ 1074113 w 1471018"/>
                <a:gd name="GluePoint325Y" fmla="*/ 188764 h 795676"/>
                <a:gd name="GluePoint326X" fmla="*/ 1087405 w 1471018"/>
                <a:gd name="GluePoint326Y" fmla="*/ 197498 h 795676"/>
                <a:gd name="GluePoint327X" fmla="*/ 1081329 w 1471018"/>
                <a:gd name="GluePoint327Y" fmla="*/ 221803 h 795676"/>
                <a:gd name="GluePoint328X" fmla="*/ 1057024 w 1471018"/>
                <a:gd name="GluePoint328Y" fmla="*/ 215727 h 795676"/>
                <a:gd name="GluePoint329X" fmla="*/ 1063100 w 1471018"/>
                <a:gd name="GluePoint329Y" fmla="*/ 191422 h 795676"/>
                <a:gd name="GluePoint330X" fmla="*/ 1074113 w 1471018"/>
                <a:gd name="GluePoint330Y" fmla="*/ 188764 h 795676"/>
                <a:gd name="GluePoint331X" fmla="*/ 846259 w 1471018"/>
                <a:gd name="GluePoint331Y" fmla="*/ 188764 h 795676"/>
                <a:gd name="GluePoint332X" fmla="*/ 859551 w 1471018"/>
                <a:gd name="GluePoint332Y" fmla="*/ 197498 h 795676"/>
                <a:gd name="GluePoint333X" fmla="*/ 853475 w 1471018"/>
                <a:gd name="GluePoint333Y" fmla="*/ 221803 h 795676"/>
                <a:gd name="GluePoint334X" fmla="*/ 829170 w 1471018"/>
                <a:gd name="GluePoint334Y" fmla="*/ 215727 h 795676"/>
                <a:gd name="GluePoint335X" fmla="*/ 835246 w 1471018"/>
                <a:gd name="GluePoint335Y" fmla="*/ 191422 h 795676"/>
                <a:gd name="GluePoint336X" fmla="*/ 846259 w 1471018"/>
                <a:gd name="GluePoint336Y" fmla="*/ 188764 h 795676"/>
                <a:gd name="GluePoint337X" fmla="*/ 694356 w 1471018"/>
                <a:gd name="GluePoint337Y" fmla="*/ 164460 h 795676"/>
                <a:gd name="GluePoint338X" fmla="*/ 707648 w 1471018"/>
                <a:gd name="GluePoint338Y" fmla="*/ 173194 h 795676"/>
                <a:gd name="GluePoint339X" fmla="*/ 701572 w 1471018"/>
                <a:gd name="GluePoint339Y" fmla="*/ 197499 h 795676"/>
                <a:gd name="GluePoint340X" fmla="*/ 677267 w 1471018"/>
                <a:gd name="GluePoint340Y" fmla="*/ 191423 h 795676"/>
                <a:gd name="GluePoint341X" fmla="*/ 683343 w 1471018"/>
                <a:gd name="GluePoint341Y" fmla="*/ 167118 h 795676"/>
                <a:gd name="GluePoint342X" fmla="*/ 694356 w 1471018"/>
                <a:gd name="GluePoint342Y" fmla="*/ 164460 h 795676"/>
                <a:gd name="GluePoint343X" fmla="*/ 77635 w 1471018"/>
                <a:gd name="GluePoint343Y" fmla="*/ 152307 h 795676"/>
                <a:gd name="GluePoint344X" fmla="*/ 90926 w 1471018"/>
                <a:gd name="GluePoint344Y" fmla="*/ 161041 h 795676"/>
                <a:gd name="GluePoint345X" fmla="*/ 84851 w 1471018"/>
                <a:gd name="GluePoint345Y" fmla="*/ 185346 h 795676"/>
                <a:gd name="GluePoint346X" fmla="*/ 60546 w 1471018"/>
                <a:gd name="GluePoint346Y" fmla="*/ 179270 h 795676"/>
                <a:gd name="GluePoint347X" fmla="*/ 66622 w 1471018"/>
                <a:gd name="GluePoint347Y" fmla="*/ 154965 h 795676"/>
                <a:gd name="GluePoint348X" fmla="*/ 77635 w 1471018"/>
                <a:gd name="GluePoint348Y" fmla="*/ 152307 h 795676"/>
                <a:gd name="GluePoint349X" fmla="*/ 1377919 w 1471018"/>
                <a:gd name="GluePoint349Y" fmla="*/ 146231 h 795676"/>
                <a:gd name="GluePoint350X" fmla="*/ 1391211 w 1471018"/>
                <a:gd name="GluePoint350Y" fmla="*/ 154965 h 795676"/>
                <a:gd name="GluePoint351X" fmla="*/ 1385135 w 1471018"/>
                <a:gd name="GluePoint351Y" fmla="*/ 179270 h 795676"/>
                <a:gd name="GluePoint352X" fmla="*/ 1360830 w 1471018"/>
                <a:gd name="GluePoint352Y" fmla="*/ 173194 h 795676"/>
                <a:gd name="GluePoint353X" fmla="*/ 1366906 w 1471018"/>
                <a:gd name="GluePoint353Y" fmla="*/ 148889 h 795676"/>
                <a:gd name="GluePoint354X" fmla="*/ 1377919 w 1471018"/>
                <a:gd name="GluePoint354Y" fmla="*/ 146231 h 795676"/>
                <a:gd name="GluePoint355X" fmla="*/ 588024 w 1471018"/>
                <a:gd name="GluePoint355Y" fmla="*/ 143193 h 795676"/>
                <a:gd name="GluePoint356X" fmla="*/ 601316 w 1471018"/>
                <a:gd name="GluePoint356Y" fmla="*/ 151927 h 795676"/>
                <a:gd name="GluePoint357X" fmla="*/ 595240 w 1471018"/>
                <a:gd name="GluePoint357Y" fmla="*/ 176232 h 795676"/>
                <a:gd name="GluePoint358X" fmla="*/ 570935 w 1471018"/>
                <a:gd name="GluePoint358Y" fmla="*/ 170156 h 795676"/>
                <a:gd name="GluePoint359X" fmla="*/ 577011 w 1471018"/>
                <a:gd name="GluePoint359Y" fmla="*/ 145851 h 795676"/>
                <a:gd name="GluePoint360X" fmla="*/ 588024 w 1471018"/>
                <a:gd name="GluePoint360Y" fmla="*/ 143193 h 795676"/>
                <a:gd name="GluePoint361X" fmla="*/ 241687 w 1471018"/>
                <a:gd name="GluePoint361Y" fmla="*/ 128003 h 795676"/>
                <a:gd name="GluePoint362X" fmla="*/ 254979 w 1471018"/>
                <a:gd name="GluePoint362Y" fmla="*/ 136737 h 795676"/>
                <a:gd name="GluePoint363X" fmla="*/ 248903 w 1471018"/>
                <a:gd name="GluePoint363Y" fmla="*/ 161042 h 795676"/>
                <a:gd name="GluePoint364X" fmla="*/ 224598 w 1471018"/>
                <a:gd name="GluePoint364Y" fmla="*/ 154966 h 795676"/>
                <a:gd name="GluePoint365X" fmla="*/ 230674 w 1471018"/>
                <a:gd name="GluePoint365Y" fmla="*/ 130661 h 795676"/>
                <a:gd name="GluePoint366X" fmla="*/ 241687 w 1471018"/>
                <a:gd name="GluePoint366Y" fmla="*/ 128003 h 795676"/>
                <a:gd name="GluePoint367X" fmla="*/ 1259435 w 1471018"/>
                <a:gd name="GluePoint367Y" fmla="*/ 124965 h 795676"/>
                <a:gd name="GluePoint368X" fmla="*/ 1272727 w 1471018"/>
                <a:gd name="GluePoint368Y" fmla="*/ 133699 h 795676"/>
                <a:gd name="GluePoint369X" fmla="*/ 1266651 w 1471018"/>
                <a:gd name="GluePoint369Y" fmla="*/ 158004 h 795676"/>
                <a:gd name="GluePoint370X" fmla="*/ 1242346 w 1471018"/>
                <a:gd name="GluePoint370Y" fmla="*/ 151928 h 795676"/>
                <a:gd name="GluePoint371X" fmla="*/ 1248422 w 1471018"/>
                <a:gd name="GluePoint371Y" fmla="*/ 127623 h 795676"/>
                <a:gd name="GluePoint372X" fmla="*/ 1259435 w 1471018"/>
                <a:gd name="GluePoint372Y" fmla="*/ 124965 h 795676"/>
                <a:gd name="GluePoint373X" fmla="*/ 399672 w 1471018"/>
                <a:gd name="GluePoint373Y" fmla="*/ 118889 h 795676"/>
                <a:gd name="GluePoint374X" fmla="*/ 412966 w 1471018"/>
                <a:gd name="GluePoint374Y" fmla="*/ 127623 h 795676"/>
                <a:gd name="GluePoint375X" fmla="*/ 406890 w 1471018"/>
                <a:gd name="GluePoint375Y" fmla="*/ 151928 h 795676"/>
                <a:gd name="GluePoint376X" fmla="*/ 382584 w 1471018"/>
                <a:gd name="GluePoint376Y" fmla="*/ 145852 h 795676"/>
                <a:gd name="GluePoint377X" fmla="*/ 388658 w 1471018"/>
                <a:gd name="GluePoint377Y" fmla="*/ 121547 h 795676"/>
                <a:gd name="GluePoint378X" fmla="*/ 399672 w 1471018"/>
                <a:gd name="GluePoint378Y" fmla="*/ 118889 h 795676"/>
                <a:gd name="GluePoint379X" fmla="*/ 1004238 w 1471018"/>
                <a:gd name="GluePoint379Y" fmla="*/ 112813 h 795676"/>
                <a:gd name="GluePoint380X" fmla="*/ 1017530 w 1471018"/>
                <a:gd name="GluePoint380Y" fmla="*/ 121547 h 795676"/>
                <a:gd name="GluePoint381X" fmla="*/ 1011454 w 1471018"/>
                <a:gd name="GluePoint381Y" fmla="*/ 145852 h 795676"/>
                <a:gd name="GluePoint382X" fmla="*/ 987149 w 1471018"/>
                <a:gd name="GluePoint382Y" fmla="*/ 139776 h 795676"/>
                <a:gd name="GluePoint383X" fmla="*/ 993225 w 1471018"/>
                <a:gd name="GluePoint383Y" fmla="*/ 115471 h 795676"/>
                <a:gd name="GluePoint384X" fmla="*/ 1004238 w 1471018"/>
                <a:gd name="GluePoint384Y" fmla="*/ 112813 h 795676"/>
                <a:gd name="GluePoint385X" fmla="*/ 800688 w 1471018"/>
                <a:gd name="GluePoint385Y" fmla="*/ 97622 h 795676"/>
                <a:gd name="GluePoint386X" fmla="*/ 813980 w 1471018"/>
                <a:gd name="GluePoint386Y" fmla="*/ 106356 h 795676"/>
                <a:gd name="GluePoint387X" fmla="*/ 807904 w 1471018"/>
                <a:gd name="GluePoint387Y" fmla="*/ 130661 h 795676"/>
                <a:gd name="GluePoint388X" fmla="*/ 783599 w 1471018"/>
                <a:gd name="GluePoint388Y" fmla="*/ 124585 h 795676"/>
                <a:gd name="GluePoint389X" fmla="*/ 789675 w 1471018"/>
                <a:gd name="GluePoint389Y" fmla="*/ 100280 h 795676"/>
                <a:gd name="GluePoint390X" fmla="*/ 800688 w 1471018"/>
                <a:gd name="GluePoint390Y" fmla="*/ 97622 h 795676"/>
                <a:gd name="GluePoint391X" fmla="*/ 1128799 w 1471018"/>
                <a:gd name="GluePoint391Y" fmla="*/ 85470 h 795676"/>
                <a:gd name="GluePoint392X" fmla="*/ 1142090 w 1471018"/>
                <a:gd name="GluePoint392Y" fmla="*/ 94204 h 795676"/>
                <a:gd name="GluePoint393X" fmla="*/ 1136014 w 1471018"/>
                <a:gd name="GluePoint393Y" fmla="*/ 118509 h 795676"/>
                <a:gd name="GluePoint394X" fmla="*/ 1111709 w 1471018"/>
                <a:gd name="GluePoint394Y" fmla="*/ 112433 h 795676"/>
                <a:gd name="GluePoint395X" fmla="*/ 1117785 w 1471018"/>
                <a:gd name="GluePoint395Y" fmla="*/ 88128 h 795676"/>
                <a:gd name="GluePoint396X" fmla="*/ 1128799 w 1471018"/>
                <a:gd name="GluePoint396Y" fmla="*/ 85470 h 795676"/>
                <a:gd name="GluePoint397X" fmla="*/ 515112 w 1471018"/>
                <a:gd name="GluePoint397Y" fmla="*/ 85470 h 795676"/>
                <a:gd name="GluePoint398X" fmla="*/ 528402 w 1471018"/>
                <a:gd name="GluePoint398Y" fmla="*/ 94204 h 795676"/>
                <a:gd name="GluePoint399X" fmla="*/ 522328 w 1471018"/>
                <a:gd name="GluePoint399Y" fmla="*/ 118509 h 795676"/>
                <a:gd name="GluePoint400X" fmla="*/ 498023 w 1471018"/>
                <a:gd name="GluePoint400Y" fmla="*/ 112433 h 795676"/>
                <a:gd name="GluePoint401X" fmla="*/ 504099 w 1471018"/>
                <a:gd name="GluePoint401Y" fmla="*/ 88128 h 795676"/>
                <a:gd name="GluePoint402X" fmla="*/ 515112 w 1471018"/>
                <a:gd name="GluePoint402Y" fmla="*/ 85470 h 795676"/>
                <a:gd name="GluePoint403X" fmla="*/ 682203 w 1471018"/>
                <a:gd name="GluePoint403Y" fmla="*/ 73318 h 795676"/>
                <a:gd name="GluePoint404X" fmla="*/ 695495 w 1471018"/>
                <a:gd name="GluePoint404Y" fmla="*/ 82052 h 795676"/>
                <a:gd name="GluePoint405X" fmla="*/ 689419 w 1471018"/>
                <a:gd name="GluePoint405Y" fmla="*/ 106357 h 795676"/>
                <a:gd name="GluePoint406X" fmla="*/ 665114 w 1471018"/>
                <a:gd name="GluePoint406Y" fmla="*/ 100281 h 795676"/>
                <a:gd name="GluePoint407X" fmla="*/ 671190 w 1471018"/>
                <a:gd name="GluePoint407Y" fmla="*/ 75976 h 795676"/>
                <a:gd name="GluePoint408X" fmla="*/ 682203 w 1471018"/>
                <a:gd name="GluePoint408Y" fmla="*/ 73318 h 795676"/>
                <a:gd name="GluePoint409X" fmla="*/ 159669 w 1471018"/>
                <a:gd name="GluePoint409Y" fmla="*/ 67242 h 795676"/>
                <a:gd name="GluePoint410X" fmla="*/ 172960 w 1471018"/>
                <a:gd name="GluePoint410Y" fmla="*/ 75976 h 795676"/>
                <a:gd name="GluePoint411X" fmla="*/ 166884 w 1471018"/>
                <a:gd name="GluePoint411Y" fmla="*/ 100281 h 795676"/>
                <a:gd name="GluePoint412X" fmla="*/ 142579 w 1471018"/>
                <a:gd name="GluePoint412Y" fmla="*/ 94205 h 795676"/>
                <a:gd name="GluePoint413X" fmla="*/ 148655 w 1471018"/>
                <a:gd name="GluePoint413Y" fmla="*/ 69900 h 795676"/>
                <a:gd name="GluePoint414X" fmla="*/ 159669 w 1471018"/>
                <a:gd name="GluePoint414Y" fmla="*/ 67242 h 795676"/>
                <a:gd name="GluePoint415X" fmla="*/ 1453871 w 1471018"/>
                <a:gd name="GluePoint415Y" fmla="*/ 58127 h 795676"/>
                <a:gd name="GluePoint416X" fmla="*/ 1467163 w 1471018"/>
                <a:gd name="GluePoint416Y" fmla="*/ 66861 h 795676"/>
                <a:gd name="GluePoint417X" fmla="*/ 1461087 w 1471018"/>
                <a:gd name="GluePoint417Y" fmla="*/ 91166 h 795676"/>
                <a:gd name="GluePoint418X" fmla="*/ 1436782 w 1471018"/>
                <a:gd name="GluePoint418Y" fmla="*/ 85090 h 795676"/>
                <a:gd name="GluePoint419X" fmla="*/ 1442858 w 1471018"/>
                <a:gd name="GluePoint419Y" fmla="*/ 60785 h 795676"/>
                <a:gd name="GluePoint420X" fmla="*/ 1453871 w 1471018"/>
                <a:gd name="GluePoint420Y" fmla="*/ 58127 h 795676"/>
                <a:gd name="GluePoint421X" fmla="*/ 47254 w 1471018"/>
                <a:gd name="GluePoint421Y" fmla="*/ 58127 h 795676"/>
                <a:gd name="GluePoint422X" fmla="*/ 60546 w 1471018"/>
                <a:gd name="GluePoint422Y" fmla="*/ 66861 h 795676"/>
                <a:gd name="GluePoint423X" fmla="*/ 54470 w 1471018"/>
                <a:gd name="GluePoint423Y" fmla="*/ 91166 h 795676"/>
                <a:gd name="GluePoint424X" fmla="*/ 30165 w 1471018"/>
                <a:gd name="GluePoint424Y" fmla="*/ 85090 h 795676"/>
                <a:gd name="GluePoint425X" fmla="*/ 36241 w 1471018"/>
                <a:gd name="GluePoint425Y" fmla="*/ 60785 h 795676"/>
                <a:gd name="GluePoint426X" fmla="*/ 47254 w 1471018"/>
                <a:gd name="GluePoint426Y" fmla="*/ 58127 h 795676"/>
                <a:gd name="GluePoint427X" fmla="*/ 314611 w 1471018"/>
                <a:gd name="GluePoint427Y" fmla="*/ 55089 h 795676"/>
                <a:gd name="GluePoint428X" fmla="*/ 327903 w 1471018"/>
                <a:gd name="GluePoint428Y" fmla="*/ 63823 h 795676"/>
                <a:gd name="GluePoint429X" fmla="*/ 321827 w 1471018"/>
                <a:gd name="GluePoint429Y" fmla="*/ 88128 h 795676"/>
                <a:gd name="GluePoint430X" fmla="*/ 297522 w 1471018"/>
                <a:gd name="GluePoint430Y" fmla="*/ 82052 h 795676"/>
                <a:gd name="GluePoint431X" fmla="*/ 303598 w 1471018"/>
                <a:gd name="GluePoint431Y" fmla="*/ 57747 h 795676"/>
                <a:gd name="GluePoint432X" fmla="*/ 314611 w 1471018"/>
                <a:gd name="GluePoint432Y" fmla="*/ 55089 h 795676"/>
                <a:gd name="GluePoint433X" fmla="*/ 885754 w 1471018"/>
                <a:gd name="GluePoint433Y" fmla="*/ 52051 h 795676"/>
                <a:gd name="GluePoint434X" fmla="*/ 899046 w 1471018"/>
                <a:gd name="GluePoint434Y" fmla="*/ 60785 h 795676"/>
                <a:gd name="GluePoint435X" fmla="*/ 892970 w 1471018"/>
                <a:gd name="GluePoint435Y" fmla="*/ 85090 h 795676"/>
                <a:gd name="GluePoint436X" fmla="*/ 868665 w 1471018"/>
                <a:gd name="GluePoint436Y" fmla="*/ 79014 h 795676"/>
                <a:gd name="GluePoint437X" fmla="*/ 874741 w 1471018"/>
                <a:gd name="GluePoint437Y" fmla="*/ 54709 h 795676"/>
                <a:gd name="GluePoint438X" fmla="*/ 885754 w 1471018"/>
                <a:gd name="GluePoint438Y" fmla="*/ 52051 h 795676"/>
                <a:gd name="GluePoint439X" fmla="*/ 1341464 w 1471018"/>
                <a:gd name="GluePoint439Y" fmla="*/ 39899 h 795676"/>
                <a:gd name="GluePoint440X" fmla="*/ 1354755 w 1471018"/>
                <a:gd name="GluePoint440Y" fmla="*/ 48633 h 795676"/>
                <a:gd name="GluePoint441X" fmla="*/ 1348679 w 1471018"/>
                <a:gd name="GluePoint441Y" fmla="*/ 72938 h 795676"/>
                <a:gd name="GluePoint442X" fmla="*/ 1324374 w 1471018"/>
                <a:gd name="GluePoint442Y" fmla="*/ 66862 h 795676"/>
                <a:gd name="GluePoint443X" fmla="*/ 1330450 w 1471018"/>
                <a:gd name="GluePoint443Y" fmla="*/ 42557 h 795676"/>
                <a:gd name="GluePoint444X" fmla="*/ 1341464 w 1471018"/>
                <a:gd name="GluePoint444Y" fmla="*/ 39899 h 795676"/>
                <a:gd name="GluePoint445X" fmla="*/ 1204751 w 1471018"/>
                <a:gd name="GluePoint445Y" fmla="*/ 27747 h 795676"/>
                <a:gd name="GluePoint446X" fmla="*/ 1218042 w 1471018"/>
                <a:gd name="GluePoint446Y" fmla="*/ 36481 h 795676"/>
                <a:gd name="GluePoint447X" fmla="*/ 1211966 w 1471018"/>
                <a:gd name="GluePoint447Y" fmla="*/ 60786 h 795676"/>
                <a:gd name="GluePoint448X" fmla="*/ 1187661 w 1471018"/>
                <a:gd name="GluePoint448Y" fmla="*/ 54710 h 795676"/>
                <a:gd name="GluePoint449X" fmla="*/ 1193737 w 1471018"/>
                <a:gd name="GluePoint449Y" fmla="*/ 30405 h 795676"/>
                <a:gd name="GluePoint450X" fmla="*/ 1204751 w 1471018"/>
                <a:gd name="GluePoint450Y" fmla="*/ 27747 h 795676"/>
                <a:gd name="GluePoint451X" fmla="*/ 979933 w 1471018"/>
                <a:gd name="GluePoint451Y" fmla="*/ 21671 h 795676"/>
                <a:gd name="GluePoint452X" fmla="*/ 993225 w 1471018"/>
                <a:gd name="GluePoint452Y" fmla="*/ 30405 h 795676"/>
                <a:gd name="GluePoint453X" fmla="*/ 987149 w 1471018"/>
                <a:gd name="GluePoint453Y" fmla="*/ 54710 h 795676"/>
                <a:gd name="GluePoint454X" fmla="*/ 962844 w 1471018"/>
                <a:gd name="GluePoint454Y" fmla="*/ 48634 h 795676"/>
                <a:gd name="GluePoint455X" fmla="*/ 968920 w 1471018"/>
                <a:gd name="GluePoint455Y" fmla="*/ 24329 h 795676"/>
                <a:gd name="GluePoint456X" fmla="*/ 979933 w 1471018"/>
                <a:gd name="GluePoint456Y" fmla="*/ 21671 h 795676"/>
                <a:gd name="GluePoint457X" fmla="*/ 451312 w 1471018"/>
                <a:gd name="GluePoint457Y" fmla="*/ 8759 h 795676"/>
                <a:gd name="GluePoint458X" fmla="*/ 464603 w 1471018"/>
                <a:gd name="GluePoint458Y" fmla="*/ 21291 h 795676"/>
                <a:gd name="GluePoint459X" fmla="*/ 458526 w 1471018"/>
                <a:gd name="GluePoint459Y" fmla="*/ 45596 h 795676"/>
                <a:gd name="GluePoint460X" fmla="*/ 434225 w 1471018"/>
                <a:gd name="GluePoint460Y" fmla="*/ 39520 h 795676"/>
                <a:gd name="GluePoint461X" fmla="*/ 440301 w 1471018"/>
                <a:gd name="GluePoint461Y" fmla="*/ 12177 h 795676"/>
                <a:gd name="GluePoint462X" fmla="*/ 451312 w 1471018"/>
                <a:gd name="GluePoint462Y" fmla="*/ 8759 h 795676"/>
                <a:gd name="GluePoint463X" fmla="*/ 1049824 w 1471018"/>
                <a:gd name="GluePoint463Y" fmla="*/ 0 h 795676"/>
                <a:gd name="GluePoint464X" fmla="*/ 1083563 w 1471018"/>
                <a:gd name="GluePoint464Y" fmla="*/ 0 h 795676"/>
                <a:gd name="GluePoint465X" fmla="*/ 1083987 w 1471018"/>
                <a:gd name="GluePoint465Y" fmla="*/ 2304 h 795676"/>
                <a:gd name="GluePoint466X" fmla="*/ 1075253 w 1471018"/>
                <a:gd name="GluePoint466Y" fmla="*/ 12178 h 795676"/>
                <a:gd name="GluePoint467X" fmla="*/ 1050948 w 1471018"/>
                <a:gd name="GluePoint467Y" fmla="*/ 6102 h 795676"/>
                <a:gd name="GluePoint468X" fmla="*/ 773962 w 1471018"/>
                <a:gd name="GluePoint468Y" fmla="*/ 0 h 795676"/>
                <a:gd name="GluePoint469X" fmla="*/ 806875 w 1471018"/>
                <a:gd name="GluePoint469Y" fmla="*/ 0 h 795676"/>
                <a:gd name="GluePoint470X" fmla="*/ 798790 w 1471018"/>
                <a:gd name="GluePoint470Y" fmla="*/ 9140 h 795676"/>
                <a:gd name="GluePoint471X" fmla="*/ 774485 w 1471018"/>
                <a:gd name="GluePoint471Y" fmla="*/ 3064 h 795676"/>
                <a:gd name="GluePoint472X" fmla="*/ 659033 w 1471018"/>
                <a:gd name="GluePoint472Y" fmla="*/ 0 h 795676"/>
                <a:gd name="GluePoint473X" fmla="*/ 688741 w 1471018"/>
                <a:gd name="GluePoint473Y" fmla="*/ 0 h 795676"/>
                <a:gd name="GluePoint474X" fmla="*/ 683343 w 1471018"/>
                <a:gd name="GluePoint474Y" fmla="*/ 6102 h 795676"/>
                <a:gd name="GluePoint475X" fmla="*/ 659038 w 1471018"/>
                <a:gd name="GluePoint475Y" fmla="*/ 26 h 795676"/>
                <a:gd name="GluePoint476X" fmla="*/ 558807 w 1471018"/>
                <a:gd name="GluePoint476Y" fmla="*/ 0 h 795676"/>
                <a:gd name="GluePoint477X" fmla="*/ 589125 w 1471018"/>
                <a:gd name="GluePoint477Y" fmla="*/ 0 h 795676"/>
                <a:gd name="GluePoint478X" fmla="*/ 589163 w 1471018"/>
                <a:gd name="GluePoint478Y" fmla="*/ 25 h 795676"/>
                <a:gd name="GluePoint479X" fmla="*/ 583087 w 1471018"/>
                <a:gd name="GluePoint479Y" fmla="*/ 24330 h 795676"/>
                <a:gd name="GluePoint480X" fmla="*/ 558782 w 1471018"/>
                <a:gd name="GluePoint480Y" fmla="*/ 18254 h 795676"/>
                <a:gd name="GluePoint481X" fmla="*/ 556124 w 1471018"/>
                <a:gd name="GluePoint481Y" fmla="*/ 2683 h 795676"/>
                <a:gd name="GluePoint482X" fmla="*/ 189731 w 1471018"/>
                <a:gd name="GluePoint482Y" fmla="*/ 0 h 795676"/>
                <a:gd name="GluePoint483X" fmla="*/ 223240 w 1471018"/>
                <a:gd name="GluePoint483Y" fmla="*/ 0 h 795676"/>
                <a:gd name="GluePoint484X" fmla="*/ 224224 w 1471018"/>
                <a:gd name="GluePoint484Y" fmla="*/ 5342 h 795676"/>
                <a:gd name="GluePoint485X" fmla="*/ 215490 w 1471018"/>
                <a:gd name="GluePoint485Y" fmla="*/ 15216 h 795676"/>
                <a:gd name="GluePoint486X" fmla="*/ 191185 w 1471018"/>
                <a:gd name="GluePoint486Y" fmla="*/ 9140 h 79567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Lst>
              <a:rect l="textAreaLeft" t="textAreaTop" r="textAreaRight" b="textAreaBottom"/>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grpSp>
      <p:sp>
        <p:nvSpPr>
          <p:cNvPr id="233" name="PlaceHolder 1"/>
          <p:cNvSpPr>
            <a:spLocks noGrp="1"/>
          </p:cNvSpPr>
          <p:nvPr>
            <p:ph type="title"/>
          </p:nvPr>
        </p:nvSpPr>
        <p:spPr>
          <a:xfrm>
            <a:off x="789840" y="841680"/>
            <a:ext cx="4874400" cy="5156280"/>
          </a:xfrm>
          <a:prstGeom prst="rect">
            <a:avLst/>
          </a:prstGeom>
          <a:noFill/>
          <a:ln w="0">
            <a:noFill/>
          </a:ln>
        </p:spPr>
        <p:txBody>
          <a:bodyPr lIns="91440" rIns="91440" tIns="45720" bIns="45720" anchor="ctr">
            <a:normAutofit/>
          </a:bodyPr>
          <a:p>
            <a:pPr indent="0" defTabSz="914400">
              <a:lnSpc>
                <a:spcPct val="90000"/>
              </a:lnSpc>
              <a:buNone/>
            </a:pPr>
            <a:r>
              <a:rPr lang="en-US" sz="4800" b="0" u="none" strike="noStrike">
                <a:solidFill>
                  <a:schemeClr val="lt1"/>
                </a:solidFill>
                <a:effectLst/>
                <a:uFillTx/>
                <a:latin typeface="Aptos Display"/>
              </a:rPr>
              <a:t>Per concludere</a:t>
            </a:r>
            <a:endParaRPr lang="it-IT" sz="4800" b="0" u="none" strike="noStrike">
              <a:solidFill>
                <a:schemeClr val="dk1"/>
              </a:solidFill>
              <a:effectLst/>
              <a:uFillTx/>
              <a:latin typeface="Aptos"/>
            </a:endParaRPr>
          </a:p>
        </p:txBody>
      </p:sp>
      <p:sp>
        <p:nvSpPr>
          <p:cNvPr id="234" name="PlaceHolder 2"/>
          <p:cNvSpPr>
            <a:spLocks noGrp="1"/>
          </p:cNvSpPr>
          <p:nvPr>
            <p:ph/>
          </p:nvPr>
        </p:nvSpPr>
        <p:spPr>
          <a:xfrm>
            <a:off x="6534720" y="841680"/>
            <a:ext cx="4867200" cy="5156280"/>
          </a:xfrm>
          <a:prstGeom prst="rect">
            <a:avLst/>
          </a:prstGeom>
          <a:noFill/>
          <a:ln w="0">
            <a:noFill/>
          </a:ln>
        </p:spPr>
        <p:txBody>
          <a:bodyPr lIns="91440" rIns="91440" tIns="45720" bIns="45720" anchor="ctr">
            <a:normAutofit/>
          </a:bodyPr>
          <a:p>
            <a:pPr indent="0" defTabSz="914400">
              <a:lnSpc>
                <a:spcPct val="90000"/>
              </a:lnSpc>
              <a:spcBef>
                <a:spcPts val="1001"/>
              </a:spcBef>
              <a:buNone/>
              <a:tabLst>
                <a:tab algn="l" pos="0"/>
              </a:tabLst>
            </a:pPr>
            <a:r>
              <a:rPr lang="en-US" sz="1700" b="0" u="none" strike="noStrike">
                <a:solidFill>
                  <a:schemeClr val="dk2"/>
                </a:solidFill>
                <a:effectLst/>
                <a:uFillTx/>
                <a:latin typeface="Aptos"/>
              </a:rPr>
              <a:t>La questione del ricambio generazionale, oltre a essere fra le principali criticità degli odierni sistemi agrari, ha una struttura complessa.</a:t>
            </a:r>
            <a:endParaRPr lang="it-IT" sz="17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700" b="0" u="none" strike="noStrike">
                <a:solidFill>
                  <a:schemeClr val="dk2"/>
                </a:solidFill>
                <a:effectLst/>
                <a:uFillTx/>
                <a:latin typeface="Aptos"/>
              </a:rPr>
              <a:t>La sua soluzione chiama in causa la prevalente presenza, nei sistemi agrari, del modello di azienda individuale-familiare.</a:t>
            </a:r>
            <a:endParaRPr lang="it-IT" sz="17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700" b="0" u="none" strike="noStrike">
                <a:solidFill>
                  <a:schemeClr val="dk2"/>
                </a:solidFill>
                <a:effectLst/>
                <a:uFillTx/>
                <a:latin typeface="Aptos"/>
              </a:rPr>
              <a:t>Il crescente rischio che si esaurisca la linea di continuità interna alla successione familiare implica che si intraprenda in modo deciso la strada del </a:t>
            </a:r>
            <a:r>
              <a:rPr lang="en-US" sz="1700" b="0" i="1" u="none" strike="noStrike">
                <a:solidFill>
                  <a:schemeClr val="dk2"/>
                </a:solidFill>
                <a:effectLst/>
                <a:uFillTx/>
                <a:latin typeface="Aptos"/>
              </a:rPr>
              <a:t>matching</a:t>
            </a:r>
            <a:r>
              <a:rPr lang="en-US" sz="1700" b="0" u="none" strike="noStrike">
                <a:solidFill>
                  <a:schemeClr val="dk2"/>
                </a:solidFill>
                <a:effectLst/>
                <a:uFillTx/>
                <a:latin typeface="Aptos"/>
              </a:rPr>
              <a:t> fra agricoltori anziani e </a:t>
            </a:r>
            <a:r>
              <a:rPr lang="en-US" sz="1700" b="0" i="1" u="none" strike="noStrike">
                <a:solidFill>
                  <a:schemeClr val="dk2"/>
                </a:solidFill>
                <a:effectLst/>
                <a:uFillTx/>
                <a:latin typeface="Aptos"/>
              </a:rPr>
              <a:t>new entrants</a:t>
            </a:r>
            <a:r>
              <a:rPr lang="en-US" sz="1700" b="0" u="none" strike="noStrike">
                <a:solidFill>
                  <a:schemeClr val="dk2"/>
                </a:solidFill>
                <a:effectLst/>
                <a:uFillTx/>
                <a:latin typeface="Aptos"/>
              </a:rPr>
              <a:t>.</a:t>
            </a:r>
            <a:endParaRPr lang="it-IT" sz="17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1700" b="0" u="none" strike="noStrike">
                <a:solidFill>
                  <a:schemeClr val="dk2"/>
                </a:solidFill>
                <a:effectLst/>
                <a:uFillTx/>
                <a:latin typeface="Aptos"/>
              </a:rPr>
              <a:t>Per favorire la realizzazione di questa prospettiva si potrebbe proporre un mix fra gli strumenti normativi che negli anni più recenti sono stati approntati per favorire l’accesso dei giovani in agricoltura e stimolare la dinamica del ricambio generazionale.</a:t>
            </a:r>
            <a:endParaRPr lang="it-IT" sz="1700" b="0" u="none" strike="noStrike">
              <a:solidFill>
                <a:schemeClr val="dk1"/>
              </a:solidFill>
              <a:effectLst/>
              <a:uFillTx/>
              <a:latin typeface="Aptos"/>
            </a:endParaRPr>
          </a:p>
          <a:p>
            <a:pPr indent="0" defTabSz="914400">
              <a:lnSpc>
                <a:spcPct val="90000"/>
              </a:lnSpc>
              <a:spcBef>
                <a:spcPts val="1001"/>
              </a:spcBef>
              <a:buNone/>
              <a:tabLst>
                <a:tab algn="l" pos="0"/>
              </a:tabLst>
            </a:pPr>
            <a:endParaRPr lang="it-IT" sz="17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89" name="Slide Background Fill">
            <a:extLst>
              <a:ext uri="{C183D7F6-B498-43B3-948B-1728B52AA6E4}">
                <adec:decorative xmlns:adec="http://schemas.microsoft.com/office/drawing/2017/decorative" val="1"/>
              </a:ext>
            </a:extLst>
          </p:cNvPr>
          <p:cNvSpPr/>
          <p:nvPr/>
        </p:nvSpPr>
        <p:spPr>
          <a:xfrm>
            <a:off x="288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90" name="Group 29">
            <a:extLst>
              <a:ext uri="{C183D7F6-B498-43B3-948B-1728B52AA6E4}">
                <adec:decorative xmlns:adec="http://schemas.microsoft.com/office/drawing/2017/decorative" val="1"/>
              </a:ext>
            </a:extLst>
          </p:cNvPr>
          <p:cNvGrpSpPr/>
          <p:nvPr/>
        </p:nvGrpSpPr>
        <p:grpSpPr>
          <a:xfrm>
            <a:off x="-2880" y="0"/>
            <a:ext cx="12188520" cy="6857640"/>
            <a:chOff x="-2880" y="0"/>
            <a:chExt cx="12188520" cy="6857640"/>
          </a:xfrm>
        </p:grpSpPr>
        <p:sp>
          <p:nvSpPr>
            <p:cNvPr id="91" name="Color Cover">
              <a:extLst>
                <a:ext uri="{C183D7F6-B498-43B3-948B-1728B52AA6E4}">
                  <adec:decorative xmlns:adec="http://schemas.microsoft.com/office/drawing/2017/decorative" val="1"/>
                </a:ext>
              </a:extLst>
            </p:cNvPr>
            <p:cNvSpPr/>
            <p:nvPr/>
          </p:nvSpPr>
          <p:spPr>
            <a:xfrm>
              <a:off x="-2880" y="0"/>
              <a:ext cx="12188520" cy="685764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92" name="Color Cover">
              <a:extLst>
                <a:ext uri="{C183D7F6-B498-43B3-948B-1728B52AA6E4}">
                  <adec:decorative xmlns:adec="http://schemas.microsoft.com/office/drawing/2017/decorative" val="1"/>
                </a:ext>
              </a:extLst>
            </p:cNvPr>
            <p:cNvSpPr/>
            <p:nvPr/>
          </p:nvSpPr>
          <p:spPr>
            <a:xfrm>
              <a:off x="-2880" y="0"/>
              <a:ext cx="12188520" cy="685764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grpSp>
        <p:nvGrpSpPr>
          <p:cNvPr id="93" name="Group 33">
            <a:extLst>
              <a:ext uri="{C183D7F6-B498-43B3-948B-1728B52AA6E4}">
                <adec:decorative xmlns:adec="http://schemas.microsoft.com/office/drawing/2017/decorative" val="1"/>
              </a:ext>
            </a:extLst>
          </p:cNvPr>
          <p:cNvGrpSpPr/>
          <p:nvPr/>
        </p:nvGrpSpPr>
        <p:grpSpPr>
          <a:xfrm>
            <a:off x="651240" y="598320"/>
            <a:ext cx="10888920" cy="5680440"/>
            <a:chOff x="651240" y="598320"/>
            <a:chExt cx="10888920" cy="5680440"/>
          </a:xfrm>
        </p:grpSpPr>
        <p:sp>
          <p:nvSpPr>
            <p:cNvPr id="94" name="Color">
              <a:extLst>
                <a:ext uri="{C183D7F6-B498-43B3-948B-1728B52AA6E4}">
                  <adec:decorative xmlns:adec="http://schemas.microsoft.com/office/drawing/2017/decorative" val="1"/>
                </a:ext>
              </a:extLst>
            </p:cNvPr>
            <p:cNvSpPr/>
            <p:nvPr/>
          </p:nvSpPr>
          <p:spPr>
            <a:xfrm>
              <a:off x="651240" y="598320"/>
              <a:ext cx="10888920" cy="5680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95" name="Color">
              <a:extLst>
                <a:ext uri="{C183D7F6-B498-43B3-948B-1728B52AA6E4}">
                  <adec:decorative xmlns:adec="http://schemas.microsoft.com/office/drawing/2017/decorative" val="1"/>
                </a:ext>
              </a:extLst>
            </p:cNvPr>
            <p:cNvSpPr/>
            <p:nvPr/>
          </p:nvSpPr>
          <p:spPr>
            <a:xfrm>
              <a:off x="651240" y="598320"/>
              <a:ext cx="10888920" cy="568044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grpSp>
        <p:nvGrpSpPr>
          <p:cNvPr id="96" name="Group 37">
            <a:extLst>
              <a:ext uri="{C183D7F6-B498-43B3-948B-1728B52AA6E4}">
                <adec:decorative xmlns:adec="http://schemas.microsoft.com/office/drawing/2017/decorative" val="1"/>
              </a:ext>
            </a:extLst>
          </p:cNvPr>
          <p:cNvGrpSpPr/>
          <p:nvPr/>
        </p:nvGrpSpPr>
        <p:grpSpPr>
          <a:xfrm>
            <a:off x="1440" y="0"/>
            <a:ext cx="12188520" cy="6857640"/>
            <a:chOff x="1440" y="0"/>
            <a:chExt cx="12188520" cy="6857640"/>
          </a:xfrm>
        </p:grpSpPr>
        <p:sp>
          <p:nvSpPr>
            <p:cNvPr id="97" name="Freeform: Shape 38">
              <a:extLst>
                <a:ext uri="{C183D7F6-B498-43B3-948B-1728B52AA6E4}">
                  <adec:decorative xmlns:adec="http://schemas.microsoft.com/office/drawing/2017/decorative" val="1"/>
                </a:ext>
              </a:extLst>
            </p:cNvPr>
            <p:cNvSpPr/>
            <p:nvPr/>
          </p:nvSpPr>
          <p:spPr>
            <a:xfrm>
              <a:off x="27720" y="6015600"/>
              <a:ext cx="2605320" cy="842040"/>
            </a:xfrm>
            <a:custGeom>
              <a:avLst/>
              <a:gdLst>
                <a:gd name="textAreaLeft" fmla="*/ 0 w 2605320"/>
                <a:gd name="textAreaRight" fmla="*/ 2605680 w 2605320"/>
                <a:gd name="textAreaTop" fmla="*/ 0 h 842040"/>
                <a:gd name="textAreaBottom" fmla="*/ 842400 h 842040"/>
                <a:gd name="GluePoint1X" fmla="*/ 1151220 w 3180577"/>
                <a:gd name="GluePoint1Y" fmla="*/ 1105 h 1033951"/>
                <a:gd name="GluePoint2X" fmla="*/ 1735251 w 3180577"/>
                <a:gd name="GluePoint2Y" fmla="*/ 77956 h 1033951"/>
                <a:gd name="GluePoint3X" fmla="*/ 2001894 w 3180577"/>
                <a:gd name="GluePoint3Y" fmla="*/ 123235 h 1033951"/>
                <a:gd name="GluePoint4X" fmla="*/ 2321364 w 3180577"/>
                <a:gd name="GluePoint4Y" fmla="*/ 128266 h 1033951"/>
                <a:gd name="GluePoint5X" fmla="*/ 2671019 w 3180577"/>
                <a:gd name="GluePoint5Y" fmla="*/ 55316 h 1033951"/>
                <a:gd name="GluePoint6X" fmla="*/ 2982942 w 3180577"/>
                <a:gd name="GluePoint6Y" fmla="*/ 326991 h 1033951"/>
                <a:gd name="GluePoint7X" fmla="*/ 3176430 w 3180577"/>
                <a:gd name="GluePoint7Y" fmla="*/ 1024557 h 1033951"/>
                <a:gd name="GluePoint8X" fmla="*/ 3174833 w 3180577"/>
                <a:gd name="GluePoint8Y" fmla="*/ 1033951 h 1033951"/>
                <a:gd name="GluePoint9X" fmla="*/ 23630 w 3180577"/>
                <a:gd name="GluePoint9Y" fmla="*/ 1033951 h 1033951"/>
                <a:gd name="GluePoint10X" fmla="*/ 11184 w 3180577"/>
                <a:gd name="GluePoint10Y" fmla="*/ 984167 h 1033951"/>
                <a:gd name="GluePoint11X" fmla="*/ 236008 w 3180577"/>
                <a:gd name="GluePoint11Y" fmla="*/ 289258 h 1033951"/>
                <a:gd name="GluePoint12X" fmla="*/ 1151220 w 3180577"/>
                <a:gd name="GluePoint12Y" fmla="*/ 1105 h 1033951"/>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98" name="Freeform: Shape 39">
              <a:extLst>
                <a:ext uri="{C183D7F6-B498-43B3-948B-1728B52AA6E4}">
                  <adec:decorative xmlns:adec="http://schemas.microsoft.com/office/drawing/2017/decorative" val="1"/>
                </a:ext>
              </a:extLst>
            </p:cNvPr>
            <p:cNvSpPr/>
            <p:nvPr/>
          </p:nvSpPr>
          <p:spPr>
            <a:xfrm>
              <a:off x="656640" y="5798160"/>
              <a:ext cx="2485080" cy="1059480"/>
            </a:xfrm>
            <a:custGeom>
              <a:avLst/>
              <a:gdLst>
                <a:gd name="textAreaLeft" fmla="*/ 0 w 2485080"/>
                <a:gd name="textAreaRight" fmla="*/ 2485440 w 2485080"/>
                <a:gd name="textAreaTop" fmla="*/ 0 h 1059480"/>
                <a:gd name="textAreaBottom" fmla="*/ 1059840 h 1059480"/>
                <a:gd name="GluePoint1X" fmla="*/ 1553968 w 2449768"/>
                <a:gd name="GluePoint1Y" fmla="*/ 1045598 h 1050628"/>
                <a:gd name="GluePoint2X" fmla="*/ 1561623 w 2449768"/>
                <a:gd name="GluePoint2Y" fmla="*/ 1050628 h 1050628"/>
                <a:gd name="GluePoint3X" fmla="*/ 1540857 w 2449768"/>
                <a:gd name="GluePoint3Y" fmla="*/ 1050628 h 1050628"/>
                <a:gd name="GluePoint4X" fmla="*/ 1542955 w 2449768"/>
                <a:gd name="GluePoint4Y" fmla="*/ 1048256 h 1050628"/>
                <a:gd name="GluePoint5X" fmla="*/ 1553968 w 2449768"/>
                <a:gd name="GluePoint5Y" fmla="*/ 1045598 h 1050628"/>
                <a:gd name="GluePoint6X" fmla="*/ 490647 w 2449768"/>
                <a:gd name="GluePoint6Y" fmla="*/ 1036483 h 1050628"/>
                <a:gd name="GluePoint7X" fmla="*/ 503939 w 2449768"/>
                <a:gd name="GluePoint7Y" fmla="*/ 1045217 h 1050628"/>
                <a:gd name="GluePoint8X" fmla="*/ 505485 w 2449768"/>
                <a:gd name="GluePoint8Y" fmla="*/ 1050628 h 1050628"/>
                <a:gd name="GluePoint9X" fmla="*/ 470645 w 2449768"/>
                <a:gd name="GluePoint9Y" fmla="*/ 1050628 h 1050628"/>
                <a:gd name="GluePoint10X" fmla="*/ 469761 w 2449768"/>
                <a:gd name="GluePoint10Y" fmla="*/ 1046736 h 1050628"/>
                <a:gd name="GluePoint11X" fmla="*/ 479634 w 2449768"/>
                <a:gd name="GluePoint11Y" fmla="*/ 1039141 h 1050628"/>
                <a:gd name="GluePoint12X" fmla="*/ 490647 w 2449768"/>
                <a:gd name="GluePoint12Y" fmla="*/ 1036483 h 1050628"/>
                <a:gd name="GluePoint13X" fmla="*/ 326591 w 2449768"/>
                <a:gd name="GluePoint13Y" fmla="*/ 1030407 h 1050628"/>
                <a:gd name="GluePoint14X" fmla="*/ 339883 w 2449768"/>
                <a:gd name="GluePoint14Y" fmla="*/ 1039141 h 1050628"/>
                <a:gd name="GluePoint15X" fmla="*/ 341999 w 2449768"/>
                <a:gd name="GluePoint15Y" fmla="*/ 1050628 h 1050628"/>
                <a:gd name="GluePoint16X" fmla="*/ 308260 w 2449768"/>
                <a:gd name="GluePoint16Y" fmla="*/ 1050628 h 1050628"/>
                <a:gd name="GluePoint17X" fmla="*/ 306844 w 2449768"/>
                <a:gd name="GluePoint17Y" fmla="*/ 1042939 h 1050628"/>
                <a:gd name="GluePoint18X" fmla="*/ 315578 w 2449768"/>
                <a:gd name="GluePoint18Y" fmla="*/ 1033065 h 1050628"/>
                <a:gd name="GluePoint19X" fmla="*/ 326591 w 2449768"/>
                <a:gd name="GluePoint19Y" fmla="*/ 1030407 h 1050628"/>
                <a:gd name="GluePoint20X" fmla="*/ 20886 w 2449768"/>
                <a:gd name="GluePoint20Y" fmla="*/ 1026229 h 1050628"/>
                <a:gd name="GluePoint21X" fmla="*/ 33039 w 2449768"/>
                <a:gd name="GluePoint21Y" fmla="*/ 1036103 h 1050628"/>
                <a:gd name="GluePoint22X" fmla="*/ 36837 w 2449768"/>
                <a:gd name="GluePoint22Y" fmla="*/ 1049395 h 1050628"/>
                <a:gd name="GluePoint23X" fmla="*/ 35731 w 2449768"/>
                <a:gd name="GluePoint23Y" fmla="*/ 1050628 h 1050628"/>
                <a:gd name="GluePoint24X" fmla="*/ 1976 w 2449768"/>
                <a:gd name="GluePoint24Y" fmla="*/ 1050628 h 1050628"/>
                <a:gd name="GluePoint25X" fmla="*/ 0 w 2449768"/>
                <a:gd name="GluePoint25Y" fmla="*/ 1039901 h 1050628"/>
                <a:gd name="GluePoint26X" fmla="*/ 8734 w 2449768"/>
                <a:gd name="GluePoint26Y" fmla="*/ 1030027 h 1050628"/>
                <a:gd name="GluePoint27X" fmla="*/ 20886 w 2449768"/>
                <a:gd name="GluePoint27Y" fmla="*/ 1026229 h 1050628"/>
                <a:gd name="GluePoint28X" fmla="*/ 2100819 w 2449768"/>
                <a:gd name="GluePoint28Y" fmla="*/ 1024331 h 1050628"/>
                <a:gd name="GluePoint29X" fmla="*/ 2114111 w 2449768"/>
                <a:gd name="GluePoint29Y" fmla="*/ 1033065 h 1050628"/>
                <a:gd name="GluePoint30X" fmla="*/ 2117909 w 2449768"/>
                <a:gd name="GluePoint30Y" fmla="*/ 1046357 h 1050628"/>
                <a:gd name="GluePoint31X" fmla="*/ 2114079 w 2449768"/>
                <a:gd name="GluePoint31Y" fmla="*/ 1050628 h 1050628"/>
                <a:gd name="GluePoint32X" fmla="*/ 2083616 w 2449768"/>
                <a:gd name="GluePoint32Y" fmla="*/ 1050628 h 1050628"/>
                <a:gd name="GluePoint33X" fmla="*/ 2081072 w 2449768"/>
                <a:gd name="GluePoint33Y" fmla="*/ 1035724 h 1050628"/>
                <a:gd name="GluePoint34X" fmla="*/ 2089806 w 2449768"/>
                <a:gd name="GluePoint34Y" fmla="*/ 1026989 h 1050628"/>
                <a:gd name="GluePoint35X" fmla="*/ 2100819 w 2449768"/>
                <a:gd name="GluePoint35Y" fmla="*/ 1024331 h 1050628"/>
                <a:gd name="GluePoint36X" fmla="*/ 1192439 w 2449768"/>
                <a:gd name="GluePoint36Y" fmla="*/ 1024331 h 1050628"/>
                <a:gd name="GluePoint37X" fmla="*/ 1205731 w 2449768"/>
                <a:gd name="GluePoint37Y" fmla="*/ 1033065 h 1050628"/>
                <a:gd name="GluePoint38X" fmla="*/ 1209529 w 2449768"/>
                <a:gd name="GluePoint38Y" fmla="*/ 1046357 h 1050628"/>
                <a:gd name="GluePoint39X" fmla="*/ 1205699 w 2449768"/>
                <a:gd name="GluePoint39Y" fmla="*/ 1050628 h 1050628"/>
                <a:gd name="GluePoint40X" fmla="*/ 1175227 w 2449768"/>
                <a:gd name="GluePoint40Y" fmla="*/ 1050628 h 1050628"/>
                <a:gd name="GluePoint41X" fmla="*/ 1172692 w 2449768"/>
                <a:gd name="GluePoint41Y" fmla="*/ 1036863 h 1050628"/>
                <a:gd name="GluePoint42X" fmla="*/ 1181426 w 2449768"/>
                <a:gd name="GluePoint42Y" fmla="*/ 1026989 h 1050628"/>
                <a:gd name="GluePoint43X" fmla="*/ 1192439 w 2449768"/>
                <a:gd name="GluePoint43Y" fmla="*/ 1024331 h 1050628"/>
                <a:gd name="GluePoint44X" fmla="*/ 788376 w 2449768"/>
                <a:gd name="GluePoint44Y" fmla="*/ 1024331 h 1050628"/>
                <a:gd name="GluePoint45X" fmla="*/ 801668 w 2449768"/>
                <a:gd name="GluePoint45Y" fmla="*/ 1033065 h 1050628"/>
                <a:gd name="GluePoint46X" fmla="*/ 805466 w 2449768"/>
                <a:gd name="GluePoint46Y" fmla="*/ 1046357 h 1050628"/>
                <a:gd name="GluePoint47X" fmla="*/ 801636 w 2449768"/>
                <a:gd name="GluePoint47Y" fmla="*/ 1050628 h 1050628"/>
                <a:gd name="GluePoint48X" fmla="*/ 771181 w 2449768"/>
                <a:gd name="GluePoint48Y" fmla="*/ 1050628 h 1050628"/>
                <a:gd name="GluePoint49X" fmla="*/ 768629 w 2449768"/>
                <a:gd name="GluePoint49Y" fmla="*/ 1034584 h 1050628"/>
                <a:gd name="GluePoint50X" fmla="*/ 777363 w 2449768"/>
                <a:gd name="GluePoint50Y" fmla="*/ 1026989 h 1050628"/>
                <a:gd name="GluePoint51X" fmla="*/ 788376 w 2449768"/>
                <a:gd name="GluePoint51Y" fmla="*/ 1024331 h 1050628"/>
                <a:gd name="GluePoint52X" fmla="*/ 138231 w 2449768"/>
                <a:gd name="GluePoint52Y" fmla="*/ 1024331 h 1050628"/>
                <a:gd name="GluePoint53X" fmla="*/ 151523 w 2449768"/>
                <a:gd name="GluePoint53Y" fmla="*/ 1033065 h 1050628"/>
                <a:gd name="GluePoint54X" fmla="*/ 154181 w 2449768"/>
                <a:gd name="GluePoint54Y" fmla="*/ 1047496 h 1050628"/>
                <a:gd name="GluePoint55X" fmla="*/ 151411 w 2449768"/>
                <a:gd name="GluePoint55Y" fmla="*/ 1050628 h 1050628"/>
                <a:gd name="GluePoint56X" fmla="*/ 121019 w 2449768"/>
                <a:gd name="GluePoint56Y" fmla="*/ 1050628 h 1050628"/>
                <a:gd name="GluePoint57X" fmla="*/ 118484 w 2449768"/>
                <a:gd name="GluePoint57Y" fmla="*/ 1036863 h 1050628"/>
                <a:gd name="GluePoint58X" fmla="*/ 127218 w 2449768"/>
                <a:gd name="GluePoint58Y" fmla="*/ 1026989 h 1050628"/>
                <a:gd name="GluePoint59X" fmla="*/ 138231 w 2449768"/>
                <a:gd name="GluePoint59Y" fmla="*/ 1024331 h 1050628"/>
                <a:gd name="GluePoint60X" fmla="*/ 894709 w 2449768"/>
                <a:gd name="GluePoint60Y" fmla="*/ 1021293 h 1050628"/>
                <a:gd name="GluePoint61X" fmla="*/ 908001 w 2449768"/>
                <a:gd name="GluePoint61Y" fmla="*/ 1030027 h 1050628"/>
                <a:gd name="GluePoint62X" fmla="*/ 911799 w 2449768"/>
                <a:gd name="GluePoint62Y" fmla="*/ 1043319 h 1050628"/>
                <a:gd name="GluePoint63X" fmla="*/ 905246 w 2449768"/>
                <a:gd name="GluePoint63Y" fmla="*/ 1050628 h 1050628"/>
                <a:gd name="GluePoint64X" fmla="*/ 880920 w 2449768"/>
                <a:gd name="GluePoint64Y" fmla="*/ 1050628 h 1050628"/>
                <a:gd name="GluePoint65X" fmla="*/ 877620 w 2449768"/>
                <a:gd name="GluePoint65Y" fmla="*/ 1048256 h 1050628"/>
                <a:gd name="GluePoint66X" fmla="*/ 883696 w 2449768"/>
                <a:gd name="GluePoint66Y" fmla="*/ 1023951 h 1050628"/>
                <a:gd name="GluePoint67X" fmla="*/ 894709 w 2449768"/>
                <a:gd name="GluePoint67Y" fmla="*/ 1021293 h 1050628"/>
                <a:gd name="GluePoint68X" fmla="*/ 694197 w 2449768"/>
                <a:gd name="GluePoint68Y" fmla="*/ 1021293 h 1050628"/>
                <a:gd name="GluePoint69X" fmla="*/ 707488 w 2449768"/>
                <a:gd name="GluePoint69Y" fmla="*/ 1030027 h 1050628"/>
                <a:gd name="GluePoint70X" fmla="*/ 711286 w 2449768"/>
                <a:gd name="GluePoint70Y" fmla="*/ 1043319 h 1050628"/>
                <a:gd name="GluePoint71X" fmla="*/ 704733 w 2449768"/>
                <a:gd name="GluePoint71Y" fmla="*/ 1050628 h 1050628"/>
                <a:gd name="GluePoint72X" fmla="*/ 680408 w 2449768"/>
                <a:gd name="GluePoint72Y" fmla="*/ 1050628 h 1050628"/>
                <a:gd name="GluePoint73X" fmla="*/ 677108 w 2449768"/>
                <a:gd name="GluePoint73Y" fmla="*/ 1048256 h 1050628"/>
                <a:gd name="GluePoint74X" fmla="*/ 683184 w 2449768"/>
                <a:gd name="GluePoint74Y" fmla="*/ 1023951 h 1050628"/>
                <a:gd name="GluePoint75X" fmla="*/ 694197 w 2449768"/>
                <a:gd name="GluePoint75Y" fmla="*/ 1021293 h 1050628"/>
                <a:gd name="GluePoint76X" fmla="*/ 596979 w 2449768"/>
                <a:gd name="GluePoint76Y" fmla="*/ 1021293 h 1050628"/>
                <a:gd name="GluePoint77X" fmla="*/ 610271 w 2449768"/>
                <a:gd name="GluePoint77Y" fmla="*/ 1030027 h 1050628"/>
                <a:gd name="GluePoint78X" fmla="*/ 614069 w 2449768"/>
                <a:gd name="GluePoint78Y" fmla="*/ 1043319 h 1050628"/>
                <a:gd name="GluePoint79X" fmla="*/ 607516 w 2449768"/>
                <a:gd name="GluePoint79Y" fmla="*/ 1050628 h 1050628"/>
                <a:gd name="GluePoint80X" fmla="*/ 583190 w 2449768"/>
                <a:gd name="GluePoint80Y" fmla="*/ 1050628 h 1050628"/>
                <a:gd name="GluePoint81X" fmla="*/ 579890 w 2449768"/>
                <a:gd name="GluePoint81Y" fmla="*/ 1048256 h 1050628"/>
                <a:gd name="GluePoint82X" fmla="*/ 585966 w 2449768"/>
                <a:gd name="GluePoint82Y" fmla="*/ 1023951 h 1050628"/>
                <a:gd name="GluePoint83X" fmla="*/ 596979 w 2449768"/>
                <a:gd name="GluePoint83Y" fmla="*/ 1021293 h 1050628"/>
                <a:gd name="GluePoint84X" fmla="*/ 1086106 w 2449768"/>
                <a:gd name="GluePoint84Y" fmla="*/ 1015217 h 1050628"/>
                <a:gd name="GluePoint85X" fmla="*/ 1099398 w 2449768"/>
                <a:gd name="GluePoint85Y" fmla="*/ 1023951 h 1050628"/>
                <a:gd name="GluePoint86X" fmla="*/ 1093322 w 2449768"/>
                <a:gd name="GluePoint86Y" fmla="*/ 1048256 h 1050628"/>
                <a:gd name="GluePoint87X" fmla="*/ 1082478 w 2449768"/>
                <a:gd name="GluePoint87Y" fmla="*/ 1050628 h 1050628"/>
                <a:gd name="GluePoint88X" fmla="*/ 1080771 w 2449768"/>
                <a:gd name="GluePoint88Y" fmla="*/ 1050628 h 1050628"/>
                <a:gd name="GluePoint89X" fmla="*/ 1069017 w 2449768"/>
                <a:gd name="GluePoint89Y" fmla="*/ 1042180 h 1050628"/>
                <a:gd name="GluePoint90X" fmla="*/ 1075093 w 2449768"/>
                <a:gd name="GluePoint90Y" fmla="*/ 1017875 h 1050628"/>
                <a:gd name="GluePoint91X" fmla="*/ 1086106 w 2449768"/>
                <a:gd name="GluePoint91Y" fmla="*/ 1015217 h 1050628"/>
                <a:gd name="GluePoint92X" fmla="*/ 1313961 w 2449768"/>
                <a:gd name="GluePoint92Y" fmla="*/ 1009141 h 1050628"/>
                <a:gd name="GluePoint93X" fmla="*/ 1327253 w 2449768"/>
                <a:gd name="GluePoint93Y" fmla="*/ 1017875 h 1050628"/>
                <a:gd name="GluePoint94X" fmla="*/ 1321177 w 2449768"/>
                <a:gd name="GluePoint94Y" fmla="*/ 1042180 h 1050628"/>
                <a:gd name="GluePoint95X" fmla="*/ 1296872 w 2449768"/>
                <a:gd name="GluePoint95Y" fmla="*/ 1036104 h 1050628"/>
                <a:gd name="GluePoint96X" fmla="*/ 1302948 w 2449768"/>
                <a:gd name="GluePoint96Y" fmla="*/ 1011799 h 1050628"/>
                <a:gd name="GluePoint97X" fmla="*/ 1313961 w 2449768"/>
                <a:gd name="GluePoint97Y" fmla="*/ 1009141 h 1050628"/>
                <a:gd name="GluePoint98X" fmla="*/ 2337788 w 2449768"/>
                <a:gd name="GluePoint98Y" fmla="*/ 996989 h 1050628"/>
                <a:gd name="GluePoint99X" fmla="*/ 2351080 w 2449768"/>
                <a:gd name="GluePoint99Y" fmla="*/ 1005723 h 1050628"/>
                <a:gd name="GluePoint100X" fmla="*/ 2345004 w 2449768"/>
                <a:gd name="GluePoint100Y" fmla="*/ 1030028 h 1050628"/>
                <a:gd name="GluePoint101X" fmla="*/ 2320699 w 2449768"/>
                <a:gd name="GluePoint101Y" fmla="*/ 1023952 h 1050628"/>
                <a:gd name="GluePoint102X" fmla="*/ 2326775 w 2449768"/>
                <a:gd name="GluePoint102Y" fmla="*/ 999647 h 1050628"/>
                <a:gd name="GluePoint103X" fmla="*/ 2337788 w 2449768"/>
                <a:gd name="GluePoint103Y" fmla="*/ 996989 h 1050628"/>
                <a:gd name="GluePoint104X" fmla="*/ 1429407 w 2449768"/>
                <a:gd name="GluePoint104Y" fmla="*/ 990912 h 1050628"/>
                <a:gd name="GluePoint105X" fmla="*/ 1442699 w 2449768"/>
                <a:gd name="GluePoint105Y" fmla="*/ 999646 h 1050628"/>
                <a:gd name="GluePoint106X" fmla="*/ 1436623 w 2449768"/>
                <a:gd name="GluePoint106Y" fmla="*/ 1023951 h 1050628"/>
                <a:gd name="GluePoint107X" fmla="*/ 1412318 w 2449768"/>
                <a:gd name="GluePoint107Y" fmla="*/ 1017875 h 1050628"/>
                <a:gd name="GluePoint108X" fmla="*/ 1418394 w 2449768"/>
                <a:gd name="GluePoint108Y" fmla="*/ 993570 h 1050628"/>
                <a:gd name="GluePoint109X" fmla="*/ 1429407 w 2449768"/>
                <a:gd name="GluePoint109Y" fmla="*/ 990912 h 1050628"/>
                <a:gd name="GluePoint110X" fmla="*/ 1672452 w 2449768"/>
                <a:gd name="GluePoint110Y" fmla="*/ 987874 h 1050628"/>
                <a:gd name="GluePoint111X" fmla="*/ 1685744 w 2449768"/>
                <a:gd name="GluePoint111Y" fmla="*/ 996608 h 1050628"/>
                <a:gd name="GluePoint112X" fmla="*/ 1679668 w 2449768"/>
                <a:gd name="GluePoint112Y" fmla="*/ 1020913 h 1050628"/>
                <a:gd name="GluePoint113X" fmla="*/ 1655363 w 2449768"/>
                <a:gd name="GluePoint113Y" fmla="*/ 1014837 h 1050628"/>
                <a:gd name="GluePoint114X" fmla="*/ 1661439 w 2449768"/>
                <a:gd name="GluePoint114Y" fmla="*/ 990532 h 1050628"/>
                <a:gd name="GluePoint115X" fmla="*/ 1672452 w 2449768"/>
                <a:gd name="GluePoint115Y" fmla="*/ 987874 h 1050628"/>
                <a:gd name="GluePoint116X" fmla="*/ 1803089 w 2449768"/>
                <a:gd name="GluePoint116Y" fmla="*/ 975722 h 1050628"/>
                <a:gd name="GluePoint117X" fmla="*/ 1816381 w 2449768"/>
                <a:gd name="GluePoint117Y" fmla="*/ 984456 h 1050628"/>
                <a:gd name="GluePoint118X" fmla="*/ 1810305 w 2449768"/>
                <a:gd name="GluePoint118Y" fmla="*/ 1008761 h 1050628"/>
                <a:gd name="GluePoint119X" fmla="*/ 1786000 w 2449768"/>
                <a:gd name="GluePoint119Y" fmla="*/ 1002685 h 1050628"/>
                <a:gd name="GluePoint120X" fmla="*/ 1792076 w 2449768"/>
                <a:gd name="GluePoint120Y" fmla="*/ 978380 h 1050628"/>
                <a:gd name="GluePoint121X" fmla="*/ 1803089 w 2449768"/>
                <a:gd name="GluePoint121Y" fmla="*/ 975722 h 1050628"/>
                <a:gd name="GluePoint122X" fmla="*/ 2030944 w 2449768"/>
                <a:gd name="GluePoint122Y" fmla="*/ 969646 h 1050628"/>
                <a:gd name="GluePoint123X" fmla="*/ 2044236 w 2449768"/>
                <a:gd name="GluePoint123Y" fmla="*/ 978380 h 1050628"/>
                <a:gd name="GluePoint124X" fmla="*/ 2038160 w 2449768"/>
                <a:gd name="GluePoint124Y" fmla="*/ 1002685 h 1050628"/>
                <a:gd name="GluePoint125X" fmla="*/ 2013855 w 2449768"/>
                <a:gd name="GluePoint125Y" fmla="*/ 996609 h 1050628"/>
                <a:gd name="GluePoint126X" fmla="*/ 2019931 w 2449768"/>
                <a:gd name="GluePoint126Y" fmla="*/ 972304 h 1050628"/>
                <a:gd name="GluePoint127X" fmla="*/ 2030944 w 2449768"/>
                <a:gd name="GluePoint127Y" fmla="*/ 969646 h 1050628"/>
                <a:gd name="GluePoint128X" fmla="*/ 405581 w 2449768"/>
                <a:gd name="GluePoint128Y" fmla="*/ 966608 h 1050628"/>
                <a:gd name="GluePoint129X" fmla="*/ 418873 w 2449768"/>
                <a:gd name="GluePoint129Y" fmla="*/ 975342 h 1050628"/>
                <a:gd name="GluePoint130X" fmla="*/ 412797 w 2449768"/>
                <a:gd name="GluePoint130Y" fmla="*/ 999647 h 1050628"/>
                <a:gd name="GluePoint131X" fmla="*/ 388492 w 2449768"/>
                <a:gd name="GluePoint131Y" fmla="*/ 993571 h 1050628"/>
                <a:gd name="GluePoint132X" fmla="*/ 394568 w 2449768"/>
                <a:gd name="GluePoint132Y" fmla="*/ 969266 h 1050628"/>
                <a:gd name="GluePoint133X" fmla="*/ 405581 w 2449768"/>
                <a:gd name="GluePoint133Y" fmla="*/ 966608 h 1050628"/>
                <a:gd name="GluePoint134X" fmla="*/ 2225380 w 2449768"/>
                <a:gd name="GluePoint134Y" fmla="*/ 957494 h 1050628"/>
                <a:gd name="GluePoint135X" fmla="*/ 2238671 w 2449768"/>
                <a:gd name="GluePoint135Y" fmla="*/ 966228 h 1050628"/>
                <a:gd name="GluePoint136X" fmla="*/ 2232595 w 2449768"/>
                <a:gd name="GluePoint136Y" fmla="*/ 990533 h 1050628"/>
                <a:gd name="GluePoint137X" fmla="*/ 2208290 w 2449768"/>
                <a:gd name="GluePoint137Y" fmla="*/ 984457 h 1050628"/>
                <a:gd name="GluePoint138X" fmla="*/ 2214366 w 2449768"/>
                <a:gd name="GluePoint138Y" fmla="*/ 960152 h 1050628"/>
                <a:gd name="GluePoint139X" fmla="*/ 2225380 w 2449768"/>
                <a:gd name="GluePoint139Y" fmla="*/ 957494 h 1050628"/>
                <a:gd name="GluePoint140X" fmla="*/ 1927649 w 2449768"/>
                <a:gd name="GluePoint140Y" fmla="*/ 954456 h 1050628"/>
                <a:gd name="GluePoint141X" fmla="*/ 1940941 w 2449768"/>
                <a:gd name="GluePoint141Y" fmla="*/ 963190 h 1050628"/>
                <a:gd name="GluePoint142X" fmla="*/ 1934865 w 2449768"/>
                <a:gd name="GluePoint142Y" fmla="*/ 987495 h 1050628"/>
                <a:gd name="GluePoint143X" fmla="*/ 1910560 w 2449768"/>
                <a:gd name="GluePoint143Y" fmla="*/ 981419 h 1050628"/>
                <a:gd name="GluePoint144X" fmla="*/ 1916636 w 2449768"/>
                <a:gd name="GluePoint144Y" fmla="*/ 957114 h 1050628"/>
                <a:gd name="GluePoint145X" fmla="*/ 1927649 w 2449768"/>
                <a:gd name="GluePoint145Y" fmla="*/ 954456 h 1050628"/>
                <a:gd name="GluePoint146X" fmla="*/ 244564 w 2449768"/>
                <a:gd name="GluePoint146Y" fmla="*/ 954456 h 1050628"/>
                <a:gd name="GluePoint147X" fmla="*/ 257856 w 2449768"/>
                <a:gd name="GluePoint147Y" fmla="*/ 963190 h 1050628"/>
                <a:gd name="GluePoint148X" fmla="*/ 251780 w 2449768"/>
                <a:gd name="GluePoint148Y" fmla="*/ 987495 h 1050628"/>
                <a:gd name="GluePoint149X" fmla="*/ 227475 w 2449768"/>
                <a:gd name="GluePoint149Y" fmla="*/ 981419 h 1050628"/>
                <a:gd name="GluePoint150X" fmla="*/ 233551 w 2449768"/>
                <a:gd name="GluePoint150Y" fmla="*/ 957114 h 1050628"/>
                <a:gd name="GluePoint151X" fmla="*/ 244564 w 2449768"/>
                <a:gd name="GluePoint151Y" fmla="*/ 954456 h 1050628"/>
                <a:gd name="GluePoint152X" fmla="*/ 2431968 w 2449768"/>
                <a:gd name="GluePoint152Y" fmla="*/ 951418 h 1050628"/>
                <a:gd name="GluePoint153X" fmla="*/ 2445260 w 2449768"/>
                <a:gd name="GluePoint153Y" fmla="*/ 960152 h 1050628"/>
                <a:gd name="GluePoint154X" fmla="*/ 2439184 w 2449768"/>
                <a:gd name="GluePoint154Y" fmla="*/ 984457 h 1050628"/>
                <a:gd name="GluePoint155X" fmla="*/ 2414879 w 2449768"/>
                <a:gd name="GluePoint155Y" fmla="*/ 978381 h 1050628"/>
                <a:gd name="GluePoint156X" fmla="*/ 2420955 w 2449768"/>
                <a:gd name="GluePoint156Y" fmla="*/ 954076 h 1050628"/>
                <a:gd name="GluePoint157X" fmla="*/ 2431968 w 2449768"/>
                <a:gd name="GluePoint157Y" fmla="*/ 951418 h 1050628"/>
                <a:gd name="GluePoint158X" fmla="*/ 1553968 w 2449768"/>
                <a:gd name="GluePoint158Y" fmla="*/ 948380 h 1050628"/>
                <a:gd name="GluePoint159X" fmla="*/ 1567259 w 2449768"/>
                <a:gd name="GluePoint159Y" fmla="*/ 957114 h 1050628"/>
                <a:gd name="GluePoint160X" fmla="*/ 1561183 w 2449768"/>
                <a:gd name="GluePoint160Y" fmla="*/ 981419 h 1050628"/>
                <a:gd name="GluePoint161X" fmla="*/ 1536879 w 2449768"/>
                <a:gd name="GluePoint161Y" fmla="*/ 975343 h 1050628"/>
                <a:gd name="GluePoint162X" fmla="*/ 1542955 w 2449768"/>
                <a:gd name="GluePoint162Y" fmla="*/ 951038 h 1050628"/>
                <a:gd name="GluePoint163X" fmla="*/ 1553968 w 2449768"/>
                <a:gd name="GluePoint163Y" fmla="*/ 948380 h 1050628"/>
                <a:gd name="GluePoint164X" fmla="*/ 1222819 w 2449768"/>
                <a:gd name="GluePoint164Y" fmla="*/ 933189 h 1050628"/>
                <a:gd name="GluePoint165X" fmla="*/ 1236111 w 2449768"/>
                <a:gd name="GluePoint165Y" fmla="*/ 941923 h 1050628"/>
                <a:gd name="GluePoint166X" fmla="*/ 1230035 w 2449768"/>
                <a:gd name="GluePoint166Y" fmla="*/ 966228 h 1050628"/>
                <a:gd name="GluePoint167X" fmla="*/ 1205730 w 2449768"/>
                <a:gd name="GluePoint167Y" fmla="*/ 960152 h 1050628"/>
                <a:gd name="GluePoint168X" fmla="*/ 1211806 w 2449768"/>
                <a:gd name="GluePoint168Y" fmla="*/ 935847 h 1050628"/>
                <a:gd name="GluePoint169X" fmla="*/ 1222819 w 2449768"/>
                <a:gd name="GluePoint169Y" fmla="*/ 933189 h 1050628"/>
                <a:gd name="GluePoint170X" fmla="*/ 1031421 w 2449768"/>
                <a:gd name="GluePoint170Y" fmla="*/ 930151 h 1050628"/>
                <a:gd name="GluePoint171X" fmla="*/ 1044713 w 2449768"/>
                <a:gd name="GluePoint171Y" fmla="*/ 938885 h 1050628"/>
                <a:gd name="GluePoint172X" fmla="*/ 1038637 w 2449768"/>
                <a:gd name="GluePoint172Y" fmla="*/ 963190 h 1050628"/>
                <a:gd name="GluePoint173X" fmla="*/ 1014332 w 2449768"/>
                <a:gd name="GluePoint173Y" fmla="*/ 957114 h 1050628"/>
                <a:gd name="GluePoint174X" fmla="*/ 1020408 w 2449768"/>
                <a:gd name="GluePoint174Y" fmla="*/ 932809 h 1050628"/>
                <a:gd name="GluePoint175X" fmla="*/ 1031421 w 2449768"/>
                <a:gd name="GluePoint175Y" fmla="*/ 930151 h 1050628"/>
                <a:gd name="GluePoint176X" fmla="*/ 931165 w 2449768"/>
                <a:gd name="GluePoint176Y" fmla="*/ 930151 h 1050628"/>
                <a:gd name="GluePoint177X" fmla="*/ 944457 w 2449768"/>
                <a:gd name="GluePoint177Y" fmla="*/ 938885 h 1050628"/>
                <a:gd name="GluePoint178X" fmla="*/ 938381 w 2449768"/>
                <a:gd name="GluePoint178Y" fmla="*/ 963190 h 1050628"/>
                <a:gd name="GluePoint179X" fmla="*/ 914076 w 2449768"/>
                <a:gd name="GluePoint179Y" fmla="*/ 957114 h 1050628"/>
                <a:gd name="GluePoint180X" fmla="*/ 920152 w 2449768"/>
                <a:gd name="GluePoint180Y" fmla="*/ 932809 h 1050628"/>
                <a:gd name="GluePoint181X" fmla="*/ 931165 w 2449768"/>
                <a:gd name="GluePoint181Y" fmla="*/ 930151 h 1050628"/>
                <a:gd name="GluePoint182X" fmla="*/ 123041 w 2449768"/>
                <a:gd name="GluePoint182Y" fmla="*/ 930151 h 1050628"/>
                <a:gd name="GluePoint183X" fmla="*/ 136333 w 2449768"/>
                <a:gd name="GluePoint183Y" fmla="*/ 938885 h 1050628"/>
                <a:gd name="GluePoint184X" fmla="*/ 130257 w 2449768"/>
                <a:gd name="GluePoint184Y" fmla="*/ 963190 h 1050628"/>
                <a:gd name="GluePoint185X" fmla="*/ 105952 w 2449768"/>
                <a:gd name="GluePoint185Y" fmla="*/ 957114 h 1050628"/>
                <a:gd name="GluePoint186X" fmla="*/ 112028 w 2449768"/>
                <a:gd name="GluePoint186Y" fmla="*/ 932809 h 1050628"/>
                <a:gd name="GluePoint187X" fmla="*/ 123041 w 2449768"/>
                <a:gd name="GluePoint187Y" fmla="*/ 930151 h 1050628"/>
                <a:gd name="GluePoint188X" fmla="*/ 524065 w 2449768"/>
                <a:gd name="GluePoint188Y" fmla="*/ 917999 h 1050628"/>
                <a:gd name="GluePoint189X" fmla="*/ 537357 w 2449768"/>
                <a:gd name="GluePoint189Y" fmla="*/ 926733 h 1050628"/>
                <a:gd name="GluePoint190X" fmla="*/ 531281 w 2449768"/>
                <a:gd name="GluePoint190Y" fmla="*/ 951038 h 1050628"/>
                <a:gd name="GluePoint191X" fmla="*/ 506976 w 2449768"/>
                <a:gd name="GluePoint191Y" fmla="*/ 944962 h 1050628"/>
                <a:gd name="GluePoint192X" fmla="*/ 513052 w 2449768"/>
                <a:gd name="GluePoint192Y" fmla="*/ 920657 h 1050628"/>
                <a:gd name="GluePoint193X" fmla="*/ 524065 w 2449768"/>
                <a:gd name="GluePoint193Y" fmla="*/ 917999 h 1050628"/>
                <a:gd name="GluePoint194X" fmla="*/ 824833 w 2449768"/>
                <a:gd name="GluePoint194Y" fmla="*/ 911923 h 1050628"/>
                <a:gd name="GluePoint195X" fmla="*/ 838125 w 2449768"/>
                <a:gd name="GluePoint195Y" fmla="*/ 920657 h 1050628"/>
                <a:gd name="GluePoint196X" fmla="*/ 832049 w 2449768"/>
                <a:gd name="GluePoint196Y" fmla="*/ 944962 h 1050628"/>
                <a:gd name="GluePoint197X" fmla="*/ 807744 w 2449768"/>
                <a:gd name="GluePoint197Y" fmla="*/ 938886 h 1050628"/>
                <a:gd name="GluePoint198X" fmla="*/ 813820 w 2449768"/>
                <a:gd name="GluePoint198Y" fmla="*/ 914581 h 1050628"/>
                <a:gd name="GluePoint199X" fmla="*/ 824833 w 2449768"/>
                <a:gd name="GluePoint199Y" fmla="*/ 911923 h 1050628"/>
                <a:gd name="GluePoint200X" fmla="*/ 2137276 w 2449768"/>
                <a:gd name="GluePoint200Y" fmla="*/ 905847 h 1050628"/>
                <a:gd name="GluePoint201X" fmla="*/ 2150567 w 2449768"/>
                <a:gd name="GluePoint201Y" fmla="*/ 914581 h 1050628"/>
                <a:gd name="GluePoint202X" fmla="*/ 2144491 w 2449768"/>
                <a:gd name="GluePoint202Y" fmla="*/ 938886 h 1050628"/>
                <a:gd name="GluePoint203X" fmla="*/ 2120187 w 2449768"/>
                <a:gd name="GluePoint203Y" fmla="*/ 932810 h 1050628"/>
                <a:gd name="GluePoint204X" fmla="*/ 2126263 w 2449768"/>
                <a:gd name="GluePoint204Y" fmla="*/ 908505 h 1050628"/>
                <a:gd name="GluePoint205X" fmla="*/ 2137276 w 2449768"/>
                <a:gd name="GluePoint205Y" fmla="*/ 905847 h 1050628"/>
                <a:gd name="GluePoint206X" fmla="*/ 630397 w 2449768"/>
                <a:gd name="GluePoint206Y" fmla="*/ 905847 h 1050628"/>
                <a:gd name="GluePoint207X" fmla="*/ 643689 w 2449768"/>
                <a:gd name="GluePoint207Y" fmla="*/ 914581 h 1050628"/>
                <a:gd name="GluePoint208X" fmla="*/ 637613 w 2449768"/>
                <a:gd name="GluePoint208Y" fmla="*/ 938886 h 1050628"/>
                <a:gd name="GluePoint209X" fmla="*/ 613308 w 2449768"/>
                <a:gd name="GluePoint209Y" fmla="*/ 932810 h 1050628"/>
                <a:gd name="GluePoint210X" fmla="*/ 619384 w 2449768"/>
                <a:gd name="GluePoint210Y" fmla="*/ 908505 h 1050628"/>
                <a:gd name="GluePoint211X" fmla="*/ 630397 w 2449768"/>
                <a:gd name="GluePoint211Y" fmla="*/ 905847 h 1050628"/>
                <a:gd name="GluePoint212X" fmla="*/ 1332189 w 2449768"/>
                <a:gd name="GluePoint212Y" fmla="*/ 896733 h 1050628"/>
                <a:gd name="GluePoint213X" fmla="*/ 1345481 w 2449768"/>
                <a:gd name="GluePoint213Y" fmla="*/ 905467 h 1050628"/>
                <a:gd name="GluePoint214X" fmla="*/ 1339405 w 2449768"/>
                <a:gd name="GluePoint214Y" fmla="*/ 929772 h 1050628"/>
                <a:gd name="GluePoint215X" fmla="*/ 1315100 w 2449768"/>
                <a:gd name="GluePoint215Y" fmla="*/ 923696 h 1050628"/>
                <a:gd name="GluePoint216X" fmla="*/ 1321176 w 2449768"/>
                <a:gd name="GluePoint216Y" fmla="*/ 899391 h 1050628"/>
                <a:gd name="GluePoint217X" fmla="*/ 1332189 w 2449768"/>
                <a:gd name="GluePoint217Y" fmla="*/ 896733 h 1050628"/>
                <a:gd name="GluePoint218X" fmla="*/ 724577 w 2449768"/>
                <a:gd name="GluePoint218Y" fmla="*/ 890656 h 1050628"/>
                <a:gd name="GluePoint219X" fmla="*/ 737869 w 2449768"/>
                <a:gd name="GluePoint219Y" fmla="*/ 899390 h 1050628"/>
                <a:gd name="GluePoint220X" fmla="*/ 731793 w 2449768"/>
                <a:gd name="GluePoint220Y" fmla="*/ 923695 h 1050628"/>
                <a:gd name="GluePoint221X" fmla="*/ 707488 w 2449768"/>
                <a:gd name="GluePoint221Y" fmla="*/ 917619 h 1050628"/>
                <a:gd name="GluePoint222X" fmla="*/ 713564 w 2449768"/>
                <a:gd name="GluePoint222Y" fmla="*/ 893314 h 1050628"/>
                <a:gd name="GluePoint223X" fmla="*/ 724577 w 2449768"/>
                <a:gd name="GluePoint223Y" fmla="*/ 890656 h 1050628"/>
                <a:gd name="GluePoint224X" fmla="*/ 1435484 w 2449768"/>
                <a:gd name="GluePoint224Y" fmla="*/ 884580 h 1050628"/>
                <a:gd name="GluePoint225X" fmla="*/ 1448776 w 2449768"/>
                <a:gd name="GluePoint225Y" fmla="*/ 893314 h 1050628"/>
                <a:gd name="GluePoint226X" fmla="*/ 1442700 w 2449768"/>
                <a:gd name="GluePoint226Y" fmla="*/ 917619 h 1050628"/>
                <a:gd name="GluePoint227X" fmla="*/ 1418395 w 2449768"/>
                <a:gd name="GluePoint227Y" fmla="*/ 911543 h 1050628"/>
                <a:gd name="GluePoint228X" fmla="*/ 1424471 w 2449768"/>
                <a:gd name="GluePoint228Y" fmla="*/ 887238 h 1050628"/>
                <a:gd name="GluePoint229X" fmla="*/ 1435484 w 2449768"/>
                <a:gd name="GluePoint229Y" fmla="*/ 884580 h 1050628"/>
                <a:gd name="GluePoint230X" fmla="*/ 1131677 w 2449768"/>
                <a:gd name="GluePoint230Y" fmla="*/ 884580 h 1050628"/>
                <a:gd name="GluePoint231X" fmla="*/ 1144969 w 2449768"/>
                <a:gd name="GluePoint231Y" fmla="*/ 893314 h 1050628"/>
                <a:gd name="GluePoint232X" fmla="*/ 1138893 w 2449768"/>
                <a:gd name="GluePoint232Y" fmla="*/ 917619 h 1050628"/>
                <a:gd name="GluePoint233X" fmla="*/ 1114588 w 2449768"/>
                <a:gd name="GluePoint233Y" fmla="*/ 911543 h 1050628"/>
                <a:gd name="GluePoint234X" fmla="*/ 1120664 w 2449768"/>
                <a:gd name="GluePoint234Y" fmla="*/ 887238 h 1050628"/>
                <a:gd name="GluePoint235X" fmla="*/ 1131677 w 2449768"/>
                <a:gd name="GluePoint235Y" fmla="*/ 884580 h 1050628"/>
                <a:gd name="GluePoint236X" fmla="*/ 1757518 w 2449768"/>
                <a:gd name="GluePoint236Y" fmla="*/ 881542 h 1050628"/>
                <a:gd name="GluePoint237X" fmla="*/ 1770810 w 2449768"/>
                <a:gd name="GluePoint237Y" fmla="*/ 890276 h 1050628"/>
                <a:gd name="GluePoint238X" fmla="*/ 1764734 w 2449768"/>
                <a:gd name="GluePoint238Y" fmla="*/ 914581 h 1050628"/>
                <a:gd name="GluePoint239X" fmla="*/ 1740429 w 2449768"/>
                <a:gd name="GluePoint239Y" fmla="*/ 908505 h 1050628"/>
                <a:gd name="GluePoint240X" fmla="*/ 1746505 w 2449768"/>
                <a:gd name="GluePoint240Y" fmla="*/ 884200 h 1050628"/>
                <a:gd name="GluePoint241X" fmla="*/ 1757518 w 2449768"/>
                <a:gd name="GluePoint241Y" fmla="*/ 881542 h 1050628"/>
                <a:gd name="GluePoint242X" fmla="*/ 1654224 w 2449768"/>
                <a:gd name="GluePoint242Y" fmla="*/ 881542 h 1050628"/>
                <a:gd name="GluePoint243X" fmla="*/ 1667516 w 2449768"/>
                <a:gd name="GluePoint243Y" fmla="*/ 890276 h 1050628"/>
                <a:gd name="GluePoint244X" fmla="*/ 1661440 w 2449768"/>
                <a:gd name="GluePoint244Y" fmla="*/ 914581 h 1050628"/>
                <a:gd name="GluePoint245X" fmla="*/ 1637135 w 2449768"/>
                <a:gd name="GluePoint245Y" fmla="*/ 908505 h 1050628"/>
                <a:gd name="GluePoint246X" fmla="*/ 1643211 w 2449768"/>
                <a:gd name="GluePoint246Y" fmla="*/ 884200 h 1050628"/>
                <a:gd name="GluePoint247X" fmla="*/ 1654224 w 2449768"/>
                <a:gd name="GluePoint247Y" fmla="*/ 881542 h 1050628"/>
                <a:gd name="GluePoint248X" fmla="*/ 2346903 w 2449768"/>
                <a:gd name="GluePoint248Y" fmla="*/ 878504 h 1050628"/>
                <a:gd name="GluePoint249X" fmla="*/ 2360194 w 2449768"/>
                <a:gd name="GluePoint249Y" fmla="*/ 887238 h 1050628"/>
                <a:gd name="GluePoint250X" fmla="*/ 2354118 w 2449768"/>
                <a:gd name="GluePoint250Y" fmla="*/ 911543 h 1050628"/>
                <a:gd name="GluePoint251X" fmla="*/ 2329813 w 2449768"/>
                <a:gd name="GluePoint251Y" fmla="*/ 905467 h 1050628"/>
                <a:gd name="GluePoint252X" fmla="*/ 2335889 w 2449768"/>
                <a:gd name="GluePoint252Y" fmla="*/ 881162 h 1050628"/>
                <a:gd name="GluePoint253X" fmla="*/ 2346903 w 2449768"/>
                <a:gd name="GluePoint253Y" fmla="*/ 878504 h 1050628"/>
                <a:gd name="GluePoint254X" fmla="*/ 320515 w 2449768"/>
                <a:gd name="GluePoint254Y" fmla="*/ 872428 h 1050628"/>
                <a:gd name="GluePoint255X" fmla="*/ 333807 w 2449768"/>
                <a:gd name="GluePoint255Y" fmla="*/ 881162 h 1050628"/>
                <a:gd name="GluePoint256X" fmla="*/ 327731 w 2449768"/>
                <a:gd name="GluePoint256Y" fmla="*/ 905467 h 1050628"/>
                <a:gd name="GluePoint257X" fmla="*/ 303426 w 2449768"/>
                <a:gd name="GluePoint257Y" fmla="*/ 899391 h 1050628"/>
                <a:gd name="GluePoint258X" fmla="*/ 309502 w 2449768"/>
                <a:gd name="GluePoint258Y" fmla="*/ 875086 h 1050628"/>
                <a:gd name="GluePoint259X" fmla="*/ 320515 w 2449768"/>
                <a:gd name="GluePoint259Y" fmla="*/ 872428 h 1050628"/>
                <a:gd name="GluePoint260X" fmla="*/ 1876003 w 2449768"/>
                <a:gd name="GluePoint260Y" fmla="*/ 866352 h 1050628"/>
                <a:gd name="GluePoint261X" fmla="*/ 1889294 w 2449768"/>
                <a:gd name="GluePoint261Y" fmla="*/ 875086 h 1050628"/>
                <a:gd name="GluePoint262X" fmla="*/ 1883218 w 2449768"/>
                <a:gd name="GluePoint262Y" fmla="*/ 899391 h 1050628"/>
                <a:gd name="GluePoint263X" fmla="*/ 1858913 w 2449768"/>
                <a:gd name="GluePoint263Y" fmla="*/ 893315 h 1050628"/>
                <a:gd name="GluePoint264X" fmla="*/ 1864989 w 2449768"/>
                <a:gd name="GluePoint264Y" fmla="*/ 869010 h 1050628"/>
                <a:gd name="GluePoint265X" fmla="*/ 1876003 w 2449768"/>
                <a:gd name="GluePoint265Y" fmla="*/ 866352 h 1050628"/>
                <a:gd name="GluePoint266X" fmla="*/ 2000563 w 2449768"/>
                <a:gd name="GluePoint266Y" fmla="*/ 857238 h 1050628"/>
                <a:gd name="GluePoint267X" fmla="*/ 2013855 w 2449768"/>
                <a:gd name="GluePoint267Y" fmla="*/ 865972 h 1050628"/>
                <a:gd name="GluePoint268X" fmla="*/ 2007779 w 2449768"/>
                <a:gd name="GluePoint268Y" fmla="*/ 890277 h 1050628"/>
                <a:gd name="GluePoint269X" fmla="*/ 1983474 w 2449768"/>
                <a:gd name="GluePoint269Y" fmla="*/ 884201 h 1050628"/>
                <a:gd name="GluePoint270X" fmla="*/ 1989550 w 2449768"/>
                <a:gd name="GluePoint270Y" fmla="*/ 859896 h 1050628"/>
                <a:gd name="GluePoint271X" fmla="*/ 2000563 w 2449768"/>
                <a:gd name="GluePoint271Y" fmla="*/ 857238 h 1050628"/>
                <a:gd name="GluePoint272X" fmla="*/ 420771 w 2449768"/>
                <a:gd name="GluePoint272Y" fmla="*/ 857238 h 1050628"/>
                <a:gd name="GluePoint273X" fmla="*/ 434062 w 2449768"/>
                <a:gd name="GluePoint273Y" fmla="*/ 865972 h 1050628"/>
                <a:gd name="GluePoint274X" fmla="*/ 427986 w 2449768"/>
                <a:gd name="GluePoint274Y" fmla="*/ 890277 h 1050628"/>
                <a:gd name="GluePoint275X" fmla="*/ 403682 w 2449768"/>
                <a:gd name="GluePoint275Y" fmla="*/ 884201 h 1050628"/>
                <a:gd name="GluePoint276X" fmla="*/ 409758 w 2449768"/>
                <a:gd name="GluePoint276Y" fmla="*/ 859896 h 1050628"/>
                <a:gd name="GluePoint277X" fmla="*/ 420771 w 2449768"/>
                <a:gd name="GluePoint277Y" fmla="*/ 857238 h 1050628"/>
                <a:gd name="GluePoint278X" fmla="*/ 2237532 w 2449768"/>
                <a:gd name="GluePoint278Y" fmla="*/ 848124 h 1050628"/>
                <a:gd name="GluePoint279X" fmla="*/ 2250824 w 2449768"/>
                <a:gd name="GluePoint279Y" fmla="*/ 856858 h 1050628"/>
                <a:gd name="GluePoint280X" fmla="*/ 2244748 w 2449768"/>
                <a:gd name="GluePoint280Y" fmla="*/ 881163 h 1050628"/>
                <a:gd name="GluePoint281X" fmla="*/ 2220443 w 2449768"/>
                <a:gd name="GluePoint281Y" fmla="*/ 875087 h 1050628"/>
                <a:gd name="GluePoint282X" fmla="*/ 2226519 w 2449768"/>
                <a:gd name="GluePoint282Y" fmla="*/ 850782 h 1050628"/>
                <a:gd name="GluePoint283X" fmla="*/ 2237532 w 2449768"/>
                <a:gd name="GluePoint283Y" fmla="*/ 848124 h 1050628"/>
                <a:gd name="GluePoint284X" fmla="*/ 211145 w 2449768"/>
                <a:gd name="GluePoint284Y" fmla="*/ 848124 h 1050628"/>
                <a:gd name="GluePoint285X" fmla="*/ 224436 w 2449768"/>
                <a:gd name="GluePoint285Y" fmla="*/ 856858 h 1050628"/>
                <a:gd name="GluePoint286X" fmla="*/ 218360 w 2449768"/>
                <a:gd name="GluePoint286Y" fmla="*/ 881163 h 1050628"/>
                <a:gd name="GluePoint287X" fmla="*/ 194056 w 2449768"/>
                <a:gd name="GluePoint287Y" fmla="*/ 875087 h 1050628"/>
                <a:gd name="GluePoint288X" fmla="*/ 200132 w 2449768"/>
                <a:gd name="GluePoint288Y" fmla="*/ 850782 h 1050628"/>
                <a:gd name="GluePoint289X" fmla="*/ 211145 w 2449768"/>
                <a:gd name="GluePoint289Y" fmla="*/ 848124 h 1050628"/>
                <a:gd name="GluePoint290X" fmla="*/ 1511435 w 2449768"/>
                <a:gd name="GluePoint290Y" fmla="*/ 839009 h 1050628"/>
                <a:gd name="GluePoint291X" fmla="*/ 1524727 w 2449768"/>
                <a:gd name="GluePoint291Y" fmla="*/ 847743 h 1050628"/>
                <a:gd name="GluePoint292X" fmla="*/ 1518651 w 2449768"/>
                <a:gd name="GluePoint292Y" fmla="*/ 872048 h 1050628"/>
                <a:gd name="GluePoint293X" fmla="*/ 1494346 w 2449768"/>
                <a:gd name="GluePoint293Y" fmla="*/ 865972 h 1050628"/>
                <a:gd name="GluePoint294X" fmla="*/ 1500422 w 2449768"/>
                <a:gd name="GluePoint294Y" fmla="*/ 841667 h 1050628"/>
                <a:gd name="GluePoint295X" fmla="*/ 1511435 w 2449768"/>
                <a:gd name="GluePoint295Y" fmla="*/ 839009 h 1050628"/>
                <a:gd name="GluePoint296X" fmla="*/ 1253200 w 2449768"/>
                <a:gd name="GluePoint296Y" fmla="*/ 826857 h 1050628"/>
                <a:gd name="GluePoint297X" fmla="*/ 1266492 w 2449768"/>
                <a:gd name="GluePoint297Y" fmla="*/ 835591 h 1050628"/>
                <a:gd name="GluePoint298X" fmla="*/ 1260416 w 2449768"/>
                <a:gd name="GluePoint298Y" fmla="*/ 859896 h 1050628"/>
                <a:gd name="GluePoint299X" fmla="*/ 1236111 w 2449768"/>
                <a:gd name="GluePoint299Y" fmla="*/ 853820 h 1050628"/>
                <a:gd name="GluePoint300X" fmla="*/ 1242187 w 2449768"/>
                <a:gd name="GluePoint300Y" fmla="*/ 829515 h 1050628"/>
                <a:gd name="GluePoint301X" fmla="*/ 1253200 w 2449768"/>
                <a:gd name="GluePoint301Y" fmla="*/ 826857 h 1050628"/>
                <a:gd name="GluePoint302X" fmla="*/ 2428930 w 2449768"/>
                <a:gd name="GluePoint302Y" fmla="*/ 814705 h 1050628"/>
                <a:gd name="GluePoint303X" fmla="*/ 2442221 w 2449768"/>
                <a:gd name="GluePoint303Y" fmla="*/ 823439 h 1050628"/>
                <a:gd name="GluePoint304X" fmla="*/ 2436145 w 2449768"/>
                <a:gd name="GluePoint304Y" fmla="*/ 847744 h 1050628"/>
                <a:gd name="GluePoint305X" fmla="*/ 2411841 w 2449768"/>
                <a:gd name="GluePoint305Y" fmla="*/ 841668 h 1050628"/>
                <a:gd name="GluePoint306X" fmla="*/ 2417917 w 2449768"/>
                <a:gd name="GluePoint306Y" fmla="*/ 817363 h 1050628"/>
                <a:gd name="GluePoint307X" fmla="*/ 2428930 w 2449768"/>
                <a:gd name="GluePoint307Y" fmla="*/ 814705 h 1050628"/>
                <a:gd name="GluePoint308X" fmla="*/ 991927 w 2449768"/>
                <a:gd name="GluePoint308Y" fmla="*/ 814705 h 1050628"/>
                <a:gd name="GluePoint309X" fmla="*/ 1005218 w 2449768"/>
                <a:gd name="GluePoint309Y" fmla="*/ 823439 h 1050628"/>
                <a:gd name="GluePoint310X" fmla="*/ 999142 w 2449768"/>
                <a:gd name="GluePoint310Y" fmla="*/ 847744 h 1050628"/>
                <a:gd name="GluePoint311X" fmla="*/ 974838 w 2449768"/>
                <a:gd name="GluePoint311Y" fmla="*/ 841668 h 1050628"/>
                <a:gd name="GluePoint312X" fmla="*/ 980914 w 2449768"/>
                <a:gd name="GluePoint312Y" fmla="*/ 817363 h 1050628"/>
                <a:gd name="GluePoint313X" fmla="*/ 991927 w 2449768"/>
                <a:gd name="GluePoint313Y" fmla="*/ 814705 h 1050628"/>
                <a:gd name="GluePoint314X" fmla="*/ 894709 w 2449768"/>
                <a:gd name="GluePoint314Y" fmla="*/ 814705 h 1050628"/>
                <a:gd name="GluePoint315X" fmla="*/ 908001 w 2449768"/>
                <a:gd name="GluePoint315Y" fmla="*/ 823439 h 1050628"/>
                <a:gd name="GluePoint316X" fmla="*/ 901925 w 2449768"/>
                <a:gd name="GluePoint316Y" fmla="*/ 847744 h 1050628"/>
                <a:gd name="GluePoint317X" fmla="*/ 877620 w 2449768"/>
                <a:gd name="GluePoint317Y" fmla="*/ 841668 h 1050628"/>
                <a:gd name="GluePoint318X" fmla="*/ 883696 w 2449768"/>
                <a:gd name="GluePoint318Y" fmla="*/ 817363 h 1050628"/>
                <a:gd name="GluePoint319X" fmla="*/ 894709 w 2449768"/>
                <a:gd name="GluePoint319Y" fmla="*/ 814705 h 1050628"/>
                <a:gd name="GluePoint320X" fmla="*/ 2088668 w 2449768"/>
                <a:gd name="GluePoint320Y" fmla="*/ 805591 h 1050628"/>
                <a:gd name="GluePoint321X" fmla="*/ 2101959 w 2449768"/>
                <a:gd name="GluePoint321Y" fmla="*/ 814325 h 1050628"/>
                <a:gd name="GluePoint322X" fmla="*/ 2095883 w 2449768"/>
                <a:gd name="GluePoint322Y" fmla="*/ 838630 h 1050628"/>
                <a:gd name="GluePoint323X" fmla="*/ 2071578 w 2449768"/>
                <a:gd name="GluePoint323Y" fmla="*/ 832554 h 1050628"/>
                <a:gd name="GluePoint324X" fmla="*/ 2077654 w 2449768"/>
                <a:gd name="GluePoint324Y" fmla="*/ 808249 h 1050628"/>
                <a:gd name="GluePoint325X" fmla="*/ 2088668 w 2449768"/>
                <a:gd name="GluePoint325Y" fmla="*/ 805591 h 1050628"/>
                <a:gd name="GluePoint326X" fmla="*/ 575712 w 2449768"/>
                <a:gd name="GluePoint326Y" fmla="*/ 802553 h 1050628"/>
                <a:gd name="GluePoint327X" fmla="*/ 589004 w 2449768"/>
                <a:gd name="GluePoint327Y" fmla="*/ 811287 h 1050628"/>
                <a:gd name="GluePoint328X" fmla="*/ 582928 w 2449768"/>
                <a:gd name="GluePoint328Y" fmla="*/ 835592 h 1050628"/>
                <a:gd name="GluePoint329X" fmla="*/ 558623 w 2449768"/>
                <a:gd name="GluePoint329Y" fmla="*/ 829516 h 1050628"/>
                <a:gd name="GluePoint330X" fmla="*/ 564699 w 2449768"/>
                <a:gd name="GluePoint330Y" fmla="*/ 805211 h 1050628"/>
                <a:gd name="GluePoint331X" fmla="*/ 575712 w 2449768"/>
                <a:gd name="GluePoint331Y" fmla="*/ 802553 h 1050628"/>
                <a:gd name="GluePoint332X" fmla="*/ 1602577 w 2449768"/>
                <a:gd name="GluePoint332Y" fmla="*/ 796477 h 1050628"/>
                <a:gd name="GluePoint333X" fmla="*/ 1615869 w 2449768"/>
                <a:gd name="GluePoint333Y" fmla="*/ 805211 h 1050628"/>
                <a:gd name="GluePoint334X" fmla="*/ 1609793 w 2449768"/>
                <a:gd name="GluePoint334Y" fmla="*/ 829516 h 1050628"/>
                <a:gd name="GluePoint335X" fmla="*/ 1585488 w 2449768"/>
                <a:gd name="GluePoint335Y" fmla="*/ 823440 h 1050628"/>
                <a:gd name="GluePoint336X" fmla="*/ 1591564 w 2449768"/>
                <a:gd name="GluePoint336Y" fmla="*/ 799135 h 1050628"/>
                <a:gd name="GluePoint337X" fmla="*/ 1602577 w 2449768"/>
                <a:gd name="GluePoint337Y" fmla="*/ 796477 h 1050628"/>
                <a:gd name="GluePoint338X" fmla="*/ 1104335 w 2449768"/>
                <a:gd name="GluePoint338Y" fmla="*/ 793438 h 1050628"/>
                <a:gd name="GluePoint339X" fmla="*/ 1117627 w 2449768"/>
                <a:gd name="GluePoint339Y" fmla="*/ 802172 h 1050628"/>
                <a:gd name="GluePoint340X" fmla="*/ 1111551 w 2449768"/>
                <a:gd name="GluePoint340Y" fmla="*/ 826477 h 1050628"/>
                <a:gd name="GluePoint341X" fmla="*/ 1087246 w 2449768"/>
                <a:gd name="GluePoint341Y" fmla="*/ 820401 h 1050628"/>
                <a:gd name="GluePoint342X" fmla="*/ 1093322 w 2449768"/>
                <a:gd name="GluePoint342Y" fmla="*/ 796096 h 1050628"/>
                <a:gd name="GluePoint343X" fmla="*/ 1104335 w 2449768"/>
                <a:gd name="GluePoint343Y" fmla="*/ 793438 h 1050628"/>
                <a:gd name="GluePoint344X" fmla="*/ 791415 w 2449768"/>
                <a:gd name="GluePoint344Y" fmla="*/ 793438 h 1050628"/>
                <a:gd name="GluePoint345X" fmla="*/ 804707 w 2449768"/>
                <a:gd name="GluePoint345Y" fmla="*/ 802172 h 1050628"/>
                <a:gd name="GluePoint346X" fmla="*/ 798631 w 2449768"/>
                <a:gd name="GluePoint346Y" fmla="*/ 826477 h 1050628"/>
                <a:gd name="GluePoint347X" fmla="*/ 774326 w 2449768"/>
                <a:gd name="GluePoint347Y" fmla="*/ 820401 h 1050628"/>
                <a:gd name="GluePoint348X" fmla="*/ 780402 w 2449768"/>
                <a:gd name="GluePoint348Y" fmla="*/ 796096 h 1050628"/>
                <a:gd name="GluePoint349X" fmla="*/ 791415 w 2449768"/>
                <a:gd name="GluePoint349Y" fmla="*/ 793438 h 1050628"/>
                <a:gd name="GluePoint350X" fmla="*/ 1371684 w 2449768"/>
                <a:gd name="GluePoint350Y" fmla="*/ 784324 h 1050628"/>
                <a:gd name="GluePoint351X" fmla="*/ 1384976 w 2449768"/>
                <a:gd name="GluePoint351Y" fmla="*/ 793058 h 1050628"/>
                <a:gd name="GluePoint352X" fmla="*/ 1378900 w 2449768"/>
                <a:gd name="GluePoint352Y" fmla="*/ 817363 h 1050628"/>
                <a:gd name="GluePoint353X" fmla="*/ 1354595 w 2449768"/>
                <a:gd name="GluePoint353Y" fmla="*/ 811287 h 1050628"/>
                <a:gd name="GluePoint354X" fmla="*/ 1360671 w 2449768"/>
                <a:gd name="GluePoint354Y" fmla="*/ 786982 h 1050628"/>
                <a:gd name="GluePoint355X" fmla="*/ 1371684 w 2449768"/>
                <a:gd name="GluePoint355Y" fmla="*/ 784324 h 1050628"/>
                <a:gd name="GluePoint356X" fmla="*/ 472418 w 2449768"/>
                <a:gd name="GluePoint356Y" fmla="*/ 781286 h 1050628"/>
                <a:gd name="GluePoint357X" fmla="*/ 485710 w 2449768"/>
                <a:gd name="GluePoint357Y" fmla="*/ 790020 h 1050628"/>
                <a:gd name="GluePoint358X" fmla="*/ 479634 w 2449768"/>
                <a:gd name="GluePoint358Y" fmla="*/ 814325 h 1050628"/>
                <a:gd name="GluePoint359X" fmla="*/ 455329 w 2449768"/>
                <a:gd name="GluePoint359Y" fmla="*/ 808249 h 1050628"/>
                <a:gd name="GluePoint360X" fmla="*/ 461405 w 2449768"/>
                <a:gd name="GluePoint360Y" fmla="*/ 783944 h 1050628"/>
                <a:gd name="GluePoint361X" fmla="*/ 472418 w 2449768"/>
                <a:gd name="GluePoint361Y" fmla="*/ 781286 h 1050628"/>
                <a:gd name="GluePoint362X" fmla="*/ 1803089 w 2449768"/>
                <a:gd name="GluePoint362Y" fmla="*/ 778248 h 1050628"/>
                <a:gd name="GluePoint363X" fmla="*/ 1816381 w 2449768"/>
                <a:gd name="GluePoint363Y" fmla="*/ 786982 h 1050628"/>
                <a:gd name="GluePoint364X" fmla="*/ 1810305 w 2449768"/>
                <a:gd name="GluePoint364Y" fmla="*/ 811287 h 1050628"/>
                <a:gd name="GluePoint365X" fmla="*/ 1786000 w 2449768"/>
                <a:gd name="GluePoint365Y" fmla="*/ 805211 h 1050628"/>
                <a:gd name="GluePoint366X" fmla="*/ 1792076 w 2449768"/>
                <a:gd name="GluePoint366Y" fmla="*/ 780906 h 1050628"/>
                <a:gd name="GluePoint367X" fmla="*/ 1803089 w 2449768"/>
                <a:gd name="GluePoint367Y" fmla="*/ 778248 h 1050628"/>
                <a:gd name="GluePoint368X" fmla="*/ 675968 w 2449768"/>
                <a:gd name="GluePoint368Y" fmla="*/ 772172 h 1050628"/>
                <a:gd name="GluePoint369X" fmla="*/ 689260 w 2449768"/>
                <a:gd name="GluePoint369Y" fmla="*/ 780906 h 1050628"/>
                <a:gd name="GluePoint370X" fmla="*/ 683184 w 2449768"/>
                <a:gd name="GluePoint370Y" fmla="*/ 805211 h 1050628"/>
                <a:gd name="GluePoint371X" fmla="*/ 658879 w 2449768"/>
                <a:gd name="GluePoint371Y" fmla="*/ 799135 h 1050628"/>
                <a:gd name="GluePoint372X" fmla="*/ 664955 w 2449768"/>
                <a:gd name="GluePoint372Y" fmla="*/ 774830 h 1050628"/>
                <a:gd name="GluePoint373X" fmla="*/ 675968 w 2449768"/>
                <a:gd name="GluePoint373Y" fmla="*/ 772172 h 1050628"/>
                <a:gd name="GluePoint374X" fmla="*/ 302287 w 2449768"/>
                <a:gd name="GluePoint374Y" fmla="*/ 769134 h 1050628"/>
                <a:gd name="GluePoint375X" fmla="*/ 315579 w 2449768"/>
                <a:gd name="GluePoint375Y" fmla="*/ 777868 h 1050628"/>
                <a:gd name="GluePoint376X" fmla="*/ 309503 w 2449768"/>
                <a:gd name="GluePoint376Y" fmla="*/ 802173 h 1050628"/>
                <a:gd name="GluePoint377X" fmla="*/ 285198 w 2449768"/>
                <a:gd name="GluePoint377Y" fmla="*/ 796097 h 1050628"/>
                <a:gd name="GluePoint378X" fmla="*/ 291274 w 2449768"/>
                <a:gd name="GluePoint378Y" fmla="*/ 771792 h 1050628"/>
                <a:gd name="GluePoint379X" fmla="*/ 302287 w 2449768"/>
                <a:gd name="GluePoint379Y" fmla="*/ 769134 h 1050628"/>
                <a:gd name="GluePoint380X" fmla="*/ 2313484 w 2449768"/>
                <a:gd name="GluePoint380Y" fmla="*/ 766096 h 1050628"/>
                <a:gd name="GluePoint381X" fmla="*/ 2326775 w 2449768"/>
                <a:gd name="GluePoint381Y" fmla="*/ 774830 h 1050628"/>
                <a:gd name="GluePoint382X" fmla="*/ 2320699 w 2449768"/>
                <a:gd name="GluePoint382Y" fmla="*/ 799135 h 1050628"/>
                <a:gd name="GluePoint383X" fmla="*/ 2296395 w 2449768"/>
                <a:gd name="GluePoint383Y" fmla="*/ 793059 h 1050628"/>
                <a:gd name="GluePoint384X" fmla="*/ 2302471 w 2449768"/>
                <a:gd name="GluePoint384Y" fmla="*/ 768754 h 1050628"/>
                <a:gd name="GluePoint385X" fmla="*/ 2313484 w 2449768"/>
                <a:gd name="GluePoint385Y" fmla="*/ 766096 h 1050628"/>
                <a:gd name="GluePoint386X" fmla="*/ 1921574 w 2449768"/>
                <a:gd name="GluePoint386Y" fmla="*/ 766096 h 1050628"/>
                <a:gd name="GluePoint387X" fmla="*/ 1934865 w 2449768"/>
                <a:gd name="GluePoint387Y" fmla="*/ 774830 h 1050628"/>
                <a:gd name="GluePoint388X" fmla="*/ 1928789 w 2449768"/>
                <a:gd name="GluePoint388Y" fmla="*/ 799135 h 1050628"/>
                <a:gd name="GluePoint389X" fmla="*/ 1904485 w 2449768"/>
                <a:gd name="GluePoint389Y" fmla="*/ 793059 h 1050628"/>
                <a:gd name="GluePoint390X" fmla="*/ 1910561 w 2449768"/>
                <a:gd name="GluePoint390Y" fmla="*/ 768754 h 1050628"/>
                <a:gd name="GluePoint391X" fmla="*/ 1921574 w 2449768"/>
                <a:gd name="GluePoint391Y" fmla="*/ 766096 h 1050628"/>
                <a:gd name="GluePoint392X" fmla="*/ 2176771 w 2449768"/>
                <a:gd name="GluePoint392Y" fmla="*/ 756982 h 1050628"/>
                <a:gd name="GluePoint393X" fmla="*/ 2190062 w 2449768"/>
                <a:gd name="GluePoint393Y" fmla="*/ 765716 h 1050628"/>
                <a:gd name="GluePoint394X" fmla="*/ 2183986 w 2449768"/>
                <a:gd name="GluePoint394Y" fmla="*/ 790021 h 1050628"/>
                <a:gd name="GluePoint395X" fmla="*/ 2159682 w 2449768"/>
                <a:gd name="GluePoint395Y" fmla="*/ 783945 h 1050628"/>
                <a:gd name="GluePoint396X" fmla="*/ 2165758 w 2449768"/>
                <a:gd name="GluePoint396Y" fmla="*/ 759640 h 1050628"/>
                <a:gd name="GluePoint397X" fmla="*/ 2176771 w 2449768"/>
                <a:gd name="GluePoint397Y" fmla="*/ 756982 h 1050628"/>
                <a:gd name="GluePoint398X" fmla="*/ 1702833 w 2449768"/>
                <a:gd name="GluePoint398Y" fmla="*/ 750906 h 1050628"/>
                <a:gd name="GluePoint399X" fmla="*/ 1716125 w 2449768"/>
                <a:gd name="GluePoint399Y" fmla="*/ 759640 h 1050628"/>
                <a:gd name="GluePoint400X" fmla="*/ 1710049 w 2449768"/>
                <a:gd name="GluePoint400Y" fmla="*/ 783945 h 1050628"/>
                <a:gd name="GluePoint401X" fmla="*/ 1685744 w 2449768"/>
                <a:gd name="GluePoint401Y" fmla="*/ 777869 h 1050628"/>
                <a:gd name="GluePoint402X" fmla="*/ 1691820 w 2449768"/>
                <a:gd name="GluePoint402Y" fmla="*/ 753564 h 1050628"/>
                <a:gd name="GluePoint403X" fmla="*/ 1702833 w 2449768"/>
                <a:gd name="GluePoint403Y" fmla="*/ 750906 h 1050628"/>
                <a:gd name="GluePoint404X" fmla="*/ 1210667 w 2449768"/>
                <a:gd name="GluePoint404Y" fmla="*/ 741791 h 1050628"/>
                <a:gd name="GluePoint405X" fmla="*/ 1223959 w 2449768"/>
                <a:gd name="GluePoint405Y" fmla="*/ 750525 h 1050628"/>
                <a:gd name="GluePoint406X" fmla="*/ 1217883 w 2449768"/>
                <a:gd name="GluePoint406Y" fmla="*/ 774830 h 1050628"/>
                <a:gd name="GluePoint407X" fmla="*/ 1193578 w 2449768"/>
                <a:gd name="GluePoint407Y" fmla="*/ 768754 h 1050628"/>
                <a:gd name="GluePoint408X" fmla="*/ 1199654 w 2449768"/>
                <a:gd name="GluePoint408Y" fmla="*/ 744449 h 1050628"/>
                <a:gd name="GluePoint409X" fmla="*/ 1210667 w 2449768"/>
                <a:gd name="GluePoint409Y" fmla="*/ 741791 h 1050628"/>
                <a:gd name="GluePoint410X" fmla="*/ 1450674 w 2449768"/>
                <a:gd name="GluePoint410Y" fmla="*/ 723563 h 1050628"/>
                <a:gd name="GluePoint411X" fmla="*/ 1463966 w 2449768"/>
                <a:gd name="GluePoint411Y" fmla="*/ 732297 h 1050628"/>
                <a:gd name="GluePoint412X" fmla="*/ 1457890 w 2449768"/>
                <a:gd name="GluePoint412Y" fmla="*/ 756602 h 1050628"/>
                <a:gd name="GluePoint413X" fmla="*/ 1433585 w 2449768"/>
                <a:gd name="GluePoint413Y" fmla="*/ 750526 h 1050628"/>
                <a:gd name="GluePoint414X" fmla="*/ 1439661 w 2449768"/>
                <a:gd name="GluePoint414Y" fmla="*/ 726221 h 1050628"/>
                <a:gd name="GluePoint415X" fmla="*/ 1450674 w 2449768"/>
                <a:gd name="GluePoint415Y" fmla="*/ 723563 h 1050628"/>
                <a:gd name="GluePoint416X" fmla="*/ 2021829 w 2449768"/>
                <a:gd name="GluePoint416Y" fmla="*/ 720525 h 1050628"/>
                <a:gd name="GluePoint417X" fmla="*/ 2035121 w 2449768"/>
                <a:gd name="GluePoint417Y" fmla="*/ 729259 h 1050628"/>
                <a:gd name="GluePoint418X" fmla="*/ 2029045 w 2449768"/>
                <a:gd name="GluePoint418Y" fmla="*/ 753564 h 1050628"/>
                <a:gd name="GluePoint419X" fmla="*/ 2004740 w 2449768"/>
                <a:gd name="GluePoint419Y" fmla="*/ 747488 h 1050628"/>
                <a:gd name="GluePoint420X" fmla="*/ 2010816 w 2449768"/>
                <a:gd name="GluePoint420Y" fmla="*/ 723183 h 1050628"/>
                <a:gd name="GluePoint421X" fmla="*/ 2021829 w 2449768"/>
                <a:gd name="GluePoint421Y" fmla="*/ 720525 h 1050628"/>
                <a:gd name="GluePoint422X" fmla="*/ 387352 w 2449768"/>
                <a:gd name="GluePoint422Y" fmla="*/ 720525 h 1050628"/>
                <a:gd name="GluePoint423X" fmla="*/ 400644 w 2449768"/>
                <a:gd name="GluePoint423Y" fmla="*/ 729259 h 1050628"/>
                <a:gd name="GluePoint424X" fmla="*/ 394568 w 2449768"/>
                <a:gd name="GluePoint424Y" fmla="*/ 753564 h 1050628"/>
                <a:gd name="GluePoint425X" fmla="*/ 370263 w 2449768"/>
                <a:gd name="GluePoint425Y" fmla="*/ 747488 h 1050628"/>
                <a:gd name="GluePoint426X" fmla="*/ 376339 w 2449768"/>
                <a:gd name="GluePoint426Y" fmla="*/ 723183 h 1050628"/>
                <a:gd name="GluePoint427X" fmla="*/ 387352 w 2449768"/>
                <a:gd name="GluePoint427Y" fmla="*/ 720525 h 1050628"/>
                <a:gd name="GluePoint428X" fmla="*/ 1049650 w 2449768"/>
                <a:gd name="GluePoint428Y" fmla="*/ 702297 h 1050628"/>
                <a:gd name="GluePoint429X" fmla="*/ 1062942 w 2449768"/>
                <a:gd name="GluePoint429Y" fmla="*/ 711031 h 1050628"/>
                <a:gd name="GluePoint430X" fmla="*/ 1056866 w 2449768"/>
                <a:gd name="GluePoint430Y" fmla="*/ 735336 h 1050628"/>
                <a:gd name="GluePoint431X" fmla="*/ 1032561 w 2449768"/>
                <a:gd name="GluePoint431Y" fmla="*/ 729260 h 1050628"/>
                <a:gd name="GluePoint432X" fmla="*/ 1038637 w 2449768"/>
                <a:gd name="GluePoint432Y" fmla="*/ 704955 h 1050628"/>
                <a:gd name="GluePoint433X" fmla="*/ 1049650 w 2449768"/>
                <a:gd name="GluePoint433Y" fmla="*/ 702297 h 1050628"/>
                <a:gd name="GluePoint434X" fmla="*/ 931165 w 2449768"/>
                <a:gd name="GluePoint434Y" fmla="*/ 702297 h 1050628"/>
                <a:gd name="GluePoint435X" fmla="*/ 944457 w 2449768"/>
                <a:gd name="GluePoint435Y" fmla="*/ 711031 h 1050628"/>
                <a:gd name="GluePoint436X" fmla="*/ 938381 w 2449768"/>
                <a:gd name="GluePoint436Y" fmla="*/ 735336 h 1050628"/>
                <a:gd name="GluePoint437X" fmla="*/ 914076 w 2449768"/>
                <a:gd name="GluePoint437Y" fmla="*/ 729260 h 1050628"/>
                <a:gd name="GluePoint438X" fmla="*/ 920152 w 2449768"/>
                <a:gd name="GluePoint438Y" fmla="*/ 704955 h 1050628"/>
                <a:gd name="GluePoint439X" fmla="*/ 931165 w 2449768"/>
                <a:gd name="GluePoint439Y" fmla="*/ 702297 h 1050628"/>
                <a:gd name="GluePoint440X" fmla="*/ 1547892 w 2449768"/>
                <a:gd name="GluePoint440Y" fmla="*/ 699259 h 1050628"/>
                <a:gd name="GluePoint441X" fmla="*/ 1561184 w 2449768"/>
                <a:gd name="GluePoint441Y" fmla="*/ 707993 h 1050628"/>
                <a:gd name="GluePoint442X" fmla="*/ 1555108 w 2449768"/>
                <a:gd name="GluePoint442Y" fmla="*/ 732298 h 1050628"/>
                <a:gd name="GluePoint443X" fmla="*/ 1530803 w 2449768"/>
                <a:gd name="GluePoint443Y" fmla="*/ 726222 h 1050628"/>
                <a:gd name="GluePoint444X" fmla="*/ 1536879 w 2449768"/>
                <a:gd name="GluePoint444Y" fmla="*/ 701917 h 1050628"/>
                <a:gd name="GluePoint445X" fmla="*/ 1547892 w 2449768"/>
                <a:gd name="GluePoint445Y" fmla="*/ 699259 h 1050628"/>
                <a:gd name="GluePoint446X" fmla="*/ 1313961 w 2449768"/>
                <a:gd name="GluePoint446Y" fmla="*/ 699259 h 1050628"/>
                <a:gd name="GluePoint447X" fmla="*/ 1327253 w 2449768"/>
                <a:gd name="GluePoint447Y" fmla="*/ 707993 h 1050628"/>
                <a:gd name="GluePoint448X" fmla="*/ 1321177 w 2449768"/>
                <a:gd name="GluePoint448Y" fmla="*/ 732298 h 1050628"/>
                <a:gd name="GluePoint449X" fmla="*/ 1296872 w 2449768"/>
                <a:gd name="GluePoint449Y" fmla="*/ 726222 h 1050628"/>
                <a:gd name="GluePoint450X" fmla="*/ 1302948 w 2449768"/>
                <a:gd name="GluePoint450Y" fmla="*/ 701917 h 1050628"/>
                <a:gd name="GluePoint451X" fmla="*/ 1313961 w 2449768"/>
                <a:gd name="GluePoint451Y" fmla="*/ 699259 h 1050628"/>
                <a:gd name="GluePoint452X" fmla="*/ 2413739 w 2449768"/>
                <a:gd name="GluePoint452Y" fmla="*/ 696220 h 1050628"/>
                <a:gd name="GluePoint453X" fmla="*/ 2427031 w 2449768"/>
                <a:gd name="GluePoint453Y" fmla="*/ 704954 h 1050628"/>
                <a:gd name="GluePoint454X" fmla="*/ 2420955 w 2449768"/>
                <a:gd name="GluePoint454Y" fmla="*/ 729259 h 1050628"/>
                <a:gd name="GluePoint455X" fmla="*/ 2396650 w 2449768"/>
                <a:gd name="GluePoint455Y" fmla="*/ 723183 h 1050628"/>
                <a:gd name="GluePoint456X" fmla="*/ 2402726 w 2449768"/>
                <a:gd name="GluePoint456Y" fmla="*/ 698878 h 1050628"/>
                <a:gd name="GluePoint457X" fmla="*/ 2413739 w 2449768"/>
                <a:gd name="GluePoint457Y" fmla="*/ 696220 h 1050628"/>
                <a:gd name="GluePoint458X" fmla="*/ 551408 w 2449768"/>
                <a:gd name="GluePoint458Y" fmla="*/ 690144 h 1050628"/>
                <a:gd name="GluePoint459X" fmla="*/ 564699 w 2449768"/>
                <a:gd name="GluePoint459Y" fmla="*/ 698878 h 1050628"/>
                <a:gd name="GluePoint460X" fmla="*/ 558623 w 2449768"/>
                <a:gd name="GluePoint460Y" fmla="*/ 723183 h 1050628"/>
                <a:gd name="GluePoint461X" fmla="*/ 534319 w 2449768"/>
                <a:gd name="GluePoint461Y" fmla="*/ 717107 h 1050628"/>
                <a:gd name="GluePoint462X" fmla="*/ 540395 w 2449768"/>
                <a:gd name="GluePoint462Y" fmla="*/ 692802 h 1050628"/>
                <a:gd name="GluePoint463X" fmla="*/ 551408 w 2449768"/>
                <a:gd name="GluePoint463Y" fmla="*/ 690144 h 1050628"/>
                <a:gd name="GluePoint464X" fmla="*/ 830909 w 2449768"/>
                <a:gd name="GluePoint464Y" fmla="*/ 684068 h 1050628"/>
                <a:gd name="GluePoint465X" fmla="*/ 844201 w 2449768"/>
                <a:gd name="GluePoint465Y" fmla="*/ 692802 h 1050628"/>
                <a:gd name="GluePoint466X" fmla="*/ 838125 w 2449768"/>
                <a:gd name="GluePoint466Y" fmla="*/ 717107 h 1050628"/>
                <a:gd name="GluePoint467X" fmla="*/ 813820 w 2449768"/>
                <a:gd name="GluePoint467Y" fmla="*/ 711031 h 1050628"/>
                <a:gd name="GluePoint468X" fmla="*/ 819896 w 2449768"/>
                <a:gd name="GluePoint468Y" fmla="*/ 686726 h 1050628"/>
                <a:gd name="GluePoint469X" fmla="*/ 830909 w 2449768"/>
                <a:gd name="GluePoint469Y" fmla="*/ 684068 h 1050628"/>
                <a:gd name="GluePoint470X" fmla="*/ 730653 w 2449768"/>
                <a:gd name="GluePoint470Y" fmla="*/ 677992 h 1050628"/>
                <a:gd name="GluePoint471X" fmla="*/ 743945 w 2449768"/>
                <a:gd name="GluePoint471Y" fmla="*/ 686726 h 1050628"/>
                <a:gd name="GluePoint472X" fmla="*/ 737869 w 2449768"/>
                <a:gd name="GluePoint472Y" fmla="*/ 711031 h 1050628"/>
                <a:gd name="GluePoint473X" fmla="*/ 713564 w 2449768"/>
                <a:gd name="GluePoint473Y" fmla="*/ 704955 h 1050628"/>
                <a:gd name="GluePoint474X" fmla="*/ 719640 w 2449768"/>
                <a:gd name="GluePoint474Y" fmla="*/ 680650 h 1050628"/>
                <a:gd name="GluePoint475X" fmla="*/ 730653 w 2449768"/>
                <a:gd name="GluePoint475Y" fmla="*/ 677992 h 1050628"/>
                <a:gd name="GluePoint476X" fmla="*/ 2228418 w 2449768"/>
                <a:gd name="GluePoint476Y" fmla="*/ 671916 h 1050628"/>
                <a:gd name="GluePoint477X" fmla="*/ 2241710 w 2449768"/>
                <a:gd name="GluePoint477Y" fmla="*/ 680650 h 1050628"/>
                <a:gd name="GluePoint478X" fmla="*/ 2235634 w 2449768"/>
                <a:gd name="GluePoint478Y" fmla="*/ 704955 h 1050628"/>
                <a:gd name="GluePoint479X" fmla="*/ 2211329 w 2449768"/>
                <a:gd name="GluePoint479Y" fmla="*/ 698879 h 1050628"/>
                <a:gd name="GluePoint480X" fmla="*/ 2217405 w 2449768"/>
                <a:gd name="GluePoint480Y" fmla="*/ 674574 h 1050628"/>
                <a:gd name="GluePoint481X" fmla="*/ 2228418 w 2449768"/>
                <a:gd name="GluePoint481Y" fmla="*/ 671916 h 1050628"/>
                <a:gd name="GluePoint482X" fmla="*/ 1839546 w 2449768"/>
                <a:gd name="GluePoint482Y" fmla="*/ 671916 h 1050628"/>
                <a:gd name="GluePoint483X" fmla="*/ 1852838 w 2449768"/>
                <a:gd name="GluePoint483Y" fmla="*/ 680650 h 1050628"/>
                <a:gd name="GluePoint484X" fmla="*/ 1846762 w 2449768"/>
                <a:gd name="GluePoint484Y" fmla="*/ 704955 h 1050628"/>
                <a:gd name="GluePoint485X" fmla="*/ 1822457 w 2449768"/>
                <a:gd name="GluePoint485Y" fmla="*/ 698879 h 1050628"/>
                <a:gd name="GluePoint486X" fmla="*/ 1828533 w 2449768"/>
                <a:gd name="GluePoint486Y" fmla="*/ 674574 h 1050628"/>
                <a:gd name="GluePoint487X" fmla="*/ 1839546 w 2449768"/>
                <a:gd name="GluePoint487Y" fmla="*/ 671916 h 1050628"/>
                <a:gd name="GluePoint488X" fmla="*/ 2109933 w 2449768"/>
                <a:gd name="GluePoint488Y" fmla="*/ 656726 h 1050628"/>
                <a:gd name="GluePoint489X" fmla="*/ 2123225 w 2449768"/>
                <a:gd name="GluePoint489Y" fmla="*/ 665460 h 1050628"/>
                <a:gd name="GluePoint490X" fmla="*/ 2117149 w 2449768"/>
                <a:gd name="GluePoint490Y" fmla="*/ 689765 h 1050628"/>
                <a:gd name="GluePoint491X" fmla="*/ 2092844 w 2449768"/>
                <a:gd name="GluePoint491Y" fmla="*/ 683689 h 1050628"/>
                <a:gd name="GluePoint492X" fmla="*/ 2098920 w 2449768"/>
                <a:gd name="GluePoint492Y" fmla="*/ 659384 h 1050628"/>
                <a:gd name="GluePoint493X" fmla="*/ 2109933 w 2449768"/>
                <a:gd name="GluePoint493Y" fmla="*/ 656726 h 1050628"/>
                <a:gd name="GluePoint494X" fmla="*/ 1632957 w 2449768"/>
                <a:gd name="GluePoint494Y" fmla="*/ 656726 h 1050628"/>
                <a:gd name="GluePoint495X" fmla="*/ 1646249 w 2449768"/>
                <a:gd name="GluePoint495Y" fmla="*/ 665460 h 1050628"/>
                <a:gd name="GluePoint496X" fmla="*/ 1640173 w 2449768"/>
                <a:gd name="GluePoint496Y" fmla="*/ 689765 h 1050628"/>
                <a:gd name="GluePoint497X" fmla="*/ 1615868 w 2449768"/>
                <a:gd name="GluePoint497Y" fmla="*/ 683689 h 1050628"/>
                <a:gd name="GluePoint498X" fmla="*/ 1621944 w 2449768"/>
                <a:gd name="GluePoint498Y" fmla="*/ 659384 h 1050628"/>
                <a:gd name="GluePoint499X" fmla="*/ 1632957 w 2449768"/>
                <a:gd name="GluePoint499Y" fmla="*/ 656726 h 1050628"/>
                <a:gd name="GluePoint500X" fmla="*/ 1165096 w 2449768"/>
                <a:gd name="GluePoint500Y" fmla="*/ 656726 h 1050628"/>
                <a:gd name="GluePoint501X" fmla="*/ 1178387 w 2449768"/>
                <a:gd name="GluePoint501Y" fmla="*/ 665460 h 1050628"/>
                <a:gd name="GluePoint502X" fmla="*/ 1172311 w 2449768"/>
                <a:gd name="GluePoint502Y" fmla="*/ 689765 h 1050628"/>
                <a:gd name="GluePoint503X" fmla="*/ 1148007 w 2449768"/>
                <a:gd name="GluePoint503Y" fmla="*/ 683689 h 1050628"/>
                <a:gd name="GluePoint504X" fmla="*/ 1154083 w 2449768"/>
                <a:gd name="GluePoint504Y" fmla="*/ 659384 h 1050628"/>
                <a:gd name="GluePoint505X" fmla="*/ 1165096 w 2449768"/>
                <a:gd name="GluePoint505Y" fmla="*/ 656726 h 1050628"/>
                <a:gd name="GluePoint506X" fmla="*/ 1948916 w 2449768"/>
                <a:gd name="GluePoint506Y" fmla="*/ 653688 h 1050628"/>
                <a:gd name="GluePoint507X" fmla="*/ 1962208 w 2449768"/>
                <a:gd name="GluePoint507Y" fmla="*/ 662422 h 1050628"/>
                <a:gd name="GluePoint508X" fmla="*/ 1956132 w 2449768"/>
                <a:gd name="GluePoint508Y" fmla="*/ 686727 h 1050628"/>
                <a:gd name="GluePoint509X" fmla="*/ 1931827 w 2449768"/>
                <a:gd name="GluePoint509Y" fmla="*/ 680651 h 1050628"/>
                <a:gd name="GluePoint510X" fmla="*/ 1937903 w 2449768"/>
                <a:gd name="GluePoint510Y" fmla="*/ 656346 h 1050628"/>
                <a:gd name="GluePoint511X" fmla="*/ 1948916 w 2449768"/>
                <a:gd name="GluePoint511Y" fmla="*/ 653688 h 1050628"/>
                <a:gd name="GluePoint512X" fmla="*/ 2328673 w 2449768"/>
                <a:gd name="GluePoint512Y" fmla="*/ 647611 h 1050628"/>
                <a:gd name="GluePoint513X" fmla="*/ 2341965 w 2449768"/>
                <a:gd name="GluePoint513Y" fmla="*/ 656345 h 1050628"/>
                <a:gd name="GluePoint514X" fmla="*/ 2335889 w 2449768"/>
                <a:gd name="GluePoint514Y" fmla="*/ 680650 h 1050628"/>
                <a:gd name="GluePoint515X" fmla="*/ 2311584 w 2449768"/>
                <a:gd name="GluePoint515Y" fmla="*/ 674574 h 1050628"/>
                <a:gd name="GluePoint516X" fmla="*/ 2317660 w 2449768"/>
                <a:gd name="GluePoint516Y" fmla="*/ 650269 h 1050628"/>
                <a:gd name="GluePoint517X" fmla="*/ 2328673 w 2449768"/>
                <a:gd name="GluePoint517Y" fmla="*/ 647611 h 1050628"/>
                <a:gd name="GluePoint518X" fmla="*/ 639512 w 2449768"/>
                <a:gd name="GluePoint518Y" fmla="*/ 641535 h 1050628"/>
                <a:gd name="GluePoint519X" fmla="*/ 652804 w 2449768"/>
                <a:gd name="GluePoint519Y" fmla="*/ 650269 h 1050628"/>
                <a:gd name="GluePoint520X" fmla="*/ 646728 w 2449768"/>
                <a:gd name="GluePoint520Y" fmla="*/ 674574 h 1050628"/>
                <a:gd name="GluePoint521X" fmla="*/ 622423 w 2449768"/>
                <a:gd name="GluePoint521Y" fmla="*/ 668498 h 1050628"/>
                <a:gd name="GluePoint522X" fmla="*/ 628499 w 2449768"/>
                <a:gd name="GluePoint522Y" fmla="*/ 644193 h 1050628"/>
                <a:gd name="GluePoint523X" fmla="*/ 639512 w 2449768"/>
                <a:gd name="GluePoint523Y" fmla="*/ 641535 h 1050628"/>
                <a:gd name="GluePoint524X" fmla="*/ 451152 w 2449768"/>
                <a:gd name="GluePoint524Y" fmla="*/ 641535 h 1050628"/>
                <a:gd name="GluePoint525X" fmla="*/ 464444 w 2449768"/>
                <a:gd name="GluePoint525Y" fmla="*/ 650269 h 1050628"/>
                <a:gd name="GluePoint526X" fmla="*/ 458368 w 2449768"/>
                <a:gd name="GluePoint526Y" fmla="*/ 674574 h 1050628"/>
                <a:gd name="GluePoint527X" fmla="*/ 434063 w 2449768"/>
                <a:gd name="GluePoint527Y" fmla="*/ 668498 h 1050628"/>
                <a:gd name="GluePoint528X" fmla="*/ 440139 w 2449768"/>
                <a:gd name="GluePoint528Y" fmla="*/ 644193 h 1050628"/>
                <a:gd name="GluePoint529X" fmla="*/ 451152 w 2449768"/>
                <a:gd name="GluePoint529Y" fmla="*/ 641535 h 1050628"/>
                <a:gd name="GluePoint530X" fmla="*/ 1739291 w 2449768"/>
                <a:gd name="GluePoint530Y" fmla="*/ 638497 h 1050628"/>
                <a:gd name="GluePoint531X" fmla="*/ 1752582 w 2449768"/>
                <a:gd name="GluePoint531Y" fmla="*/ 647231 h 1050628"/>
                <a:gd name="GluePoint532X" fmla="*/ 1746506 w 2449768"/>
                <a:gd name="GluePoint532Y" fmla="*/ 671536 h 1050628"/>
                <a:gd name="GluePoint533X" fmla="*/ 1722201 w 2449768"/>
                <a:gd name="GluePoint533Y" fmla="*/ 665460 h 1050628"/>
                <a:gd name="GluePoint534X" fmla="*/ 1728277 w 2449768"/>
                <a:gd name="GluePoint534Y" fmla="*/ 641155 h 1050628"/>
                <a:gd name="GluePoint535X" fmla="*/ 1739291 w 2449768"/>
                <a:gd name="GluePoint535Y" fmla="*/ 638497 h 1050628"/>
                <a:gd name="GluePoint536X" fmla="*/ 1429407 w 2449768"/>
                <a:gd name="GluePoint536Y" fmla="*/ 623307 h 1050628"/>
                <a:gd name="GluePoint537X" fmla="*/ 1442699 w 2449768"/>
                <a:gd name="GluePoint537Y" fmla="*/ 632041 h 1050628"/>
                <a:gd name="GluePoint538X" fmla="*/ 1436623 w 2449768"/>
                <a:gd name="GluePoint538Y" fmla="*/ 656346 h 1050628"/>
                <a:gd name="GluePoint539X" fmla="*/ 1412318 w 2449768"/>
                <a:gd name="GluePoint539Y" fmla="*/ 650270 h 1050628"/>
                <a:gd name="GluePoint540X" fmla="*/ 1418394 w 2449768"/>
                <a:gd name="GluePoint540Y" fmla="*/ 625965 h 1050628"/>
                <a:gd name="GluePoint541X" fmla="*/ 1429407 w 2449768"/>
                <a:gd name="GluePoint541Y" fmla="*/ 623307 h 1050628"/>
                <a:gd name="GluePoint542X" fmla="*/ 991927 w 2449768"/>
                <a:gd name="GluePoint542Y" fmla="*/ 614193 h 1050628"/>
                <a:gd name="GluePoint543X" fmla="*/ 1005219 w 2449768"/>
                <a:gd name="GluePoint543Y" fmla="*/ 622927 h 1050628"/>
                <a:gd name="GluePoint544X" fmla="*/ 999143 w 2449768"/>
                <a:gd name="GluePoint544Y" fmla="*/ 647232 h 1050628"/>
                <a:gd name="GluePoint545X" fmla="*/ 974838 w 2449768"/>
                <a:gd name="GluePoint545Y" fmla="*/ 641156 h 1050628"/>
                <a:gd name="GluePoint546X" fmla="*/ 980914 w 2449768"/>
                <a:gd name="GluePoint546Y" fmla="*/ 616851 h 1050628"/>
                <a:gd name="GluePoint547X" fmla="*/ 991927 w 2449768"/>
                <a:gd name="GluePoint547Y" fmla="*/ 614193 h 1050628"/>
                <a:gd name="GluePoint548X" fmla="*/ 1244086 w 2449768"/>
                <a:gd name="GluePoint548Y" fmla="*/ 589888 h 1050628"/>
                <a:gd name="GluePoint549X" fmla="*/ 1257378 w 2449768"/>
                <a:gd name="GluePoint549Y" fmla="*/ 598622 h 1050628"/>
                <a:gd name="GluePoint550X" fmla="*/ 1251302 w 2449768"/>
                <a:gd name="GluePoint550Y" fmla="*/ 622927 h 1050628"/>
                <a:gd name="GluePoint551X" fmla="*/ 1226997 w 2449768"/>
                <a:gd name="GluePoint551Y" fmla="*/ 616851 h 1050628"/>
                <a:gd name="GluePoint552X" fmla="*/ 1233073 w 2449768"/>
                <a:gd name="GluePoint552Y" fmla="*/ 592546 h 1050628"/>
                <a:gd name="GluePoint553X" fmla="*/ 1244086 w 2449768"/>
                <a:gd name="GluePoint553Y" fmla="*/ 589888 h 1050628"/>
                <a:gd name="GluePoint554X" fmla="*/ 1332189 w 2449768"/>
                <a:gd name="GluePoint554Y" fmla="*/ 586850 h 1050628"/>
                <a:gd name="GluePoint555X" fmla="*/ 1345481 w 2449768"/>
                <a:gd name="GluePoint555Y" fmla="*/ 595584 h 1050628"/>
                <a:gd name="GluePoint556X" fmla="*/ 1339405 w 2449768"/>
                <a:gd name="GluePoint556Y" fmla="*/ 619889 h 1050628"/>
                <a:gd name="GluePoint557X" fmla="*/ 1315100 w 2449768"/>
                <a:gd name="GluePoint557Y" fmla="*/ 613813 h 1050628"/>
                <a:gd name="GluePoint558X" fmla="*/ 1321176 w 2449768"/>
                <a:gd name="GluePoint558Y" fmla="*/ 589508 h 1050628"/>
                <a:gd name="GluePoint559X" fmla="*/ 1332189 w 2449768"/>
                <a:gd name="GluePoint559Y" fmla="*/ 586850 h 1050628"/>
                <a:gd name="GluePoint560X" fmla="*/ 867366 w 2449768"/>
                <a:gd name="GluePoint560Y" fmla="*/ 583812 h 1050628"/>
                <a:gd name="GluePoint561X" fmla="*/ 880658 w 2449768"/>
                <a:gd name="GluePoint561Y" fmla="*/ 592546 h 1050628"/>
                <a:gd name="GluePoint562X" fmla="*/ 874582 w 2449768"/>
                <a:gd name="GluePoint562Y" fmla="*/ 616851 h 1050628"/>
                <a:gd name="GluePoint563X" fmla="*/ 850277 w 2449768"/>
                <a:gd name="GluePoint563Y" fmla="*/ 610775 h 1050628"/>
                <a:gd name="GluePoint564X" fmla="*/ 856353 w 2449768"/>
                <a:gd name="GluePoint564Y" fmla="*/ 586470 h 1050628"/>
                <a:gd name="GluePoint565X" fmla="*/ 867366 w 2449768"/>
                <a:gd name="GluePoint565Y" fmla="*/ 583812 h 1050628"/>
                <a:gd name="GluePoint566X" fmla="*/ 2222342 w 2449768"/>
                <a:gd name="GluePoint566Y" fmla="*/ 576217 h 1050628"/>
                <a:gd name="GluePoint567X" fmla="*/ 2235633 w 2449768"/>
                <a:gd name="GluePoint567Y" fmla="*/ 586470 h 1050628"/>
                <a:gd name="GluePoint568X" fmla="*/ 2229557 w 2449768"/>
                <a:gd name="GluePoint568Y" fmla="*/ 610775 h 1050628"/>
                <a:gd name="GluePoint569X" fmla="*/ 2205253 w 2449768"/>
                <a:gd name="GluePoint569Y" fmla="*/ 604698 h 1050628"/>
                <a:gd name="GluePoint570X" fmla="*/ 2211329 w 2449768"/>
                <a:gd name="GluePoint570Y" fmla="*/ 577356 h 1050628"/>
                <a:gd name="GluePoint571X" fmla="*/ 2222342 w 2449768"/>
                <a:gd name="GluePoint571Y" fmla="*/ 576217 h 1050628"/>
                <a:gd name="GluePoint572X" fmla="*/ 1092183 w 2449768"/>
                <a:gd name="GluePoint572Y" fmla="*/ 571660 h 1050628"/>
                <a:gd name="GluePoint573X" fmla="*/ 1105475 w 2449768"/>
                <a:gd name="GluePoint573Y" fmla="*/ 580394 h 1050628"/>
                <a:gd name="GluePoint574X" fmla="*/ 1099399 w 2449768"/>
                <a:gd name="GluePoint574Y" fmla="*/ 604699 h 1050628"/>
                <a:gd name="GluePoint575X" fmla="*/ 1075094 w 2449768"/>
                <a:gd name="GluePoint575Y" fmla="*/ 598623 h 1050628"/>
                <a:gd name="GluePoint576X" fmla="*/ 1081170 w 2449768"/>
                <a:gd name="GluePoint576Y" fmla="*/ 574318 h 1050628"/>
                <a:gd name="GluePoint577X" fmla="*/ 1092183 w 2449768"/>
                <a:gd name="GluePoint577Y" fmla="*/ 571660 h 1050628"/>
                <a:gd name="GluePoint578X" fmla="*/ 2000563 w 2449768"/>
                <a:gd name="GluePoint578Y" fmla="*/ 568622 h 1050628"/>
                <a:gd name="GluePoint579X" fmla="*/ 2013855 w 2449768"/>
                <a:gd name="GluePoint579Y" fmla="*/ 577356 h 1050628"/>
                <a:gd name="GluePoint580X" fmla="*/ 2007779 w 2449768"/>
                <a:gd name="GluePoint580Y" fmla="*/ 601661 h 1050628"/>
                <a:gd name="GluePoint581X" fmla="*/ 1983474 w 2449768"/>
                <a:gd name="GluePoint581Y" fmla="*/ 595585 h 1050628"/>
                <a:gd name="GluePoint582X" fmla="*/ 1989550 w 2449768"/>
                <a:gd name="GluePoint582Y" fmla="*/ 571280 h 1050628"/>
                <a:gd name="GluePoint583X" fmla="*/ 2000563 w 2449768"/>
                <a:gd name="GluePoint583Y" fmla="*/ 568622 h 1050628"/>
                <a:gd name="GluePoint584X" fmla="*/ 745844 w 2449768"/>
                <a:gd name="GluePoint584Y" fmla="*/ 568622 h 1050628"/>
                <a:gd name="GluePoint585X" fmla="*/ 759136 w 2449768"/>
                <a:gd name="GluePoint585Y" fmla="*/ 577356 h 1050628"/>
                <a:gd name="GluePoint586X" fmla="*/ 753060 w 2449768"/>
                <a:gd name="GluePoint586Y" fmla="*/ 601661 h 1050628"/>
                <a:gd name="GluePoint587X" fmla="*/ 728755 w 2449768"/>
                <a:gd name="GluePoint587Y" fmla="*/ 595585 h 1050628"/>
                <a:gd name="GluePoint588X" fmla="*/ 734831 w 2449768"/>
                <a:gd name="GluePoint588Y" fmla="*/ 571280 h 1050628"/>
                <a:gd name="GluePoint589X" fmla="*/ 745844 w 2449768"/>
                <a:gd name="GluePoint589Y" fmla="*/ 568622 h 1050628"/>
                <a:gd name="GluePoint590X" fmla="*/ 533179 w 2449768"/>
                <a:gd name="GluePoint590Y" fmla="*/ 568622 h 1050628"/>
                <a:gd name="GluePoint591X" fmla="*/ 546471 w 2449768"/>
                <a:gd name="GluePoint591Y" fmla="*/ 577356 h 1050628"/>
                <a:gd name="GluePoint592X" fmla="*/ 540395 w 2449768"/>
                <a:gd name="GluePoint592Y" fmla="*/ 601661 h 1050628"/>
                <a:gd name="GluePoint593X" fmla="*/ 516090 w 2449768"/>
                <a:gd name="GluePoint593Y" fmla="*/ 595585 h 1050628"/>
                <a:gd name="GluePoint594X" fmla="*/ 522166 w 2449768"/>
                <a:gd name="GluePoint594Y" fmla="*/ 571280 h 1050628"/>
                <a:gd name="GluePoint595X" fmla="*/ 533179 w 2449768"/>
                <a:gd name="GluePoint595Y" fmla="*/ 568622 h 1050628"/>
                <a:gd name="GluePoint596X" fmla="*/ 1866889 w 2449768"/>
                <a:gd name="GluePoint596Y" fmla="*/ 565584 h 1050628"/>
                <a:gd name="GluePoint597X" fmla="*/ 1880180 w 2449768"/>
                <a:gd name="GluePoint597Y" fmla="*/ 574318 h 1050628"/>
                <a:gd name="GluePoint598X" fmla="*/ 1874104 w 2449768"/>
                <a:gd name="GluePoint598Y" fmla="*/ 598623 h 1050628"/>
                <a:gd name="GluePoint599X" fmla="*/ 1849800 w 2449768"/>
                <a:gd name="GluePoint599Y" fmla="*/ 592547 h 1050628"/>
                <a:gd name="GluePoint600X" fmla="*/ 1855876 w 2449768"/>
                <a:gd name="GluePoint600Y" fmla="*/ 568242 h 1050628"/>
                <a:gd name="GluePoint601X" fmla="*/ 1866889 w 2449768"/>
                <a:gd name="GluePoint601Y" fmla="*/ 565584 h 1050628"/>
                <a:gd name="GluePoint602X" fmla="*/ 1508397 w 2449768"/>
                <a:gd name="GluePoint602Y" fmla="*/ 565584 h 1050628"/>
                <a:gd name="GluePoint603X" fmla="*/ 1521689 w 2449768"/>
                <a:gd name="GluePoint603Y" fmla="*/ 574318 h 1050628"/>
                <a:gd name="GluePoint604X" fmla="*/ 1515613 w 2449768"/>
                <a:gd name="GluePoint604Y" fmla="*/ 598623 h 1050628"/>
                <a:gd name="GluePoint605X" fmla="*/ 1491308 w 2449768"/>
                <a:gd name="GluePoint605Y" fmla="*/ 592547 h 1050628"/>
                <a:gd name="GluePoint606X" fmla="*/ 1497384 w 2449768"/>
                <a:gd name="GluePoint606Y" fmla="*/ 568242 h 1050628"/>
                <a:gd name="GluePoint607X" fmla="*/ 1508397 w 2449768"/>
                <a:gd name="GluePoint607Y" fmla="*/ 565584 h 1050628"/>
                <a:gd name="GluePoint608X" fmla="*/ 2365130 w 2449768"/>
                <a:gd name="GluePoint608Y" fmla="*/ 556470 h 1050628"/>
                <a:gd name="GluePoint609X" fmla="*/ 2378422 w 2449768"/>
                <a:gd name="GluePoint609Y" fmla="*/ 565204 h 1050628"/>
                <a:gd name="GluePoint610X" fmla="*/ 2372346 w 2449768"/>
                <a:gd name="GluePoint610Y" fmla="*/ 589509 h 1050628"/>
                <a:gd name="GluePoint611X" fmla="*/ 2348041 w 2449768"/>
                <a:gd name="GluePoint611Y" fmla="*/ 583433 h 1050628"/>
                <a:gd name="GluePoint612X" fmla="*/ 2354117 w 2449768"/>
                <a:gd name="GluePoint612Y" fmla="*/ 559128 h 1050628"/>
                <a:gd name="GluePoint613X" fmla="*/ 2365130 w 2449768"/>
                <a:gd name="GluePoint613Y" fmla="*/ 556470 h 1050628"/>
                <a:gd name="GluePoint614X" fmla="*/ 1620805 w 2449768"/>
                <a:gd name="GluePoint614Y" fmla="*/ 550394 h 1050628"/>
                <a:gd name="GluePoint615X" fmla="*/ 1634097 w 2449768"/>
                <a:gd name="GluePoint615Y" fmla="*/ 559128 h 1050628"/>
                <a:gd name="GluePoint616X" fmla="*/ 1628021 w 2449768"/>
                <a:gd name="GluePoint616Y" fmla="*/ 583433 h 1050628"/>
                <a:gd name="GluePoint617X" fmla="*/ 1603716 w 2449768"/>
                <a:gd name="GluePoint617Y" fmla="*/ 577357 h 1050628"/>
                <a:gd name="GluePoint618X" fmla="*/ 1609792 w 2449768"/>
                <a:gd name="GluePoint618Y" fmla="*/ 553052 h 1050628"/>
                <a:gd name="GluePoint619X" fmla="*/ 1620805 w 2449768"/>
                <a:gd name="GluePoint619Y" fmla="*/ 550394 h 1050628"/>
                <a:gd name="GluePoint620X" fmla="*/ 2097781 w 2449768"/>
                <a:gd name="GluePoint620Y" fmla="*/ 544317 h 1050628"/>
                <a:gd name="GluePoint621X" fmla="*/ 2111073 w 2449768"/>
                <a:gd name="GluePoint621Y" fmla="*/ 553051 h 1050628"/>
                <a:gd name="GluePoint622X" fmla="*/ 2104997 w 2449768"/>
                <a:gd name="GluePoint622Y" fmla="*/ 577356 h 1050628"/>
                <a:gd name="GluePoint623X" fmla="*/ 2080692 w 2449768"/>
                <a:gd name="GluePoint623Y" fmla="*/ 571280 h 1050628"/>
                <a:gd name="GluePoint624X" fmla="*/ 2086768 w 2449768"/>
                <a:gd name="GluePoint624Y" fmla="*/ 546975 h 1050628"/>
                <a:gd name="GluePoint625X" fmla="*/ 2097781 w 2449768"/>
                <a:gd name="GluePoint625Y" fmla="*/ 544317 h 1050628"/>
                <a:gd name="GluePoint626X" fmla="*/ 1745366 w 2449768"/>
                <a:gd name="GluePoint626Y" fmla="*/ 538241 h 1050628"/>
                <a:gd name="GluePoint627X" fmla="*/ 1758658 w 2449768"/>
                <a:gd name="GluePoint627Y" fmla="*/ 546975 h 1050628"/>
                <a:gd name="GluePoint628X" fmla="*/ 1752582 w 2449768"/>
                <a:gd name="GluePoint628Y" fmla="*/ 571280 h 1050628"/>
                <a:gd name="GluePoint629X" fmla="*/ 1728277 w 2449768"/>
                <a:gd name="GluePoint629Y" fmla="*/ 565204 h 1050628"/>
                <a:gd name="GluePoint630X" fmla="*/ 1734353 w 2449768"/>
                <a:gd name="GluePoint630Y" fmla="*/ 540899 h 1050628"/>
                <a:gd name="GluePoint631X" fmla="*/ 1745366 w 2449768"/>
                <a:gd name="GluePoint631Y" fmla="*/ 538241 h 1050628"/>
                <a:gd name="GluePoint632X" fmla="*/ 624322 w 2449768"/>
                <a:gd name="GluePoint632Y" fmla="*/ 529127 h 1050628"/>
                <a:gd name="GluePoint633X" fmla="*/ 637613 w 2449768"/>
                <a:gd name="GluePoint633Y" fmla="*/ 537861 h 1050628"/>
                <a:gd name="GluePoint634X" fmla="*/ 631537 w 2449768"/>
                <a:gd name="GluePoint634Y" fmla="*/ 562166 h 1050628"/>
                <a:gd name="GluePoint635X" fmla="*/ 607233 w 2449768"/>
                <a:gd name="GluePoint635Y" fmla="*/ 556090 h 1050628"/>
                <a:gd name="GluePoint636X" fmla="*/ 613309 w 2449768"/>
                <a:gd name="GluePoint636Y" fmla="*/ 531785 h 1050628"/>
                <a:gd name="GluePoint637X" fmla="*/ 624322 w 2449768"/>
                <a:gd name="GluePoint637Y" fmla="*/ 529127 h 1050628"/>
                <a:gd name="GluePoint638X" fmla="*/ 958508 w 2449768"/>
                <a:gd name="GluePoint638Y" fmla="*/ 523051 h 1050628"/>
                <a:gd name="GluePoint639X" fmla="*/ 971800 w 2449768"/>
                <a:gd name="GluePoint639Y" fmla="*/ 531785 h 1050628"/>
                <a:gd name="GluePoint640X" fmla="*/ 965724 w 2449768"/>
                <a:gd name="GluePoint640Y" fmla="*/ 556090 h 1050628"/>
                <a:gd name="GluePoint641X" fmla="*/ 941419 w 2449768"/>
                <a:gd name="GluePoint641Y" fmla="*/ 550014 h 1050628"/>
                <a:gd name="GluePoint642X" fmla="*/ 947495 w 2449768"/>
                <a:gd name="GluePoint642Y" fmla="*/ 525709 h 1050628"/>
                <a:gd name="GluePoint643X" fmla="*/ 958508 w 2449768"/>
                <a:gd name="GluePoint643Y" fmla="*/ 523051 h 1050628"/>
                <a:gd name="GluePoint644X" fmla="*/ 1177248 w 2449768"/>
                <a:gd name="GluePoint644Y" fmla="*/ 507861 h 1050628"/>
                <a:gd name="GluePoint645X" fmla="*/ 1190540 w 2449768"/>
                <a:gd name="GluePoint645Y" fmla="*/ 516595 h 1050628"/>
                <a:gd name="GluePoint646X" fmla="*/ 1184464 w 2449768"/>
                <a:gd name="GluePoint646Y" fmla="*/ 540900 h 1050628"/>
                <a:gd name="GluePoint647X" fmla="*/ 1160159 w 2449768"/>
                <a:gd name="GluePoint647Y" fmla="*/ 534824 h 1050628"/>
                <a:gd name="GluePoint648X" fmla="*/ 1166235 w 2449768"/>
                <a:gd name="GluePoint648Y" fmla="*/ 510519 h 1050628"/>
                <a:gd name="GluePoint649X" fmla="*/ 1177248 w 2449768"/>
                <a:gd name="GluePoint649Y" fmla="*/ 507861 h 1050628"/>
                <a:gd name="GluePoint650X" fmla="*/ 1399027 w 2449768"/>
                <a:gd name="GluePoint650Y" fmla="*/ 504823 h 1050628"/>
                <a:gd name="GluePoint651X" fmla="*/ 1412319 w 2449768"/>
                <a:gd name="GluePoint651Y" fmla="*/ 513557 h 1050628"/>
                <a:gd name="GluePoint652X" fmla="*/ 1406243 w 2449768"/>
                <a:gd name="GluePoint652Y" fmla="*/ 537862 h 1050628"/>
                <a:gd name="GluePoint653X" fmla="*/ 1381938 w 2449768"/>
                <a:gd name="GluePoint653Y" fmla="*/ 531786 h 1050628"/>
                <a:gd name="GluePoint654X" fmla="*/ 1388014 w 2449768"/>
                <a:gd name="GluePoint654Y" fmla="*/ 507481 h 1050628"/>
                <a:gd name="GluePoint655X" fmla="*/ 1399027 w 2449768"/>
                <a:gd name="GluePoint655Y" fmla="*/ 504823 h 1050628"/>
                <a:gd name="GluePoint656X" fmla="*/ 2194999 w 2449768"/>
                <a:gd name="GluePoint656Y" fmla="*/ 492670 h 1050628"/>
                <a:gd name="GluePoint657X" fmla="*/ 2208291 w 2449768"/>
                <a:gd name="GluePoint657Y" fmla="*/ 501404 h 1050628"/>
                <a:gd name="GluePoint658X" fmla="*/ 2202214 w 2449768"/>
                <a:gd name="GluePoint658Y" fmla="*/ 525709 h 1050628"/>
                <a:gd name="GluePoint659X" fmla="*/ 2177910 w 2449768"/>
                <a:gd name="GluePoint659Y" fmla="*/ 519633 h 1050628"/>
                <a:gd name="GluePoint660X" fmla="*/ 2183986 w 2449768"/>
                <a:gd name="GluePoint660Y" fmla="*/ 495328 h 1050628"/>
                <a:gd name="GluePoint661X" fmla="*/ 2194999 w 2449768"/>
                <a:gd name="GluePoint661Y" fmla="*/ 492670 h 1050628"/>
                <a:gd name="GluePoint662X" fmla="*/ 1912459 w 2449768"/>
                <a:gd name="GluePoint662Y" fmla="*/ 480518 h 1050628"/>
                <a:gd name="GluePoint663X" fmla="*/ 1925751 w 2449768"/>
                <a:gd name="GluePoint663Y" fmla="*/ 489252 h 1050628"/>
                <a:gd name="GluePoint664X" fmla="*/ 1919675 w 2449768"/>
                <a:gd name="GluePoint664Y" fmla="*/ 513557 h 1050628"/>
                <a:gd name="GluePoint665X" fmla="*/ 1895370 w 2449768"/>
                <a:gd name="GluePoint665Y" fmla="*/ 507481 h 1050628"/>
                <a:gd name="GluePoint666X" fmla="*/ 1901446 w 2449768"/>
                <a:gd name="GluePoint666Y" fmla="*/ 483176 h 1050628"/>
                <a:gd name="GluePoint667X" fmla="*/ 1912459 w 2449768"/>
                <a:gd name="GluePoint667Y" fmla="*/ 480518 h 1050628"/>
                <a:gd name="GluePoint668X" fmla="*/ 803567 w 2449768"/>
                <a:gd name="GluePoint668Y" fmla="*/ 480518 h 1050628"/>
                <a:gd name="GluePoint669X" fmla="*/ 816859 w 2449768"/>
                <a:gd name="GluePoint669Y" fmla="*/ 489252 h 1050628"/>
                <a:gd name="GluePoint670X" fmla="*/ 810783 w 2449768"/>
                <a:gd name="GluePoint670Y" fmla="*/ 513557 h 1050628"/>
                <a:gd name="GluePoint671X" fmla="*/ 786478 w 2449768"/>
                <a:gd name="GluePoint671Y" fmla="*/ 507481 h 1050628"/>
                <a:gd name="GluePoint672X" fmla="*/ 792554 w 2449768"/>
                <a:gd name="GluePoint672Y" fmla="*/ 483176 h 1050628"/>
                <a:gd name="GluePoint673X" fmla="*/ 803567 w 2449768"/>
                <a:gd name="GluePoint673Y" fmla="*/ 480518 h 1050628"/>
                <a:gd name="GluePoint674X" fmla="*/ 1550930 w 2449768"/>
                <a:gd name="GluePoint674Y" fmla="*/ 471404 h 1050628"/>
                <a:gd name="GluePoint675X" fmla="*/ 1564222 w 2449768"/>
                <a:gd name="GluePoint675Y" fmla="*/ 480138 h 1050628"/>
                <a:gd name="GluePoint676X" fmla="*/ 1558146 w 2449768"/>
                <a:gd name="GluePoint676Y" fmla="*/ 504443 h 1050628"/>
                <a:gd name="GluePoint677X" fmla="*/ 1533841 w 2449768"/>
                <a:gd name="GluePoint677Y" fmla="*/ 498367 h 1050628"/>
                <a:gd name="GluePoint678X" fmla="*/ 1539917 w 2449768"/>
                <a:gd name="GluePoint678Y" fmla="*/ 474062 h 1050628"/>
                <a:gd name="GluePoint679X" fmla="*/ 1550930 w 2449768"/>
                <a:gd name="GluePoint679Y" fmla="*/ 471404 h 1050628"/>
                <a:gd name="GluePoint680X" fmla="*/ 2307407 w 2449768"/>
                <a:gd name="GluePoint680Y" fmla="*/ 465328 h 1050628"/>
                <a:gd name="GluePoint681X" fmla="*/ 2320698 w 2449768"/>
                <a:gd name="GluePoint681Y" fmla="*/ 474062 h 1050628"/>
                <a:gd name="GluePoint682X" fmla="*/ 2314622 w 2449768"/>
                <a:gd name="GluePoint682Y" fmla="*/ 498367 h 1050628"/>
                <a:gd name="GluePoint683X" fmla="*/ 2290318 w 2449768"/>
                <a:gd name="GluePoint683Y" fmla="*/ 492291 h 1050628"/>
                <a:gd name="GluePoint684X" fmla="*/ 2296394 w 2449768"/>
                <a:gd name="GluePoint684Y" fmla="*/ 467986 h 1050628"/>
                <a:gd name="GluePoint685X" fmla="*/ 2307407 w 2449768"/>
                <a:gd name="GluePoint685Y" fmla="*/ 465328 h 1050628"/>
                <a:gd name="GluePoint686X" fmla="*/ 1076992 w 2449768"/>
                <a:gd name="GluePoint686Y" fmla="*/ 462290 h 1050628"/>
                <a:gd name="GluePoint687X" fmla="*/ 1090284 w 2449768"/>
                <a:gd name="GluePoint687Y" fmla="*/ 471024 h 1050628"/>
                <a:gd name="GluePoint688X" fmla="*/ 1084208 w 2449768"/>
                <a:gd name="GluePoint688Y" fmla="*/ 495329 h 1050628"/>
                <a:gd name="GluePoint689X" fmla="*/ 1059903 w 2449768"/>
                <a:gd name="GluePoint689Y" fmla="*/ 489253 h 1050628"/>
                <a:gd name="GluePoint690X" fmla="*/ 1065979 w 2449768"/>
                <a:gd name="GluePoint690Y" fmla="*/ 464948 h 1050628"/>
                <a:gd name="GluePoint691X" fmla="*/ 1076992 w 2449768"/>
                <a:gd name="GluePoint691Y" fmla="*/ 462290 h 1050628"/>
                <a:gd name="GluePoint692X" fmla="*/ 2030944 w 2449768"/>
                <a:gd name="GluePoint692Y" fmla="*/ 456214 h 1050628"/>
                <a:gd name="GluePoint693X" fmla="*/ 2044236 w 2449768"/>
                <a:gd name="GluePoint693Y" fmla="*/ 464948 h 1050628"/>
                <a:gd name="GluePoint694X" fmla="*/ 2038160 w 2449768"/>
                <a:gd name="GluePoint694Y" fmla="*/ 489253 h 1050628"/>
                <a:gd name="GluePoint695X" fmla="*/ 2013855 w 2449768"/>
                <a:gd name="GluePoint695Y" fmla="*/ 483177 h 1050628"/>
                <a:gd name="GluePoint696X" fmla="*/ 2019931 w 2449768"/>
                <a:gd name="GluePoint696Y" fmla="*/ 458872 h 1050628"/>
                <a:gd name="GluePoint697X" fmla="*/ 2030944 w 2449768"/>
                <a:gd name="GluePoint697Y" fmla="*/ 456214 h 1050628"/>
                <a:gd name="GluePoint698X" fmla="*/ 1280542 w 2449768"/>
                <a:gd name="GluePoint698Y" fmla="*/ 453176 h 1050628"/>
                <a:gd name="GluePoint699X" fmla="*/ 1293834 w 2449768"/>
                <a:gd name="GluePoint699Y" fmla="*/ 461910 h 1050628"/>
                <a:gd name="GluePoint700X" fmla="*/ 1287758 w 2449768"/>
                <a:gd name="GluePoint700Y" fmla="*/ 486215 h 1050628"/>
                <a:gd name="GluePoint701X" fmla="*/ 1263453 w 2449768"/>
                <a:gd name="GluePoint701Y" fmla="*/ 480139 h 1050628"/>
                <a:gd name="GluePoint702X" fmla="*/ 1269529 w 2449768"/>
                <a:gd name="GluePoint702Y" fmla="*/ 455834 h 1050628"/>
                <a:gd name="GluePoint703X" fmla="*/ 1280542 w 2449768"/>
                <a:gd name="GluePoint703Y" fmla="*/ 453176 h 1050628"/>
                <a:gd name="GluePoint704X" fmla="*/ 679006 w 2449768"/>
                <a:gd name="GluePoint704Y" fmla="*/ 450138 h 1050628"/>
                <a:gd name="GluePoint705X" fmla="*/ 692298 w 2449768"/>
                <a:gd name="GluePoint705Y" fmla="*/ 458872 h 1050628"/>
                <a:gd name="GluePoint706X" fmla="*/ 686222 w 2449768"/>
                <a:gd name="GluePoint706Y" fmla="*/ 483177 h 1050628"/>
                <a:gd name="GluePoint707X" fmla="*/ 661917 w 2449768"/>
                <a:gd name="GluePoint707Y" fmla="*/ 477101 h 1050628"/>
                <a:gd name="GluePoint708X" fmla="*/ 667993 w 2449768"/>
                <a:gd name="GluePoint708Y" fmla="*/ 452796 h 1050628"/>
                <a:gd name="GluePoint709X" fmla="*/ 679006 w 2449768"/>
                <a:gd name="GluePoint709Y" fmla="*/ 450138 h 1050628"/>
                <a:gd name="GluePoint710X" fmla="*/ 1815242 w 2449768"/>
                <a:gd name="GluePoint710Y" fmla="*/ 447099 h 1050628"/>
                <a:gd name="GluePoint711X" fmla="*/ 1828533 w 2449768"/>
                <a:gd name="GluePoint711Y" fmla="*/ 455833 h 1050628"/>
                <a:gd name="GluePoint712X" fmla="*/ 1822457 w 2449768"/>
                <a:gd name="GluePoint712Y" fmla="*/ 480138 h 1050628"/>
                <a:gd name="GluePoint713X" fmla="*/ 1798152 w 2449768"/>
                <a:gd name="GluePoint713Y" fmla="*/ 474062 h 1050628"/>
                <a:gd name="GluePoint714X" fmla="*/ 1804228 w 2449768"/>
                <a:gd name="GluePoint714Y" fmla="*/ 449757 h 1050628"/>
                <a:gd name="GluePoint715X" fmla="*/ 1815242 w 2449768"/>
                <a:gd name="GluePoint715Y" fmla="*/ 447099 h 1050628"/>
                <a:gd name="GluePoint716X" fmla="*/ 1699795 w 2449768"/>
                <a:gd name="GluePoint716Y" fmla="*/ 444061 h 1050628"/>
                <a:gd name="GluePoint717X" fmla="*/ 1713087 w 2449768"/>
                <a:gd name="GluePoint717Y" fmla="*/ 452795 h 1050628"/>
                <a:gd name="GluePoint718X" fmla="*/ 1707011 w 2449768"/>
                <a:gd name="GluePoint718Y" fmla="*/ 477100 h 1050628"/>
                <a:gd name="GluePoint719X" fmla="*/ 1682706 w 2449768"/>
                <a:gd name="GluePoint719Y" fmla="*/ 471024 h 1050628"/>
                <a:gd name="GluePoint720X" fmla="*/ 1688782 w 2449768"/>
                <a:gd name="GluePoint720Y" fmla="*/ 446719 h 1050628"/>
                <a:gd name="GluePoint721X" fmla="*/ 1699795 w 2449768"/>
                <a:gd name="GluePoint721Y" fmla="*/ 444061 h 1050628"/>
                <a:gd name="GluePoint722X" fmla="*/ 888633 w 2449768"/>
                <a:gd name="GluePoint722Y" fmla="*/ 434947 h 1050628"/>
                <a:gd name="GluePoint723X" fmla="*/ 901925 w 2449768"/>
                <a:gd name="GluePoint723Y" fmla="*/ 443681 h 1050628"/>
                <a:gd name="GluePoint724X" fmla="*/ 895849 w 2449768"/>
                <a:gd name="GluePoint724Y" fmla="*/ 467986 h 1050628"/>
                <a:gd name="GluePoint725X" fmla="*/ 871544 w 2449768"/>
                <a:gd name="GluePoint725Y" fmla="*/ 461910 h 1050628"/>
                <a:gd name="GluePoint726X" fmla="*/ 877620 w 2449768"/>
                <a:gd name="GluePoint726Y" fmla="*/ 437605 h 1050628"/>
                <a:gd name="GluePoint727X" fmla="*/ 888633 w 2449768"/>
                <a:gd name="GluePoint727Y" fmla="*/ 434947 h 1050628"/>
                <a:gd name="GluePoint728X" fmla="*/ 2158542 w 2449768"/>
                <a:gd name="GluePoint728Y" fmla="*/ 407605 h 1050628"/>
                <a:gd name="GluePoint729X" fmla="*/ 2171833 w 2449768"/>
                <a:gd name="GluePoint729Y" fmla="*/ 416339 h 1050628"/>
                <a:gd name="GluePoint730X" fmla="*/ 2165757 w 2449768"/>
                <a:gd name="GluePoint730Y" fmla="*/ 440644 h 1050628"/>
                <a:gd name="GluePoint731X" fmla="*/ 2141453 w 2449768"/>
                <a:gd name="GluePoint731Y" fmla="*/ 434568 h 1050628"/>
                <a:gd name="GluePoint732X" fmla="*/ 2147529 w 2449768"/>
                <a:gd name="GluePoint732Y" fmla="*/ 410263 h 1050628"/>
                <a:gd name="GluePoint733X" fmla="*/ 2158542 w 2449768"/>
                <a:gd name="GluePoint733Y" fmla="*/ 407605 h 1050628"/>
                <a:gd name="GluePoint734X" fmla="*/ 1484092 w 2449768"/>
                <a:gd name="GluePoint734Y" fmla="*/ 407605 h 1050628"/>
                <a:gd name="GluePoint735X" fmla="*/ 1497384 w 2449768"/>
                <a:gd name="GluePoint735Y" fmla="*/ 416339 h 1050628"/>
                <a:gd name="GluePoint736X" fmla="*/ 1491308 w 2449768"/>
                <a:gd name="GluePoint736Y" fmla="*/ 440644 h 1050628"/>
                <a:gd name="GluePoint737X" fmla="*/ 1467003 w 2449768"/>
                <a:gd name="GluePoint737Y" fmla="*/ 434568 h 1050628"/>
                <a:gd name="GluePoint738X" fmla="*/ 1473079 w 2449768"/>
                <a:gd name="GluePoint738Y" fmla="*/ 410263 h 1050628"/>
                <a:gd name="GluePoint739X" fmla="*/ 1484092 w 2449768"/>
                <a:gd name="GluePoint739Y" fmla="*/ 407605 h 1050628"/>
                <a:gd name="GluePoint740X" fmla="*/ 1365608 w 2449768"/>
                <a:gd name="GluePoint740Y" fmla="*/ 404567 h 1050628"/>
                <a:gd name="GluePoint741X" fmla="*/ 1378900 w 2449768"/>
                <a:gd name="GluePoint741Y" fmla="*/ 413301 h 1050628"/>
                <a:gd name="GluePoint742X" fmla="*/ 1372824 w 2449768"/>
                <a:gd name="GluePoint742Y" fmla="*/ 437606 h 1050628"/>
                <a:gd name="GluePoint743X" fmla="*/ 1348519 w 2449768"/>
                <a:gd name="GluePoint743Y" fmla="*/ 431530 h 1050628"/>
                <a:gd name="GluePoint744X" fmla="*/ 1354595 w 2449768"/>
                <a:gd name="GluePoint744Y" fmla="*/ 407225 h 1050628"/>
                <a:gd name="GluePoint745X" fmla="*/ 1365608 w 2449768"/>
                <a:gd name="GluePoint745Y" fmla="*/ 404567 h 1050628"/>
                <a:gd name="GluePoint746X" fmla="*/ 988889 w 2449768"/>
                <a:gd name="GluePoint746Y" fmla="*/ 404567 h 1050628"/>
                <a:gd name="GluePoint747X" fmla="*/ 1002180 w 2449768"/>
                <a:gd name="GluePoint747Y" fmla="*/ 413301 h 1050628"/>
                <a:gd name="GluePoint748X" fmla="*/ 996104 w 2449768"/>
                <a:gd name="GluePoint748Y" fmla="*/ 437606 h 1050628"/>
                <a:gd name="GluePoint749X" fmla="*/ 971800 w 2449768"/>
                <a:gd name="GluePoint749Y" fmla="*/ 431530 h 1050628"/>
                <a:gd name="GluePoint750X" fmla="*/ 977876 w 2449768"/>
                <a:gd name="GluePoint750Y" fmla="*/ 407225 h 1050628"/>
                <a:gd name="GluePoint751X" fmla="*/ 988889 w 2449768"/>
                <a:gd name="GluePoint751Y" fmla="*/ 404567 h 1050628"/>
                <a:gd name="GluePoint752X" fmla="*/ 1182565 w 2449768"/>
                <a:gd name="GluePoint752Y" fmla="*/ 394312 h 1050628"/>
                <a:gd name="GluePoint753X" fmla="*/ 1193578 w 2449768"/>
                <a:gd name="GluePoint753Y" fmla="*/ 404186 h 1050628"/>
                <a:gd name="GluePoint754X" fmla="*/ 1187502 w 2449768"/>
                <a:gd name="GluePoint754Y" fmla="*/ 428491 h 1050628"/>
                <a:gd name="GluePoint755X" fmla="*/ 1163197 w 2449768"/>
                <a:gd name="GluePoint755Y" fmla="*/ 422415 h 1050628"/>
                <a:gd name="GluePoint756X" fmla="*/ 1169273 w 2449768"/>
                <a:gd name="GluePoint756Y" fmla="*/ 398110 h 1050628"/>
                <a:gd name="GluePoint757X" fmla="*/ 1182565 w 2449768"/>
                <a:gd name="GluePoint757Y" fmla="*/ 394312 h 1050628"/>
                <a:gd name="GluePoint758X" fmla="*/ 1620805 w 2449768"/>
                <a:gd name="GluePoint758Y" fmla="*/ 389376 h 1050628"/>
                <a:gd name="GluePoint759X" fmla="*/ 1634097 w 2449768"/>
                <a:gd name="GluePoint759Y" fmla="*/ 398110 h 1050628"/>
                <a:gd name="GluePoint760X" fmla="*/ 1628021 w 2449768"/>
                <a:gd name="GluePoint760Y" fmla="*/ 422415 h 1050628"/>
                <a:gd name="GluePoint761X" fmla="*/ 1603716 w 2449768"/>
                <a:gd name="GluePoint761Y" fmla="*/ 416339 h 1050628"/>
                <a:gd name="GluePoint762X" fmla="*/ 1609792 w 2449768"/>
                <a:gd name="GluePoint762Y" fmla="*/ 392034 h 1050628"/>
                <a:gd name="GluePoint763X" fmla="*/ 1620805 w 2449768"/>
                <a:gd name="GluePoint763Y" fmla="*/ 389376 h 1050628"/>
                <a:gd name="GluePoint764X" fmla="*/ 1961068 w 2449768"/>
                <a:gd name="GluePoint764Y" fmla="*/ 380262 h 1050628"/>
                <a:gd name="GluePoint765X" fmla="*/ 1974360 w 2449768"/>
                <a:gd name="GluePoint765Y" fmla="*/ 388996 h 1050628"/>
                <a:gd name="GluePoint766X" fmla="*/ 1968284 w 2449768"/>
                <a:gd name="GluePoint766Y" fmla="*/ 413301 h 1050628"/>
                <a:gd name="GluePoint767X" fmla="*/ 1943979 w 2449768"/>
                <a:gd name="GluePoint767Y" fmla="*/ 407225 h 1050628"/>
                <a:gd name="GluePoint768X" fmla="*/ 1950055 w 2449768"/>
                <a:gd name="GluePoint768Y" fmla="*/ 382920 h 1050628"/>
                <a:gd name="GluePoint769X" fmla="*/ 1961068 w 2449768"/>
                <a:gd name="GluePoint769Y" fmla="*/ 380262 h 1050628"/>
                <a:gd name="GluePoint770X" fmla="*/ 770148 w 2449768"/>
                <a:gd name="GluePoint770Y" fmla="*/ 380262 h 1050628"/>
                <a:gd name="GluePoint771X" fmla="*/ 783440 w 2449768"/>
                <a:gd name="GluePoint771Y" fmla="*/ 388996 h 1050628"/>
                <a:gd name="GluePoint772X" fmla="*/ 777364 w 2449768"/>
                <a:gd name="GluePoint772Y" fmla="*/ 413301 h 1050628"/>
                <a:gd name="GluePoint773X" fmla="*/ 753059 w 2449768"/>
                <a:gd name="GluePoint773Y" fmla="*/ 407225 h 1050628"/>
                <a:gd name="GluePoint774X" fmla="*/ 759135 w 2449768"/>
                <a:gd name="GluePoint774Y" fmla="*/ 382920 h 1050628"/>
                <a:gd name="GluePoint775X" fmla="*/ 770148 w 2449768"/>
                <a:gd name="GluePoint775Y" fmla="*/ 380262 h 1050628"/>
                <a:gd name="GluePoint776X" fmla="*/ 2240571 w 2449768"/>
                <a:gd name="GluePoint776Y" fmla="*/ 352920 h 1050628"/>
                <a:gd name="GluePoint777X" fmla="*/ 2253862 w 2449768"/>
                <a:gd name="GluePoint777Y" fmla="*/ 361654 h 1050628"/>
                <a:gd name="GluePoint778X" fmla="*/ 2247786 w 2449768"/>
                <a:gd name="GluePoint778Y" fmla="*/ 385959 h 1050628"/>
                <a:gd name="GluePoint779X" fmla="*/ 2223481 w 2449768"/>
                <a:gd name="GluePoint779Y" fmla="*/ 379883 h 1050628"/>
                <a:gd name="GluePoint780X" fmla="*/ 2229557 w 2449768"/>
                <a:gd name="GluePoint780Y" fmla="*/ 355578 h 1050628"/>
                <a:gd name="GluePoint781X" fmla="*/ 2240571 w 2449768"/>
                <a:gd name="GluePoint781Y" fmla="*/ 352920 h 1050628"/>
                <a:gd name="GluePoint782X" fmla="*/ 2082590 w 2449768"/>
                <a:gd name="GluePoint782Y" fmla="*/ 352920 h 1050628"/>
                <a:gd name="GluePoint783X" fmla="*/ 2095882 w 2449768"/>
                <a:gd name="GluePoint783Y" fmla="*/ 361654 h 1050628"/>
                <a:gd name="GluePoint784X" fmla="*/ 2089806 w 2449768"/>
                <a:gd name="GluePoint784Y" fmla="*/ 385959 h 1050628"/>
                <a:gd name="GluePoint785X" fmla="*/ 2065501 w 2449768"/>
                <a:gd name="GluePoint785Y" fmla="*/ 379883 h 1050628"/>
                <a:gd name="GluePoint786X" fmla="*/ 2071577 w 2449768"/>
                <a:gd name="GluePoint786Y" fmla="*/ 355578 h 1050628"/>
                <a:gd name="GluePoint787X" fmla="*/ 2082590 w 2449768"/>
                <a:gd name="GluePoint787Y" fmla="*/ 352920 h 1050628"/>
                <a:gd name="GluePoint788X" fmla="*/ 1080030 w 2449768"/>
                <a:gd name="GluePoint788Y" fmla="*/ 337729 h 1050628"/>
                <a:gd name="GluePoint789X" fmla="*/ 1093322 w 2449768"/>
                <a:gd name="GluePoint789Y" fmla="*/ 346463 h 1050628"/>
                <a:gd name="GluePoint790X" fmla="*/ 1087246 w 2449768"/>
                <a:gd name="GluePoint790Y" fmla="*/ 370768 h 1050628"/>
                <a:gd name="GluePoint791X" fmla="*/ 1062941 w 2449768"/>
                <a:gd name="GluePoint791Y" fmla="*/ 364692 h 1050628"/>
                <a:gd name="GluePoint792X" fmla="*/ 1069017 w 2449768"/>
                <a:gd name="GluePoint792Y" fmla="*/ 340387 h 1050628"/>
                <a:gd name="GluePoint793X" fmla="*/ 1080030 w 2449768"/>
                <a:gd name="GluePoint793Y" fmla="*/ 337729 h 1050628"/>
                <a:gd name="GluePoint794X" fmla="*/ 1787899 w 2449768"/>
                <a:gd name="GluePoint794Y" fmla="*/ 331653 h 1050628"/>
                <a:gd name="GluePoint795X" fmla="*/ 1801191 w 2449768"/>
                <a:gd name="GluePoint795Y" fmla="*/ 340387 h 1050628"/>
                <a:gd name="GluePoint796X" fmla="*/ 1795115 w 2449768"/>
                <a:gd name="GluePoint796Y" fmla="*/ 364692 h 1050628"/>
                <a:gd name="GluePoint797X" fmla="*/ 1770810 w 2449768"/>
                <a:gd name="GluePoint797Y" fmla="*/ 358616 h 1050628"/>
                <a:gd name="GluePoint798X" fmla="*/ 1776886 w 2449768"/>
                <a:gd name="GluePoint798Y" fmla="*/ 334311 h 1050628"/>
                <a:gd name="GluePoint799X" fmla="*/ 1787899 w 2449768"/>
                <a:gd name="GluePoint799Y" fmla="*/ 331653 h 1050628"/>
                <a:gd name="GluePoint800X" fmla="*/ 1879040 w 2449768"/>
                <a:gd name="GluePoint800Y" fmla="*/ 328615 h 1050628"/>
                <a:gd name="GluePoint801X" fmla="*/ 1892332 w 2449768"/>
                <a:gd name="GluePoint801Y" fmla="*/ 337349 h 1050628"/>
                <a:gd name="GluePoint802X" fmla="*/ 1886256 w 2449768"/>
                <a:gd name="GluePoint802Y" fmla="*/ 361654 h 1050628"/>
                <a:gd name="GluePoint803X" fmla="*/ 1861951 w 2449768"/>
                <a:gd name="GluePoint803Y" fmla="*/ 355578 h 1050628"/>
                <a:gd name="GluePoint804X" fmla="*/ 1868027 w 2449768"/>
                <a:gd name="GluePoint804Y" fmla="*/ 331273 h 1050628"/>
                <a:gd name="GluePoint805X" fmla="*/ 1879040 w 2449768"/>
                <a:gd name="GluePoint805Y" fmla="*/ 328615 h 1050628"/>
                <a:gd name="GluePoint806X" fmla="*/ 1265352 w 2449768"/>
                <a:gd name="GluePoint806Y" fmla="*/ 325577 h 1050628"/>
                <a:gd name="GluePoint807X" fmla="*/ 1278644 w 2449768"/>
                <a:gd name="GluePoint807Y" fmla="*/ 334311 h 1050628"/>
                <a:gd name="GluePoint808X" fmla="*/ 1272568 w 2449768"/>
                <a:gd name="GluePoint808Y" fmla="*/ 358616 h 1050628"/>
                <a:gd name="GluePoint809X" fmla="*/ 1248263 w 2449768"/>
                <a:gd name="GluePoint809Y" fmla="*/ 352540 h 1050628"/>
                <a:gd name="GluePoint810X" fmla="*/ 1254339 w 2449768"/>
                <a:gd name="GluePoint810Y" fmla="*/ 328235 h 1050628"/>
                <a:gd name="GluePoint811X" fmla="*/ 1265352 w 2449768"/>
                <a:gd name="GluePoint811Y" fmla="*/ 325577 h 1050628"/>
                <a:gd name="GluePoint812X" fmla="*/ 864328 w 2449768"/>
                <a:gd name="GluePoint812Y" fmla="*/ 319501 h 1050628"/>
                <a:gd name="GluePoint813X" fmla="*/ 877620 w 2449768"/>
                <a:gd name="GluePoint813Y" fmla="*/ 328235 h 1050628"/>
                <a:gd name="GluePoint814X" fmla="*/ 871544 w 2449768"/>
                <a:gd name="GluePoint814Y" fmla="*/ 352540 h 1050628"/>
                <a:gd name="GluePoint815X" fmla="*/ 847239 w 2449768"/>
                <a:gd name="GluePoint815Y" fmla="*/ 346464 h 1050628"/>
                <a:gd name="GluePoint816X" fmla="*/ 853315 w 2449768"/>
                <a:gd name="GluePoint816Y" fmla="*/ 322159 h 1050628"/>
                <a:gd name="GluePoint817X" fmla="*/ 864328 w 2449768"/>
                <a:gd name="GluePoint817Y" fmla="*/ 319501 h 1050628"/>
                <a:gd name="GluePoint818X" fmla="*/ 1459788 w 2449768"/>
                <a:gd name="GluePoint818Y" fmla="*/ 316463 h 1050628"/>
                <a:gd name="GluePoint819X" fmla="*/ 1473080 w 2449768"/>
                <a:gd name="GluePoint819Y" fmla="*/ 325197 h 1050628"/>
                <a:gd name="GluePoint820X" fmla="*/ 1467004 w 2449768"/>
                <a:gd name="GluePoint820Y" fmla="*/ 349502 h 1050628"/>
                <a:gd name="GluePoint821X" fmla="*/ 1442699 w 2449768"/>
                <a:gd name="GluePoint821Y" fmla="*/ 343426 h 1050628"/>
                <a:gd name="GluePoint822X" fmla="*/ 1448775 w 2449768"/>
                <a:gd name="GluePoint822Y" fmla="*/ 319121 h 1050628"/>
                <a:gd name="GluePoint823X" fmla="*/ 1459788 w 2449768"/>
                <a:gd name="GluePoint823Y" fmla="*/ 316463 h 1050628"/>
                <a:gd name="GluePoint824X" fmla="*/ 1702833 w 2449768"/>
                <a:gd name="GluePoint824Y" fmla="*/ 310387 h 1050628"/>
                <a:gd name="GluePoint825X" fmla="*/ 1716125 w 2449768"/>
                <a:gd name="GluePoint825Y" fmla="*/ 319121 h 1050628"/>
                <a:gd name="GluePoint826X" fmla="*/ 1710049 w 2449768"/>
                <a:gd name="GluePoint826Y" fmla="*/ 343426 h 1050628"/>
                <a:gd name="GluePoint827X" fmla="*/ 1685744 w 2449768"/>
                <a:gd name="GluePoint827Y" fmla="*/ 337350 h 1050628"/>
                <a:gd name="GluePoint828X" fmla="*/ 1691820 w 2449768"/>
                <a:gd name="GluePoint828Y" fmla="*/ 313045 h 1050628"/>
                <a:gd name="GluePoint829X" fmla="*/ 1702833 w 2449768"/>
                <a:gd name="GluePoint829Y" fmla="*/ 310387 h 1050628"/>
                <a:gd name="GluePoint830X" fmla="*/ 1577893 w 2449768"/>
                <a:gd name="GluePoint830Y" fmla="*/ 297095 h 1050628"/>
                <a:gd name="GluePoint831X" fmla="*/ 1591565 w 2449768"/>
                <a:gd name="GluePoint831Y" fmla="*/ 306969 h 1050628"/>
                <a:gd name="GluePoint832X" fmla="*/ 1585489 w 2449768"/>
                <a:gd name="GluePoint832Y" fmla="*/ 331274 h 1050628"/>
                <a:gd name="GluePoint833X" fmla="*/ 1561184 w 2449768"/>
                <a:gd name="GluePoint833Y" fmla="*/ 325198 h 1050628"/>
                <a:gd name="GluePoint834X" fmla="*/ 1564222 w 2449768"/>
                <a:gd name="GluePoint834Y" fmla="*/ 300893 h 1050628"/>
                <a:gd name="GluePoint835X" fmla="*/ 1577893 w 2449768"/>
                <a:gd name="GluePoint835Y" fmla="*/ 297095 h 1050628"/>
                <a:gd name="GluePoint836X" fmla="*/ 955470 w 2449768"/>
                <a:gd name="GluePoint836Y" fmla="*/ 295196 h 1050628"/>
                <a:gd name="GluePoint837X" fmla="*/ 968762 w 2449768"/>
                <a:gd name="GluePoint837Y" fmla="*/ 303930 h 1050628"/>
                <a:gd name="GluePoint838X" fmla="*/ 962686 w 2449768"/>
                <a:gd name="GluePoint838Y" fmla="*/ 328235 h 1050628"/>
                <a:gd name="GluePoint839X" fmla="*/ 938381 w 2449768"/>
                <a:gd name="GluePoint839Y" fmla="*/ 322159 h 1050628"/>
                <a:gd name="GluePoint840X" fmla="*/ 944457 w 2449768"/>
                <a:gd name="GluePoint840Y" fmla="*/ 297854 h 1050628"/>
                <a:gd name="GluePoint841X" fmla="*/ 955470 w 2449768"/>
                <a:gd name="GluePoint841Y" fmla="*/ 295196 h 1050628"/>
                <a:gd name="GluePoint842X" fmla="*/ 1365608 w 2449768"/>
                <a:gd name="GluePoint842Y" fmla="*/ 283044 h 1050628"/>
                <a:gd name="GluePoint843X" fmla="*/ 1378900 w 2449768"/>
                <a:gd name="GluePoint843Y" fmla="*/ 291778 h 1050628"/>
                <a:gd name="GluePoint844X" fmla="*/ 1372824 w 2449768"/>
                <a:gd name="GluePoint844Y" fmla="*/ 316083 h 1050628"/>
                <a:gd name="GluePoint845X" fmla="*/ 1348519 w 2449768"/>
                <a:gd name="GluePoint845Y" fmla="*/ 310007 h 1050628"/>
                <a:gd name="GluePoint846X" fmla="*/ 1354595 w 2449768"/>
                <a:gd name="GluePoint846Y" fmla="*/ 285702 h 1050628"/>
                <a:gd name="GluePoint847X" fmla="*/ 1365608 w 2449768"/>
                <a:gd name="GluePoint847Y" fmla="*/ 283044 h 1050628"/>
                <a:gd name="GluePoint848X" fmla="*/ 1979296 w 2449768"/>
                <a:gd name="GluePoint848Y" fmla="*/ 267854 h 1050628"/>
                <a:gd name="GluePoint849X" fmla="*/ 1992588 w 2449768"/>
                <a:gd name="GluePoint849Y" fmla="*/ 276588 h 1050628"/>
                <a:gd name="GluePoint850X" fmla="*/ 1986512 w 2449768"/>
                <a:gd name="GluePoint850Y" fmla="*/ 300893 h 1050628"/>
                <a:gd name="GluePoint851X" fmla="*/ 1962207 w 2449768"/>
                <a:gd name="GluePoint851Y" fmla="*/ 294817 h 1050628"/>
                <a:gd name="GluePoint852X" fmla="*/ 1968283 w 2449768"/>
                <a:gd name="GluePoint852Y" fmla="*/ 270512 h 1050628"/>
                <a:gd name="GluePoint853X" fmla="*/ 1979296 w 2449768"/>
                <a:gd name="GluePoint853Y" fmla="*/ 267854 h 1050628"/>
                <a:gd name="GluePoint854X" fmla="*/ 1173830 w 2449768"/>
                <a:gd name="GluePoint854Y" fmla="*/ 266714 h 1050628"/>
                <a:gd name="GluePoint855X" fmla="*/ 1187502 w 2449768"/>
                <a:gd name="GluePoint855Y" fmla="*/ 276588 h 1050628"/>
                <a:gd name="GluePoint856X" fmla="*/ 1181425 w 2449768"/>
                <a:gd name="GluePoint856Y" fmla="*/ 300893 h 1050628"/>
                <a:gd name="GluePoint857X" fmla="*/ 1157121 w 2449768"/>
                <a:gd name="GluePoint857Y" fmla="*/ 294817 h 1050628"/>
                <a:gd name="GluePoint858X" fmla="*/ 1160159 w 2449768"/>
                <a:gd name="GluePoint858Y" fmla="*/ 270512 h 1050628"/>
                <a:gd name="GluePoint859X" fmla="*/ 1173830 w 2449768"/>
                <a:gd name="GluePoint859Y" fmla="*/ 266714 h 1050628"/>
                <a:gd name="GluePoint860X" fmla="*/ 2167656 w 2449768"/>
                <a:gd name="GluePoint860Y" fmla="*/ 246587 h 1050628"/>
                <a:gd name="GluePoint861X" fmla="*/ 2180948 w 2449768"/>
                <a:gd name="GluePoint861Y" fmla="*/ 255321 h 1050628"/>
                <a:gd name="GluePoint862X" fmla="*/ 2174872 w 2449768"/>
                <a:gd name="GluePoint862Y" fmla="*/ 279626 h 1050628"/>
                <a:gd name="GluePoint863X" fmla="*/ 2150567 w 2449768"/>
                <a:gd name="GluePoint863Y" fmla="*/ 273550 h 1050628"/>
                <a:gd name="GluePoint864X" fmla="*/ 2156643 w 2449768"/>
                <a:gd name="GluePoint864Y" fmla="*/ 249245 h 1050628"/>
                <a:gd name="GluePoint865X" fmla="*/ 2167656 w 2449768"/>
                <a:gd name="GluePoint865Y" fmla="*/ 246587 h 1050628"/>
                <a:gd name="GluePoint866X" fmla="*/ 2073477 w 2449768"/>
                <a:gd name="GluePoint866Y" fmla="*/ 240511 h 1050628"/>
                <a:gd name="GluePoint867X" fmla="*/ 2086768 w 2449768"/>
                <a:gd name="GluePoint867Y" fmla="*/ 249245 h 1050628"/>
                <a:gd name="GluePoint868X" fmla="*/ 2080692 w 2449768"/>
                <a:gd name="GluePoint868Y" fmla="*/ 273550 h 1050628"/>
                <a:gd name="GluePoint869X" fmla="*/ 2056387 w 2449768"/>
                <a:gd name="GluePoint869Y" fmla="*/ 267474 h 1050628"/>
                <a:gd name="GluePoint870X" fmla="*/ 2062463 w 2449768"/>
                <a:gd name="GluePoint870Y" fmla="*/ 243169 h 1050628"/>
                <a:gd name="GluePoint871X" fmla="*/ 2073477 w 2449768"/>
                <a:gd name="GluePoint871Y" fmla="*/ 240511 h 1050628"/>
                <a:gd name="GluePoint872X" fmla="*/ 1505359 w 2449768"/>
                <a:gd name="GluePoint872Y" fmla="*/ 222283 h 1050628"/>
                <a:gd name="GluePoint873X" fmla="*/ 1518651 w 2449768"/>
                <a:gd name="GluePoint873Y" fmla="*/ 231017 h 1050628"/>
                <a:gd name="GluePoint874X" fmla="*/ 1512575 w 2449768"/>
                <a:gd name="GluePoint874Y" fmla="*/ 255322 h 1050628"/>
                <a:gd name="GluePoint875X" fmla="*/ 1488270 w 2449768"/>
                <a:gd name="GluePoint875Y" fmla="*/ 249246 h 1050628"/>
                <a:gd name="GluePoint876X" fmla="*/ 1494346 w 2449768"/>
                <a:gd name="GluePoint876Y" fmla="*/ 224941 h 1050628"/>
                <a:gd name="GluePoint877X" fmla="*/ 1505359 w 2449768"/>
                <a:gd name="GluePoint877Y" fmla="*/ 222283 h 1050628"/>
                <a:gd name="GluePoint878X" fmla="*/ 1007117 w 2449768"/>
                <a:gd name="GluePoint878Y" fmla="*/ 222283 h 1050628"/>
                <a:gd name="GluePoint879X" fmla="*/ 1020409 w 2449768"/>
                <a:gd name="GluePoint879Y" fmla="*/ 231017 h 1050628"/>
                <a:gd name="GluePoint880X" fmla="*/ 1014333 w 2449768"/>
                <a:gd name="GluePoint880Y" fmla="*/ 255322 h 1050628"/>
                <a:gd name="GluePoint881X" fmla="*/ 990028 w 2449768"/>
                <a:gd name="GluePoint881Y" fmla="*/ 249246 h 1050628"/>
                <a:gd name="GluePoint882X" fmla="*/ 996104 w 2449768"/>
                <a:gd name="GluePoint882Y" fmla="*/ 224941 h 1050628"/>
                <a:gd name="GluePoint883X" fmla="*/ 1007117 w 2449768"/>
                <a:gd name="GluePoint883Y" fmla="*/ 222283 h 1050628"/>
                <a:gd name="GluePoint884X" fmla="*/ 1298771 w 2449768"/>
                <a:gd name="GluePoint884Y" fmla="*/ 210131 h 1050628"/>
                <a:gd name="GluePoint885X" fmla="*/ 1312063 w 2449768"/>
                <a:gd name="GluePoint885Y" fmla="*/ 218865 h 1050628"/>
                <a:gd name="GluePoint886X" fmla="*/ 1305987 w 2449768"/>
                <a:gd name="GluePoint886Y" fmla="*/ 243170 h 1050628"/>
                <a:gd name="GluePoint887X" fmla="*/ 1281682 w 2449768"/>
                <a:gd name="GluePoint887Y" fmla="*/ 237094 h 1050628"/>
                <a:gd name="GluePoint888X" fmla="*/ 1287758 w 2449768"/>
                <a:gd name="GluePoint888Y" fmla="*/ 212789 h 1050628"/>
                <a:gd name="GluePoint889X" fmla="*/ 1298771 w 2449768"/>
                <a:gd name="GluePoint889Y" fmla="*/ 210131 h 1050628"/>
                <a:gd name="GluePoint890X" fmla="*/ 1881700 w 2449768"/>
                <a:gd name="GluePoint890Y" fmla="*/ 207472 h 1050628"/>
                <a:gd name="GluePoint891X" fmla="*/ 1895371 w 2449768"/>
                <a:gd name="GluePoint891Y" fmla="*/ 218865 h 1050628"/>
                <a:gd name="GluePoint892X" fmla="*/ 1889295 w 2449768"/>
                <a:gd name="GluePoint892Y" fmla="*/ 243170 h 1050628"/>
                <a:gd name="GluePoint893X" fmla="*/ 1864990 w 2449768"/>
                <a:gd name="GluePoint893Y" fmla="*/ 237094 h 1050628"/>
                <a:gd name="GluePoint894X" fmla="*/ 1868028 w 2449768"/>
                <a:gd name="GluePoint894Y" fmla="*/ 209751 h 1050628"/>
                <a:gd name="GluePoint895X" fmla="*/ 1881700 w 2449768"/>
                <a:gd name="GluePoint895Y" fmla="*/ 207472 h 1050628"/>
                <a:gd name="GluePoint896X" fmla="*/ 1657262 w 2449768"/>
                <a:gd name="GluePoint896Y" fmla="*/ 207093 h 1050628"/>
                <a:gd name="GluePoint897X" fmla="*/ 1670554 w 2449768"/>
                <a:gd name="GluePoint897Y" fmla="*/ 215827 h 1050628"/>
                <a:gd name="GluePoint898X" fmla="*/ 1664478 w 2449768"/>
                <a:gd name="GluePoint898Y" fmla="*/ 240132 h 1050628"/>
                <a:gd name="GluePoint899X" fmla="*/ 1637135 w 2449768"/>
                <a:gd name="GluePoint899Y" fmla="*/ 234056 h 1050628"/>
                <a:gd name="GluePoint900X" fmla="*/ 1646249 w 2449768"/>
                <a:gd name="GluePoint900Y" fmla="*/ 209751 h 1050628"/>
                <a:gd name="GluePoint901X" fmla="*/ 1657262 w 2449768"/>
                <a:gd name="GluePoint901Y" fmla="*/ 207093 h 1050628"/>
                <a:gd name="GluePoint902X" fmla="*/ 1769671 w 2449768"/>
                <a:gd name="GluePoint902Y" fmla="*/ 201017 h 1050628"/>
                <a:gd name="GluePoint903X" fmla="*/ 1782962 w 2449768"/>
                <a:gd name="GluePoint903Y" fmla="*/ 209751 h 1050628"/>
                <a:gd name="GluePoint904X" fmla="*/ 1776886 w 2449768"/>
                <a:gd name="GluePoint904Y" fmla="*/ 234056 h 1050628"/>
                <a:gd name="GluePoint905X" fmla="*/ 1752581 w 2449768"/>
                <a:gd name="GluePoint905Y" fmla="*/ 227980 h 1050628"/>
                <a:gd name="GluePoint906X" fmla="*/ 1758657 w 2449768"/>
                <a:gd name="GluePoint906Y" fmla="*/ 203675 h 1050628"/>
                <a:gd name="GluePoint907X" fmla="*/ 1769671 w 2449768"/>
                <a:gd name="GluePoint907Y" fmla="*/ 201017 h 1050628"/>
                <a:gd name="GluePoint908X" fmla="*/ 1089145 w 2449768"/>
                <a:gd name="GluePoint908Y" fmla="*/ 197978 h 1050628"/>
                <a:gd name="GluePoint909X" fmla="*/ 1102437 w 2449768"/>
                <a:gd name="GluePoint909Y" fmla="*/ 206712 h 1050628"/>
                <a:gd name="GluePoint910X" fmla="*/ 1096361 w 2449768"/>
                <a:gd name="GluePoint910Y" fmla="*/ 231017 h 1050628"/>
                <a:gd name="GluePoint911X" fmla="*/ 1072056 w 2449768"/>
                <a:gd name="GluePoint911Y" fmla="*/ 224941 h 1050628"/>
                <a:gd name="GluePoint912X" fmla="*/ 1078132 w 2449768"/>
                <a:gd name="GluePoint912Y" fmla="*/ 200636 h 1050628"/>
                <a:gd name="GluePoint913X" fmla="*/ 1089145 w 2449768"/>
                <a:gd name="GluePoint913Y" fmla="*/ 197978 h 1050628"/>
                <a:gd name="GluePoint914X" fmla="*/ 1395989 w 2449768"/>
                <a:gd name="GluePoint914Y" fmla="*/ 161522 h 1050628"/>
                <a:gd name="GluePoint915X" fmla="*/ 1409281 w 2449768"/>
                <a:gd name="GluePoint915Y" fmla="*/ 170256 h 1050628"/>
                <a:gd name="GluePoint916X" fmla="*/ 1403205 w 2449768"/>
                <a:gd name="GluePoint916Y" fmla="*/ 194561 h 1050628"/>
                <a:gd name="GluePoint917X" fmla="*/ 1378900 w 2449768"/>
                <a:gd name="GluePoint917Y" fmla="*/ 188485 h 1050628"/>
                <a:gd name="GluePoint918X" fmla="*/ 1384976 w 2449768"/>
                <a:gd name="GluePoint918Y" fmla="*/ 164180 h 1050628"/>
                <a:gd name="GluePoint919X" fmla="*/ 1395989 w 2449768"/>
                <a:gd name="GluePoint919Y" fmla="*/ 161522 h 1050628"/>
                <a:gd name="GluePoint920X" fmla="*/ 1967145 w 2449768"/>
                <a:gd name="GluePoint920Y" fmla="*/ 140255 h 1050628"/>
                <a:gd name="GluePoint921X" fmla="*/ 1980436 w 2449768"/>
                <a:gd name="GluePoint921Y" fmla="*/ 148989 h 1050628"/>
                <a:gd name="GluePoint922X" fmla="*/ 1974360 w 2449768"/>
                <a:gd name="GluePoint922Y" fmla="*/ 173294 h 1050628"/>
                <a:gd name="GluePoint923X" fmla="*/ 1950055 w 2449768"/>
                <a:gd name="GluePoint923Y" fmla="*/ 170256 h 1050628"/>
                <a:gd name="GluePoint924X" fmla="*/ 1956131 w 2449768"/>
                <a:gd name="GluePoint924Y" fmla="*/ 142913 h 1050628"/>
                <a:gd name="GluePoint925X" fmla="*/ 1967145 w 2449768"/>
                <a:gd name="GluePoint925Y" fmla="*/ 140255 h 1050628"/>
                <a:gd name="GluePoint926X" fmla="*/ 1234971 w 2449768"/>
                <a:gd name="GluePoint926Y" fmla="*/ 131141 h 1050628"/>
                <a:gd name="GluePoint927X" fmla="*/ 1248263 w 2449768"/>
                <a:gd name="GluePoint927Y" fmla="*/ 139875 h 1050628"/>
                <a:gd name="GluePoint928X" fmla="*/ 1242187 w 2449768"/>
                <a:gd name="GluePoint928Y" fmla="*/ 164180 h 1050628"/>
                <a:gd name="GluePoint929X" fmla="*/ 1217882 w 2449768"/>
                <a:gd name="GluePoint929Y" fmla="*/ 158104 h 1050628"/>
                <a:gd name="GluePoint930X" fmla="*/ 1223958 w 2449768"/>
                <a:gd name="GluePoint930Y" fmla="*/ 133799 h 1050628"/>
                <a:gd name="GluePoint931X" fmla="*/ 1234971 w 2449768"/>
                <a:gd name="GluePoint931Y" fmla="*/ 131141 h 1050628"/>
                <a:gd name="GluePoint932X" fmla="*/ 1149906 w 2449768"/>
                <a:gd name="GluePoint932Y" fmla="*/ 131141 h 1050628"/>
                <a:gd name="GluePoint933X" fmla="*/ 1163198 w 2449768"/>
                <a:gd name="GluePoint933Y" fmla="*/ 139875 h 1050628"/>
                <a:gd name="GluePoint934X" fmla="*/ 1157122 w 2449768"/>
                <a:gd name="GluePoint934Y" fmla="*/ 164180 h 1050628"/>
                <a:gd name="GluePoint935X" fmla="*/ 1132817 w 2449768"/>
                <a:gd name="GluePoint935Y" fmla="*/ 158104 h 1050628"/>
                <a:gd name="GluePoint936X" fmla="*/ 1138893 w 2449768"/>
                <a:gd name="GluePoint936Y" fmla="*/ 133799 h 1050628"/>
                <a:gd name="GluePoint937X" fmla="*/ 1149906 w 2449768"/>
                <a:gd name="GluePoint937Y" fmla="*/ 131141 h 1050628"/>
                <a:gd name="GluePoint938X" fmla="*/ 2064362 w 2449768"/>
                <a:gd name="GluePoint938Y" fmla="*/ 128103 h 1050628"/>
                <a:gd name="GluePoint939X" fmla="*/ 2077654 w 2449768"/>
                <a:gd name="GluePoint939Y" fmla="*/ 136837 h 1050628"/>
                <a:gd name="GluePoint940X" fmla="*/ 2071578 w 2449768"/>
                <a:gd name="GluePoint940Y" fmla="*/ 161142 h 1050628"/>
                <a:gd name="GluePoint941X" fmla="*/ 2047273 w 2449768"/>
                <a:gd name="GluePoint941Y" fmla="*/ 155066 h 1050628"/>
                <a:gd name="GluePoint942X" fmla="*/ 2053349 w 2449768"/>
                <a:gd name="GluePoint942Y" fmla="*/ 130761 h 1050628"/>
                <a:gd name="GluePoint943X" fmla="*/ 2064362 w 2449768"/>
                <a:gd name="GluePoint943Y" fmla="*/ 128103 h 1050628"/>
                <a:gd name="GluePoint944X" fmla="*/ 1496245 w 2449768"/>
                <a:gd name="GluePoint944Y" fmla="*/ 120887 h 1050628"/>
                <a:gd name="GluePoint945X" fmla="*/ 1509537 w 2449768"/>
                <a:gd name="GluePoint945Y" fmla="*/ 130761 h 1050628"/>
                <a:gd name="GluePoint946X" fmla="*/ 1503461 w 2449768"/>
                <a:gd name="GluePoint946Y" fmla="*/ 155066 h 1050628"/>
                <a:gd name="GluePoint947X" fmla="*/ 1479156 w 2449768"/>
                <a:gd name="GluePoint947Y" fmla="*/ 148990 h 1050628"/>
                <a:gd name="GluePoint948X" fmla="*/ 1485232 w 2449768"/>
                <a:gd name="GluePoint948Y" fmla="*/ 124685 h 1050628"/>
                <a:gd name="GluePoint949X" fmla="*/ 1496245 w 2449768"/>
                <a:gd name="GluePoint949Y" fmla="*/ 120887 h 1050628"/>
                <a:gd name="GluePoint950X" fmla="*/ 1599539 w 2449768"/>
                <a:gd name="GluePoint950Y" fmla="*/ 112913 h 1050628"/>
                <a:gd name="GluePoint951X" fmla="*/ 1612831 w 2449768"/>
                <a:gd name="GluePoint951Y" fmla="*/ 121647 h 1050628"/>
                <a:gd name="GluePoint952X" fmla="*/ 1606754 w 2449768"/>
                <a:gd name="GluePoint952Y" fmla="*/ 145952 h 1050628"/>
                <a:gd name="GluePoint953X" fmla="*/ 1582450 w 2449768"/>
                <a:gd name="GluePoint953Y" fmla="*/ 139876 h 1050628"/>
                <a:gd name="GluePoint954X" fmla="*/ 1588526 w 2449768"/>
                <a:gd name="GluePoint954Y" fmla="*/ 115571 h 1050628"/>
                <a:gd name="GluePoint955X" fmla="*/ 1599539 w 2449768"/>
                <a:gd name="GluePoint955Y" fmla="*/ 112913 h 1050628"/>
                <a:gd name="GluePoint956X" fmla="*/ 1836508 w 2449768"/>
                <a:gd name="GluePoint956Y" fmla="*/ 109875 h 1050628"/>
                <a:gd name="GluePoint957X" fmla="*/ 1849800 w 2449768"/>
                <a:gd name="GluePoint957Y" fmla="*/ 118609 h 1050628"/>
                <a:gd name="GluePoint958X" fmla="*/ 1843724 w 2449768"/>
                <a:gd name="GluePoint958Y" fmla="*/ 142914 h 1050628"/>
                <a:gd name="GluePoint959X" fmla="*/ 1819419 w 2449768"/>
                <a:gd name="GluePoint959Y" fmla="*/ 136838 h 1050628"/>
                <a:gd name="GluePoint960X" fmla="*/ 1825495 w 2449768"/>
                <a:gd name="GluePoint960Y" fmla="*/ 112533 h 1050628"/>
                <a:gd name="GluePoint961X" fmla="*/ 1836508 w 2449768"/>
                <a:gd name="GluePoint961Y" fmla="*/ 109875 h 1050628"/>
                <a:gd name="GluePoint962X" fmla="*/ 1708529 w 2449768"/>
                <a:gd name="GluePoint962Y" fmla="*/ 106837 h 1050628"/>
                <a:gd name="GluePoint963X" fmla="*/ 1722201 w 2449768"/>
                <a:gd name="GluePoint963Y" fmla="*/ 115571 h 1050628"/>
                <a:gd name="GluePoint964X" fmla="*/ 1716124 w 2449768"/>
                <a:gd name="GluePoint964Y" fmla="*/ 139876 h 1050628"/>
                <a:gd name="GluePoint965X" fmla="*/ 1691820 w 2449768"/>
                <a:gd name="GluePoint965Y" fmla="*/ 133800 h 1050628"/>
                <a:gd name="GluePoint966X" fmla="*/ 1694858 w 2449768"/>
                <a:gd name="GluePoint966Y" fmla="*/ 109495 h 1050628"/>
                <a:gd name="GluePoint967X" fmla="*/ 1708529 w 2449768"/>
                <a:gd name="GluePoint967Y" fmla="*/ 106837 h 1050628"/>
                <a:gd name="GluePoint968X" fmla="*/ 1301429 w 2449768"/>
                <a:gd name="GluePoint968Y" fmla="*/ 60126 h 1050628"/>
                <a:gd name="GluePoint969X" fmla="*/ 1315101 w 2449768"/>
                <a:gd name="GluePoint969Y" fmla="*/ 70000 h 1050628"/>
                <a:gd name="GluePoint970X" fmla="*/ 1309024 w 2449768"/>
                <a:gd name="GluePoint970Y" fmla="*/ 94305 h 1050628"/>
                <a:gd name="GluePoint971X" fmla="*/ 1284720 w 2449768"/>
                <a:gd name="GluePoint971Y" fmla="*/ 88229 h 1050628"/>
                <a:gd name="GluePoint972X" fmla="*/ 1287758 w 2449768"/>
                <a:gd name="GluePoint972Y" fmla="*/ 63924 h 1050628"/>
                <a:gd name="GluePoint973X" fmla="*/ 1301429 w 2449768"/>
                <a:gd name="GluePoint973Y" fmla="*/ 60126 h 1050628"/>
                <a:gd name="GluePoint974X" fmla="*/ 1930687 w 2449768"/>
                <a:gd name="GluePoint974Y" fmla="*/ 49113 h 1050628"/>
                <a:gd name="GluePoint975X" fmla="*/ 1943979 w 2449768"/>
                <a:gd name="GluePoint975Y" fmla="*/ 57847 h 1050628"/>
                <a:gd name="GluePoint976X" fmla="*/ 1937903 w 2449768"/>
                <a:gd name="GluePoint976Y" fmla="*/ 82152 h 1050628"/>
                <a:gd name="GluePoint977X" fmla="*/ 1913598 w 2449768"/>
                <a:gd name="GluePoint977Y" fmla="*/ 76076 h 1050628"/>
                <a:gd name="GluePoint978X" fmla="*/ 1919674 w 2449768"/>
                <a:gd name="GluePoint978Y" fmla="*/ 51771 h 1050628"/>
                <a:gd name="GluePoint979X" fmla="*/ 1930687 w 2449768"/>
                <a:gd name="GluePoint979Y" fmla="*/ 49113 h 1050628"/>
                <a:gd name="GluePoint980X" fmla="*/ 1402065 w 2449768"/>
                <a:gd name="GluePoint980Y" fmla="*/ 43037 h 1050628"/>
                <a:gd name="GluePoint981X" fmla="*/ 1415357 w 2449768"/>
                <a:gd name="GluePoint981Y" fmla="*/ 51771 h 1050628"/>
                <a:gd name="GluePoint982X" fmla="*/ 1409281 w 2449768"/>
                <a:gd name="GluePoint982Y" fmla="*/ 76076 h 1050628"/>
                <a:gd name="GluePoint983X" fmla="*/ 1384976 w 2449768"/>
                <a:gd name="GluePoint983Y" fmla="*/ 70000 h 1050628"/>
                <a:gd name="GluePoint984X" fmla="*/ 1391052 w 2449768"/>
                <a:gd name="GluePoint984Y" fmla="*/ 45695 h 1050628"/>
                <a:gd name="GluePoint985X" fmla="*/ 1402065 w 2449768"/>
                <a:gd name="GluePoint985Y" fmla="*/ 43037 h 1050628"/>
                <a:gd name="GluePoint986X" fmla="*/ 1806127 w 2449768"/>
                <a:gd name="GluePoint986Y" fmla="*/ 15695 h 1050628"/>
                <a:gd name="GluePoint987X" fmla="*/ 1819419 w 2449768"/>
                <a:gd name="GluePoint987Y" fmla="*/ 24429 h 1050628"/>
                <a:gd name="GluePoint988X" fmla="*/ 1813343 w 2449768"/>
                <a:gd name="GluePoint988Y" fmla="*/ 48734 h 1050628"/>
                <a:gd name="GluePoint989X" fmla="*/ 1789038 w 2449768"/>
                <a:gd name="GluePoint989Y" fmla="*/ 42658 h 1050628"/>
                <a:gd name="GluePoint990X" fmla="*/ 1795114 w 2449768"/>
                <a:gd name="GluePoint990Y" fmla="*/ 18353 h 1050628"/>
                <a:gd name="GluePoint991X" fmla="*/ 1806127 w 2449768"/>
                <a:gd name="GluePoint991Y" fmla="*/ 15695 h 1050628"/>
                <a:gd name="GluePoint992X" fmla="*/ 1499283 w 2449768"/>
                <a:gd name="GluePoint992Y" fmla="*/ 9619 h 1050628"/>
                <a:gd name="GluePoint993X" fmla="*/ 1512575 w 2449768"/>
                <a:gd name="GluePoint993Y" fmla="*/ 18353 h 1050628"/>
                <a:gd name="GluePoint994X" fmla="*/ 1506499 w 2449768"/>
                <a:gd name="GluePoint994Y" fmla="*/ 45696 h 1050628"/>
                <a:gd name="GluePoint995X" fmla="*/ 1482194 w 2449768"/>
                <a:gd name="GluePoint995Y" fmla="*/ 39620 h 1050628"/>
                <a:gd name="GluePoint996X" fmla="*/ 1488270 w 2449768"/>
                <a:gd name="GluePoint996Y" fmla="*/ 12277 h 1050628"/>
                <a:gd name="GluePoint997X" fmla="*/ 1499283 w 2449768"/>
                <a:gd name="GluePoint997Y" fmla="*/ 9619 h 1050628"/>
                <a:gd name="GluePoint998X" fmla="*/ 1699795 w 2449768"/>
                <a:gd name="GluePoint998Y" fmla="*/ 3543 h 1050628"/>
                <a:gd name="GluePoint999X" fmla="*/ 1713087 w 2449768"/>
                <a:gd name="GluePoint999Y" fmla="*/ 12277 h 1050628"/>
                <a:gd name="GluePoint1000X" fmla="*/ 1707011 w 2449768"/>
                <a:gd name="GluePoint1000Y" fmla="*/ 36582 h 1050628"/>
                <a:gd name="GluePoint1001X" fmla="*/ 1682706 w 2449768"/>
                <a:gd name="GluePoint1001Y" fmla="*/ 30506 h 1050628"/>
                <a:gd name="GluePoint1002X" fmla="*/ 1688782 w 2449768"/>
                <a:gd name="GluePoint1002Y" fmla="*/ 6201 h 1050628"/>
                <a:gd name="GluePoint1003X" fmla="*/ 1699795 w 2449768"/>
                <a:gd name="GluePoint1003Y" fmla="*/ 3543 h 1050628"/>
                <a:gd name="GluePoint1004X" fmla="*/ 1599539 w 2449768"/>
                <a:gd name="GluePoint1004Y" fmla="*/ 504 h 1050628"/>
                <a:gd name="GluePoint1005X" fmla="*/ 1612831 w 2449768"/>
                <a:gd name="GluePoint1005Y" fmla="*/ 9238 h 1050628"/>
                <a:gd name="GluePoint1006X" fmla="*/ 1606754 w 2449768"/>
                <a:gd name="GluePoint1006Y" fmla="*/ 33543 h 1050628"/>
                <a:gd name="GluePoint1007X" fmla="*/ 1582450 w 2449768"/>
                <a:gd name="GluePoint1007Y" fmla="*/ 27467 h 1050628"/>
                <a:gd name="GluePoint1008X" fmla="*/ 1588526 w 2449768"/>
                <a:gd name="GluePoint1008Y" fmla="*/ 3162 h 1050628"/>
                <a:gd name="GluePoint1009X" fmla="*/ 1599539 w 2449768"/>
                <a:gd name="GluePoint1009Y" fmla="*/ 504 h 105062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Lst>
              <a:rect l="textAreaLeft" t="textAreaTop" r="textAreaRight" b="textAreaBottom"/>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99" name="Freeform: Shape 40">
              <a:extLst>
                <a:ext uri="{C183D7F6-B498-43B3-948B-1728B52AA6E4}">
                  <adec:decorative xmlns:adec="http://schemas.microsoft.com/office/drawing/2017/decorative" val="1"/>
                </a:ext>
              </a:extLst>
            </p:cNvPr>
            <p:cNvSpPr/>
            <p:nvPr/>
          </p:nvSpPr>
          <p:spPr>
            <a:xfrm>
              <a:off x="3476160" y="0"/>
              <a:ext cx="6176880" cy="1778400"/>
            </a:xfrm>
            <a:custGeom>
              <a:avLst/>
              <a:gdLst>
                <a:gd name="textAreaLeft" fmla="*/ 0 w 6176880"/>
                <a:gd name="textAreaRight" fmla="*/ 6177240 w 6176880"/>
                <a:gd name="textAreaTop" fmla="*/ 0 h 1778400"/>
                <a:gd name="textAreaBottom" fmla="*/ 1778760 h 1778400"/>
                <a:gd name="GluePoint1X" fmla="*/ 4421987 w 6386648"/>
                <a:gd name="GluePoint1Y" fmla="*/ 1813377 h 1849426"/>
                <a:gd name="GluePoint2X" fmla="*/ 4440012 w 6386648"/>
                <a:gd name="GluePoint2Y" fmla="*/ 1831401 h 1849426"/>
                <a:gd name="GluePoint3X" fmla="*/ 4421987 w 6386648"/>
                <a:gd name="GluePoint3Y" fmla="*/ 1849426 h 1849426"/>
                <a:gd name="GluePoint4X" fmla="*/ 4403963 w 6386648"/>
                <a:gd name="GluePoint4Y" fmla="*/ 1831401 h 1849426"/>
                <a:gd name="GluePoint5X" fmla="*/ 4421987 w 6386648"/>
                <a:gd name="GluePoint5Y" fmla="*/ 1813377 h 1849426"/>
                <a:gd name="GluePoint6X" fmla="*/ 4235735 w 6386648"/>
                <a:gd name="GluePoint6Y" fmla="*/ 1807369 h 1849426"/>
                <a:gd name="GluePoint7X" fmla="*/ 4253760 w 6386648"/>
                <a:gd name="GluePoint7Y" fmla="*/ 1825393 h 1849426"/>
                <a:gd name="GluePoint8X" fmla="*/ 4235735 w 6386648"/>
                <a:gd name="GluePoint8Y" fmla="*/ 1843418 h 1849426"/>
                <a:gd name="GluePoint9X" fmla="*/ 4217711 w 6386648"/>
                <a:gd name="GluePoint9Y" fmla="*/ 1825393 h 1849426"/>
                <a:gd name="GluePoint10X" fmla="*/ 4235735 w 6386648"/>
                <a:gd name="GluePoint10Y" fmla="*/ 1807369 h 1849426"/>
                <a:gd name="GluePoint11X" fmla="*/ 4566182 w 6386648"/>
                <a:gd name="GluePoint11Y" fmla="*/ 1795353 h 1849426"/>
                <a:gd name="GluePoint12X" fmla="*/ 4584207 w 6386648"/>
                <a:gd name="GluePoint12Y" fmla="*/ 1813377 h 1849426"/>
                <a:gd name="GluePoint13X" fmla="*/ 4566182 w 6386648"/>
                <a:gd name="GluePoint13Y" fmla="*/ 1831402 h 1849426"/>
                <a:gd name="GluePoint14X" fmla="*/ 4548158 w 6386648"/>
                <a:gd name="GluePoint14Y" fmla="*/ 1813377 h 1849426"/>
                <a:gd name="GluePoint15X" fmla="*/ 4566182 w 6386648"/>
                <a:gd name="GluePoint15Y" fmla="*/ 1795353 h 1849426"/>
                <a:gd name="GluePoint16X" fmla="*/ 4698361 w 6386648"/>
                <a:gd name="GluePoint16Y" fmla="*/ 1777329 h 1849426"/>
                <a:gd name="GluePoint17X" fmla="*/ 4716386 w 6386648"/>
                <a:gd name="GluePoint17Y" fmla="*/ 1795353 h 1849426"/>
                <a:gd name="GluePoint18X" fmla="*/ 4698361 w 6386648"/>
                <a:gd name="GluePoint18Y" fmla="*/ 1813378 h 1849426"/>
                <a:gd name="GluePoint19X" fmla="*/ 4680336 w 6386648"/>
                <a:gd name="GluePoint19Y" fmla="*/ 1795353 h 1849426"/>
                <a:gd name="GluePoint20X" fmla="*/ 4698361 w 6386648"/>
                <a:gd name="GluePoint20Y" fmla="*/ 1777329 h 1849426"/>
                <a:gd name="GluePoint21X" fmla="*/ 4085531 w 6386648"/>
                <a:gd name="GluePoint21Y" fmla="*/ 1759304 h 1849426"/>
                <a:gd name="GluePoint22X" fmla="*/ 4103556 w 6386648"/>
                <a:gd name="GluePoint22Y" fmla="*/ 1777329 h 1849426"/>
                <a:gd name="GluePoint23X" fmla="*/ 4085531 w 6386648"/>
                <a:gd name="GluePoint23Y" fmla="*/ 1795353 h 1849426"/>
                <a:gd name="GluePoint24X" fmla="*/ 4067507 w 6386648"/>
                <a:gd name="GluePoint24Y" fmla="*/ 1777329 h 1849426"/>
                <a:gd name="GluePoint25X" fmla="*/ 4085531 w 6386648"/>
                <a:gd name="GluePoint25Y" fmla="*/ 1759304 h 1849426"/>
                <a:gd name="GluePoint26X" fmla="*/ 4301824 w 6386648"/>
                <a:gd name="GluePoint26Y" fmla="*/ 1723255 h 1849426"/>
                <a:gd name="GluePoint27X" fmla="*/ 4319849 w 6386648"/>
                <a:gd name="GluePoint27Y" fmla="*/ 1741279 h 1849426"/>
                <a:gd name="GluePoint28X" fmla="*/ 4301824 w 6386648"/>
                <a:gd name="GluePoint28Y" fmla="*/ 1759304 h 1849426"/>
                <a:gd name="GluePoint29X" fmla="*/ 4283800 w 6386648"/>
                <a:gd name="GluePoint29Y" fmla="*/ 1741279 h 1849426"/>
                <a:gd name="GluePoint30X" fmla="*/ 4301824 w 6386648"/>
                <a:gd name="GluePoint30Y" fmla="*/ 1723255 h 1849426"/>
                <a:gd name="GluePoint31X" fmla="*/ 4440011 w 6386648"/>
                <a:gd name="GluePoint31Y" fmla="*/ 1717247 h 1849426"/>
                <a:gd name="GluePoint32X" fmla="*/ 4458036 w 6386648"/>
                <a:gd name="GluePoint32Y" fmla="*/ 1735271 h 1849426"/>
                <a:gd name="GluePoint33X" fmla="*/ 4440011 w 6386648"/>
                <a:gd name="GluePoint33Y" fmla="*/ 1753296 h 1849426"/>
                <a:gd name="GluePoint34X" fmla="*/ 4421987 w 6386648"/>
                <a:gd name="GluePoint34Y" fmla="*/ 1735271 h 1849426"/>
                <a:gd name="GluePoint35X" fmla="*/ 4440011 w 6386648"/>
                <a:gd name="GluePoint35Y" fmla="*/ 1717247 h 1849426"/>
                <a:gd name="GluePoint36X" fmla="*/ 3965369 w 6386648"/>
                <a:gd name="GluePoint36Y" fmla="*/ 1711239 h 1849426"/>
                <a:gd name="GluePoint37X" fmla="*/ 3983394 w 6386648"/>
                <a:gd name="GluePoint37Y" fmla="*/ 1729263 h 1849426"/>
                <a:gd name="GluePoint38X" fmla="*/ 3965369 w 6386648"/>
                <a:gd name="GluePoint38Y" fmla="*/ 1747288 h 1849426"/>
                <a:gd name="GluePoint39X" fmla="*/ 3947345 w 6386648"/>
                <a:gd name="GluePoint39Y" fmla="*/ 1729263 h 1849426"/>
                <a:gd name="GluePoint40X" fmla="*/ 3965369 w 6386648"/>
                <a:gd name="GluePoint40Y" fmla="*/ 1711239 h 1849426"/>
                <a:gd name="GluePoint41X" fmla="*/ 4836548 w 6386648"/>
                <a:gd name="GluePoint41Y" fmla="*/ 1705231 h 1849426"/>
                <a:gd name="GluePoint42X" fmla="*/ 4854573 w 6386648"/>
                <a:gd name="GluePoint42Y" fmla="*/ 1723255 h 1849426"/>
                <a:gd name="GluePoint43X" fmla="*/ 4836548 w 6386648"/>
                <a:gd name="GluePoint43Y" fmla="*/ 1741280 h 1849426"/>
                <a:gd name="GluePoint44X" fmla="*/ 4818524 w 6386648"/>
                <a:gd name="GluePoint44Y" fmla="*/ 1723255 h 1849426"/>
                <a:gd name="GluePoint45X" fmla="*/ 4836548 w 6386648"/>
                <a:gd name="GluePoint45Y" fmla="*/ 1705231 h 1849426"/>
                <a:gd name="GluePoint46X" fmla="*/ 4175653 w 6386648"/>
                <a:gd name="GluePoint46Y" fmla="*/ 1681198 h 1849426"/>
                <a:gd name="GluePoint47X" fmla="*/ 4193678 w 6386648"/>
                <a:gd name="GluePoint47Y" fmla="*/ 1699222 h 1849426"/>
                <a:gd name="GluePoint48X" fmla="*/ 4175653 w 6386648"/>
                <a:gd name="GluePoint48Y" fmla="*/ 1717247 h 1849426"/>
                <a:gd name="GluePoint49X" fmla="*/ 4157629 w 6386648"/>
                <a:gd name="GluePoint49Y" fmla="*/ 1699222 h 1849426"/>
                <a:gd name="GluePoint50X" fmla="*/ 4175653 w 6386648"/>
                <a:gd name="GluePoint50Y" fmla="*/ 1681198 h 1849426"/>
                <a:gd name="GluePoint51X" fmla="*/ 4602231 w 6386648"/>
                <a:gd name="GluePoint51Y" fmla="*/ 1675190 h 1849426"/>
                <a:gd name="GluePoint52X" fmla="*/ 4620256 w 6386648"/>
                <a:gd name="GluePoint52Y" fmla="*/ 1693214 h 1849426"/>
                <a:gd name="GluePoint53X" fmla="*/ 4602231 w 6386648"/>
                <a:gd name="GluePoint53Y" fmla="*/ 1711239 h 1849426"/>
                <a:gd name="GluePoint54X" fmla="*/ 4584207 w 6386648"/>
                <a:gd name="GluePoint54Y" fmla="*/ 1693214 h 1849426"/>
                <a:gd name="GluePoint55X" fmla="*/ 4602231 w 6386648"/>
                <a:gd name="GluePoint55Y" fmla="*/ 1675190 h 1849426"/>
                <a:gd name="GluePoint56X" fmla="*/ 4734410 w 6386648"/>
                <a:gd name="GluePoint56Y" fmla="*/ 1663174 h 1849426"/>
                <a:gd name="GluePoint57X" fmla="*/ 4752435 w 6386648"/>
                <a:gd name="GluePoint57Y" fmla="*/ 1681198 h 1849426"/>
                <a:gd name="GluePoint58X" fmla="*/ 4734410 w 6386648"/>
                <a:gd name="GluePoint58Y" fmla="*/ 1699223 h 1849426"/>
                <a:gd name="GluePoint59X" fmla="*/ 4716386 w 6386648"/>
                <a:gd name="GluePoint59Y" fmla="*/ 1681198 h 1849426"/>
                <a:gd name="GluePoint60X" fmla="*/ 4734410 w 6386648"/>
                <a:gd name="GluePoint60Y" fmla="*/ 1663174 h 1849426"/>
                <a:gd name="GluePoint61X" fmla="*/ 3851214 w 6386648"/>
                <a:gd name="GluePoint61Y" fmla="*/ 1663174 h 1849426"/>
                <a:gd name="GluePoint62X" fmla="*/ 3869239 w 6386648"/>
                <a:gd name="GluePoint62Y" fmla="*/ 1681198 h 1849426"/>
                <a:gd name="GluePoint63X" fmla="*/ 3851214 w 6386648"/>
                <a:gd name="GluePoint63Y" fmla="*/ 1699223 h 1849426"/>
                <a:gd name="GluePoint64X" fmla="*/ 3833190 w 6386648"/>
                <a:gd name="GluePoint64Y" fmla="*/ 1681198 h 1849426"/>
                <a:gd name="GluePoint65X" fmla="*/ 3851214 w 6386648"/>
                <a:gd name="GluePoint65Y" fmla="*/ 1663174 h 1849426"/>
                <a:gd name="GluePoint66X" fmla="*/ 4061499 w 6386648"/>
                <a:gd name="GluePoint66Y" fmla="*/ 1627125 h 1849426"/>
                <a:gd name="GluePoint67X" fmla="*/ 4079524 w 6386648"/>
                <a:gd name="GluePoint67Y" fmla="*/ 1645149 h 1849426"/>
                <a:gd name="GluePoint68X" fmla="*/ 4061499 w 6386648"/>
                <a:gd name="GluePoint68Y" fmla="*/ 1663174 h 1849426"/>
                <a:gd name="GluePoint69X" fmla="*/ 4043475 w 6386648"/>
                <a:gd name="GluePoint69Y" fmla="*/ 1645149 h 1849426"/>
                <a:gd name="GluePoint70X" fmla="*/ 4061499 w 6386648"/>
                <a:gd name="GluePoint70Y" fmla="*/ 1627125 h 1849426"/>
                <a:gd name="GluePoint71X" fmla="*/ 4482068 w 6386648"/>
                <a:gd name="GluePoint71Y" fmla="*/ 1621117 h 1849426"/>
                <a:gd name="GluePoint72X" fmla="*/ 4500093 w 6386648"/>
                <a:gd name="GluePoint72Y" fmla="*/ 1639141 h 1849426"/>
                <a:gd name="GluePoint73X" fmla="*/ 4482068 w 6386648"/>
                <a:gd name="GluePoint73Y" fmla="*/ 1657166 h 1849426"/>
                <a:gd name="GluePoint74X" fmla="*/ 4464044 w 6386648"/>
                <a:gd name="GluePoint74Y" fmla="*/ 1639141 h 1849426"/>
                <a:gd name="GluePoint75X" fmla="*/ 4482068 w 6386648"/>
                <a:gd name="GluePoint75Y" fmla="*/ 1621117 h 1849426"/>
                <a:gd name="GluePoint76X" fmla="*/ 4926670 w 6386648"/>
                <a:gd name="GluePoint76Y" fmla="*/ 1615109 h 1849426"/>
                <a:gd name="GluePoint77X" fmla="*/ 4944695 w 6386648"/>
                <a:gd name="GluePoint77Y" fmla="*/ 1633133 h 1849426"/>
                <a:gd name="GluePoint78X" fmla="*/ 4926670 w 6386648"/>
                <a:gd name="GluePoint78Y" fmla="*/ 1651158 h 1849426"/>
                <a:gd name="GluePoint79X" fmla="*/ 4908646 w 6386648"/>
                <a:gd name="GluePoint79Y" fmla="*/ 1633133 h 1849426"/>
                <a:gd name="GluePoint80X" fmla="*/ 4926670 w 6386648"/>
                <a:gd name="GluePoint80Y" fmla="*/ 1615109 h 1849426"/>
                <a:gd name="GluePoint81X" fmla="*/ 3719035 w 6386648"/>
                <a:gd name="GluePoint81Y" fmla="*/ 1615109 h 1849426"/>
                <a:gd name="GluePoint82X" fmla="*/ 3737060 w 6386648"/>
                <a:gd name="GluePoint82Y" fmla="*/ 1633133 h 1849426"/>
                <a:gd name="GluePoint83X" fmla="*/ 3719035 w 6386648"/>
                <a:gd name="GluePoint83Y" fmla="*/ 1651158 h 1849426"/>
                <a:gd name="GluePoint84X" fmla="*/ 3701011 w 6386648"/>
                <a:gd name="GluePoint84Y" fmla="*/ 1633133 h 1849426"/>
                <a:gd name="GluePoint85X" fmla="*/ 3719035 w 6386648"/>
                <a:gd name="GluePoint85Y" fmla="*/ 1615109 h 1849426"/>
                <a:gd name="GluePoint86X" fmla="*/ 4343881 w 6386648"/>
                <a:gd name="GluePoint86Y" fmla="*/ 1603093 h 1849426"/>
                <a:gd name="GluePoint87X" fmla="*/ 4361906 w 6386648"/>
                <a:gd name="GluePoint87Y" fmla="*/ 1621117 h 1849426"/>
                <a:gd name="GluePoint88X" fmla="*/ 4343881 w 6386648"/>
                <a:gd name="GluePoint88Y" fmla="*/ 1639142 h 1849426"/>
                <a:gd name="GluePoint89X" fmla="*/ 4325857 w 6386648"/>
                <a:gd name="GluePoint89Y" fmla="*/ 1621117 h 1849426"/>
                <a:gd name="GluePoint90X" fmla="*/ 4343881 w 6386648"/>
                <a:gd name="GluePoint90Y" fmla="*/ 1603093 h 1849426"/>
                <a:gd name="GluePoint91X" fmla="*/ 4235735 w 6386648"/>
                <a:gd name="GluePoint91Y" fmla="*/ 1579060 h 1849426"/>
                <a:gd name="GluePoint92X" fmla="*/ 4253760 w 6386648"/>
                <a:gd name="GluePoint92Y" fmla="*/ 1597085 h 1849426"/>
                <a:gd name="GluePoint93X" fmla="*/ 4235735 w 6386648"/>
                <a:gd name="GluePoint93Y" fmla="*/ 1615109 h 1849426"/>
                <a:gd name="GluePoint94X" fmla="*/ 4217711 w 6386648"/>
                <a:gd name="GluePoint94Y" fmla="*/ 1597085 h 1849426"/>
                <a:gd name="GluePoint95X" fmla="*/ 4235735 w 6386648"/>
                <a:gd name="GluePoint95Y" fmla="*/ 1579060 h 1849426"/>
                <a:gd name="GluePoint96X" fmla="*/ 3941336 w 6386648"/>
                <a:gd name="GluePoint96Y" fmla="*/ 1573052 h 1849426"/>
                <a:gd name="GluePoint97X" fmla="*/ 3959361 w 6386648"/>
                <a:gd name="GluePoint97Y" fmla="*/ 1591076 h 1849426"/>
                <a:gd name="GluePoint98X" fmla="*/ 3941336 w 6386648"/>
                <a:gd name="GluePoint98Y" fmla="*/ 1609101 h 1849426"/>
                <a:gd name="GluePoint99X" fmla="*/ 3923312 w 6386648"/>
                <a:gd name="GluePoint99Y" fmla="*/ 1591076 h 1849426"/>
                <a:gd name="GluePoint100X" fmla="*/ 3941336 w 6386648"/>
                <a:gd name="GluePoint100Y" fmla="*/ 1573052 h 1849426"/>
                <a:gd name="GluePoint101X" fmla="*/ 1057431 w 6386648"/>
                <a:gd name="GluePoint101Y" fmla="*/ 1567044 h 1849426"/>
                <a:gd name="GluePoint102X" fmla="*/ 1075456 w 6386648"/>
                <a:gd name="GluePoint102Y" fmla="*/ 1585068 h 1849426"/>
                <a:gd name="GluePoint103X" fmla="*/ 1057431 w 6386648"/>
                <a:gd name="GluePoint103Y" fmla="*/ 1603093 h 1849426"/>
                <a:gd name="GluePoint104X" fmla="*/ 1039407 w 6386648"/>
                <a:gd name="GluePoint104Y" fmla="*/ 1585068 h 1849426"/>
                <a:gd name="GluePoint105X" fmla="*/ 1057431 w 6386648"/>
                <a:gd name="GluePoint105Y" fmla="*/ 1567044 h 1849426"/>
                <a:gd name="GluePoint106X" fmla="*/ 1201626 w 6386648"/>
                <a:gd name="GluePoint106Y" fmla="*/ 1561036 h 1849426"/>
                <a:gd name="GluePoint107X" fmla="*/ 1219651 w 6386648"/>
                <a:gd name="GluePoint107Y" fmla="*/ 1579060 h 1849426"/>
                <a:gd name="GluePoint108X" fmla="*/ 1201626 w 6386648"/>
                <a:gd name="GluePoint108Y" fmla="*/ 1597085 h 1849426"/>
                <a:gd name="GluePoint109X" fmla="*/ 1183602 w 6386648"/>
                <a:gd name="GluePoint109Y" fmla="*/ 1579060 h 1849426"/>
                <a:gd name="GluePoint110X" fmla="*/ 1201626 w 6386648"/>
                <a:gd name="GluePoint110Y" fmla="*/ 1561036 h 1849426"/>
                <a:gd name="GluePoint111X" fmla="*/ 4716385 w 6386648"/>
                <a:gd name="GluePoint111Y" fmla="*/ 1555028 h 1849426"/>
                <a:gd name="GluePoint112X" fmla="*/ 4734410 w 6386648"/>
                <a:gd name="GluePoint112Y" fmla="*/ 1573052 h 1849426"/>
                <a:gd name="GluePoint113X" fmla="*/ 4716385 w 6386648"/>
                <a:gd name="GluePoint113Y" fmla="*/ 1591077 h 1849426"/>
                <a:gd name="GluePoint114X" fmla="*/ 4698361 w 6386648"/>
                <a:gd name="GluePoint114Y" fmla="*/ 1573052 h 1849426"/>
                <a:gd name="GluePoint115X" fmla="*/ 4716385 w 6386648"/>
                <a:gd name="GluePoint115Y" fmla="*/ 1555028 h 1849426"/>
                <a:gd name="GluePoint116X" fmla="*/ 4578198 w 6386648"/>
                <a:gd name="GluePoint116Y" fmla="*/ 1555028 h 1849426"/>
                <a:gd name="GluePoint117X" fmla="*/ 4596223 w 6386648"/>
                <a:gd name="GluePoint117Y" fmla="*/ 1573052 h 1849426"/>
                <a:gd name="GluePoint118X" fmla="*/ 4578198 w 6386648"/>
                <a:gd name="GluePoint118Y" fmla="*/ 1591077 h 1849426"/>
                <a:gd name="GluePoint119X" fmla="*/ 4560173 w 6386648"/>
                <a:gd name="GluePoint119Y" fmla="*/ 1573052 h 1849426"/>
                <a:gd name="GluePoint120X" fmla="*/ 4578198 w 6386648"/>
                <a:gd name="GluePoint120Y" fmla="*/ 1555028 h 1849426"/>
                <a:gd name="GluePoint121X" fmla="*/ 1333805 w 6386648"/>
                <a:gd name="GluePoint121Y" fmla="*/ 1555028 h 1849426"/>
                <a:gd name="GluePoint122X" fmla="*/ 1351830 w 6386648"/>
                <a:gd name="GluePoint122Y" fmla="*/ 1573052 h 1849426"/>
                <a:gd name="GluePoint123X" fmla="*/ 1333805 w 6386648"/>
                <a:gd name="GluePoint123Y" fmla="*/ 1591077 h 1849426"/>
                <a:gd name="GluePoint124X" fmla="*/ 1315781 w 6386648"/>
                <a:gd name="GluePoint124Y" fmla="*/ 1573052 h 1849426"/>
                <a:gd name="GluePoint125X" fmla="*/ 1333805 w 6386648"/>
                <a:gd name="GluePoint125Y" fmla="*/ 1555028 h 1849426"/>
                <a:gd name="GluePoint126X" fmla="*/ 4842556 w 6386648"/>
                <a:gd name="GluePoint126Y" fmla="*/ 1543011 h 1849426"/>
                <a:gd name="GluePoint127X" fmla="*/ 4860581 w 6386648"/>
                <a:gd name="GluePoint127Y" fmla="*/ 1561035 h 1849426"/>
                <a:gd name="GluePoint128X" fmla="*/ 4842556 w 6386648"/>
                <a:gd name="GluePoint128Y" fmla="*/ 1579060 h 1849426"/>
                <a:gd name="GluePoint129X" fmla="*/ 4824532 w 6386648"/>
                <a:gd name="GluePoint129Y" fmla="*/ 1561035 h 1849426"/>
                <a:gd name="GluePoint130X" fmla="*/ 4842556 w 6386648"/>
                <a:gd name="GluePoint130Y" fmla="*/ 1543011 h 1849426"/>
                <a:gd name="GluePoint131X" fmla="*/ 3803149 w 6386648"/>
                <a:gd name="GluePoint131Y" fmla="*/ 1537003 h 1849426"/>
                <a:gd name="GluePoint132X" fmla="*/ 3821174 w 6386648"/>
                <a:gd name="GluePoint132Y" fmla="*/ 1555027 h 1849426"/>
                <a:gd name="GluePoint133X" fmla="*/ 3803149 w 6386648"/>
                <a:gd name="GluePoint133Y" fmla="*/ 1573052 h 1849426"/>
                <a:gd name="GluePoint134X" fmla="*/ 3785125 w 6386648"/>
                <a:gd name="GluePoint134Y" fmla="*/ 1555027 h 1849426"/>
                <a:gd name="GluePoint135X" fmla="*/ 3803149 w 6386648"/>
                <a:gd name="GluePoint135Y" fmla="*/ 1537003 h 1849426"/>
                <a:gd name="GluePoint136X" fmla="*/ 4127588 w 6386648"/>
                <a:gd name="GluePoint136Y" fmla="*/ 1530995 h 1849426"/>
                <a:gd name="GluePoint137X" fmla="*/ 4145613 w 6386648"/>
                <a:gd name="GluePoint137Y" fmla="*/ 1549019 h 1849426"/>
                <a:gd name="GluePoint138X" fmla="*/ 4127588 w 6386648"/>
                <a:gd name="GluePoint138Y" fmla="*/ 1567044 h 1849426"/>
                <a:gd name="GluePoint139X" fmla="*/ 4109563 w 6386648"/>
                <a:gd name="GluePoint139Y" fmla="*/ 1549019 h 1849426"/>
                <a:gd name="GluePoint140X" fmla="*/ 4127588 w 6386648"/>
                <a:gd name="GluePoint140Y" fmla="*/ 1530995 h 1849426"/>
                <a:gd name="GluePoint141X" fmla="*/ 3634921 w 6386648"/>
                <a:gd name="GluePoint141Y" fmla="*/ 1530995 h 1849426"/>
                <a:gd name="GluePoint142X" fmla="*/ 3652946 w 6386648"/>
                <a:gd name="GluePoint142Y" fmla="*/ 1549019 h 1849426"/>
                <a:gd name="GluePoint143X" fmla="*/ 3634921 w 6386648"/>
                <a:gd name="GluePoint143Y" fmla="*/ 1567044 h 1849426"/>
                <a:gd name="GluePoint144X" fmla="*/ 3616897 w 6386648"/>
                <a:gd name="GluePoint144Y" fmla="*/ 1549019 h 1849426"/>
                <a:gd name="GluePoint145X" fmla="*/ 3634921 w 6386648"/>
                <a:gd name="GluePoint145Y" fmla="*/ 1530995 h 1849426"/>
                <a:gd name="GluePoint146X" fmla="*/ 3532783 w 6386648"/>
                <a:gd name="GluePoint146Y" fmla="*/ 1530995 h 1849426"/>
                <a:gd name="GluePoint147X" fmla="*/ 3550808 w 6386648"/>
                <a:gd name="GluePoint147Y" fmla="*/ 1549019 h 1849426"/>
                <a:gd name="GluePoint148X" fmla="*/ 3532783 w 6386648"/>
                <a:gd name="GluePoint148Y" fmla="*/ 1567044 h 1849426"/>
                <a:gd name="GluePoint149X" fmla="*/ 3514759 w 6386648"/>
                <a:gd name="GluePoint149Y" fmla="*/ 1549019 h 1849426"/>
                <a:gd name="GluePoint150X" fmla="*/ 3532783 w 6386648"/>
                <a:gd name="GluePoint150Y" fmla="*/ 1530995 h 1849426"/>
                <a:gd name="GluePoint151X" fmla="*/ 1478000 w 6386648"/>
                <a:gd name="GluePoint151Y" fmla="*/ 1530995 h 1849426"/>
                <a:gd name="GluePoint152X" fmla="*/ 1496025 w 6386648"/>
                <a:gd name="GluePoint152Y" fmla="*/ 1549019 h 1849426"/>
                <a:gd name="GluePoint153X" fmla="*/ 1478000 w 6386648"/>
                <a:gd name="GluePoint153Y" fmla="*/ 1567044 h 1849426"/>
                <a:gd name="GluePoint154X" fmla="*/ 1459976 w 6386648"/>
                <a:gd name="GluePoint154Y" fmla="*/ 1549019 h 1849426"/>
                <a:gd name="GluePoint155X" fmla="*/ 1478000 w 6386648"/>
                <a:gd name="GluePoint155Y" fmla="*/ 1530995 h 1849426"/>
                <a:gd name="GluePoint156X" fmla="*/ 4427995 w 6386648"/>
                <a:gd name="GluePoint156Y" fmla="*/ 1518979 h 1849426"/>
                <a:gd name="GluePoint157X" fmla="*/ 4446020 w 6386648"/>
                <a:gd name="GluePoint157Y" fmla="*/ 1537004 h 1849426"/>
                <a:gd name="GluePoint158X" fmla="*/ 4427995 w 6386648"/>
                <a:gd name="GluePoint158Y" fmla="*/ 1555028 h 1849426"/>
                <a:gd name="GluePoint159X" fmla="*/ 4409970 w 6386648"/>
                <a:gd name="GluePoint159Y" fmla="*/ 1537004 h 1849426"/>
                <a:gd name="GluePoint160X" fmla="*/ 4427995 w 6386648"/>
                <a:gd name="GluePoint160Y" fmla="*/ 1518979 h 1849426"/>
                <a:gd name="GluePoint161X" fmla="*/ 4980743 w 6386648"/>
                <a:gd name="GluePoint161Y" fmla="*/ 1506962 h 1849426"/>
                <a:gd name="GluePoint162X" fmla="*/ 4998768 w 6386648"/>
                <a:gd name="GluePoint162Y" fmla="*/ 1524986 h 1849426"/>
                <a:gd name="GluePoint163X" fmla="*/ 4980743 w 6386648"/>
                <a:gd name="GluePoint163Y" fmla="*/ 1543011 h 1849426"/>
                <a:gd name="GluePoint164X" fmla="*/ 4962719 w 6386648"/>
                <a:gd name="GluePoint164Y" fmla="*/ 1524986 h 1849426"/>
                <a:gd name="GluePoint165X" fmla="*/ 4980743 w 6386648"/>
                <a:gd name="GluePoint165Y" fmla="*/ 1506962 h 1849426"/>
                <a:gd name="GluePoint166X" fmla="*/ 961301 w 6386648"/>
                <a:gd name="GluePoint166Y" fmla="*/ 1506962 h 1849426"/>
                <a:gd name="GluePoint167X" fmla="*/ 979326 w 6386648"/>
                <a:gd name="GluePoint167Y" fmla="*/ 1524986 h 1849426"/>
                <a:gd name="GluePoint168X" fmla="*/ 961301 w 6386648"/>
                <a:gd name="GluePoint168Y" fmla="*/ 1543011 h 1849426"/>
                <a:gd name="GluePoint169X" fmla="*/ 943277 w 6386648"/>
                <a:gd name="GluePoint169Y" fmla="*/ 1524986 h 1849426"/>
                <a:gd name="GluePoint170X" fmla="*/ 961301 w 6386648"/>
                <a:gd name="GluePoint170Y" fmla="*/ 1506962 h 1849426"/>
                <a:gd name="GluePoint171X" fmla="*/ 859163 w 6386648"/>
                <a:gd name="GluePoint171Y" fmla="*/ 1500954 h 1849426"/>
                <a:gd name="GluePoint172X" fmla="*/ 877188 w 6386648"/>
                <a:gd name="GluePoint172Y" fmla="*/ 1518978 h 1849426"/>
                <a:gd name="GluePoint173X" fmla="*/ 859163 w 6386648"/>
                <a:gd name="GluePoint173Y" fmla="*/ 1537003 h 1849426"/>
                <a:gd name="GluePoint174X" fmla="*/ 841139 w 6386648"/>
                <a:gd name="GluePoint174Y" fmla="*/ 1518978 h 1849426"/>
                <a:gd name="GluePoint175X" fmla="*/ 859163 w 6386648"/>
                <a:gd name="GluePoint175Y" fmla="*/ 1500954 h 1849426"/>
                <a:gd name="GluePoint176X" fmla="*/ 4013434 w 6386648"/>
                <a:gd name="GluePoint176Y" fmla="*/ 1482930 h 1849426"/>
                <a:gd name="GluePoint177X" fmla="*/ 4031459 w 6386648"/>
                <a:gd name="GluePoint177Y" fmla="*/ 1500954 h 1849426"/>
                <a:gd name="GluePoint178X" fmla="*/ 4013434 w 6386648"/>
                <a:gd name="GluePoint178Y" fmla="*/ 1518979 h 1849426"/>
                <a:gd name="GluePoint179X" fmla="*/ 3995410 w 6386648"/>
                <a:gd name="GluePoint179Y" fmla="*/ 1500954 h 1849426"/>
                <a:gd name="GluePoint180X" fmla="*/ 4013434 w 6386648"/>
                <a:gd name="GluePoint180Y" fmla="*/ 1482930 h 1849426"/>
                <a:gd name="GluePoint181X" fmla="*/ 3412620 w 6386648"/>
                <a:gd name="GluePoint181Y" fmla="*/ 1482930 h 1849426"/>
                <a:gd name="GluePoint182X" fmla="*/ 3430645 w 6386648"/>
                <a:gd name="GluePoint182Y" fmla="*/ 1500954 h 1849426"/>
                <a:gd name="GluePoint183X" fmla="*/ 3412620 w 6386648"/>
                <a:gd name="GluePoint183Y" fmla="*/ 1518979 h 1849426"/>
                <a:gd name="GluePoint184X" fmla="*/ 3394596 w 6386648"/>
                <a:gd name="GluePoint184Y" fmla="*/ 1500954 h 1849426"/>
                <a:gd name="GluePoint185X" fmla="*/ 3412620 w 6386648"/>
                <a:gd name="GluePoint185Y" fmla="*/ 1482930 h 1849426"/>
                <a:gd name="GluePoint186X" fmla="*/ 1586148 w 6386648"/>
                <a:gd name="GluePoint186Y" fmla="*/ 1476922 h 1849426"/>
                <a:gd name="GluePoint187X" fmla="*/ 1604172 w 6386648"/>
                <a:gd name="GluePoint187Y" fmla="*/ 1494946 h 1849426"/>
                <a:gd name="GluePoint188X" fmla="*/ 1586148 w 6386648"/>
                <a:gd name="GluePoint188Y" fmla="*/ 1512971 h 1849426"/>
                <a:gd name="GluePoint189X" fmla="*/ 1568123 w 6386648"/>
                <a:gd name="GluePoint189Y" fmla="*/ 1494946 h 1849426"/>
                <a:gd name="GluePoint190X" fmla="*/ 1586148 w 6386648"/>
                <a:gd name="GluePoint190Y" fmla="*/ 1476922 h 1849426"/>
                <a:gd name="GluePoint191X" fmla="*/ 4271783 w 6386648"/>
                <a:gd name="GluePoint191Y" fmla="*/ 1464906 h 1849426"/>
                <a:gd name="GluePoint192X" fmla="*/ 4289808 w 6386648"/>
                <a:gd name="GluePoint192Y" fmla="*/ 1482930 h 1849426"/>
                <a:gd name="GluePoint193X" fmla="*/ 4271783 w 6386648"/>
                <a:gd name="GluePoint193Y" fmla="*/ 1500955 h 1849426"/>
                <a:gd name="GluePoint194X" fmla="*/ 4253759 w 6386648"/>
                <a:gd name="GluePoint194Y" fmla="*/ 1482930 h 1849426"/>
                <a:gd name="GluePoint195X" fmla="*/ 4271783 w 6386648"/>
                <a:gd name="GluePoint195Y" fmla="*/ 1464906 h 1849426"/>
                <a:gd name="GluePoint196X" fmla="*/ 1105497 w 6386648"/>
                <a:gd name="GluePoint196Y" fmla="*/ 1464906 h 1849426"/>
                <a:gd name="GluePoint197X" fmla="*/ 1123521 w 6386648"/>
                <a:gd name="GluePoint197Y" fmla="*/ 1482930 h 1849426"/>
                <a:gd name="GluePoint198X" fmla="*/ 1105497 w 6386648"/>
                <a:gd name="GluePoint198Y" fmla="*/ 1500955 h 1849426"/>
                <a:gd name="GluePoint199X" fmla="*/ 1087472 w 6386648"/>
                <a:gd name="GluePoint199Y" fmla="*/ 1482930 h 1849426"/>
                <a:gd name="GluePoint200X" fmla="*/ 1105497 w 6386648"/>
                <a:gd name="GluePoint200Y" fmla="*/ 1464906 h 1849426"/>
                <a:gd name="GluePoint201X" fmla="*/ 4602231 w 6386648"/>
                <a:gd name="GluePoint201Y" fmla="*/ 1452889 h 1849426"/>
                <a:gd name="GluePoint202X" fmla="*/ 4620256 w 6386648"/>
                <a:gd name="GluePoint202Y" fmla="*/ 1470913 h 1849426"/>
                <a:gd name="GluePoint203X" fmla="*/ 4602231 w 6386648"/>
                <a:gd name="GluePoint203Y" fmla="*/ 1488938 h 1849426"/>
                <a:gd name="GluePoint204X" fmla="*/ 4584207 w 6386648"/>
                <a:gd name="GluePoint204Y" fmla="*/ 1470913 h 1849426"/>
                <a:gd name="GluePoint205X" fmla="*/ 4602231 w 6386648"/>
                <a:gd name="GluePoint205Y" fmla="*/ 1452889 h 1849426"/>
                <a:gd name="GluePoint206X" fmla="*/ 3875247 w 6386648"/>
                <a:gd name="GluePoint206Y" fmla="*/ 1452889 h 1849426"/>
                <a:gd name="GluePoint207X" fmla="*/ 3893272 w 6386648"/>
                <a:gd name="GluePoint207Y" fmla="*/ 1470913 h 1849426"/>
                <a:gd name="GluePoint208X" fmla="*/ 3875247 w 6386648"/>
                <a:gd name="GluePoint208Y" fmla="*/ 1488938 h 1849426"/>
                <a:gd name="GluePoint209X" fmla="*/ 3857223 w 6386648"/>
                <a:gd name="GluePoint209Y" fmla="*/ 1470913 h 1849426"/>
                <a:gd name="GluePoint210X" fmla="*/ 3875247 w 6386648"/>
                <a:gd name="GluePoint210Y" fmla="*/ 1452889 h 1849426"/>
                <a:gd name="GluePoint211X" fmla="*/ 1706311 w 6386648"/>
                <a:gd name="GluePoint211Y" fmla="*/ 1452889 h 1849426"/>
                <a:gd name="GluePoint212X" fmla="*/ 1724335 w 6386648"/>
                <a:gd name="GluePoint212Y" fmla="*/ 1470913 h 1849426"/>
                <a:gd name="GluePoint213X" fmla="*/ 1706311 w 6386648"/>
                <a:gd name="GluePoint213Y" fmla="*/ 1488938 h 1849426"/>
                <a:gd name="GluePoint214X" fmla="*/ 1688286 w 6386648"/>
                <a:gd name="GluePoint214Y" fmla="*/ 1470913 h 1849426"/>
                <a:gd name="GluePoint215X" fmla="*/ 1706311 w 6386648"/>
                <a:gd name="GluePoint215Y" fmla="*/ 1452889 h 1849426"/>
                <a:gd name="GluePoint216X" fmla="*/ 1411911 w 6386648"/>
                <a:gd name="GluePoint216Y" fmla="*/ 1452889 h 1849426"/>
                <a:gd name="GluePoint217X" fmla="*/ 1429936 w 6386648"/>
                <a:gd name="GluePoint217Y" fmla="*/ 1470913 h 1849426"/>
                <a:gd name="GluePoint218X" fmla="*/ 1411911 w 6386648"/>
                <a:gd name="GluePoint218Y" fmla="*/ 1488938 h 1849426"/>
                <a:gd name="GluePoint219X" fmla="*/ 1393887 w 6386648"/>
                <a:gd name="GluePoint219Y" fmla="*/ 1470913 h 1849426"/>
                <a:gd name="GluePoint220X" fmla="*/ 1411911 w 6386648"/>
                <a:gd name="GluePoint220Y" fmla="*/ 1452889 h 1849426"/>
                <a:gd name="GluePoint221X" fmla="*/ 1249691 w 6386648"/>
                <a:gd name="GluePoint221Y" fmla="*/ 1452889 h 1849426"/>
                <a:gd name="GluePoint222X" fmla="*/ 1267716 w 6386648"/>
                <a:gd name="GluePoint222Y" fmla="*/ 1470913 h 1849426"/>
                <a:gd name="GluePoint223X" fmla="*/ 1249691 w 6386648"/>
                <a:gd name="GluePoint223Y" fmla="*/ 1488938 h 1849426"/>
                <a:gd name="GluePoint224X" fmla="*/ 1231667 w 6386648"/>
                <a:gd name="GluePoint224Y" fmla="*/ 1470913 h 1849426"/>
                <a:gd name="GluePoint225X" fmla="*/ 1249691 w 6386648"/>
                <a:gd name="GluePoint225Y" fmla="*/ 1452889 h 1849426"/>
                <a:gd name="GluePoint226X" fmla="*/ 4764451 w 6386648"/>
                <a:gd name="GluePoint226Y" fmla="*/ 1446881 h 1849426"/>
                <a:gd name="GluePoint227X" fmla="*/ 4782476 w 6386648"/>
                <a:gd name="GluePoint227Y" fmla="*/ 1464905 h 1849426"/>
                <a:gd name="GluePoint228X" fmla="*/ 4764451 w 6386648"/>
                <a:gd name="GluePoint228Y" fmla="*/ 1482930 h 1849426"/>
                <a:gd name="GluePoint229X" fmla="*/ 4746427 w 6386648"/>
                <a:gd name="GluePoint229Y" fmla="*/ 1464905 h 1849426"/>
                <a:gd name="GluePoint230X" fmla="*/ 4764451 w 6386648"/>
                <a:gd name="GluePoint230Y" fmla="*/ 1446881 h 1849426"/>
                <a:gd name="GluePoint231X" fmla="*/ 763032 w 6386648"/>
                <a:gd name="GluePoint231Y" fmla="*/ 1446881 h 1849426"/>
                <a:gd name="GluePoint232X" fmla="*/ 781057 w 6386648"/>
                <a:gd name="GluePoint232Y" fmla="*/ 1464905 h 1849426"/>
                <a:gd name="GluePoint233X" fmla="*/ 763032 w 6386648"/>
                <a:gd name="GluePoint233Y" fmla="*/ 1482930 h 1849426"/>
                <a:gd name="GluePoint234X" fmla="*/ 745008 w 6386648"/>
                <a:gd name="GluePoint234Y" fmla="*/ 1464905 h 1849426"/>
                <a:gd name="GluePoint235X" fmla="*/ 763032 w 6386648"/>
                <a:gd name="GluePoint235Y" fmla="*/ 1446881 h 1849426"/>
                <a:gd name="GluePoint236X" fmla="*/ 3731051 w 6386648"/>
                <a:gd name="GluePoint236Y" fmla="*/ 1434865 h 1849426"/>
                <a:gd name="GluePoint237X" fmla="*/ 3749076 w 6386648"/>
                <a:gd name="GluePoint237Y" fmla="*/ 1452889 h 1849426"/>
                <a:gd name="GluePoint238X" fmla="*/ 3731051 w 6386648"/>
                <a:gd name="GluePoint238Y" fmla="*/ 1470914 h 1849426"/>
                <a:gd name="GluePoint239X" fmla="*/ 3713027 w 6386648"/>
                <a:gd name="GluePoint239Y" fmla="*/ 1452889 h 1849426"/>
                <a:gd name="GluePoint240X" fmla="*/ 3731051 w 6386648"/>
                <a:gd name="GluePoint240Y" fmla="*/ 1434865 h 1849426"/>
                <a:gd name="GluePoint241X" fmla="*/ 3304474 w 6386648"/>
                <a:gd name="GluePoint241Y" fmla="*/ 1422849 h 1849426"/>
                <a:gd name="GluePoint242X" fmla="*/ 3322499 w 6386648"/>
                <a:gd name="GluePoint242Y" fmla="*/ 1440873 h 1849426"/>
                <a:gd name="GluePoint243X" fmla="*/ 3304474 w 6386648"/>
                <a:gd name="GluePoint243Y" fmla="*/ 1458898 h 1849426"/>
                <a:gd name="GluePoint244X" fmla="*/ 3286450 w 6386648"/>
                <a:gd name="GluePoint244Y" fmla="*/ 1440873 h 1849426"/>
                <a:gd name="GluePoint245X" fmla="*/ 3304474 w 6386648"/>
                <a:gd name="GluePoint245Y" fmla="*/ 1422849 h 1849426"/>
                <a:gd name="GluePoint246X" fmla="*/ 4890621 w 6386648"/>
                <a:gd name="GluePoint246Y" fmla="*/ 1416840 h 1849426"/>
                <a:gd name="GluePoint247X" fmla="*/ 4908646 w 6386648"/>
                <a:gd name="GluePoint247Y" fmla="*/ 1434864 h 1849426"/>
                <a:gd name="GluePoint248X" fmla="*/ 4890621 w 6386648"/>
                <a:gd name="GluePoint248Y" fmla="*/ 1452889 h 1849426"/>
                <a:gd name="GluePoint249X" fmla="*/ 4872597 w 6386648"/>
                <a:gd name="GluePoint249Y" fmla="*/ 1434864 h 1849426"/>
                <a:gd name="GluePoint250X" fmla="*/ 4890621 w 6386648"/>
                <a:gd name="GluePoint250Y" fmla="*/ 1416840 h 1849426"/>
                <a:gd name="GluePoint251X" fmla="*/ 3544799 w 6386648"/>
                <a:gd name="GluePoint251Y" fmla="*/ 1410832 h 1849426"/>
                <a:gd name="GluePoint252X" fmla="*/ 3562824 w 6386648"/>
                <a:gd name="GluePoint252Y" fmla="*/ 1428856 h 1849426"/>
                <a:gd name="GluePoint253X" fmla="*/ 3544799 w 6386648"/>
                <a:gd name="GluePoint253Y" fmla="*/ 1446881 h 1849426"/>
                <a:gd name="GluePoint254X" fmla="*/ 3526775 w 6386648"/>
                <a:gd name="GluePoint254Y" fmla="*/ 1428856 h 1849426"/>
                <a:gd name="GluePoint255X" fmla="*/ 3544799 w 6386648"/>
                <a:gd name="GluePoint255Y" fmla="*/ 1410832 h 1849426"/>
                <a:gd name="GluePoint256X" fmla="*/ 4488076 w 6386648"/>
                <a:gd name="GluePoint256Y" fmla="*/ 1404824 h 1849426"/>
                <a:gd name="GluePoint257X" fmla="*/ 4506101 w 6386648"/>
                <a:gd name="GluePoint257Y" fmla="*/ 1422848 h 1849426"/>
                <a:gd name="GluePoint258X" fmla="*/ 4488076 w 6386648"/>
                <a:gd name="GluePoint258Y" fmla="*/ 1440873 h 1849426"/>
                <a:gd name="GluePoint259X" fmla="*/ 4470051 w 6386648"/>
                <a:gd name="GluePoint259Y" fmla="*/ 1422848 h 1849426"/>
                <a:gd name="GluePoint260X" fmla="*/ 4488076 w 6386648"/>
                <a:gd name="GluePoint260Y" fmla="*/ 1404824 h 1849426"/>
                <a:gd name="GluePoint261X" fmla="*/ 5028808 w 6386648"/>
                <a:gd name="GluePoint261Y" fmla="*/ 1398816 h 1849426"/>
                <a:gd name="GluePoint262X" fmla="*/ 5046833 w 6386648"/>
                <a:gd name="GluePoint262Y" fmla="*/ 1416841 h 1849426"/>
                <a:gd name="GluePoint263X" fmla="*/ 5028808 w 6386648"/>
                <a:gd name="GluePoint263Y" fmla="*/ 1434865 h 1849426"/>
                <a:gd name="GluePoint264X" fmla="*/ 5010783 w 6386648"/>
                <a:gd name="GluePoint264Y" fmla="*/ 1416841 h 1849426"/>
                <a:gd name="GluePoint265X" fmla="*/ 5028808 w 6386648"/>
                <a:gd name="GluePoint265Y" fmla="*/ 1398816 h 1849426"/>
                <a:gd name="GluePoint266X" fmla="*/ 4367914 w 6386648"/>
                <a:gd name="GluePoint266Y" fmla="*/ 1398816 h 1849426"/>
                <a:gd name="GluePoint267X" fmla="*/ 4385939 w 6386648"/>
                <a:gd name="GluePoint267Y" fmla="*/ 1416841 h 1849426"/>
                <a:gd name="GluePoint268X" fmla="*/ 4367914 w 6386648"/>
                <a:gd name="GluePoint268Y" fmla="*/ 1434865 h 1849426"/>
                <a:gd name="GluePoint269X" fmla="*/ 4349889 w 6386648"/>
                <a:gd name="GluePoint269Y" fmla="*/ 1416841 h 1849426"/>
                <a:gd name="GluePoint270X" fmla="*/ 4367914 w 6386648"/>
                <a:gd name="GluePoint270Y" fmla="*/ 1398816 h 1849426"/>
                <a:gd name="GluePoint271X" fmla="*/ 4163637 w 6386648"/>
                <a:gd name="GluePoint271Y" fmla="*/ 1398816 h 1849426"/>
                <a:gd name="GluePoint272X" fmla="*/ 4181662 w 6386648"/>
                <a:gd name="GluePoint272Y" fmla="*/ 1416841 h 1849426"/>
                <a:gd name="GluePoint273X" fmla="*/ 4163637 w 6386648"/>
                <a:gd name="GluePoint273Y" fmla="*/ 1434865 h 1849426"/>
                <a:gd name="GluePoint274X" fmla="*/ 4145613 w 6386648"/>
                <a:gd name="GluePoint274Y" fmla="*/ 1416841 h 1849426"/>
                <a:gd name="GluePoint275X" fmla="*/ 4163637 w 6386648"/>
                <a:gd name="GluePoint275Y" fmla="*/ 1398816 h 1849426"/>
                <a:gd name="GluePoint276X" fmla="*/ 672910 w 6386648"/>
                <a:gd name="GluePoint276Y" fmla="*/ 1398816 h 1849426"/>
                <a:gd name="GluePoint277X" fmla="*/ 690935 w 6386648"/>
                <a:gd name="GluePoint277Y" fmla="*/ 1416841 h 1849426"/>
                <a:gd name="GluePoint278X" fmla="*/ 672910 w 6386648"/>
                <a:gd name="GluePoint278Y" fmla="*/ 1434865 h 1849426"/>
                <a:gd name="GluePoint279X" fmla="*/ 654886 w 6386648"/>
                <a:gd name="GluePoint279Y" fmla="*/ 1416841 h 1849426"/>
                <a:gd name="GluePoint280X" fmla="*/ 672910 w 6386648"/>
                <a:gd name="GluePoint280Y" fmla="*/ 1398816 h 1849426"/>
                <a:gd name="GluePoint281X" fmla="*/ 3190319 w 6386648"/>
                <a:gd name="GluePoint281Y" fmla="*/ 1392808 h 1849426"/>
                <a:gd name="GluePoint282X" fmla="*/ 3208344 w 6386648"/>
                <a:gd name="GluePoint282Y" fmla="*/ 1410832 h 1849426"/>
                <a:gd name="GluePoint283X" fmla="*/ 3190319 w 6386648"/>
                <a:gd name="GluePoint283Y" fmla="*/ 1428857 h 1849426"/>
                <a:gd name="GluePoint284X" fmla="*/ 3172295 w 6386648"/>
                <a:gd name="GluePoint284Y" fmla="*/ 1410832 h 1849426"/>
                <a:gd name="GluePoint285X" fmla="*/ 3190319 w 6386648"/>
                <a:gd name="GluePoint285Y" fmla="*/ 1392808 h 1849426"/>
                <a:gd name="GluePoint286X" fmla="*/ 1814456 w 6386648"/>
                <a:gd name="GluePoint286Y" fmla="*/ 1392808 h 1849426"/>
                <a:gd name="GluePoint287X" fmla="*/ 1832481 w 6386648"/>
                <a:gd name="GluePoint287Y" fmla="*/ 1410832 h 1849426"/>
                <a:gd name="GluePoint288X" fmla="*/ 1814456 w 6386648"/>
                <a:gd name="GluePoint288Y" fmla="*/ 1428857 h 1849426"/>
                <a:gd name="GluePoint289X" fmla="*/ 1796432 w 6386648"/>
                <a:gd name="GluePoint289Y" fmla="*/ 1410832 h 1849426"/>
                <a:gd name="GluePoint290X" fmla="*/ 1814456 w 6386648"/>
                <a:gd name="GluePoint290Y" fmla="*/ 1392808 h 1849426"/>
                <a:gd name="GluePoint291X" fmla="*/ 967309 w 6386648"/>
                <a:gd name="GluePoint291Y" fmla="*/ 1386800 h 1849426"/>
                <a:gd name="GluePoint292X" fmla="*/ 985334 w 6386648"/>
                <a:gd name="GluePoint292Y" fmla="*/ 1404824 h 1849426"/>
                <a:gd name="GluePoint293X" fmla="*/ 967309 w 6386648"/>
                <a:gd name="GluePoint293Y" fmla="*/ 1422849 h 1849426"/>
                <a:gd name="GluePoint294X" fmla="*/ 949285 w 6386648"/>
                <a:gd name="GluePoint294Y" fmla="*/ 1404824 h 1849426"/>
                <a:gd name="GluePoint295X" fmla="*/ 967309 w 6386648"/>
                <a:gd name="GluePoint295Y" fmla="*/ 1386800 h 1849426"/>
                <a:gd name="GluePoint296X" fmla="*/ 4049482 w 6386648"/>
                <a:gd name="GluePoint296Y" fmla="*/ 1374784 h 1849426"/>
                <a:gd name="GluePoint297X" fmla="*/ 4067507 w 6386648"/>
                <a:gd name="GluePoint297Y" fmla="*/ 1392808 h 1849426"/>
                <a:gd name="GluePoint298X" fmla="*/ 4049482 w 6386648"/>
                <a:gd name="GluePoint298Y" fmla="*/ 1410833 h 1849426"/>
                <a:gd name="GluePoint299X" fmla="*/ 4031458 w 6386648"/>
                <a:gd name="GluePoint299Y" fmla="*/ 1392808 h 1849426"/>
                <a:gd name="GluePoint300X" fmla="*/ 4049482 w 6386648"/>
                <a:gd name="GluePoint300Y" fmla="*/ 1374784 h 1849426"/>
                <a:gd name="GluePoint301X" fmla="*/ 4674329 w 6386648"/>
                <a:gd name="GluePoint301Y" fmla="*/ 1368775 h 1849426"/>
                <a:gd name="GluePoint302X" fmla="*/ 4692354 w 6386648"/>
                <a:gd name="GluePoint302Y" fmla="*/ 1386800 h 1849426"/>
                <a:gd name="GluePoint303X" fmla="*/ 4674329 w 6386648"/>
                <a:gd name="GluePoint303Y" fmla="*/ 1404824 h 1849426"/>
                <a:gd name="GluePoint304X" fmla="*/ 4656305 w 6386648"/>
                <a:gd name="GluePoint304Y" fmla="*/ 1386800 h 1849426"/>
                <a:gd name="GluePoint305X" fmla="*/ 4674329 w 6386648"/>
                <a:gd name="GluePoint305Y" fmla="*/ 1368775 h 1849426"/>
                <a:gd name="GluePoint306X" fmla="*/ 1526067 w 6386648"/>
                <a:gd name="GluePoint306Y" fmla="*/ 1368775 h 1849426"/>
                <a:gd name="GluePoint307X" fmla="*/ 1544091 w 6386648"/>
                <a:gd name="GluePoint307Y" fmla="*/ 1386800 h 1849426"/>
                <a:gd name="GluePoint308X" fmla="*/ 1526067 w 6386648"/>
                <a:gd name="GluePoint308Y" fmla="*/ 1404824 h 1849426"/>
                <a:gd name="GluePoint309X" fmla="*/ 1508042 w 6386648"/>
                <a:gd name="GluePoint309Y" fmla="*/ 1386800 h 1849426"/>
                <a:gd name="GluePoint310X" fmla="*/ 1526067 w 6386648"/>
                <a:gd name="GluePoint310Y" fmla="*/ 1368775 h 1849426"/>
                <a:gd name="GluePoint311X" fmla="*/ 1369854 w 6386648"/>
                <a:gd name="GluePoint311Y" fmla="*/ 1368775 h 1849426"/>
                <a:gd name="GluePoint312X" fmla="*/ 1387879 w 6386648"/>
                <a:gd name="GluePoint312Y" fmla="*/ 1386800 h 1849426"/>
                <a:gd name="GluePoint313X" fmla="*/ 1369854 w 6386648"/>
                <a:gd name="GluePoint313Y" fmla="*/ 1404824 h 1849426"/>
                <a:gd name="GluePoint314X" fmla="*/ 1351830 w 6386648"/>
                <a:gd name="GluePoint314Y" fmla="*/ 1386800 h 1849426"/>
                <a:gd name="GluePoint315X" fmla="*/ 1369854 w 6386648"/>
                <a:gd name="GluePoint315Y" fmla="*/ 1368775 h 1849426"/>
                <a:gd name="GluePoint316X" fmla="*/ 3418628 w 6386648"/>
                <a:gd name="GluePoint316Y" fmla="*/ 1362767 h 1849426"/>
                <a:gd name="GluePoint317X" fmla="*/ 3436653 w 6386648"/>
                <a:gd name="GluePoint317Y" fmla="*/ 1380791 h 1849426"/>
                <a:gd name="GluePoint318X" fmla="*/ 3418628 w 6386648"/>
                <a:gd name="GluePoint318Y" fmla="*/ 1398816 h 1849426"/>
                <a:gd name="GluePoint319X" fmla="*/ 3400604 w 6386648"/>
                <a:gd name="GluePoint319Y" fmla="*/ 1380791 h 1849426"/>
                <a:gd name="GluePoint320X" fmla="*/ 3418628 w 6386648"/>
                <a:gd name="GluePoint320Y" fmla="*/ 1362767 h 1849426"/>
                <a:gd name="GluePoint321X" fmla="*/ 1147553 w 6386648"/>
                <a:gd name="GluePoint321Y" fmla="*/ 1362767 h 1849426"/>
                <a:gd name="GluePoint322X" fmla="*/ 1165578 w 6386648"/>
                <a:gd name="GluePoint322Y" fmla="*/ 1380791 h 1849426"/>
                <a:gd name="GluePoint323X" fmla="*/ 1147553 w 6386648"/>
                <a:gd name="GluePoint323Y" fmla="*/ 1398816 h 1849426"/>
                <a:gd name="GluePoint324X" fmla="*/ 1129529 w 6386648"/>
                <a:gd name="GluePoint324Y" fmla="*/ 1380791 h 1849426"/>
                <a:gd name="GluePoint325X" fmla="*/ 1147553 w 6386648"/>
                <a:gd name="GluePoint325Y" fmla="*/ 1362767 h 1849426"/>
                <a:gd name="GluePoint326X" fmla="*/ 3646937 w 6386648"/>
                <a:gd name="GluePoint326Y" fmla="*/ 1356759 h 1849426"/>
                <a:gd name="GluePoint327X" fmla="*/ 3664962 w 6386648"/>
                <a:gd name="GluePoint327Y" fmla="*/ 1374783 h 1849426"/>
                <a:gd name="GluePoint328X" fmla="*/ 3646937 w 6386648"/>
                <a:gd name="GluePoint328Y" fmla="*/ 1392808 h 1849426"/>
                <a:gd name="GluePoint329X" fmla="*/ 3628912 w 6386648"/>
                <a:gd name="GluePoint329Y" fmla="*/ 1374783 h 1849426"/>
                <a:gd name="GluePoint330X" fmla="*/ 3646937 w 6386648"/>
                <a:gd name="GluePoint330Y" fmla="*/ 1356759 h 1849426"/>
                <a:gd name="GluePoint331X" fmla="*/ 1946636 w 6386648"/>
                <a:gd name="GluePoint331Y" fmla="*/ 1356759 h 1849426"/>
                <a:gd name="GluePoint332X" fmla="*/ 1964660 w 6386648"/>
                <a:gd name="GluePoint332Y" fmla="*/ 1374783 h 1849426"/>
                <a:gd name="GluePoint333X" fmla="*/ 1946636 w 6386648"/>
                <a:gd name="GluePoint333Y" fmla="*/ 1392808 h 1849426"/>
                <a:gd name="GluePoint334X" fmla="*/ 1928611 w 6386648"/>
                <a:gd name="GluePoint334Y" fmla="*/ 1374783 h 1849426"/>
                <a:gd name="GluePoint335X" fmla="*/ 1946636 w 6386648"/>
                <a:gd name="GluePoint335Y" fmla="*/ 1356759 h 1849426"/>
                <a:gd name="GluePoint336X" fmla="*/ 1658245 w 6386648"/>
                <a:gd name="GluePoint336Y" fmla="*/ 1350751 h 1849426"/>
                <a:gd name="GluePoint337X" fmla="*/ 1676270 w 6386648"/>
                <a:gd name="GluePoint337Y" fmla="*/ 1368775 h 1849426"/>
                <a:gd name="GluePoint338X" fmla="*/ 1658245 w 6386648"/>
                <a:gd name="GluePoint338Y" fmla="*/ 1386800 h 1849426"/>
                <a:gd name="GluePoint339X" fmla="*/ 1640221 w 6386648"/>
                <a:gd name="GluePoint339Y" fmla="*/ 1368775 h 1849426"/>
                <a:gd name="GluePoint340X" fmla="*/ 1658245 w 6386648"/>
                <a:gd name="GluePoint340Y" fmla="*/ 1350751 h 1849426"/>
                <a:gd name="GluePoint341X" fmla="*/ 3929320 w 6386648"/>
                <a:gd name="GluePoint341Y" fmla="*/ 1344743 h 1849426"/>
                <a:gd name="GluePoint342X" fmla="*/ 3947345 w 6386648"/>
                <a:gd name="GluePoint342Y" fmla="*/ 1362767 h 1849426"/>
                <a:gd name="GluePoint343X" fmla="*/ 3929320 w 6386648"/>
                <a:gd name="GluePoint343Y" fmla="*/ 1380792 h 1849426"/>
                <a:gd name="GluePoint344X" fmla="*/ 3911296 w 6386648"/>
                <a:gd name="GluePoint344Y" fmla="*/ 1362767 h 1849426"/>
                <a:gd name="GluePoint345X" fmla="*/ 3929320 w 6386648"/>
                <a:gd name="GluePoint345Y" fmla="*/ 1344743 h 1849426"/>
                <a:gd name="GluePoint346X" fmla="*/ 3088181 w 6386648"/>
                <a:gd name="GluePoint346Y" fmla="*/ 1344743 h 1849426"/>
                <a:gd name="GluePoint347X" fmla="*/ 3106206 w 6386648"/>
                <a:gd name="GluePoint347Y" fmla="*/ 1362767 h 1849426"/>
                <a:gd name="GluePoint348X" fmla="*/ 3088181 w 6386648"/>
                <a:gd name="GluePoint348Y" fmla="*/ 1380792 h 1849426"/>
                <a:gd name="GluePoint349X" fmla="*/ 3070157 w 6386648"/>
                <a:gd name="GluePoint349Y" fmla="*/ 1362767 h 1849426"/>
                <a:gd name="GluePoint350X" fmla="*/ 3088181 w 6386648"/>
                <a:gd name="GluePoint350Y" fmla="*/ 1344743 h 1849426"/>
                <a:gd name="GluePoint351X" fmla="*/ 853154 w 6386648"/>
                <a:gd name="GluePoint351Y" fmla="*/ 1344743 h 1849426"/>
                <a:gd name="GluePoint352X" fmla="*/ 871179 w 6386648"/>
                <a:gd name="GluePoint352Y" fmla="*/ 1362767 h 1849426"/>
                <a:gd name="GluePoint353X" fmla="*/ 853154 w 6386648"/>
                <a:gd name="GluePoint353Y" fmla="*/ 1380792 h 1849426"/>
                <a:gd name="GluePoint354X" fmla="*/ 835130 w 6386648"/>
                <a:gd name="GluePoint354Y" fmla="*/ 1362767 h 1849426"/>
                <a:gd name="GluePoint355X" fmla="*/ 853154 w 6386648"/>
                <a:gd name="GluePoint355Y" fmla="*/ 1344743 h 1849426"/>
                <a:gd name="GluePoint356X" fmla="*/ 4283800 w 6386648"/>
                <a:gd name="GluePoint356Y" fmla="*/ 1326718 h 1849426"/>
                <a:gd name="GluePoint357X" fmla="*/ 4301825 w 6386648"/>
                <a:gd name="GluePoint357Y" fmla="*/ 1344742 h 1849426"/>
                <a:gd name="GluePoint358X" fmla="*/ 4283800 w 6386648"/>
                <a:gd name="GluePoint358Y" fmla="*/ 1362767 h 1849426"/>
                <a:gd name="GluePoint359X" fmla="*/ 4265776 w 6386648"/>
                <a:gd name="GluePoint359Y" fmla="*/ 1344742 h 1849426"/>
                <a:gd name="GluePoint360X" fmla="*/ 4283800 w 6386648"/>
                <a:gd name="GluePoint360Y" fmla="*/ 1326718 h 1849426"/>
                <a:gd name="GluePoint361X" fmla="*/ 3815165 w 6386648"/>
                <a:gd name="GluePoint361Y" fmla="*/ 1326718 h 1849426"/>
                <a:gd name="GluePoint362X" fmla="*/ 3833190 w 6386648"/>
                <a:gd name="GluePoint362Y" fmla="*/ 1344742 h 1849426"/>
                <a:gd name="GluePoint363X" fmla="*/ 3815165 w 6386648"/>
                <a:gd name="GluePoint363Y" fmla="*/ 1362767 h 1849426"/>
                <a:gd name="GluePoint364X" fmla="*/ 3797141 w 6386648"/>
                <a:gd name="GluePoint364Y" fmla="*/ 1344742 h 1849426"/>
                <a:gd name="GluePoint365X" fmla="*/ 3815165 w 6386648"/>
                <a:gd name="GluePoint365Y" fmla="*/ 1326718 h 1849426"/>
                <a:gd name="GluePoint366X" fmla="*/ 2980034 w 6386648"/>
                <a:gd name="GluePoint366Y" fmla="*/ 1326718 h 1849426"/>
                <a:gd name="GluePoint367X" fmla="*/ 2998059 w 6386648"/>
                <a:gd name="GluePoint367Y" fmla="*/ 1344742 h 1849426"/>
                <a:gd name="GluePoint368X" fmla="*/ 2980034 w 6386648"/>
                <a:gd name="GluePoint368Y" fmla="*/ 1362767 h 1849426"/>
                <a:gd name="GluePoint369X" fmla="*/ 2962010 w 6386648"/>
                <a:gd name="GluePoint369Y" fmla="*/ 1344742 h 1849426"/>
                <a:gd name="GluePoint370X" fmla="*/ 2980034 w 6386648"/>
                <a:gd name="GluePoint370Y" fmla="*/ 1326718 h 1849426"/>
                <a:gd name="GluePoint371X" fmla="*/ 594806 w 6386648"/>
                <a:gd name="GluePoint371Y" fmla="*/ 1326718 h 1849426"/>
                <a:gd name="GluePoint372X" fmla="*/ 612830 w 6386648"/>
                <a:gd name="GluePoint372Y" fmla="*/ 1344742 h 1849426"/>
                <a:gd name="GluePoint373X" fmla="*/ 594806 w 6386648"/>
                <a:gd name="GluePoint373Y" fmla="*/ 1362767 h 1849426"/>
                <a:gd name="GluePoint374X" fmla="*/ 576781 w 6386648"/>
                <a:gd name="GluePoint374Y" fmla="*/ 1344742 h 1849426"/>
                <a:gd name="GluePoint375X" fmla="*/ 594806 w 6386648"/>
                <a:gd name="GluePoint375Y" fmla="*/ 1326718 h 1849426"/>
                <a:gd name="GluePoint376X" fmla="*/ 4836548 w 6386648"/>
                <a:gd name="GluePoint376Y" fmla="*/ 1314702 h 1849426"/>
                <a:gd name="GluePoint377X" fmla="*/ 4854573 w 6386648"/>
                <a:gd name="GluePoint377Y" fmla="*/ 1332726 h 1849426"/>
                <a:gd name="GluePoint378X" fmla="*/ 4836548 w 6386648"/>
                <a:gd name="GluePoint378Y" fmla="*/ 1350751 h 1849426"/>
                <a:gd name="GluePoint379X" fmla="*/ 4818524 w 6386648"/>
                <a:gd name="GluePoint379Y" fmla="*/ 1332726 h 1849426"/>
                <a:gd name="GluePoint380X" fmla="*/ 4836548 w 6386648"/>
                <a:gd name="GluePoint380Y" fmla="*/ 1314702 h 1849426"/>
                <a:gd name="GluePoint381X" fmla="*/ 4980743 w 6386648"/>
                <a:gd name="GluePoint381Y" fmla="*/ 1308694 h 1849426"/>
                <a:gd name="GluePoint382X" fmla="*/ 4998768 w 6386648"/>
                <a:gd name="GluePoint382Y" fmla="*/ 1326719 h 1849426"/>
                <a:gd name="GluePoint383X" fmla="*/ 4980743 w 6386648"/>
                <a:gd name="GluePoint383Y" fmla="*/ 1344743 h 1849426"/>
                <a:gd name="GluePoint384X" fmla="*/ 4962719 w 6386648"/>
                <a:gd name="GluePoint384Y" fmla="*/ 1326719 h 1849426"/>
                <a:gd name="GluePoint385X" fmla="*/ 4980743 w 6386648"/>
                <a:gd name="GluePoint385Y" fmla="*/ 1308694 h 1849426"/>
                <a:gd name="GluePoint386X" fmla="*/ 2871888 w 6386648"/>
                <a:gd name="GluePoint386Y" fmla="*/ 1302686 h 1849426"/>
                <a:gd name="GluePoint387X" fmla="*/ 2889913 w 6386648"/>
                <a:gd name="GluePoint387Y" fmla="*/ 1320710 h 1849426"/>
                <a:gd name="GluePoint388X" fmla="*/ 2871888 w 6386648"/>
                <a:gd name="GluePoint388Y" fmla="*/ 1338735 h 1849426"/>
                <a:gd name="GluePoint389X" fmla="*/ 2853864 w 6386648"/>
                <a:gd name="GluePoint389Y" fmla="*/ 1320710 h 1849426"/>
                <a:gd name="GluePoint390X" fmla="*/ 2871888 w 6386648"/>
                <a:gd name="GluePoint390Y" fmla="*/ 1302686 h 1849426"/>
                <a:gd name="GluePoint391X" fmla="*/ 2102847 w 6386648"/>
                <a:gd name="GluePoint391Y" fmla="*/ 1302686 h 1849426"/>
                <a:gd name="GluePoint392X" fmla="*/ 2120872 w 6386648"/>
                <a:gd name="GluePoint392Y" fmla="*/ 1320710 h 1849426"/>
                <a:gd name="GluePoint393X" fmla="*/ 2102847 w 6386648"/>
                <a:gd name="GluePoint393Y" fmla="*/ 1338735 h 1849426"/>
                <a:gd name="GluePoint394X" fmla="*/ 2084823 w 6386648"/>
                <a:gd name="GluePoint394Y" fmla="*/ 1320710 h 1849426"/>
                <a:gd name="GluePoint395X" fmla="*/ 2102847 w 6386648"/>
                <a:gd name="GluePoint395Y" fmla="*/ 1302686 h 1849426"/>
                <a:gd name="GluePoint396X" fmla="*/ 1273724 w 6386648"/>
                <a:gd name="GluePoint396Y" fmla="*/ 1302686 h 1849426"/>
                <a:gd name="GluePoint397X" fmla="*/ 1291749 w 6386648"/>
                <a:gd name="GluePoint397Y" fmla="*/ 1320710 h 1849426"/>
                <a:gd name="GluePoint398X" fmla="*/ 1273724 w 6386648"/>
                <a:gd name="GluePoint398Y" fmla="*/ 1338735 h 1849426"/>
                <a:gd name="GluePoint399X" fmla="*/ 1255700 w 6386648"/>
                <a:gd name="GluePoint399Y" fmla="*/ 1320710 h 1849426"/>
                <a:gd name="GluePoint400X" fmla="*/ 1273724 w 6386648"/>
                <a:gd name="GluePoint400Y" fmla="*/ 1302686 h 1849426"/>
                <a:gd name="GluePoint401X" fmla="*/ 1033398 w 6386648"/>
                <a:gd name="GluePoint401Y" fmla="*/ 1302686 h 1849426"/>
                <a:gd name="GluePoint402X" fmla="*/ 1051423 w 6386648"/>
                <a:gd name="GluePoint402Y" fmla="*/ 1320710 h 1849426"/>
                <a:gd name="GluePoint403X" fmla="*/ 1033398 w 6386648"/>
                <a:gd name="GluePoint403Y" fmla="*/ 1338735 h 1849426"/>
                <a:gd name="GluePoint404X" fmla="*/ 1015374 w 6386648"/>
                <a:gd name="GluePoint404Y" fmla="*/ 1320710 h 1849426"/>
                <a:gd name="GluePoint405X" fmla="*/ 1033398 w 6386648"/>
                <a:gd name="GluePoint405Y" fmla="*/ 1302686 h 1849426"/>
                <a:gd name="GluePoint406X" fmla="*/ 4548158 w 6386648"/>
                <a:gd name="GluePoint406Y" fmla="*/ 1296678 h 1849426"/>
                <a:gd name="GluePoint407X" fmla="*/ 4566183 w 6386648"/>
                <a:gd name="GluePoint407Y" fmla="*/ 1314702 h 1849426"/>
                <a:gd name="GluePoint408X" fmla="*/ 4548158 w 6386648"/>
                <a:gd name="GluePoint408Y" fmla="*/ 1332727 h 1849426"/>
                <a:gd name="GluePoint409X" fmla="*/ 4530133 w 6386648"/>
                <a:gd name="GluePoint409Y" fmla="*/ 1314702 h 1849426"/>
                <a:gd name="GluePoint410X" fmla="*/ 4548158 w 6386648"/>
                <a:gd name="GluePoint410Y" fmla="*/ 1296678 h 1849426"/>
                <a:gd name="GluePoint411X" fmla="*/ 3520767 w 6386648"/>
                <a:gd name="GluePoint411Y" fmla="*/ 1290670 h 1849426"/>
                <a:gd name="GluePoint412X" fmla="*/ 3538792 w 6386648"/>
                <a:gd name="GluePoint412Y" fmla="*/ 1308694 h 1849426"/>
                <a:gd name="GluePoint413X" fmla="*/ 3520767 w 6386648"/>
                <a:gd name="GluePoint413Y" fmla="*/ 1326719 h 1849426"/>
                <a:gd name="GluePoint414X" fmla="*/ 3502743 w 6386648"/>
                <a:gd name="GluePoint414Y" fmla="*/ 1308694 h 1849426"/>
                <a:gd name="GluePoint415X" fmla="*/ 3520767 w 6386648"/>
                <a:gd name="GluePoint415Y" fmla="*/ 1290670 h 1849426"/>
                <a:gd name="GluePoint416X" fmla="*/ 3244392 w 6386648"/>
                <a:gd name="GluePoint416Y" fmla="*/ 1290670 h 1849426"/>
                <a:gd name="GluePoint417X" fmla="*/ 3262417 w 6386648"/>
                <a:gd name="GluePoint417Y" fmla="*/ 1308694 h 1849426"/>
                <a:gd name="GluePoint418X" fmla="*/ 3244392 w 6386648"/>
                <a:gd name="GluePoint418Y" fmla="*/ 1326719 h 1849426"/>
                <a:gd name="GluePoint419X" fmla="*/ 3226368 w 6386648"/>
                <a:gd name="GluePoint419Y" fmla="*/ 1308694 h 1849426"/>
                <a:gd name="GluePoint420X" fmla="*/ 3244392 w 6386648"/>
                <a:gd name="GluePoint420Y" fmla="*/ 1290670 h 1849426"/>
                <a:gd name="GluePoint421X" fmla="*/ 757024 w 6386648"/>
                <a:gd name="GluePoint421Y" fmla="*/ 1290670 h 1849426"/>
                <a:gd name="GluePoint422X" fmla="*/ 775049 w 6386648"/>
                <a:gd name="GluePoint422Y" fmla="*/ 1308694 h 1849426"/>
                <a:gd name="GluePoint423X" fmla="*/ 757024 w 6386648"/>
                <a:gd name="GluePoint423Y" fmla="*/ 1326719 h 1849426"/>
                <a:gd name="GluePoint424X" fmla="*/ 739000 w 6386648"/>
                <a:gd name="GluePoint424Y" fmla="*/ 1308694 h 1849426"/>
                <a:gd name="GluePoint425X" fmla="*/ 757024 w 6386648"/>
                <a:gd name="GluePoint425Y" fmla="*/ 1290670 h 1849426"/>
                <a:gd name="GluePoint426X" fmla="*/ 4427995 w 6386648"/>
                <a:gd name="GluePoint426Y" fmla="*/ 1284661 h 1849426"/>
                <a:gd name="GluePoint427X" fmla="*/ 4446020 w 6386648"/>
                <a:gd name="GluePoint427Y" fmla="*/ 1302685 h 1849426"/>
                <a:gd name="GluePoint428X" fmla="*/ 4427995 w 6386648"/>
                <a:gd name="GluePoint428Y" fmla="*/ 1320710 h 1849426"/>
                <a:gd name="GluePoint429X" fmla="*/ 4409970 w 6386648"/>
                <a:gd name="GluePoint429Y" fmla="*/ 1302685 h 1849426"/>
                <a:gd name="GluePoint430X" fmla="*/ 4427995 w 6386648"/>
                <a:gd name="GluePoint430Y" fmla="*/ 1284661 h 1849426"/>
                <a:gd name="GluePoint431X" fmla="*/ 2763741 w 6386648"/>
                <a:gd name="GluePoint431Y" fmla="*/ 1278653 h 1849426"/>
                <a:gd name="GluePoint432X" fmla="*/ 2781766 w 6386648"/>
                <a:gd name="GluePoint432Y" fmla="*/ 1296678 h 1849426"/>
                <a:gd name="GluePoint433X" fmla="*/ 2763741 w 6386648"/>
                <a:gd name="GluePoint433Y" fmla="*/ 1314702 h 1849426"/>
                <a:gd name="GluePoint434X" fmla="*/ 2745717 w 6386648"/>
                <a:gd name="GluePoint434Y" fmla="*/ 1296678 h 1849426"/>
                <a:gd name="GluePoint435X" fmla="*/ 2763741 w 6386648"/>
                <a:gd name="GluePoint435Y" fmla="*/ 1278653 h 1849426"/>
                <a:gd name="GluePoint436X" fmla="*/ 2217002 w 6386648"/>
                <a:gd name="GluePoint436Y" fmla="*/ 1272645 h 1849426"/>
                <a:gd name="GluePoint437X" fmla="*/ 2235026 w 6386648"/>
                <a:gd name="GluePoint437Y" fmla="*/ 1290669 h 1849426"/>
                <a:gd name="GluePoint438X" fmla="*/ 2217002 w 6386648"/>
                <a:gd name="GluePoint438Y" fmla="*/ 1308694 h 1849426"/>
                <a:gd name="GluePoint439X" fmla="*/ 2198977 w 6386648"/>
                <a:gd name="GluePoint439Y" fmla="*/ 1290669 h 1849426"/>
                <a:gd name="GluePoint440X" fmla="*/ 2217002 w 6386648"/>
                <a:gd name="GluePoint440Y" fmla="*/ 1272645 h 1849426"/>
                <a:gd name="GluePoint441X" fmla="*/ 1874537 w 6386648"/>
                <a:gd name="GluePoint441Y" fmla="*/ 1272645 h 1849426"/>
                <a:gd name="GluePoint442X" fmla="*/ 1892562 w 6386648"/>
                <a:gd name="GluePoint442Y" fmla="*/ 1290669 h 1849426"/>
                <a:gd name="GluePoint443X" fmla="*/ 1874537 w 6386648"/>
                <a:gd name="GluePoint443Y" fmla="*/ 1308694 h 1849426"/>
                <a:gd name="GluePoint444X" fmla="*/ 1856513 w 6386648"/>
                <a:gd name="GluePoint444Y" fmla="*/ 1290669 h 1849426"/>
                <a:gd name="GluePoint445X" fmla="*/ 1874537 w 6386648"/>
                <a:gd name="GluePoint445Y" fmla="*/ 1272645 h 1849426"/>
                <a:gd name="GluePoint446X" fmla="*/ 3376571 w 6386648"/>
                <a:gd name="GluePoint446Y" fmla="*/ 1266637 h 1849426"/>
                <a:gd name="GluePoint447X" fmla="*/ 3394596 w 6386648"/>
                <a:gd name="GluePoint447Y" fmla="*/ 1284661 h 1849426"/>
                <a:gd name="GluePoint448X" fmla="*/ 3376571 w 6386648"/>
                <a:gd name="GluePoint448Y" fmla="*/ 1302686 h 1849426"/>
                <a:gd name="GluePoint449X" fmla="*/ 3358546 w 6386648"/>
                <a:gd name="GluePoint449Y" fmla="*/ 1284661 h 1849426"/>
                <a:gd name="GluePoint450X" fmla="*/ 3376571 w 6386648"/>
                <a:gd name="GluePoint450Y" fmla="*/ 1266637 h 1849426"/>
                <a:gd name="GluePoint451X" fmla="*/ 2643579 w 6386648"/>
                <a:gd name="GluePoint451Y" fmla="*/ 1266637 h 1849426"/>
                <a:gd name="GluePoint452X" fmla="*/ 2661604 w 6386648"/>
                <a:gd name="GluePoint452Y" fmla="*/ 1284661 h 1849426"/>
                <a:gd name="GluePoint453X" fmla="*/ 2643579 w 6386648"/>
                <a:gd name="GluePoint453Y" fmla="*/ 1302686 h 1849426"/>
                <a:gd name="GluePoint454X" fmla="*/ 2625555 w 6386648"/>
                <a:gd name="GluePoint454Y" fmla="*/ 1284661 h 1849426"/>
                <a:gd name="GluePoint455X" fmla="*/ 2643579 w 6386648"/>
                <a:gd name="GluePoint455Y" fmla="*/ 1266637 h 1849426"/>
                <a:gd name="GluePoint456X" fmla="*/ 1754375 w 6386648"/>
                <a:gd name="GluePoint456Y" fmla="*/ 1266637 h 1849426"/>
                <a:gd name="GluePoint457X" fmla="*/ 1772400 w 6386648"/>
                <a:gd name="GluePoint457Y" fmla="*/ 1284661 h 1849426"/>
                <a:gd name="GluePoint458X" fmla="*/ 1754375 w 6386648"/>
                <a:gd name="GluePoint458Y" fmla="*/ 1302686 h 1849426"/>
                <a:gd name="GluePoint459X" fmla="*/ 1736351 w 6386648"/>
                <a:gd name="GluePoint459Y" fmla="*/ 1284661 h 1849426"/>
                <a:gd name="GluePoint460X" fmla="*/ 1754375 w 6386648"/>
                <a:gd name="GluePoint460Y" fmla="*/ 1266637 h 1849426"/>
                <a:gd name="GluePoint461X" fmla="*/ 4740418 w 6386648"/>
                <a:gd name="GluePoint461Y" fmla="*/ 1260629 h 1849426"/>
                <a:gd name="GluePoint462X" fmla="*/ 4758443 w 6386648"/>
                <a:gd name="GluePoint462Y" fmla="*/ 1278653 h 1849426"/>
                <a:gd name="GluePoint463X" fmla="*/ 4740418 w 6386648"/>
                <a:gd name="GluePoint463Y" fmla="*/ 1296678 h 1849426"/>
                <a:gd name="GluePoint464X" fmla="*/ 4722394 w 6386648"/>
                <a:gd name="GluePoint464Y" fmla="*/ 1278653 h 1849426"/>
                <a:gd name="GluePoint465X" fmla="*/ 4740418 w 6386648"/>
                <a:gd name="GluePoint465Y" fmla="*/ 1260629 h 1849426"/>
                <a:gd name="GluePoint466X" fmla="*/ 4103556 w 6386648"/>
                <a:gd name="GluePoint466Y" fmla="*/ 1260629 h 1849426"/>
                <a:gd name="GluePoint467X" fmla="*/ 4121581 w 6386648"/>
                <a:gd name="GluePoint467Y" fmla="*/ 1278653 h 1849426"/>
                <a:gd name="GluePoint468X" fmla="*/ 4103556 w 6386648"/>
                <a:gd name="GluePoint468Y" fmla="*/ 1296678 h 1849426"/>
                <a:gd name="GluePoint469X" fmla="*/ 4085532 w 6386648"/>
                <a:gd name="GluePoint469Y" fmla="*/ 1278653 h 1849426"/>
                <a:gd name="GluePoint470X" fmla="*/ 4103556 w 6386648"/>
                <a:gd name="GluePoint470Y" fmla="*/ 1260629 h 1849426"/>
                <a:gd name="GluePoint471X" fmla="*/ 3725043 w 6386648"/>
                <a:gd name="GluePoint471Y" fmla="*/ 1260629 h 1849426"/>
                <a:gd name="GluePoint472X" fmla="*/ 3743068 w 6386648"/>
                <a:gd name="GluePoint472Y" fmla="*/ 1278653 h 1849426"/>
                <a:gd name="GluePoint473X" fmla="*/ 3725043 w 6386648"/>
                <a:gd name="GluePoint473Y" fmla="*/ 1296678 h 1849426"/>
                <a:gd name="GluePoint474X" fmla="*/ 3707019 w 6386648"/>
                <a:gd name="GluePoint474Y" fmla="*/ 1278653 h 1849426"/>
                <a:gd name="GluePoint475X" fmla="*/ 3725043 w 6386648"/>
                <a:gd name="GluePoint475Y" fmla="*/ 1260629 h 1849426"/>
                <a:gd name="GluePoint476X" fmla="*/ 1405904 w 6386648"/>
                <a:gd name="GluePoint476Y" fmla="*/ 1260629 h 1849426"/>
                <a:gd name="GluePoint477X" fmla="*/ 1423928 w 6386648"/>
                <a:gd name="GluePoint477Y" fmla="*/ 1278653 h 1849426"/>
                <a:gd name="GluePoint478X" fmla="*/ 1405904 w 6386648"/>
                <a:gd name="GluePoint478Y" fmla="*/ 1296678 h 1849426"/>
                <a:gd name="GluePoint479X" fmla="*/ 1387879 w 6386648"/>
                <a:gd name="GluePoint479Y" fmla="*/ 1278653 h 1849426"/>
                <a:gd name="GluePoint480X" fmla="*/ 1405904 w 6386648"/>
                <a:gd name="GluePoint480Y" fmla="*/ 1260629 h 1849426"/>
                <a:gd name="GluePoint481X" fmla="*/ 492666 w 6386648"/>
                <a:gd name="GluePoint481Y" fmla="*/ 1260629 h 1849426"/>
                <a:gd name="GluePoint482X" fmla="*/ 510691 w 6386648"/>
                <a:gd name="GluePoint482Y" fmla="*/ 1278653 h 1849426"/>
                <a:gd name="GluePoint483X" fmla="*/ 492666 w 6386648"/>
                <a:gd name="GluePoint483Y" fmla="*/ 1296678 h 1849426"/>
                <a:gd name="GluePoint484X" fmla="*/ 474642 w 6386648"/>
                <a:gd name="GluePoint484Y" fmla="*/ 1278653 h 1849426"/>
                <a:gd name="GluePoint485X" fmla="*/ 492666 w 6386648"/>
                <a:gd name="GluePoint485Y" fmla="*/ 1260629 h 1849426"/>
                <a:gd name="GluePoint486X" fmla="*/ 4229726 w 6386648"/>
                <a:gd name="GluePoint486Y" fmla="*/ 1248613 h 1849426"/>
                <a:gd name="GluePoint487X" fmla="*/ 4247751 w 6386648"/>
                <a:gd name="GluePoint487Y" fmla="*/ 1266638 h 1849426"/>
                <a:gd name="GluePoint488X" fmla="*/ 4229726 w 6386648"/>
                <a:gd name="GluePoint488Y" fmla="*/ 1284662 h 1849426"/>
                <a:gd name="GluePoint489X" fmla="*/ 4211702 w 6386648"/>
                <a:gd name="GluePoint489Y" fmla="*/ 1266638 h 1849426"/>
                <a:gd name="GluePoint490X" fmla="*/ 4229726 w 6386648"/>
                <a:gd name="GluePoint490Y" fmla="*/ 1248613 h 1849426"/>
                <a:gd name="GluePoint491X" fmla="*/ 2439302 w 6386648"/>
                <a:gd name="GluePoint491Y" fmla="*/ 1248613 h 1849426"/>
                <a:gd name="GluePoint492X" fmla="*/ 2457327 w 6386648"/>
                <a:gd name="GluePoint492Y" fmla="*/ 1266638 h 1849426"/>
                <a:gd name="GluePoint493X" fmla="*/ 2439302 w 6386648"/>
                <a:gd name="GluePoint493Y" fmla="*/ 1284662 h 1849426"/>
                <a:gd name="GluePoint494X" fmla="*/ 2421278 w 6386648"/>
                <a:gd name="GluePoint494Y" fmla="*/ 1266638 h 1849426"/>
                <a:gd name="GluePoint495X" fmla="*/ 2439302 w 6386648"/>
                <a:gd name="GluePoint495Y" fmla="*/ 1248613 h 1849426"/>
                <a:gd name="GluePoint496X" fmla="*/ 2337165 w 6386648"/>
                <a:gd name="GluePoint496Y" fmla="*/ 1248613 h 1849426"/>
                <a:gd name="GluePoint497X" fmla="*/ 2355189 w 6386648"/>
                <a:gd name="GluePoint497Y" fmla="*/ 1266638 h 1849426"/>
                <a:gd name="GluePoint498X" fmla="*/ 2337165 w 6386648"/>
                <a:gd name="GluePoint498Y" fmla="*/ 1284662 h 1849426"/>
                <a:gd name="GluePoint499X" fmla="*/ 2319140 w 6386648"/>
                <a:gd name="GluePoint499Y" fmla="*/ 1266638 h 1849426"/>
                <a:gd name="GluePoint500X" fmla="*/ 2337165 w 6386648"/>
                <a:gd name="GluePoint500Y" fmla="*/ 1248613 h 1849426"/>
                <a:gd name="GluePoint501X" fmla="*/ 2012725 w 6386648"/>
                <a:gd name="GluePoint501Y" fmla="*/ 1248613 h 1849426"/>
                <a:gd name="GluePoint502X" fmla="*/ 2030750 w 6386648"/>
                <a:gd name="GluePoint502Y" fmla="*/ 1266638 h 1849426"/>
                <a:gd name="GluePoint503X" fmla="*/ 2012725 w 6386648"/>
                <a:gd name="GluePoint503Y" fmla="*/ 1284662 h 1849426"/>
                <a:gd name="GluePoint504X" fmla="*/ 1994701 w 6386648"/>
                <a:gd name="GluePoint504Y" fmla="*/ 1266638 h 1849426"/>
                <a:gd name="GluePoint505X" fmla="*/ 2012725 w 6386648"/>
                <a:gd name="GluePoint505Y" fmla="*/ 1248613 h 1849426"/>
                <a:gd name="GluePoint506X" fmla="*/ 1165578 w 6386648"/>
                <a:gd name="GluePoint506Y" fmla="*/ 1248613 h 1849426"/>
                <a:gd name="GluePoint507X" fmla="*/ 1183602 w 6386648"/>
                <a:gd name="GluePoint507Y" fmla="*/ 1266638 h 1849426"/>
                <a:gd name="GluePoint508X" fmla="*/ 1165578 w 6386648"/>
                <a:gd name="GluePoint508Y" fmla="*/ 1284662 h 1849426"/>
                <a:gd name="GluePoint509X" fmla="*/ 1147553 w 6386648"/>
                <a:gd name="GluePoint509Y" fmla="*/ 1266638 h 1849426"/>
                <a:gd name="GluePoint510X" fmla="*/ 1165578 w 6386648"/>
                <a:gd name="GluePoint510Y" fmla="*/ 1248613 h 1849426"/>
                <a:gd name="GluePoint511X" fmla="*/ 3989401 w 6386648"/>
                <a:gd name="GluePoint511Y" fmla="*/ 1242605 h 1849426"/>
                <a:gd name="GluePoint512X" fmla="*/ 4007426 w 6386648"/>
                <a:gd name="GluePoint512Y" fmla="*/ 1260629 h 1849426"/>
                <a:gd name="GluePoint513X" fmla="*/ 3989401 w 6386648"/>
                <a:gd name="GluePoint513Y" fmla="*/ 1278654 h 1849426"/>
                <a:gd name="GluePoint514X" fmla="*/ 3971377 w 6386648"/>
                <a:gd name="GluePoint514Y" fmla="*/ 1260629 h 1849426"/>
                <a:gd name="GluePoint515X" fmla="*/ 3989401 w 6386648"/>
                <a:gd name="GluePoint515Y" fmla="*/ 1242605 h 1849426"/>
                <a:gd name="GluePoint516X" fmla="*/ 1514049 w 6386648"/>
                <a:gd name="GluePoint516Y" fmla="*/ 1242605 h 1849426"/>
                <a:gd name="GluePoint517X" fmla="*/ 1532074 w 6386648"/>
                <a:gd name="GluePoint517Y" fmla="*/ 1260629 h 1849426"/>
                <a:gd name="GluePoint518X" fmla="*/ 1514049 w 6386648"/>
                <a:gd name="GluePoint518Y" fmla="*/ 1278654 h 1849426"/>
                <a:gd name="GluePoint519X" fmla="*/ 1496025 w 6386648"/>
                <a:gd name="GluePoint519Y" fmla="*/ 1260629 h 1849426"/>
                <a:gd name="GluePoint520X" fmla="*/ 1514049 w 6386648"/>
                <a:gd name="GluePoint520Y" fmla="*/ 1242605 h 1849426"/>
                <a:gd name="GluePoint521X" fmla="*/ 3088181 w 6386648"/>
                <a:gd name="GluePoint521Y" fmla="*/ 1230588 h 1849426"/>
                <a:gd name="GluePoint522X" fmla="*/ 3106206 w 6386648"/>
                <a:gd name="GluePoint522Y" fmla="*/ 1248612 h 1849426"/>
                <a:gd name="GluePoint523X" fmla="*/ 3088181 w 6386648"/>
                <a:gd name="GluePoint523Y" fmla="*/ 1266637 h 1849426"/>
                <a:gd name="GluePoint524X" fmla="*/ 3070157 w 6386648"/>
                <a:gd name="GluePoint524Y" fmla="*/ 1248612 h 1849426"/>
                <a:gd name="GluePoint525X" fmla="*/ 3088181 w 6386648"/>
                <a:gd name="GluePoint525Y" fmla="*/ 1230588 h 1849426"/>
                <a:gd name="GluePoint526X" fmla="*/ 895212 w 6386648"/>
                <a:gd name="GluePoint526Y" fmla="*/ 1230588 h 1849426"/>
                <a:gd name="GluePoint527X" fmla="*/ 913236 w 6386648"/>
                <a:gd name="GluePoint527Y" fmla="*/ 1248612 h 1849426"/>
                <a:gd name="GluePoint528X" fmla="*/ 895212 w 6386648"/>
                <a:gd name="GluePoint528Y" fmla="*/ 1266637 h 1849426"/>
                <a:gd name="GluePoint529X" fmla="*/ 877187 w 6386648"/>
                <a:gd name="GluePoint529Y" fmla="*/ 1248612 h 1849426"/>
                <a:gd name="GluePoint530X" fmla="*/ 895212 w 6386648"/>
                <a:gd name="GluePoint530Y" fmla="*/ 1230588 h 1849426"/>
                <a:gd name="GluePoint531X" fmla="*/ 4626263 w 6386648"/>
                <a:gd name="GluePoint531Y" fmla="*/ 1224580 h 1849426"/>
                <a:gd name="GluePoint532X" fmla="*/ 4644288 w 6386648"/>
                <a:gd name="GluePoint532Y" fmla="*/ 1242604 h 1849426"/>
                <a:gd name="GluePoint533X" fmla="*/ 4626263 w 6386648"/>
                <a:gd name="GluePoint533Y" fmla="*/ 1260629 h 1849426"/>
                <a:gd name="GluePoint534X" fmla="*/ 4608239 w 6386648"/>
                <a:gd name="GluePoint534Y" fmla="*/ 1242604 h 1849426"/>
                <a:gd name="GluePoint535X" fmla="*/ 4626263 w 6386648"/>
                <a:gd name="GluePoint535Y" fmla="*/ 1224580 h 1849426"/>
                <a:gd name="GluePoint536X" fmla="*/ 2547449 w 6386648"/>
                <a:gd name="GluePoint536Y" fmla="*/ 1224580 h 1849426"/>
                <a:gd name="GluePoint537X" fmla="*/ 2565474 w 6386648"/>
                <a:gd name="GluePoint537Y" fmla="*/ 1242604 h 1849426"/>
                <a:gd name="GluePoint538X" fmla="*/ 2547449 w 6386648"/>
                <a:gd name="GluePoint538Y" fmla="*/ 1260629 h 1849426"/>
                <a:gd name="GluePoint539X" fmla="*/ 2529425 w 6386648"/>
                <a:gd name="GluePoint539Y" fmla="*/ 1242604 h 1849426"/>
                <a:gd name="GluePoint540X" fmla="*/ 2547449 w 6386648"/>
                <a:gd name="GluePoint540Y" fmla="*/ 1224580 h 1849426"/>
                <a:gd name="GluePoint541X" fmla="*/ 1628204 w 6386648"/>
                <a:gd name="GluePoint541Y" fmla="*/ 1224580 h 1849426"/>
                <a:gd name="GluePoint542X" fmla="*/ 1646229 w 6386648"/>
                <a:gd name="GluePoint542Y" fmla="*/ 1242604 h 1849426"/>
                <a:gd name="GluePoint543X" fmla="*/ 1628204 w 6386648"/>
                <a:gd name="GluePoint543Y" fmla="*/ 1260629 h 1849426"/>
                <a:gd name="GluePoint544X" fmla="*/ 1610180 w 6386648"/>
                <a:gd name="GluePoint544Y" fmla="*/ 1242604 h 1849426"/>
                <a:gd name="GluePoint545X" fmla="*/ 1628204 w 6386648"/>
                <a:gd name="GluePoint545Y" fmla="*/ 1224580 h 1849426"/>
                <a:gd name="GluePoint546X" fmla="*/ 5052841 w 6386648"/>
                <a:gd name="GluePoint546Y" fmla="*/ 1212564 h 1849426"/>
                <a:gd name="GluePoint547X" fmla="*/ 5070866 w 6386648"/>
                <a:gd name="GluePoint547Y" fmla="*/ 1230588 h 1849426"/>
                <a:gd name="GluePoint548X" fmla="*/ 5052841 w 6386648"/>
                <a:gd name="GluePoint548Y" fmla="*/ 1248613 h 1849426"/>
                <a:gd name="GluePoint549X" fmla="*/ 5034817 w 6386648"/>
                <a:gd name="GluePoint549Y" fmla="*/ 1230588 h 1849426"/>
                <a:gd name="GluePoint550X" fmla="*/ 5052841 w 6386648"/>
                <a:gd name="GluePoint550Y" fmla="*/ 1212564 h 1849426"/>
                <a:gd name="GluePoint551X" fmla="*/ 3845206 w 6386648"/>
                <a:gd name="GluePoint551Y" fmla="*/ 1206556 h 1849426"/>
                <a:gd name="GluePoint552X" fmla="*/ 3863231 w 6386648"/>
                <a:gd name="GluePoint552Y" fmla="*/ 1224580 h 1849426"/>
                <a:gd name="GluePoint553X" fmla="*/ 3845206 w 6386648"/>
                <a:gd name="GluePoint553Y" fmla="*/ 1242605 h 1849426"/>
                <a:gd name="GluePoint554X" fmla="*/ 3827182 w 6386648"/>
                <a:gd name="GluePoint554Y" fmla="*/ 1224580 h 1849426"/>
                <a:gd name="GluePoint555X" fmla="*/ 3845206 w 6386648"/>
                <a:gd name="GluePoint555Y" fmla="*/ 1206556 h 1849426"/>
                <a:gd name="GluePoint556X" fmla="*/ 3604880 w 6386648"/>
                <a:gd name="GluePoint556Y" fmla="*/ 1206556 h 1849426"/>
                <a:gd name="GluePoint557X" fmla="*/ 3622905 w 6386648"/>
                <a:gd name="GluePoint557Y" fmla="*/ 1224580 h 1849426"/>
                <a:gd name="GluePoint558X" fmla="*/ 3604880 w 6386648"/>
                <a:gd name="GluePoint558Y" fmla="*/ 1242605 h 1849426"/>
                <a:gd name="GluePoint559X" fmla="*/ 3586856 w 6386648"/>
                <a:gd name="GluePoint559Y" fmla="*/ 1224580 h 1849426"/>
                <a:gd name="GluePoint560X" fmla="*/ 3604880 w 6386648"/>
                <a:gd name="GluePoint560Y" fmla="*/ 1206556 h 1849426"/>
                <a:gd name="GluePoint561X" fmla="*/ 600813 w 6386648"/>
                <a:gd name="GluePoint561Y" fmla="*/ 1200548 h 1849426"/>
                <a:gd name="GluePoint562X" fmla="*/ 618838 w 6386648"/>
                <a:gd name="GluePoint562Y" fmla="*/ 1218572 h 1849426"/>
                <a:gd name="GluePoint563X" fmla="*/ 600813 w 6386648"/>
                <a:gd name="GluePoint563Y" fmla="*/ 1236597 h 1849426"/>
                <a:gd name="GluePoint564X" fmla="*/ 582789 w 6386648"/>
                <a:gd name="GluePoint564Y" fmla="*/ 1218572 h 1849426"/>
                <a:gd name="GluePoint565X" fmla="*/ 600813 w 6386648"/>
                <a:gd name="GluePoint565Y" fmla="*/ 1200548 h 1849426"/>
                <a:gd name="GluePoint566X" fmla="*/ 2949994 w 6386648"/>
                <a:gd name="GluePoint566Y" fmla="*/ 1194539 h 1849426"/>
                <a:gd name="GluePoint567X" fmla="*/ 2968019 w 6386648"/>
                <a:gd name="GluePoint567Y" fmla="*/ 1212563 h 1849426"/>
                <a:gd name="GluePoint568X" fmla="*/ 2949994 w 6386648"/>
                <a:gd name="GluePoint568Y" fmla="*/ 1230588 h 1849426"/>
                <a:gd name="GluePoint569X" fmla="*/ 2931970 w 6386648"/>
                <a:gd name="GluePoint569Y" fmla="*/ 1212563 h 1849426"/>
                <a:gd name="GluePoint570X" fmla="*/ 2949994 w 6386648"/>
                <a:gd name="GluePoint570Y" fmla="*/ 1194539 h 1849426"/>
                <a:gd name="GluePoint571X" fmla="*/ 1009366 w 6386648"/>
                <a:gd name="GluePoint571Y" fmla="*/ 1194539 h 1849426"/>
                <a:gd name="GluePoint572X" fmla="*/ 1027391 w 6386648"/>
                <a:gd name="GluePoint572Y" fmla="*/ 1212563 h 1849426"/>
                <a:gd name="GluePoint573X" fmla="*/ 1009366 w 6386648"/>
                <a:gd name="GluePoint573Y" fmla="*/ 1230588 h 1849426"/>
                <a:gd name="GluePoint574X" fmla="*/ 991342 w 6386648"/>
                <a:gd name="GluePoint574Y" fmla="*/ 1212563 h 1849426"/>
                <a:gd name="GluePoint575X" fmla="*/ 1009366 w 6386648"/>
                <a:gd name="GluePoint575Y" fmla="*/ 1194539 h 1849426"/>
                <a:gd name="GluePoint576X" fmla="*/ 4932678 w 6386648"/>
                <a:gd name="GluePoint576Y" fmla="*/ 1188531 h 1849426"/>
                <a:gd name="GluePoint577X" fmla="*/ 4950703 w 6386648"/>
                <a:gd name="GluePoint577Y" fmla="*/ 1206556 h 1849426"/>
                <a:gd name="GluePoint578X" fmla="*/ 4932678 w 6386648"/>
                <a:gd name="GluePoint578Y" fmla="*/ 1224580 h 1849426"/>
                <a:gd name="GluePoint579X" fmla="*/ 4914654 w 6386648"/>
                <a:gd name="GluePoint579Y" fmla="*/ 1206556 h 1849426"/>
                <a:gd name="GluePoint580X" fmla="*/ 4932678 w 6386648"/>
                <a:gd name="GluePoint580Y" fmla="*/ 1188531 h 1849426"/>
                <a:gd name="GluePoint581X" fmla="*/ 4361905 w 6386648"/>
                <a:gd name="GluePoint581Y" fmla="*/ 1188531 h 1849426"/>
                <a:gd name="GluePoint582X" fmla="*/ 4379930 w 6386648"/>
                <a:gd name="GluePoint582Y" fmla="*/ 1206556 h 1849426"/>
                <a:gd name="GluePoint583X" fmla="*/ 4361905 w 6386648"/>
                <a:gd name="GluePoint583Y" fmla="*/ 1224580 h 1849426"/>
                <a:gd name="GluePoint584X" fmla="*/ 4343881 w 6386648"/>
                <a:gd name="GluePoint584Y" fmla="*/ 1206556 h 1849426"/>
                <a:gd name="GluePoint585X" fmla="*/ 4361905 w 6386648"/>
                <a:gd name="GluePoint585Y" fmla="*/ 1188531 h 1849426"/>
                <a:gd name="GluePoint586X" fmla="*/ 3220360 w 6386648"/>
                <a:gd name="GluePoint586Y" fmla="*/ 1188531 h 1849426"/>
                <a:gd name="GluePoint587X" fmla="*/ 3238385 w 6386648"/>
                <a:gd name="GluePoint587Y" fmla="*/ 1206556 h 1849426"/>
                <a:gd name="GluePoint588X" fmla="*/ 3220360 w 6386648"/>
                <a:gd name="GluePoint588Y" fmla="*/ 1224580 h 1849426"/>
                <a:gd name="GluePoint589X" fmla="*/ 3202336 w 6386648"/>
                <a:gd name="GluePoint589Y" fmla="*/ 1206556 h 1849426"/>
                <a:gd name="GluePoint590X" fmla="*/ 3220360 w 6386648"/>
                <a:gd name="GluePoint590Y" fmla="*/ 1188531 h 1849426"/>
                <a:gd name="GluePoint591X" fmla="*/ 708959 w 6386648"/>
                <a:gd name="GluePoint591Y" fmla="*/ 1188531 h 1849426"/>
                <a:gd name="GluePoint592X" fmla="*/ 726984 w 6386648"/>
                <a:gd name="GluePoint592Y" fmla="*/ 1206556 h 1849426"/>
                <a:gd name="GluePoint593X" fmla="*/ 708959 w 6386648"/>
                <a:gd name="GluePoint593Y" fmla="*/ 1224580 h 1849426"/>
                <a:gd name="GluePoint594X" fmla="*/ 690935 w 6386648"/>
                <a:gd name="GluePoint594Y" fmla="*/ 1206556 h 1849426"/>
                <a:gd name="GluePoint595X" fmla="*/ 708959 w 6386648"/>
                <a:gd name="GluePoint595Y" fmla="*/ 1188531 h 1849426"/>
                <a:gd name="GluePoint596X" fmla="*/ 4824532 w 6386648"/>
                <a:gd name="GluePoint596Y" fmla="*/ 1182523 h 1849426"/>
                <a:gd name="GluePoint597X" fmla="*/ 4842557 w 6386648"/>
                <a:gd name="GluePoint597Y" fmla="*/ 1200547 h 1849426"/>
                <a:gd name="GluePoint598X" fmla="*/ 4824532 w 6386648"/>
                <a:gd name="GluePoint598Y" fmla="*/ 1218572 h 1849426"/>
                <a:gd name="GluePoint599X" fmla="*/ 4806508 w 6386648"/>
                <a:gd name="GluePoint599Y" fmla="*/ 1200547 h 1849426"/>
                <a:gd name="GluePoint600X" fmla="*/ 4824532 w 6386648"/>
                <a:gd name="GluePoint600Y" fmla="*/ 1182523 h 1849426"/>
                <a:gd name="GluePoint601X" fmla="*/ 1279732 w 6386648"/>
                <a:gd name="GluePoint601Y" fmla="*/ 1170507 h 1849426"/>
                <a:gd name="GluePoint602X" fmla="*/ 1297757 w 6386648"/>
                <a:gd name="GluePoint602Y" fmla="*/ 1188531 h 1849426"/>
                <a:gd name="GluePoint603X" fmla="*/ 1279732 w 6386648"/>
                <a:gd name="GluePoint603Y" fmla="*/ 1206556 h 1849426"/>
                <a:gd name="GluePoint604X" fmla="*/ 1261708 w 6386648"/>
                <a:gd name="GluePoint604Y" fmla="*/ 1188531 h 1849426"/>
                <a:gd name="GluePoint605X" fmla="*/ 1279732 w 6386648"/>
                <a:gd name="GluePoint605Y" fmla="*/ 1170507 h 1849426"/>
                <a:gd name="GluePoint606X" fmla="*/ 3478710 w 6386648"/>
                <a:gd name="GluePoint606Y" fmla="*/ 1164499 h 1849426"/>
                <a:gd name="GluePoint607X" fmla="*/ 3496735 w 6386648"/>
                <a:gd name="GluePoint607Y" fmla="*/ 1182523 h 1849426"/>
                <a:gd name="GluePoint608X" fmla="*/ 3478710 w 6386648"/>
                <a:gd name="GluePoint608Y" fmla="*/ 1200548 h 1849426"/>
                <a:gd name="GluePoint609X" fmla="*/ 3460686 w 6386648"/>
                <a:gd name="GluePoint609Y" fmla="*/ 1182523 h 1849426"/>
                <a:gd name="GluePoint610X" fmla="*/ 3478710 w 6386648"/>
                <a:gd name="GluePoint610Y" fmla="*/ 1164499 h 1849426"/>
                <a:gd name="GluePoint611X" fmla="*/ 2703660 w 6386648"/>
                <a:gd name="GluePoint611Y" fmla="*/ 1164499 h 1849426"/>
                <a:gd name="GluePoint612X" fmla="*/ 2721685 w 6386648"/>
                <a:gd name="GluePoint612Y" fmla="*/ 1182523 h 1849426"/>
                <a:gd name="GluePoint613X" fmla="*/ 2703660 w 6386648"/>
                <a:gd name="GluePoint613Y" fmla="*/ 1200548 h 1849426"/>
                <a:gd name="GluePoint614X" fmla="*/ 2685636 w 6386648"/>
                <a:gd name="GluePoint614Y" fmla="*/ 1182523 h 1849426"/>
                <a:gd name="GluePoint615X" fmla="*/ 2703660 w 6386648"/>
                <a:gd name="GluePoint615Y" fmla="*/ 1164499 h 1849426"/>
                <a:gd name="GluePoint616X" fmla="*/ 4500093 w 6386648"/>
                <a:gd name="GluePoint616Y" fmla="*/ 1158491 h 1849426"/>
                <a:gd name="GluePoint617X" fmla="*/ 4518118 w 6386648"/>
                <a:gd name="GluePoint617Y" fmla="*/ 1176516 h 1849426"/>
                <a:gd name="GluePoint618X" fmla="*/ 4500093 w 6386648"/>
                <a:gd name="GluePoint618Y" fmla="*/ 1194540 h 1849426"/>
                <a:gd name="GluePoint619X" fmla="*/ 4482069 w 6386648"/>
                <a:gd name="GluePoint619Y" fmla="*/ 1176516 h 1849426"/>
                <a:gd name="GluePoint620X" fmla="*/ 4500093 w 6386648"/>
                <a:gd name="GluePoint620Y" fmla="*/ 1158491 h 1849426"/>
                <a:gd name="GluePoint621X" fmla="*/ 4199686 w 6386648"/>
                <a:gd name="GluePoint621Y" fmla="*/ 1158491 h 1849426"/>
                <a:gd name="GluePoint622X" fmla="*/ 4217711 w 6386648"/>
                <a:gd name="GluePoint622Y" fmla="*/ 1176516 h 1849426"/>
                <a:gd name="GluePoint623X" fmla="*/ 4199686 w 6386648"/>
                <a:gd name="GluePoint623Y" fmla="*/ 1194540 h 1849426"/>
                <a:gd name="GluePoint624X" fmla="*/ 4181662 w 6386648"/>
                <a:gd name="GluePoint624Y" fmla="*/ 1176516 h 1849426"/>
                <a:gd name="GluePoint625X" fmla="*/ 4199686 w 6386648"/>
                <a:gd name="GluePoint625Y" fmla="*/ 1158491 h 1849426"/>
                <a:gd name="GluePoint626X" fmla="*/ 2132887 w 6386648"/>
                <a:gd name="GluePoint626Y" fmla="*/ 1158491 h 1849426"/>
                <a:gd name="GluePoint627X" fmla="*/ 2150912 w 6386648"/>
                <a:gd name="GluePoint627Y" fmla="*/ 1176516 h 1849426"/>
                <a:gd name="GluePoint628X" fmla="*/ 2132887 w 6386648"/>
                <a:gd name="GluePoint628Y" fmla="*/ 1194540 h 1849426"/>
                <a:gd name="GluePoint629X" fmla="*/ 2114863 w 6386648"/>
                <a:gd name="GluePoint629Y" fmla="*/ 1176516 h 1849426"/>
                <a:gd name="GluePoint630X" fmla="*/ 2132887 w 6386648"/>
                <a:gd name="GluePoint630Y" fmla="*/ 1158491 h 1849426"/>
                <a:gd name="GluePoint631X" fmla="*/ 1850505 w 6386648"/>
                <a:gd name="GluePoint631Y" fmla="*/ 1158491 h 1849426"/>
                <a:gd name="GluePoint632X" fmla="*/ 1868530 w 6386648"/>
                <a:gd name="GluePoint632Y" fmla="*/ 1176516 h 1849426"/>
                <a:gd name="GluePoint633X" fmla="*/ 1850505 w 6386648"/>
                <a:gd name="GluePoint633Y" fmla="*/ 1194540 h 1849426"/>
                <a:gd name="GluePoint634X" fmla="*/ 1832481 w 6386648"/>
                <a:gd name="GluePoint634Y" fmla="*/ 1176516 h 1849426"/>
                <a:gd name="GluePoint635X" fmla="*/ 1850505 w 6386648"/>
                <a:gd name="GluePoint635Y" fmla="*/ 1158491 h 1849426"/>
                <a:gd name="GluePoint636X" fmla="*/ 3340522 w 6386648"/>
                <a:gd name="GluePoint636Y" fmla="*/ 1152483 h 1849426"/>
                <a:gd name="GluePoint637X" fmla="*/ 3358547 w 6386648"/>
                <a:gd name="GluePoint637Y" fmla="*/ 1170507 h 1849426"/>
                <a:gd name="GluePoint638X" fmla="*/ 3340522 w 6386648"/>
                <a:gd name="GluePoint638Y" fmla="*/ 1188532 h 1849426"/>
                <a:gd name="GluePoint639X" fmla="*/ 3322498 w 6386648"/>
                <a:gd name="GluePoint639Y" fmla="*/ 1170507 h 1849426"/>
                <a:gd name="GluePoint640X" fmla="*/ 3340522 w 6386648"/>
                <a:gd name="GluePoint640Y" fmla="*/ 1152483 h 1849426"/>
                <a:gd name="GluePoint641X" fmla="*/ 2829831 w 6386648"/>
                <a:gd name="GluePoint641Y" fmla="*/ 1152483 h 1849426"/>
                <a:gd name="GluePoint642X" fmla="*/ 2847856 w 6386648"/>
                <a:gd name="GluePoint642Y" fmla="*/ 1170507 h 1849426"/>
                <a:gd name="GluePoint643X" fmla="*/ 2829831 w 6386648"/>
                <a:gd name="GluePoint643Y" fmla="*/ 1188532 h 1849426"/>
                <a:gd name="GluePoint644X" fmla="*/ 2811807 w 6386648"/>
                <a:gd name="GluePoint644Y" fmla="*/ 1170507 h 1849426"/>
                <a:gd name="GluePoint645X" fmla="*/ 2829831 w 6386648"/>
                <a:gd name="GluePoint645Y" fmla="*/ 1152483 h 1849426"/>
                <a:gd name="GluePoint646X" fmla="*/ 2253050 w 6386648"/>
                <a:gd name="GluePoint646Y" fmla="*/ 1152483 h 1849426"/>
                <a:gd name="GluePoint647X" fmla="*/ 2271075 w 6386648"/>
                <a:gd name="GluePoint647Y" fmla="*/ 1170507 h 1849426"/>
                <a:gd name="GluePoint648X" fmla="*/ 2253050 w 6386648"/>
                <a:gd name="GluePoint648Y" fmla="*/ 1188532 h 1849426"/>
                <a:gd name="GluePoint649X" fmla="*/ 2235026 w 6386648"/>
                <a:gd name="GluePoint649Y" fmla="*/ 1170507 h 1849426"/>
                <a:gd name="GluePoint650X" fmla="*/ 2253050 w 6386648"/>
                <a:gd name="GluePoint650Y" fmla="*/ 1152483 h 1849426"/>
                <a:gd name="GluePoint651X" fmla="*/ 1994700 w 6386648"/>
                <a:gd name="GluePoint651Y" fmla="*/ 1146474 h 1849426"/>
                <a:gd name="GluePoint652X" fmla="*/ 2012725 w 6386648"/>
                <a:gd name="GluePoint652Y" fmla="*/ 1164498 h 1849426"/>
                <a:gd name="GluePoint653X" fmla="*/ 1994700 w 6386648"/>
                <a:gd name="GluePoint653Y" fmla="*/ 1182523 h 1849426"/>
                <a:gd name="GluePoint654X" fmla="*/ 1976676 w 6386648"/>
                <a:gd name="GluePoint654Y" fmla="*/ 1164498 h 1849426"/>
                <a:gd name="GluePoint655X" fmla="*/ 1994700 w 6386648"/>
                <a:gd name="GluePoint655Y" fmla="*/ 1146474 h 1849426"/>
                <a:gd name="GluePoint656X" fmla="*/ 1718326 w 6386648"/>
                <a:gd name="GluePoint656Y" fmla="*/ 1146474 h 1849426"/>
                <a:gd name="GluePoint657X" fmla="*/ 1736351 w 6386648"/>
                <a:gd name="GluePoint657Y" fmla="*/ 1164498 h 1849426"/>
                <a:gd name="GluePoint658X" fmla="*/ 1718326 w 6386648"/>
                <a:gd name="GluePoint658Y" fmla="*/ 1182523 h 1849426"/>
                <a:gd name="GluePoint659X" fmla="*/ 1700302 w 6386648"/>
                <a:gd name="GluePoint659Y" fmla="*/ 1164498 h 1849426"/>
                <a:gd name="GluePoint660X" fmla="*/ 1718326 w 6386648"/>
                <a:gd name="GluePoint660Y" fmla="*/ 1146474 h 1849426"/>
                <a:gd name="GluePoint661X" fmla="*/ 1129529 w 6386648"/>
                <a:gd name="GluePoint661Y" fmla="*/ 1146474 h 1849426"/>
                <a:gd name="GluePoint662X" fmla="*/ 1147554 w 6386648"/>
                <a:gd name="GluePoint662Y" fmla="*/ 1164498 h 1849426"/>
                <a:gd name="GluePoint663X" fmla="*/ 1129529 w 6386648"/>
                <a:gd name="GluePoint663Y" fmla="*/ 1182523 h 1849426"/>
                <a:gd name="GluePoint664X" fmla="*/ 1111505 w 6386648"/>
                <a:gd name="GluePoint664Y" fmla="*/ 1164498 h 1849426"/>
                <a:gd name="GluePoint665X" fmla="*/ 1129529 w 6386648"/>
                <a:gd name="GluePoint665Y" fmla="*/ 1146474 h 1849426"/>
                <a:gd name="GluePoint666X" fmla="*/ 498674 w 6386648"/>
                <a:gd name="GluePoint666Y" fmla="*/ 1140466 h 1849426"/>
                <a:gd name="GluePoint667X" fmla="*/ 516699 w 6386648"/>
                <a:gd name="GluePoint667Y" fmla="*/ 1158490 h 1849426"/>
                <a:gd name="GluePoint668X" fmla="*/ 498674 w 6386648"/>
                <a:gd name="GluePoint668Y" fmla="*/ 1176515 h 1849426"/>
                <a:gd name="GluePoint669X" fmla="*/ 480650 w 6386648"/>
                <a:gd name="GluePoint669Y" fmla="*/ 1158490 h 1849426"/>
                <a:gd name="GluePoint670X" fmla="*/ 498674 w 6386648"/>
                <a:gd name="GluePoint670Y" fmla="*/ 1140466 h 1849426"/>
                <a:gd name="GluePoint671X" fmla="*/ 3707019 w 6386648"/>
                <a:gd name="GluePoint671Y" fmla="*/ 1134458 h 1849426"/>
                <a:gd name="GluePoint672X" fmla="*/ 3725044 w 6386648"/>
                <a:gd name="GluePoint672Y" fmla="*/ 1152482 h 1849426"/>
                <a:gd name="GluePoint673X" fmla="*/ 3707019 w 6386648"/>
                <a:gd name="GluePoint673Y" fmla="*/ 1170507 h 1849426"/>
                <a:gd name="GluePoint674X" fmla="*/ 3688994 w 6386648"/>
                <a:gd name="GluePoint674Y" fmla="*/ 1152482 h 1849426"/>
                <a:gd name="GluePoint675X" fmla="*/ 3707019 w 6386648"/>
                <a:gd name="GluePoint675Y" fmla="*/ 1134458 h 1849426"/>
                <a:gd name="GluePoint676X" fmla="*/ 799081 w 6386648"/>
                <a:gd name="GluePoint676Y" fmla="*/ 1134458 h 1849426"/>
                <a:gd name="GluePoint677X" fmla="*/ 817106 w 6386648"/>
                <a:gd name="GluePoint677Y" fmla="*/ 1152482 h 1849426"/>
                <a:gd name="GluePoint678X" fmla="*/ 799081 w 6386648"/>
                <a:gd name="GluePoint678Y" fmla="*/ 1170507 h 1849426"/>
                <a:gd name="GluePoint679X" fmla="*/ 781057 w 6386648"/>
                <a:gd name="GluePoint679Y" fmla="*/ 1152482 h 1849426"/>
                <a:gd name="GluePoint680X" fmla="*/ 799081 w 6386648"/>
                <a:gd name="GluePoint680Y" fmla="*/ 1134458 h 1849426"/>
                <a:gd name="GluePoint681X" fmla="*/ 384520 w 6386648"/>
                <a:gd name="GluePoint681Y" fmla="*/ 1134458 h 1849426"/>
                <a:gd name="GluePoint682X" fmla="*/ 402545 w 6386648"/>
                <a:gd name="GluePoint682Y" fmla="*/ 1152482 h 1849426"/>
                <a:gd name="GluePoint683X" fmla="*/ 384520 w 6386648"/>
                <a:gd name="GluePoint683Y" fmla="*/ 1170507 h 1849426"/>
                <a:gd name="GluePoint684X" fmla="*/ 366496 w 6386648"/>
                <a:gd name="GluePoint684Y" fmla="*/ 1152482 h 1849426"/>
                <a:gd name="GluePoint685X" fmla="*/ 384520 w 6386648"/>
                <a:gd name="GluePoint685Y" fmla="*/ 1134458 h 1849426"/>
                <a:gd name="GluePoint686X" fmla="*/ 3935328 w 6386648"/>
                <a:gd name="GluePoint686Y" fmla="*/ 1128450 h 1849426"/>
                <a:gd name="GluePoint687X" fmla="*/ 3953353 w 6386648"/>
                <a:gd name="GluePoint687Y" fmla="*/ 1146475 h 1849426"/>
                <a:gd name="GluePoint688X" fmla="*/ 3935328 w 6386648"/>
                <a:gd name="GluePoint688Y" fmla="*/ 1164499 h 1849426"/>
                <a:gd name="GluePoint689X" fmla="*/ 3917304 w 6386648"/>
                <a:gd name="GluePoint689Y" fmla="*/ 1146475 h 1849426"/>
                <a:gd name="GluePoint690X" fmla="*/ 3935328 w 6386648"/>
                <a:gd name="GluePoint690Y" fmla="*/ 1128450 h 1849426"/>
                <a:gd name="GluePoint691X" fmla="*/ 1514049 w 6386648"/>
                <a:gd name="GluePoint691Y" fmla="*/ 1128450 h 1849426"/>
                <a:gd name="GluePoint692X" fmla="*/ 1532074 w 6386648"/>
                <a:gd name="GluePoint692Y" fmla="*/ 1146475 h 1849426"/>
                <a:gd name="GluePoint693X" fmla="*/ 1514049 w 6386648"/>
                <a:gd name="GluePoint693Y" fmla="*/ 1164499 h 1849426"/>
                <a:gd name="GluePoint694X" fmla="*/ 1496025 w 6386648"/>
                <a:gd name="GluePoint694Y" fmla="*/ 1146475 h 1849426"/>
                <a:gd name="GluePoint695X" fmla="*/ 1514049 w 6386648"/>
                <a:gd name="GluePoint695Y" fmla="*/ 1128450 h 1849426"/>
                <a:gd name="GluePoint696X" fmla="*/ 4650296 w 6386648"/>
                <a:gd name="GluePoint696Y" fmla="*/ 1122442 h 1849426"/>
                <a:gd name="GluePoint697X" fmla="*/ 4668321 w 6386648"/>
                <a:gd name="GluePoint697Y" fmla="*/ 1140466 h 1849426"/>
                <a:gd name="GluePoint698X" fmla="*/ 4650296 w 6386648"/>
                <a:gd name="GluePoint698Y" fmla="*/ 1158491 h 1849426"/>
                <a:gd name="GluePoint699X" fmla="*/ 4632272 w 6386648"/>
                <a:gd name="GluePoint699Y" fmla="*/ 1140466 h 1849426"/>
                <a:gd name="GluePoint700X" fmla="*/ 4650296 w 6386648"/>
                <a:gd name="GluePoint700Y" fmla="*/ 1122442 h 1849426"/>
                <a:gd name="GluePoint701X" fmla="*/ 4073515 w 6386648"/>
                <a:gd name="GluePoint701Y" fmla="*/ 1122442 h 1849426"/>
                <a:gd name="GluePoint702X" fmla="*/ 4091540 w 6386648"/>
                <a:gd name="GluePoint702Y" fmla="*/ 1140466 h 1849426"/>
                <a:gd name="GluePoint703X" fmla="*/ 4073515 w 6386648"/>
                <a:gd name="GluePoint703Y" fmla="*/ 1158491 h 1849426"/>
                <a:gd name="GluePoint704X" fmla="*/ 4055491 w 6386648"/>
                <a:gd name="GluePoint704Y" fmla="*/ 1140466 h 1849426"/>
                <a:gd name="GluePoint705X" fmla="*/ 4073515 w 6386648"/>
                <a:gd name="GluePoint705Y" fmla="*/ 1122442 h 1849426"/>
                <a:gd name="GluePoint706X" fmla="*/ 2475351 w 6386648"/>
                <a:gd name="GluePoint706Y" fmla="*/ 1122442 h 1849426"/>
                <a:gd name="GluePoint707X" fmla="*/ 2493376 w 6386648"/>
                <a:gd name="GluePoint707Y" fmla="*/ 1140466 h 1849426"/>
                <a:gd name="GluePoint708X" fmla="*/ 2475351 w 6386648"/>
                <a:gd name="GluePoint708Y" fmla="*/ 1158491 h 1849426"/>
                <a:gd name="GluePoint709X" fmla="*/ 2457326 w 6386648"/>
                <a:gd name="GluePoint709Y" fmla="*/ 1140466 h 1849426"/>
                <a:gd name="GluePoint710X" fmla="*/ 2475351 w 6386648"/>
                <a:gd name="GluePoint710Y" fmla="*/ 1122442 h 1849426"/>
                <a:gd name="GluePoint711X" fmla="*/ 1393887 w 6386648"/>
                <a:gd name="GluePoint711Y" fmla="*/ 1122442 h 1849426"/>
                <a:gd name="GluePoint712X" fmla="*/ 1411912 w 6386648"/>
                <a:gd name="GluePoint712Y" fmla="*/ 1140466 h 1849426"/>
                <a:gd name="GluePoint713X" fmla="*/ 1393887 w 6386648"/>
                <a:gd name="GluePoint713Y" fmla="*/ 1158491 h 1849426"/>
                <a:gd name="GluePoint714X" fmla="*/ 1375863 w 6386648"/>
                <a:gd name="GluePoint714Y" fmla="*/ 1140466 h 1849426"/>
                <a:gd name="GluePoint715X" fmla="*/ 1393887 w 6386648"/>
                <a:gd name="GluePoint715Y" fmla="*/ 1122442 h 1849426"/>
                <a:gd name="GluePoint716X" fmla="*/ 3058140 w 6386648"/>
                <a:gd name="GluePoint716Y" fmla="*/ 1116434 h 1849426"/>
                <a:gd name="GluePoint717X" fmla="*/ 3076165 w 6386648"/>
                <a:gd name="GluePoint717Y" fmla="*/ 1134458 h 1849426"/>
                <a:gd name="GluePoint718X" fmla="*/ 3058140 w 6386648"/>
                <a:gd name="GluePoint718Y" fmla="*/ 1152483 h 1849426"/>
                <a:gd name="GluePoint719X" fmla="*/ 3040116 w 6386648"/>
                <a:gd name="GluePoint719Y" fmla="*/ 1134458 h 1849426"/>
                <a:gd name="GluePoint720X" fmla="*/ 3058140 w 6386648"/>
                <a:gd name="GluePoint720Y" fmla="*/ 1116434 h 1849426"/>
                <a:gd name="GluePoint721X" fmla="*/ 4800499 w 6386648"/>
                <a:gd name="GluePoint721Y" fmla="*/ 1092401 h 1849426"/>
                <a:gd name="GluePoint722X" fmla="*/ 4818524 w 6386648"/>
                <a:gd name="GluePoint722Y" fmla="*/ 1110425 h 1849426"/>
                <a:gd name="GluePoint723X" fmla="*/ 4800499 w 6386648"/>
                <a:gd name="GluePoint723Y" fmla="*/ 1128450 h 1849426"/>
                <a:gd name="GluePoint724X" fmla="*/ 4782475 w 6386648"/>
                <a:gd name="GluePoint724Y" fmla="*/ 1110425 h 1849426"/>
                <a:gd name="GluePoint725X" fmla="*/ 4800499 w 6386648"/>
                <a:gd name="GluePoint725Y" fmla="*/ 1092401 h 1849426"/>
                <a:gd name="GluePoint726X" fmla="*/ 2349180 w 6386648"/>
                <a:gd name="GluePoint726Y" fmla="*/ 1092401 h 1849426"/>
                <a:gd name="GluePoint727X" fmla="*/ 2367205 w 6386648"/>
                <a:gd name="GluePoint727Y" fmla="*/ 1110425 h 1849426"/>
                <a:gd name="GluePoint728X" fmla="*/ 2349180 w 6386648"/>
                <a:gd name="GluePoint728Y" fmla="*/ 1128450 h 1849426"/>
                <a:gd name="GluePoint729X" fmla="*/ 2331156 w 6386648"/>
                <a:gd name="GluePoint729Y" fmla="*/ 1110425 h 1849426"/>
                <a:gd name="GluePoint730X" fmla="*/ 2349180 w 6386648"/>
                <a:gd name="GluePoint730Y" fmla="*/ 1092401 h 1849426"/>
                <a:gd name="GluePoint731X" fmla="*/ 931260 w 6386648"/>
                <a:gd name="GluePoint731Y" fmla="*/ 1092401 h 1849426"/>
                <a:gd name="GluePoint732X" fmla="*/ 949285 w 6386648"/>
                <a:gd name="GluePoint732Y" fmla="*/ 1110425 h 1849426"/>
                <a:gd name="GluePoint733X" fmla="*/ 931260 w 6386648"/>
                <a:gd name="GluePoint733Y" fmla="*/ 1128450 h 1849426"/>
                <a:gd name="GluePoint734X" fmla="*/ 913236 w 6386648"/>
                <a:gd name="GluePoint734Y" fmla="*/ 1110425 h 1849426"/>
                <a:gd name="GluePoint735X" fmla="*/ 931260 w 6386648"/>
                <a:gd name="GluePoint735Y" fmla="*/ 1092401 h 1849426"/>
                <a:gd name="GluePoint736X" fmla="*/ 4986752 w 6386648"/>
                <a:gd name="GluePoint736Y" fmla="*/ 1086393 h 1849426"/>
                <a:gd name="GluePoint737X" fmla="*/ 5004777 w 6386648"/>
                <a:gd name="GluePoint737Y" fmla="*/ 1104417 h 1849426"/>
                <a:gd name="GluePoint738X" fmla="*/ 4986752 w 6386648"/>
                <a:gd name="GluePoint738Y" fmla="*/ 1122442 h 1849426"/>
                <a:gd name="GluePoint739X" fmla="*/ 4968728 w 6386648"/>
                <a:gd name="GluePoint739Y" fmla="*/ 1104417 h 1849426"/>
                <a:gd name="GluePoint740X" fmla="*/ 4986752 w 6386648"/>
                <a:gd name="GluePoint740Y" fmla="*/ 1086393 h 1849426"/>
                <a:gd name="GluePoint741X" fmla="*/ 3815165 w 6386648"/>
                <a:gd name="GluePoint741Y" fmla="*/ 1086393 h 1849426"/>
                <a:gd name="GluePoint742X" fmla="*/ 3833190 w 6386648"/>
                <a:gd name="GluePoint742Y" fmla="*/ 1104417 h 1849426"/>
                <a:gd name="GluePoint743X" fmla="*/ 3815165 w 6386648"/>
                <a:gd name="GluePoint743Y" fmla="*/ 1122442 h 1849426"/>
                <a:gd name="GluePoint744X" fmla="*/ 3797141 w 6386648"/>
                <a:gd name="GluePoint744Y" fmla="*/ 1104417 h 1849426"/>
                <a:gd name="GluePoint745X" fmla="*/ 3815165 w 6386648"/>
                <a:gd name="GluePoint745Y" fmla="*/ 1086393 h 1849426"/>
                <a:gd name="GluePoint746X" fmla="*/ 3586856 w 6386648"/>
                <a:gd name="GluePoint746Y" fmla="*/ 1086393 h 1849426"/>
                <a:gd name="GluePoint747X" fmla="*/ 3604881 w 6386648"/>
                <a:gd name="GluePoint747Y" fmla="*/ 1104417 h 1849426"/>
                <a:gd name="GluePoint748X" fmla="*/ 3586856 w 6386648"/>
                <a:gd name="GluePoint748Y" fmla="*/ 1122442 h 1849426"/>
                <a:gd name="GluePoint749X" fmla="*/ 3568831 w 6386648"/>
                <a:gd name="GluePoint749Y" fmla="*/ 1104417 h 1849426"/>
                <a:gd name="GluePoint750X" fmla="*/ 3586856 w 6386648"/>
                <a:gd name="GluePoint750Y" fmla="*/ 1086393 h 1849426"/>
                <a:gd name="GluePoint751X" fmla="*/ 3166287 w 6386648"/>
                <a:gd name="GluePoint751Y" fmla="*/ 1086393 h 1849426"/>
                <a:gd name="GluePoint752X" fmla="*/ 3184312 w 6386648"/>
                <a:gd name="GluePoint752Y" fmla="*/ 1104417 h 1849426"/>
                <a:gd name="GluePoint753X" fmla="*/ 3166287 w 6386648"/>
                <a:gd name="GluePoint753Y" fmla="*/ 1122442 h 1849426"/>
                <a:gd name="GluePoint754X" fmla="*/ 3148262 w 6386648"/>
                <a:gd name="GluePoint754Y" fmla="*/ 1104417 h 1849426"/>
                <a:gd name="GluePoint755X" fmla="*/ 3166287 w 6386648"/>
                <a:gd name="GluePoint755Y" fmla="*/ 1086393 h 1849426"/>
                <a:gd name="GluePoint756X" fmla="*/ 2595514 w 6386648"/>
                <a:gd name="GluePoint756Y" fmla="*/ 1086393 h 1849426"/>
                <a:gd name="GluePoint757X" fmla="*/ 2613539 w 6386648"/>
                <a:gd name="GluePoint757Y" fmla="*/ 1104417 h 1849426"/>
                <a:gd name="GluePoint758X" fmla="*/ 2595514 w 6386648"/>
                <a:gd name="GluePoint758Y" fmla="*/ 1122442 h 1849426"/>
                <a:gd name="GluePoint759X" fmla="*/ 2577489 w 6386648"/>
                <a:gd name="GluePoint759Y" fmla="*/ 1104417 h 1849426"/>
                <a:gd name="GluePoint760X" fmla="*/ 2595514 w 6386648"/>
                <a:gd name="GluePoint760Y" fmla="*/ 1086393 h 1849426"/>
                <a:gd name="GluePoint761X" fmla="*/ 1628204 w 6386648"/>
                <a:gd name="GluePoint761Y" fmla="*/ 1074377 h 1849426"/>
                <a:gd name="GluePoint762X" fmla="*/ 1646229 w 6386648"/>
                <a:gd name="GluePoint762Y" fmla="*/ 1092401 h 1849426"/>
                <a:gd name="GluePoint763X" fmla="*/ 1628204 w 6386648"/>
                <a:gd name="GluePoint763Y" fmla="*/ 1110426 h 1849426"/>
                <a:gd name="GluePoint764X" fmla="*/ 1610180 w 6386648"/>
                <a:gd name="GluePoint764Y" fmla="*/ 1092401 h 1849426"/>
                <a:gd name="GluePoint765X" fmla="*/ 1628204 w 6386648"/>
                <a:gd name="GluePoint765Y" fmla="*/ 1074377 h 1849426"/>
                <a:gd name="GluePoint766X" fmla="*/ 642870 w 6386648"/>
                <a:gd name="GluePoint766Y" fmla="*/ 1074377 h 1849426"/>
                <a:gd name="GluePoint767X" fmla="*/ 660895 w 6386648"/>
                <a:gd name="GluePoint767Y" fmla="*/ 1092401 h 1849426"/>
                <a:gd name="GluePoint768X" fmla="*/ 642870 w 6386648"/>
                <a:gd name="GluePoint768Y" fmla="*/ 1110426 h 1849426"/>
                <a:gd name="GluePoint769X" fmla="*/ 624846 w 6386648"/>
                <a:gd name="GluePoint769Y" fmla="*/ 1092401 h 1849426"/>
                <a:gd name="GluePoint770X" fmla="*/ 642870 w 6386648"/>
                <a:gd name="GluePoint770Y" fmla="*/ 1074377 h 1849426"/>
                <a:gd name="GluePoint771X" fmla="*/ 2925961 w 6386648"/>
                <a:gd name="GluePoint771Y" fmla="*/ 1068369 h 1849426"/>
                <a:gd name="GluePoint772X" fmla="*/ 2943986 w 6386648"/>
                <a:gd name="GluePoint772Y" fmla="*/ 1086394 h 1849426"/>
                <a:gd name="GluePoint773X" fmla="*/ 2925961 w 6386648"/>
                <a:gd name="GluePoint773Y" fmla="*/ 1104418 h 1849426"/>
                <a:gd name="GluePoint774X" fmla="*/ 2907936 w 6386648"/>
                <a:gd name="GluePoint774Y" fmla="*/ 1086394 h 1849426"/>
                <a:gd name="GluePoint775X" fmla="*/ 2925961 w 6386648"/>
                <a:gd name="GluePoint775Y" fmla="*/ 1068369 h 1849426"/>
                <a:gd name="GluePoint776X" fmla="*/ 3424636 w 6386648"/>
                <a:gd name="GluePoint776Y" fmla="*/ 1062360 h 1849426"/>
                <a:gd name="GluePoint777X" fmla="*/ 3442661 w 6386648"/>
                <a:gd name="GluePoint777Y" fmla="*/ 1080384 h 1849426"/>
                <a:gd name="GluePoint778X" fmla="*/ 3424636 w 6386648"/>
                <a:gd name="GluePoint778Y" fmla="*/ 1098409 h 1849426"/>
                <a:gd name="GluePoint779X" fmla="*/ 3406612 w 6386648"/>
                <a:gd name="GluePoint779Y" fmla="*/ 1080384 h 1849426"/>
                <a:gd name="GluePoint780X" fmla="*/ 3424636 w 6386648"/>
                <a:gd name="GluePoint780Y" fmla="*/ 1062360 h 1849426"/>
                <a:gd name="GluePoint781X" fmla="*/ 1249691 w 6386648"/>
                <a:gd name="GluePoint781Y" fmla="*/ 1062360 h 1849426"/>
                <a:gd name="GluePoint782X" fmla="*/ 1267716 w 6386648"/>
                <a:gd name="GluePoint782Y" fmla="*/ 1080384 h 1849426"/>
                <a:gd name="GluePoint783X" fmla="*/ 1249691 w 6386648"/>
                <a:gd name="GluePoint783Y" fmla="*/ 1098409 h 1849426"/>
                <a:gd name="GluePoint784X" fmla="*/ 1231667 w 6386648"/>
                <a:gd name="GluePoint784Y" fmla="*/ 1080384 h 1849426"/>
                <a:gd name="GluePoint785X" fmla="*/ 1249691 w 6386648"/>
                <a:gd name="GluePoint785Y" fmla="*/ 1062360 h 1849426"/>
                <a:gd name="GluePoint786X" fmla="*/ 1075456 w 6386648"/>
                <a:gd name="GluePoint786Y" fmla="*/ 1062360 h 1849426"/>
                <a:gd name="GluePoint787X" fmla="*/ 1093480 w 6386648"/>
                <a:gd name="GluePoint787Y" fmla="*/ 1080384 h 1849426"/>
                <a:gd name="GluePoint788X" fmla="*/ 1075456 w 6386648"/>
                <a:gd name="GluePoint788Y" fmla="*/ 1098409 h 1849426"/>
                <a:gd name="GluePoint789X" fmla="*/ 1057431 w 6386648"/>
                <a:gd name="GluePoint789Y" fmla="*/ 1080384 h 1849426"/>
                <a:gd name="GluePoint790X" fmla="*/ 1075456 w 6386648"/>
                <a:gd name="GluePoint790Y" fmla="*/ 1062360 h 1849426"/>
                <a:gd name="GluePoint791X" fmla="*/ 1928611 w 6386648"/>
                <a:gd name="GluePoint791Y" fmla="*/ 1056352 h 1849426"/>
                <a:gd name="GluePoint792X" fmla="*/ 1946636 w 6386648"/>
                <a:gd name="GluePoint792Y" fmla="*/ 1074376 h 1849426"/>
                <a:gd name="GluePoint793X" fmla="*/ 1928611 w 6386648"/>
                <a:gd name="GluePoint793Y" fmla="*/ 1092401 h 1849426"/>
                <a:gd name="GluePoint794X" fmla="*/ 1910587 w 6386648"/>
                <a:gd name="GluePoint794Y" fmla="*/ 1074376 h 1849426"/>
                <a:gd name="GluePoint795X" fmla="*/ 1928611 w 6386648"/>
                <a:gd name="GluePoint795Y" fmla="*/ 1056352 h 1849426"/>
                <a:gd name="GluePoint796X" fmla="*/ 2709668 w 6386648"/>
                <a:gd name="GluePoint796Y" fmla="*/ 1044336 h 1849426"/>
                <a:gd name="GluePoint797X" fmla="*/ 2727693 w 6386648"/>
                <a:gd name="GluePoint797Y" fmla="*/ 1062360 h 1849426"/>
                <a:gd name="GluePoint798X" fmla="*/ 2709668 w 6386648"/>
                <a:gd name="GluePoint798Y" fmla="*/ 1080385 h 1849426"/>
                <a:gd name="GluePoint799X" fmla="*/ 2691644 w 6386648"/>
                <a:gd name="GluePoint799Y" fmla="*/ 1062360 h 1849426"/>
                <a:gd name="GluePoint800X" fmla="*/ 2709668 w 6386648"/>
                <a:gd name="GluePoint800Y" fmla="*/ 1044336 h 1849426"/>
                <a:gd name="GluePoint801X" fmla="*/ 1784415 w 6386648"/>
                <a:gd name="GluePoint801Y" fmla="*/ 1044336 h 1849426"/>
                <a:gd name="GluePoint802X" fmla="*/ 1802440 w 6386648"/>
                <a:gd name="GluePoint802Y" fmla="*/ 1062360 h 1849426"/>
                <a:gd name="GluePoint803X" fmla="*/ 1784415 w 6386648"/>
                <a:gd name="GluePoint803Y" fmla="*/ 1080385 h 1849426"/>
                <a:gd name="GluePoint804X" fmla="*/ 1766391 w 6386648"/>
                <a:gd name="GluePoint804Y" fmla="*/ 1062360 h 1849426"/>
                <a:gd name="GluePoint805X" fmla="*/ 1784415 w 6386648"/>
                <a:gd name="GluePoint805Y" fmla="*/ 1044336 h 1849426"/>
                <a:gd name="GluePoint806X" fmla="*/ 3292457 w 6386648"/>
                <a:gd name="GluePoint806Y" fmla="*/ 1038328 h 1849426"/>
                <a:gd name="GluePoint807X" fmla="*/ 3310482 w 6386648"/>
                <a:gd name="GluePoint807Y" fmla="*/ 1056353 h 1849426"/>
                <a:gd name="GluePoint808X" fmla="*/ 3292457 w 6386648"/>
                <a:gd name="GluePoint808Y" fmla="*/ 1074377 h 1849426"/>
                <a:gd name="GluePoint809X" fmla="*/ 3274433 w 6386648"/>
                <a:gd name="GluePoint809Y" fmla="*/ 1056353 h 1849426"/>
                <a:gd name="GluePoint810X" fmla="*/ 3292457 w 6386648"/>
                <a:gd name="GluePoint810Y" fmla="*/ 1038328 h 1849426"/>
                <a:gd name="GluePoint811X" fmla="*/ 2198977 w 6386648"/>
                <a:gd name="GluePoint811Y" fmla="*/ 1038328 h 1849426"/>
                <a:gd name="GluePoint812X" fmla="*/ 2217002 w 6386648"/>
                <a:gd name="GluePoint812Y" fmla="*/ 1056353 h 1849426"/>
                <a:gd name="GluePoint813X" fmla="*/ 2198977 w 6386648"/>
                <a:gd name="GluePoint813Y" fmla="*/ 1074377 h 1849426"/>
                <a:gd name="GluePoint814X" fmla="*/ 2180953 w 6386648"/>
                <a:gd name="GluePoint814Y" fmla="*/ 1056353 h 1849426"/>
                <a:gd name="GluePoint815X" fmla="*/ 2198977 w 6386648"/>
                <a:gd name="GluePoint815Y" fmla="*/ 1038328 h 1849426"/>
                <a:gd name="GluePoint816X" fmla="*/ 2078814 w 6386648"/>
                <a:gd name="GluePoint816Y" fmla="*/ 1032320 h 1849426"/>
                <a:gd name="GluePoint817X" fmla="*/ 2096839 w 6386648"/>
                <a:gd name="GluePoint817Y" fmla="*/ 1050344 h 1849426"/>
                <a:gd name="GluePoint818X" fmla="*/ 2078814 w 6386648"/>
                <a:gd name="GluePoint818Y" fmla="*/ 1068369 h 1849426"/>
                <a:gd name="GluePoint819X" fmla="*/ 2060790 w 6386648"/>
                <a:gd name="GluePoint819Y" fmla="*/ 1050344 h 1849426"/>
                <a:gd name="GluePoint820X" fmla="*/ 2078814 w 6386648"/>
                <a:gd name="GluePoint820Y" fmla="*/ 1032320 h 1849426"/>
                <a:gd name="GluePoint821X" fmla="*/ 3983393 w 6386648"/>
                <a:gd name="GluePoint821Y" fmla="*/ 1026312 h 1849426"/>
                <a:gd name="GluePoint822X" fmla="*/ 4001418 w 6386648"/>
                <a:gd name="GluePoint822Y" fmla="*/ 1044336 h 1849426"/>
                <a:gd name="GluePoint823X" fmla="*/ 3983393 w 6386648"/>
                <a:gd name="GluePoint823Y" fmla="*/ 1062361 h 1849426"/>
                <a:gd name="GluePoint824X" fmla="*/ 3965369 w 6386648"/>
                <a:gd name="GluePoint824Y" fmla="*/ 1044336 h 1849426"/>
                <a:gd name="GluePoint825X" fmla="*/ 3983393 w 6386648"/>
                <a:gd name="GluePoint825Y" fmla="*/ 1026312 h 1849426"/>
                <a:gd name="GluePoint826X" fmla="*/ 817106 w 6386648"/>
                <a:gd name="GluePoint826Y" fmla="*/ 1020304 h 1849426"/>
                <a:gd name="GluePoint827X" fmla="*/ 829123 w 6386648"/>
                <a:gd name="GluePoint827Y" fmla="*/ 1032320 h 1849426"/>
                <a:gd name="GluePoint828X" fmla="*/ 817106 w 6386648"/>
                <a:gd name="GluePoint828Y" fmla="*/ 1044336 h 1849426"/>
                <a:gd name="GluePoint829X" fmla="*/ 805090 w 6386648"/>
                <a:gd name="GluePoint829Y" fmla="*/ 1032320 h 1849426"/>
                <a:gd name="GluePoint830X" fmla="*/ 817106 w 6386648"/>
                <a:gd name="GluePoint830Y" fmla="*/ 1020304 h 1849426"/>
                <a:gd name="GluePoint831X" fmla="*/ 2817815 w 6386648"/>
                <a:gd name="GluePoint831Y" fmla="*/ 1014295 h 1849426"/>
                <a:gd name="GluePoint832X" fmla="*/ 2835840 w 6386648"/>
                <a:gd name="GluePoint832Y" fmla="*/ 1032319 h 1849426"/>
                <a:gd name="GluePoint833X" fmla="*/ 2817815 w 6386648"/>
                <a:gd name="GluePoint833Y" fmla="*/ 1050344 h 1849426"/>
                <a:gd name="GluePoint834X" fmla="*/ 2799791 w 6386648"/>
                <a:gd name="GluePoint834Y" fmla="*/ 1032319 h 1849426"/>
                <a:gd name="GluePoint835X" fmla="*/ 2817815 w 6386648"/>
                <a:gd name="GluePoint835Y" fmla="*/ 1014295 h 1849426"/>
                <a:gd name="GluePoint836X" fmla="*/ 2445310 w 6386648"/>
                <a:gd name="GluePoint836Y" fmla="*/ 1014295 h 1849426"/>
                <a:gd name="GluePoint837X" fmla="*/ 2463335 w 6386648"/>
                <a:gd name="GluePoint837Y" fmla="*/ 1032319 h 1849426"/>
                <a:gd name="GluePoint838X" fmla="*/ 2445310 w 6386648"/>
                <a:gd name="GluePoint838Y" fmla="*/ 1050344 h 1849426"/>
                <a:gd name="GluePoint839X" fmla="*/ 2427285 w 6386648"/>
                <a:gd name="GluePoint839Y" fmla="*/ 1032319 h 1849426"/>
                <a:gd name="GluePoint840X" fmla="*/ 2445310 w 6386648"/>
                <a:gd name="GluePoint840Y" fmla="*/ 1014295 h 1849426"/>
                <a:gd name="GluePoint841X" fmla="*/ 420569 w 6386648"/>
                <a:gd name="GluePoint841Y" fmla="*/ 1014295 h 1849426"/>
                <a:gd name="GluePoint842X" fmla="*/ 438594 w 6386648"/>
                <a:gd name="GluePoint842Y" fmla="*/ 1032319 h 1849426"/>
                <a:gd name="GluePoint843X" fmla="*/ 420569 w 6386648"/>
                <a:gd name="GluePoint843Y" fmla="*/ 1050344 h 1849426"/>
                <a:gd name="GluePoint844X" fmla="*/ 402545 w 6386648"/>
                <a:gd name="GluePoint844Y" fmla="*/ 1032319 h 1849426"/>
                <a:gd name="GluePoint845X" fmla="*/ 420569 w 6386648"/>
                <a:gd name="GluePoint845Y" fmla="*/ 1014295 h 1849426"/>
                <a:gd name="GluePoint846X" fmla="*/ 1520057 w 6386648"/>
                <a:gd name="GluePoint846Y" fmla="*/ 1008287 h 1849426"/>
                <a:gd name="GluePoint847X" fmla="*/ 1538082 w 6386648"/>
                <a:gd name="GluePoint847Y" fmla="*/ 1026312 h 1849426"/>
                <a:gd name="GluePoint848X" fmla="*/ 1520057 w 6386648"/>
                <a:gd name="GluePoint848Y" fmla="*/ 1044336 h 1849426"/>
                <a:gd name="GluePoint849X" fmla="*/ 1502033 w 6386648"/>
                <a:gd name="GluePoint849Y" fmla="*/ 1026312 h 1849426"/>
                <a:gd name="GluePoint850X" fmla="*/ 1520057 w 6386648"/>
                <a:gd name="GluePoint850Y" fmla="*/ 1008287 h 1849426"/>
                <a:gd name="GluePoint851X" fmla="*/ 1387878 w 6386648"/>
                <a:gd name="GluePoint851Y" fmla="*/ 1008287 h 1849426"/>
                <a:gd name="GluePoint852X" fmla="*/ 1405903 w 6386648"/>
                <a:gd name="GluePoint852Y" fmla="*/ 1026312 h 1849426"/>
                <a:gd name="GluePoint853X" fmla="*/ 1387878 w 6386648"/>
                <a:gd name="GluePoint853Y" fmla="*/ 1044336 h 1849426"/>
                <a:gd name="GluePoint854X" fmla="*/ 1369854 w 6386648"/>
                <a:gd name="GluePoint854Y" fmla="*/ 1026312 h 1849426"/>
                <a:gd name="GluePoint855X" fmla="*/ 1387878 w 6386648"/>
                <a:gd name="GluePoint855Y" fmla="*/ 1008287 h 1849426"/>
                <a:gd name="GluePoint856X" fmla="*/ 534724 w 6386648"/>
                <a:gd name="GluePoint856Y" fmla="*/ 1008287 h 1849426"/>
                <a:gd name="GluePoint857X" fmla="*/ 552748 w 6386648"/>
                <a:gd name="GluePoint857Y" fmla="*/ 1026312 h 1849426"/>
                <a:gd name="GluePoint858X" fmla="*/ 534724 w 6386648"/>
                <a:gd name="GluePoint858Y" fmla="*/ 1044336 h 1849426"/>
                <a:gd name="GluePoint859X" fmla="*/ 516699 w 6386648"/>
                <a:gd name="GluePoint859Y" fmla="*/ 1026312 h 1849426"/>
                <a:gd name="GluePoint860X" fmla="*/ 534724 w 6386648"/>
                <a:gd name="GluePoint860Y" fmla="*/ 1008287 h 1849426"/>
                <a:gd name="GluePoint861X" fmla="*/ 3016083 w 6386648"/>
                <a:gd name="GluePoint861Y" fmla="*/ 1002279 h 1849426"/>
                <a:gd name="GluePoint862X" fmla="*/ 3034108 w 6386648"/>
                <a:gd name="GluePoint862Y" fmla="*/ 1020303 h 1849426"/>
                <a:gd name="GluePoint863X" fmla="*/ 3016083 w 6386648"/>
                <a:gd name="GluePoint863Y" fmla="*/ 1038328 h 1849426"/>
                <a:gd name="GluePoint864X" fmla="*/ 2998058 w 6386648"/>
                <a:gd name="GluePoint864Y" fmla="*/ 1020303 h 1849426"/>
                <a:gd name="GluePoint865X" fmla="*/ 3016083 w 6386648"/>
                <a:gd name="GluePoint865Y" fmla="*/ 1002279 h 1849426"/>
                <a:gd name="GluePoint866X" fmla="*/ 294398 w 6386648"/>
                <a:gd name="GluePoint866Y" fmla="*/ 996271 h 1849426"/>
                <a:gd name="GluePoint867X" fmla="*/ 312423 w 6386648"/>
                <a:gd name="GluePoint867Y" fmla="*/ 1014295 h 1849426"/>
                <a:gd name="GluePoint868X" fmla="*/ 294398 w 6386648"/>
                <a:gd name="GluePoint868Y" fmla="*/ 1032320 h 1849426"/>
                <a:gd name="GluePoint869X" fmla="*/ 276374 w 6386648"/>
                <a:gd name="GluePoint869Y" fmla="*/ 1014295 h 1849426"/>
                <a:gd name="GluePoint870X" fmla="*/ 294398 w 6386648"/>
                <a:gd name="GluePoint870Y" fmla="*/ 996271 h 1849426"/>
                <a:gd name="GluePoint871X" fmla="*/ 3676978 w 6386648"/>
                <a:gd name="GluePoint871Y" fmla="*/ 990263 h 1849426"/>
                <a:gd name="GluePoint872X" fmla="*/ 3695003 w 6386648"/>
                <a:gd name="GluePoint872Y" fmla="*/ 1008287 h 1849426"/>
                <a:gd name="GluePoint873X" fmla="*/ 3676978 w 6386648"/>
                <a:gd name="GluePoint873Y" fmla="*/ 1026312 h 1849426"/>
                <a:gd name="GluePoint874X" fmla="*/ 3658953 w 6386648"/>
                <a:gd name="GluePoint874Y" fmla="*/ 1008287 h 1849426"/>
                <a:gd name="GluePoint875X" fmla="*/ 3676978 w 6386648"/>
                <a:gd name="GluePoint875Y" fmla="*/ 990263 h 1849426"/>
                <a:gd name="GluePoint876X" fmla="*/ 3544799 w 6386648"/>
                <a:gd name="GluePoint876Y" fmla="*/ 984255 h 1849426"/>
                <a:gd name="GluePoint877X" fmla="*/ 3562824 w 6386648"/>
                <a:gd name="GluePoint877Y" fmla="*/ 1002279 h 1849426"/>
                <a:gd name="GluePoint878X" fmla="*/ 3544799 w 6386648"/>
                <a:gd name="GluePoint878Y" fmla="*/ 1020304 h 1849426"/>
                <a:gd name="GluePoint879X" fmla="*/ 3526775 w 6386648"/>
                <a:gd name="GluePoint879Y" fmla="*/ 1002279 h 1849426"/>
                <a:gd name="GluePoint880X" fmla="*/ 3544799 w 6386648"/>
                <a:gd name="GluePoint880Y" fmla="*/ 984255 h 1849426"/>
                <a:gd name="GluePoint881X" fmla="*/ 708959 w 6386648"/>
                <a:gd name="GluePoint881Y" fmla="*/ 984255 h 1849426"/>
                <a:gd name="GluePoint882X" fmla="*/ 726984 w 6386648"/>
                <a:gd name="GluePoint882Y" fmla="*/ 1002279 h 1849426"/>
                <a:gd name="GluePoint883X" fmla="*/ 708959 w 6386648"/>
                <a:gd name="GluePoint883Y" fmla="*/ 1020304 h 1849426"/>
                <a:gd name="GluePoint884X" fmla="*/ 690935 w 6386648"/>
                <a:gd name="GluePoint884Y" fmla="*/ 1002279 h 1849426"/>
                <a:gd name="GluePoint885X" fmla="*/ 708959 w 6386648"/>
                <a:gd name="GluePoint885Y" fmla="*/ 984255 h 1849426"/>
                <a:gd name="GluePoint886X" fmla="*/ 3803149 w 6386648"/>
                <a:gd name="GluePoint886Y" fmla="*/ 978247 h 1849426"/>
                <a:gd name="GluePoint887X" fmla="*/ 3821174 w 6386648"/>
                <a:gd name="GluePoint887Y" fmla="*/ 996272 h 1849426"/>
                <a:gd name="GluePoint888X" fmla="*/ 3803149 w 6386648"/>
                <a:gd name="GluePoint888Y" fmla="*/ 1014296 h 1849426"/>
                <a:gd name="GluePoint889X" fmla="*/ 3785125 w 6386648"/>
                <a:gd name="GluePoint889Y" fmla="*/ 996272 h 1849426"/>
                <a:gd name="GluePoint890X" fmla="*/ 3803149 w 6386648"/>
                <a:gd name="GluePoint890Y" fmla="*/ 978247 h 1849426"/>
                <a:gd name="GluePoint891X" fmla="*/ 1003358 w 6386648"/>
                <a:gd name="GluePoint891Y" fmla="*/ 978247 h 1849426"/>
                <a:gd name="GluePoint892X" fmla="*/ 1021383 w 6386648"/>
                <a:gd name="GluePoint892Y" fmla="*/ 996272 h 1849426"/>
                <a:gd name="GluePoint893X" fmla="*/ 1003358 w 6386648"/>
                <a:gd name="GluePoint893Y" fmla="*/ 1014296 h 1849426"/>
                <a:gd name="GluePoint894X" fmla="*/ 985334 w 6386648"/>
                <a:gd name="GluePoint894Y" fmla="*/ 996272 h 1849426"/>
                <a:gd name="GluePoint895X" fmla="*/ 1003358 w 6386648"/>
                <a:gd name="GluePoint895Y" fmla="*/ 978247 h 1849426"/>
                <a:gd name="GluePoint896X" fmla="*/ 3196327 w 6386648"/>
                <a:gd name="GluePoint896Y" fmla="*/ 972238 h 1849426"/>
                <a:gd name="GluePoint897X" fmla="*/ 3214352 w 6386648"/>
                <a:gd name="GluePoint897Y" fmla="*/ 990262 h 1849426"/>
                <a:gd name="GluePoint898X" fmla="*/ 3196327 w 6386648"/>
                <a:gd name="GluePoint898Y" fmla="*/ 1008287 h 1849426"/>
                <a:gd name="GluePoint899X" fmla="*/ 3178302 w 6386648"/>
                <a:gd name="GluePoint899Y" fmla="*/ 990262 h 1849426"/>
                <a:gd name="GluePoint900X" fmla="*/ 3196327 w 6386648"/>
                <a:gd name="GluePoint900Y" fmla="*/ 972238 h 1849426"/>
                <a:gd name="GluePoint901X" fmla="*/ 1183602 w 6386648"/>
                <a:gd name="GluePoint901Y" fmla="*/ 972238 h 1849426"/>
                <a:gd name="GluePoint902X" fmla="*/ 1201627 w 6386648"/>
                <a:gd name="GluePoint902Y" fmla="*/ 990262 h 1849426"/>
                <a:gd name="GluePoint903X" fmla="*/ 1183602 w 6386648"/>
                <a:gd name="GluePoint903Y" fmla="*/ 1008287 h 1849426"/>
                <a:gd name="GluePoint904X" fmla="*/ 1165578 w 6386648"/>
                <a:gd name="GluePoint904Y" fmla="*/ 990262 h 1849426"/>
                <a:gd name="GluePoint905X" fmla="*/ 1183602 w 6386648"/>
                <a:gd name="GluePoint905Y" fmla="*/ 972238 h 1849426"/>
                <a:gd name="GluePoint906X" fmla="*/ 2271074 w 6386648"/>
                <a:gd name="GluePoint906Y" fmla="*/ 960222 h 1849426"/>
                <a:gd name="GluePoint907X" fmla="*/ 2289099 w 6386648"/>
                <a:gd name="GluePoint907Y" fmla="*/ 978246 h 1849426"/>
                <a:gd name="GluePoint908X" fmla="*/ 2271074 w 6386648"/>
                <a:gd name="GluePoint908Y" fmla="*/ 996271 h 1849426"/>
                <a:gd name="GluePoint909X" fmla="*/ 2253050 w 6386648"/>
                <a:gd name="GluePoint909Y" fmla="*/ 978246 h 1849426"/>
                <a:gd name="GluePoint910X" fmla="*/ 2271074 w 6386648"/>
                <a:gd name="GluePoint910Y" fmla="*/ 960222 h 1849426"/>
                <a:gd name="GluePoint911X" fmla="*/ 1658245 w 6386648"/>
                <a:gd name="GluePoint911Y" fmla="*/ 960222 h 1849426"/>
                <a:gd name="GluePoint912X" fmla="*/ 1676270 w 6386648"/>
                <a:gd name="GluePoint912Y" fmla="*/ 978246 h 1849426"/>
                <a:gd name="GluePoint913X" fmla="*/ 1658245 w 6386648"/>
                <a:gd name="GluePoint913Y" fmla="*/ 996271 h 1849426"/>
                <a:gd name="GluePoint914X" fmla="*/ 1640221 w 6386648"/>
                <a:gd name="GluePoint914Y" fmla="*/ 978246 h 1849426"/>
                <a:gd name="GluePoint915X" fmla="*/ 1658245 w 6386648"/>
                <a:gd name="GluePoint915Y" fmla="*/ 960222 h 1849426"/>
                <a:gd name="GluePoint916X" fmla="*/ 1958651 w 6386648"/>
                <a:gd name="GluePoint916Y" fmla="*/ 954214 h 1849426"/>
                <a:gd name="GluePoint917X" fmla="*/ 1976676 w 6386648"/>
                <a:gd name="GluePoint917Y" fmla="*/ 972238 h 1849426"/>
                <a:gd name="GluePoint918X" fmla="*/ 1958651 w 6386648"/>
                <a:gd name="GluePoint918Y" fmla="*/ 990263 h 1849426"/>
                <a:gd name="GluePoint919X" fmla="*/ 1940627 w 6386648"/>
                <a:gd name="GluePoint919Y" fmla="*/ 972238 h 1849426"/>
                <a:gd name="GluePoint920X" fmla="*/ 1958651 w 6386648"/>
                <a:gd name="GluePoint920Y" fmla="*/ 954214 h 1849426"/>
                <a:gd name="GluePoint921X" fmla="*/ 2631562 w 6386648"/>
                <a:gd name="GluePoint921Y" fmla="*/ 948206 h 1849426"/>
                <a:gd name="GluePoint922X" fmla="*/ 2649587 w 6386648"/>
                <a:gd name="GluePoint922Y" fmla="*/ 966231 h 1849426"/>
                <a:gd name="GluePoint923X" fmla="*/ 2631562 w 6386648"/>
                <a:gd name="GluePoint923Y" fmla="*/ 984255 h 1849426"/>
                <a:gd name="GluePoint924X" fmla="*/ 2613538 w 6386648"/>
                <a:gd name="GluePoint924Y" fmla="*/ 966231 h 1849426"/>
                <a:gd name="GluePoint925X" fmla="*/ 2631562 w 6386648"/>
                <a:gd name="GluePoint925Y" fmla="*/ 948206 h 1849426"/>
                <a:gd name="GluePoint926X" fmla="*/ 1838489 w 6386648"/>
                <a:gd name="GluePoint926Y" fmla="*/ 948206 h 1849426"/>
                <a:gd name="GluePoint927X" fmla="*/ 1856514 w 6386648"/>
                <a:gd name="GluePoint927Y" fmla="*/ 966231 h 1849426"/>
                <a:gd name="GluePoint928X" fmla="*/ 1838489 w 6386648"/>
                <a:gd name="GluePoint928Y" fmla="*/ 984255 h 1849426"/>
                <a:gd name="GluePoint929X" fmla="*/ 1820465 w 6386648"/>
                <a:gd name="GluePoint929Y" fmla="*/ 966231 h 1849426"/>
                <a:gd name="GluePoint930X" fmla="*/ 1838489 w 6386648"/>
                <a:gd name="GluePoint930Y" fmla="*/ 948206 h 1849426"/>
                <a:gd name="GluePoint931X" fmla="*/ 3430644 w 6386648"/>
                <a:gd name="GluePoint931Y" fmla="*/ 942198 h 1849426"/>
                <a:gd name="GluePoint932X" fmla="*/ 3448669 w 6386648"/>
                <a:gd name="GluePoint932Y" fmla="*/ 960222 h 1849426"/>
                <a:gd name="GluePoint933X" fmla="*/ 3430644 w 6386648"/>
                <a:gd name="GluePoint933Y" fmla="*/ 978247 h 1849426"/>
                <a:gd name="GluePoint934X" fmla="*/ 3412620 w 6386648"/>
                <a:gd name="GluePoint934Y" fmla="*/ 960222 h 1849426"/>
                <a:gd name="GluePoint935X" fmla="*/ 3430644 w 6386648"/>
                <a:gd name="GluePoint935Y" fmla="*/ 942198 h 1849426"/>
                <a:gd name="GluePoint936X" fmla="*/ 2529424 w 6386648"/>
                <a:gd name="GluePoint936Y" fmla="*/ 942198 h 1849426"/>
                <a:gd name="GluePoint937X" fmla="*/ 2547449 w 6386648"/>
                <a:gd name="GluePoint937Y" fmla="*/ 960222 h 1849426"/>
                <a:gd name="GluePoint938X" fmla="*/ 2529424 w 6386648"/>
                <a:gd name="GluePoint938Y" fmla="*/ 978247 h 1849426"/>
                <a:gd name="GluePoint939X" fmla="*/ 2511400 w 6386648"/>
                <a:gd name="GluePoint939Y" fmla="*/ 960222 h 1849426"/>
                <a:gd name="GluePoint940X" fmla="*/ 2529424 w 6386648"/>
                <a:gd name="GluePoint940Y" fmla="*/ 942198 h 1849426"/>
                <a:gd name="GluePoint941X" fmla="*/ 889203 w 6386648"/>
                <a:gd name="GluePoint941Y" fmla="*/ 942198 h 1849426"/>
                <a:gd name="GluePoint942X" fmla="*/ 907228 w 6386648"/>
                <a:gd name="GluePoint942Y" fmla="*/ 960222 h 1849426"/>
                <a:gd name="GluePoint943X" fmla="*/ 889203 w 6386648"/>
                <a:gd name="GluePoint943Y" fmla="*/ 978247 h 1849426"/>
                <a:gd name="GluePoint944X" fmla="*/ 871179 w 6386648"/>
                <a:gd name="GluePoint944Y" fmla="*/ 960222 h 1849426"/>
                <a:gd name="GluePoint945X" fmla="*/ 889203 w 6386648"/>
                <a:gd name="GluePoint945Y" fmla="*/ 942198 h 1849426"/>
                <a:gd name="GluePoint946X" fmla="*/ 3935328 w 6386648"/>
                <a:gd name="GluePoint946Y" fmla="*/ 936190 h 1849426"/>
                <a:gd name="GluePoint947X" fmla="*/ 3953353 w 6386648"/>
                <a:gd name="GluePoint947Y" fmla="*/ 954214 h 1849426"/>
                <a:gd name="GluePoint948X" fmla="*/ 3935328 w 6386648"/>
                <a:gd name="GluePoint948Y" fmla="*/ 972239 h 1849426"/>
                <a:gd name="GluePoint949X" fmla="*/ 3917304 w 6386648"/>
                <a:gd name="GluePoint949Y" fmla="*/ 954214 h 1849426"/>
                <a:gd name="GluePoint950X" fmla="*/ 3935328 w 6386648"/>
                <a:gd name="GluePoint950Y" fmla="*/ 936190 h 1849426"/>
                <a:gd name="GluePoint951X" fmla="*/ 1303765 w 6386648"/>
                <a:gd name="GluePoint951Y" fmla="*/ 936190 h 1849426"/>
                <a:gd name="GluePoint952X" fmla="*/ 1321790 w 6386648"/>
                <a:gd name="GluePoint952Y" fmla="*/ 954214 h 1849426"/>
                <a:gd name="GluePoint953X" fmla="*/ 1303765 w 6386648"/>
                <a:gd name="GluePoint953Y" fmla="*/ 972239 h 1849426"/>
                <a:gd name="GluePoint954X" fmla="*/ 1285741 w 6386648"/>
                <a:gd name="GluePoint954Y" fmla="*/ 954214 h 1849426"/>
                <a:gd name="GluePoint955X" fmla="*/ 1303765 w 6386648"/>
                <a:gd name="GluePoint955Y" fmla="*/ 936190 h 1849426"/>
                <a:gd name="GluePoint956X" fmla="*/ 600813 w 6386648"/>
                <a:gd name="GluePoint956Y" fmla="*/ 924173 h 1849426"/>
                <a:gd name="GluePoint957X" fmla="*/ 618838 w 6386648"/>
                <a:gd name="GluePoint957Y" fmla="*/ 942197 h 1849426"/>
                <a:gd name="GluePoint958X" fmla="*/ 600813 w 6386648"/>
                <a:gd name="GluePoint958Y" fmla="*/ 960222 h 1849426"/>
                <a:gd name="GluePoint959X" fmla="*/ 582789 w 6386648"/>
                <a:gd name="GluePoint959Y" fmla="*/ 942197 h 1849426"/>
                <a:gd name="GluePoint960X" fmla="*/ 600813 w 6386648"/>
                <a:gd name="GluePoint960Y" fmla="*/ 924173 h 1849426"/>
                <a:gd name="GluePoint961X" fmla="*/ 3088181 w 6386648"/>
                <a:gd name="GluePoint961Y" fmla="*/ 918165 h 1849426"/>
                <a:gd name="GluePoint962X" fmla="*/ 3106206 w 6386648"/>
                <a:gd name="GluePoint962Y" fmla="*/ 936190 h 1849426"/>
                <a:gd name="GluePoint963X" fmla="*/ 3088181 w 6386648"/>
                <a:gd name="GluePoint963Y" fmla="*/ 954214 h 1849426"/>
                <a:gd name="GluePoint964X" fmla="*/ 3070157 w 6386648"/>
                <a:gd name="GluePoint964Y" fmla="*/ 936190 h 1849426"/>
                <a:gd name="GluePoint965X" fmla="*/ 3088181 w 6386648"/>
                <a:gd name="GluePoint965Y" fmla="*/ 918165 h 1849426"/>
                <a:gd name="GluePoint966X" fmla="*/ 2883904 w 6386648"/>
                <a:gd name="GluePoint966Y" fmla="*/ 918165 h 1849426"/>
                <a:gd name="GluePoint967X" fmla="*/ 2901929 w 6386648"/>
                <a:gd name="GluePoint967Y" fmla="*/ 936190 h 1849426"/>
                <a:gd name="GluePoint968X" fmla="*/ 2883904 w 6386648"/>
                <a:gd name="GluePoint968Y" fmla="*/ 954214 h 1849426"/>
                <a:gd name="GluePoint969X" fmla="*/ 2865880 w 6386648"/>
                <a:gd name="GluePoint969Y" fmla="*/ 936190 h 1849426"/>
                <a:gd name="GluePoint970X" fmla="*/ 2883904 w 6386648"/>
                <a:gd name="GluePoint970Y" fmla="*/ 918165 h 1849426"/>
                <a:gd name="GluePoint971X" fmla="*/ 2379221 w 6386648"/>
                <a:gd name="GluePoint971Y" fmla="*/ 918165 h 1849426"/>
                <a:gd name="GluePoint972X" fmla="*/ 2397246 w 6386648"/>
                <a:gd name="GluePoint972Y" fmla="*/ 936190 h 1849426"/>
                <a:gd name="GluePoint973X" fmla="*/ 2379221 w 6386648"/>
                <a:gd name="GluePoint973Y" fmla="*/ 954214 h 1849426"/>
                <a:gd name="GluePoint974X" fmla="*/ 2361197 w 6386648"/>
                <a:gd name="GluePoint974Y" fmla="*/ 936190 h 1849426"/>
                <a:gd name="GluePoint975X" fmla="*/ 2379221 w 6386648"/>
                <a:gd name="GluePoint975Y" fmla="*/ 918165 h 1849426"/>
                <a:gd name="GluePoint976X" fmla="*/ 2120871 w 6386648"/>
                <a:gd name="GluePoint976Y" fmla="*/ 918165 h 1849426"/>
                <a:gd name="GluePoint977X" fmla="*/ 2138896 w 6386648"/>
                <a:gd name="GluePoint977Y" fmla="*/ 936190 h 1849426"/>
                <a:gd name="GluePoint978X" fmla="*/ 2120871 w 6386648"/>
                <a:gd name="GluePoint978Y" fmla="*/ 954214 h 1849426"/>
                <a:gd name="GluePoint979X" fmla="*/ 2102847 w 6386648"/>
                <a:gd name="GluePoint979Y" fmla="*/ 936190 h 1849426"/>
                <a:gd name="GluePoint980X" fmla="*/ 2120871 w 6386648"/>
                <a:gd name="GluePoint980Y" fmla="*/ 918165 h 1849426"/>
                <a:gd name="GluePoint981X" fmla="*/ 3328506 w 6386648"/>
                <a:gd name="GluePoint981Y" fmla="*/ 906149 h 1849426"/>
                <a:gd name="GluePoint982X" fmla="*/ 3346531 w 6386648"/>
                <a:gd name="GluePoint982Y" fmla="*/ 924173 h 1849426"/>
                <a:gd name="GluePoint983X" fmla="*/ 3328506 w 6386648"/>
                <a:gd name="GluePoint983Y" fmla="*/ 942198 h 1849426"/>
                <a:gd name="GluePoint984X" fmla="*/ 3310482 w 6386648"/>
                <a:gd name="GluePoint984Y" fmla="*/ 924173 h 1849426"/>
                <a:gd name="GluePoint985X" fmla="*/ 3328506 w 6386648"/>
                <a:gd name="GluePoint985Y" fmla="*/ 906149 h 1849426"/>
                <a:gd name="GluePoint986X" fmla="*/ 1508041 w 6386648"/>
                <a:gd name="GluePoint986Y" fmla="*/ 900141 h 1849426"/>
                <a:gd name="GluePoint987X" fmla="*/ 1526066 w 6386648"/>
                <a:gd name="GluePoint987Y" fmla="*/ 918165 h 1849426"/>
                <a:gd name="GluePoint988X" fmla="*/ 1508041 w 6386648"/>
                <a:gd name="GluePoint988Y" fmla="*/ 936190 h 1849426"/>
                <a:gd name="GluePoint989X" fmla="*/ 1490017 w 6386648"/>
                <a:gd name="GluePoint989Y" fmla="*/ 918165 h 1849426"/>
                <a:gd name="GluePoint990X" fmla="*/ 1508041 w 6386648"/>
                <a:gd name="GluePoint990Y" fmla="*/ 900141 h 1849426"/>
                <a:gd name="GluePoint991X" fmla="*/ 2739709 w 6386648"/>
                <a:gd name="GluePoint991Y" fmla="*/ 894133 h 1849426"/>
                <a:gd name="GluePoint992X" fmla="*/ 2757734 w 6386648"/>
                <a:gd name="GluePoint992Y" fmla="*/ 912157 h 1849426"/>
                <a:gd name="GluePoint993X" fmla="*/ 2739709 w 6386648"/>
                <a:gd name="GluePoint993Y" fmla="*/ 930182 h 1849426"/>
                <a:gd name="GluePoint994X" fmla="*/ 2721685 w 6386648"/>
                <a:gd name="GluePoint994Y" fmla="*/ 912157 h 1849426"/>
                <a:gd name="GluePoint995X" fmla="*/ 2739709 w 6386648"/>
                <a:gd name="GluePoint995Y" fmla="*/ 894133 h 1849426"/>
                <a:gd name="GluePoint996X" fmla="*/ 360487 w 6386648"/>
                <a:gd name="GluePoint996Y" fmla="*/ 894133 h 1849426"/>
                <a:gd name="GluePoint997X" fmla="*/ 378512 w 6386648"/>
                <a:gd name="GluePoint997Y" fmla="*/ 912157 h 1849426"/>
                <a:gd name="GluePoint998X" fmla="*/ 360487 w 6386648"/>
                <a:gd name="GluePoint998Y" fmla="*/ 930182 h 1849426"/>
                <a:gd name="GluePoint999X" fmla="*/ 342463 w 6386648"/>
                <a:gd name="GluePoint999Y" fmla="*/ 912157 h 1849426"/>
                <a:gd name="GluePoint1000X" fmla="*/ 360487 w 6386648"/>
                <a:gd name="GluePoint1000Y" fmla="*/ 894133 h 1849426"/>
                <a:gd name="GluePoint1001X" fmla="*/ 1093480 w 6386648"/>
                <a:gd name="GluePoint1001Y" fmla="*/ 888125 h 1849426"/>
                <a:gd name="GluePoint1002X" fmla="*/ 1111505 w 6386648"/>
                <a:gd name="GluePoint1002Y" fmla="*/ 906150 h 1849426"/>
                <a:gd name="GluePoint1003X" fmla="*/ 1093480 w 6386648"/>
                <a:gd name="GluePoint1003Y" fmla="*/ 924174 h 1849426"/>
                <a:gd name="GluePoint1004X" fmla="*/ 1075456 w 6386648"/>
                <a:gd name="GluePoint1004Y" fmla="*/ 906150 h 1849426"/>
                <a:gd name="GluePoint1005X" fmla="*/ 1093480 w 6386648"/>
                <a:gd name="GluePoint1005Y" fmla="*/ 888125 h 1849426"/>
                <a:gd name="GluePoint1006X" fmla="*/ 3707019 w 6386648"/>
                <a:gd name="GluePoint1006Y" fmla="*/ 882116 h 1849426"/>
                <a:gd name="GluePoint1007X" fmla="*/ 3725044 w 6386648"/>
                <a:gd name="GluePoint1007Y" fmla="*/ 900140 h 1849426"/>
                <a:gd name="GluePoint1008X" fmla="*/ 3707019 w 6386648"/>
                <a:gd name="GluePoint1008Y" fmla="*/ 918165 h 1849426"/>
                <a:gd name="GluePoint1009X" fmla="*/ 3688994 w 6386648"/>
                <a:gd name="GluePoint1009Y" fmla="*/ 900140 h 1849426"/>
                <a:gd name="GluePoint1010X" fmla="*/ 3707019 w 6386648"/>
                <a:gd name="GluePoint1010Y" fmla="*/ 882116 h 1849426"/>
                <a:gd name="GluePoint1011X" fmla="*/ 1742358 w 6386648"/>
                <a:gd name="GluePoint1011Y" fmla="*/ 882116 h 1849426"/>
                <a:gd name="GluePoint1012X" fmla="*/ 1760383 w 6386648"/>
                <a:gd name="GluePoint1012Y" fmla="*/ 900140 h 1849426"/>
                <a:gd name="GluePoint1013X" fmla="*/ 1742358 w 6386648"/>
                <a:gd name="GluePoint1013Y" fmla="*/ 918165 h 1849426"/>
                <a:gd name="GluePoint1014X" fmla="*/ 1724334 w 6386648"/>
                <a:gd name="GluePoint1014Y" fmla="*/ 900140 h 1849426"/>
                <a:gd name="GluePoint1015X" fmla="*/ 1742358 w 6386648"/>
                <a:gd name="GluePoint1015Y" fmla="*/ 882116 h 1849426"/>
                <a:gd name="GluePoint1016X" fmla="*/ 757024 w 6386648"/>
                <a:gd name="GluePoint1016Y" fmla="*/ 876108 h 1849426"/>
                <a:gd name="GluePoint1017X" fmla="*/ 775049 w 6386648"/>
                <a:gd name="GluePoint1017Y" fmla="*/ 894132 h 1849426"/>
                <a:gd name="GluePoint1018X" fmla="*/ 757024 w 6386648"/>
                <a:gd name="GluePoint1018Y" fmla="*/ 912157 h 1849426"/>
                <a:gd name="GluePoint1019X" fmla="*/ 739000 w 6386648"/>
                <a:gd name="GluePoint1019Y" fmla="*/ 894132 h 1849426"/>
                <a:gd name="GluePoint1020X" fmla="*/ 757024 w 6386648"/>
                <a:gd name="GluePoint1020Y" fmla="*/ 876108 h 1849426"/>
                <a:gd name="GluePoint1021X" fmla="*/ 6104265 w 6386648"/>
                <a:gd name="GluePoint1021Y" fmla="*/ 870100 h 1849426"/>
                <a:gd name="GluePoint1022X" fmla="*/ 6122290 w 6386648"/>
                <a:gd name="GluePoint1022Y" fmla="*/ 888124 h 1849426"/>
                <a:gd name="GluePoint1023X" fmla="*/ 6104265 w 6386648"/>
                <a:gd name="GluePoint1023Y" fmla="*/ 906149 h 1849426"/>
                <a:gd name="GluePoint1024X" fmla="*/ 6086241 w 6386648"/>
                <a:gd name="GluePoint1024Y" fmla="*/ 888124 h 1849426"/>
                <a:gd name="GluePoint1025X" fmla="*/ 6104265 w 6386648"/>
                <a:gd name="GluePoint1025Y" fmla="*/ 870100 h 1849426"/>
                <a:gd name="GluePoint1026X" fmla="*/ 474642 w 6386648"/>
                <a:gd name="GluePoint1026Y" fmla="*/ 870100 h 1849426"/>
                <a:gd name="GluePoint1027X" fmla="*/ 492667 w 6386648"/>
                <a:gd name="GluePoint1027Y" fmla="*/ 888124 h 1849426"/>
                <a:gd name="GluePoint1028X" fmla="*/ 474642 w 6386648"/>
                <a:gd name="GluePoint1028Y" fmla="*/ 906149 h 1849426"/>
                <a:gd name="GluePoint1029X" fmla="*/ 456618 w 6386648"/>
                <a:gd name="GluePoint1029Y" fmla="*/ 888124 h 1849426"/>
                <a:gd name="GluePoint1030X" fmla="*/ 474642 w 6386648"/>
                <a:gd name="GluePoint1030Y" fmla="*/ 870100 h 1849426"/>
                <a:gd name="GluePoint1031X" fmla="*/ 3568832 w 6386648"/>
                <a:gd name="GluePoint1031Y" fmla="*/ 864092 h 1849426"/>
                <a:gd name="GluePoint1032X" fmla="*/ 3586857 w 6386648"/>
                <a:gd name="GluePoint1032Y" fmla="*/ 882116 h 1849426"/>
                <a:gd name="GluePoint1033X" fmla="*/ 3568832 w 6386648"/>
                <a:gd name="GluePoint1033Y" fmla="*/ 900141 h 1849426"/>
                <a:gd name="GluePoint1034X" fmla="*/ 3550808 w 6386648"/>
                <a:gd name="GluePoint1034Y" fmla="*/ 882116 h 1849426"/>
                <a:gd name="GluePoint1035X" fmla="*/ 3568832 w 6386648"/>
                <a:gd name="GluePoint1035Y" fmla="*/ 864092 h 1849426"/>
                <a:gd name="GluePoint1036X" fmla="*/ 2980034 w 6386648"/>
                <a:gd name="GluePoint1036Y" fmla="*/ 864092 h 1849426"/>
                <a:gd name="GluePoint1037X" fmla="*/ 2998059 w 6386648"/>
                <a:gd name="GluePoint1037Y" fmla="*/ 882116 h 1849426"/>
                <a:gd name="GluePoint1038X" fmla="*/ 2980034 w 6386648"/>
                <a:gd name="GluePoint1038Y" fmla="*/ 900141 h 1849426"/>
                <a:gd name="GluePoint1039X" fmla="*/ 2962010 w 6386648"/>
                <a:gd name="GluePoint1039Y" fmla="*/ 882116 h 1849426"/>
                <a:gd name="GluePoint1040X" fmla="*/ 2980034 w 6386648"/>
                <a:gd name="GluePoint1040Y" fmla="*/ 864092 h 1849426"/>
                <a:gd name="GluePoint1041X" fmla="*/ 2012725 w 6386648"/>
                <a:gd name="GluePoint1041Y" fmla="*/ 864092 h 1849426"/>
                <a:gd name="GluePoint1042X" fmla="*/ 2030750 w 6386648"/>
                <a:gd name="GluePoint1042Y" fmla="*/ 882116 h 1849426"/>
                <a:gd name="GluePoint1043X" fmla="*/ 2012725 w 6386648"/>
                <a:gd name="GluePoint1043Y" fmla="*/ 900141 h 1849426"/>
                <a:gd name="GluePoint1044X" fmla="*/ 1994701 w 6386648"/>
                <a:gd name="GluePoint1044Y" fmla="*/ 882116 h 1849426"/>
                <a:gd name="GluePoint1045X" fmla="*/ 2012725 w 6386648"/>
                <a:gd name="GluePoint1045Y" fmla="*/ 864092 h 1849426"/>
                <a:gd name="GluePoint1046X" fmla="*/ 3857222 w 6386648"/>
                <a:gd name="GluePoint1046Y" fmla="*/ 858084 h 1849426"/>
                <a:gd name="GluePoint1047X" fmla="*/ 3875247 w 6386648"/>
                <a:gd name="GluePoint1047Y" fmla="*/ 876109 h 1849426"/>
                <a:gd name="GluePoint1048X" fmla="*/ 3857222 w 6386648"/>
                <a:gd name="GluePoint1048Y" fmla="*/ 894133 h 1849426"/>
                <a:gd name="GluePoint1049X" fmla="*/ 3839197 w 6386648"/>
                <a:gd name="GluePoint1049Y" fmla="*/ 876109 h 1849426"/>
                <a:gd name="GluePoint1050X" fmla="*/ 3857222 w 6386648"/>
                <a:gd name="GluePoint1050Y" fmla="*/ 858084 h 1849426"/>
                <a:gd name="GluePoint1051X" fmla="*/ 1387878 w 6386648"/>
                <a:gd name="GluePoint1051Y" fmla="*/ 858084 h 1849426"/>
                <a:gd name="GluePoint1052X" fmla="*/ 1405903 w 6386648"/>
                <a:gd name="GluePoint1052Y" fmla="*/ 876109 h 1849426"/>
                <a:gd name="GluePoint1053X" fmla="*/ 1387878 w 6386648"/>
                <a:gd name="GluePoint1053Y" fmla="*/ 894133 h 1849426"/>
                <a:gd name="GluePoint1054X" fmla="*/ 1369854 w 6386648"/>
                <a:gd name="GluePoint1054Y" fmla="*/ 876109 h 1849426"/>
                <a:gd name="GluePoint1055X" fmla="*/ 1387878 w 6386648"/>
                <a:gd name="GluePoint1055Y" fmla="*/ 858084 h 1849426"/>
                <a:gd name="GluePoint1056X" fmla="*/ 973317 w 6386648"/>
                <a:gd name="GluePoint1056Y" fmla="*/ 852076 h 1849426"/>
                <a:gd name="GluePoint1057X" fmla="*/ 991342 w 6386648"/>
                <a:gd name="GluePoint1057Y" fmla="*/ 870100 h 1849426"/>
                <a:gd name="GluePoint1058X" fmla="*/ 973317 w 6386648"/>
                <a:gd name="GluePoint1058Y" fmla="*/ 888125 h 1849426"/>
                <a:gd name="GluePoint1059X" fmla="*/ 955293 w 6386648"/>
                <a:gd name="GluePoint1059Y" fmla="*/ 870100 h 1849426"/>
                <a:gd name="GluePoint1060X" fmla="*/ 973317 w 6386648"/>
                <a:gd name="GluePoint1060Y" fmla="*/ 852076 h 1849426"/>
                <a:gd name="GluePoint1061X" fmla="*/ 228308 w 6386648"/>
                <a:gd name="GluePoint1061Y" fmla="*/ 852076 h 1849426"/>
                <a:gd name="GluePoint1062X" fmla="*/ 246333 w 6386648"/>
                <a:gd name="GluePoint1062Y" fmla="*/ 870100 h 1849426"/>
                <a:gd name="GluePoint1063X" fmla="*/ 228308 w 6386648"/>
                <a:gd name="GluePoint1063Y" fmla="*/ 888125 h 1849426"/>
                <a:gd name="GluePoint1064X" fmla="*/ 210284 w 6386648"/>
                <a:gd name="GluePoint1064Y" fmla="*/ 870100 h 1849426"/>
                <a:gd name="GluePoint1065X" fmla="*/ 228308 w 6386648"/>
                <a:gd name="GluePoint1065Y" fmla="*/ 852076 h 1849426"/>
                <a:gd name="GluePoint1066X" fmla="*/ 3196327 w 6386648"/>
                <a:gd name="GluePoint1066Y" fmla="*/ 846068 h 1849426"/>
                <a:gd name="GluePoint1067X" fmla="*/ 3214352 w 6386648"/>
                <a:gd name="GluePoint1067Y" fmla="*/ 864092 h 1849426"/>
                <a:gd name="GluePoint1068X" fmla="*/ 3196327 w 6386648"/>
                <a:gd name="GluePoint1068Y" fmla="*/ 882117 h 1849426"/>
                <a:gd name="GluePoint1069X" fmla="*/ 3178302 w 6386648"/>
                <a:gd name="GluePoint1069Y" fmla="*/ 864092 h 1849426"/>
                <a:gd name="GluePoint1070X" fmla="*/ 3196327 w 6386648"/>
                <a:gd name="GluePoint1070Y" fmla="*/ 846068 h 1849426"/>
                <a:gd name="GluePoint1071X" fmla="*/ 6218419 w 6386648"/>
                <a:gd name="GluePoint1071Y" fmla="*/ 840059 h 1849426"/>
                <a:gd name="GluePoint1072X" fmla="*/ 6236444 w 6386648"/>
                <a:gd name="GluePoint1072Y" fmla="*/ 858083 h 1849426"/>
                <a:gd name="GluePoint1073X" fmla="*/ 6218419 w 6386648"/>
                <a:gd name="GluePoint1073Y" fmla="*/ 876108 h 1849426"/>
                <a:gd name="GluePoint1074X" fmla="*/ 6200395 w 6386648"/>
                <a:gd name="GluePoint1074Y" fmla="*/ 858083 h 1849426"/>
                <a:gd name="GluePoint1075X" fmla="*/ 6218419 w 6386648"/>
                <a:gd name="GluePoint1075Y" fmla="*/ 840059 h 1849426"/>
                <a:gd name="GluePoint1076X" fmla="*/ 5978094 w 6386648"/>
                <a:gd name="GluePoint1076Y" fmla="*/ 834051 h 1849426"/>
                <a:gd name="GluePoint1077X" fmla="*/ 5996119 w 6386648"/>
                <a:gd name="GluePoint1077Y" fmla="*/ 852075 h 1849426"/>
                <a:gd name="GluePoint1078X" fmla="*/ 5978094 w 6386648"/>
                <a:gd name="GluePoint1078Y" fmla="*/ 870100 h 1849426"/>
                <a:gd name="GluePoint1079X" fmla="*/ 5960070 w 6386648"/>
                <a:gd name="GluePoint1079Y" fmla="*/ 852075 h 1849426"/>
                <a:gd name="GluePoint1080X" fmla="*/ 5978094 w 6386648"/>
                <a:gd name="GluePoint1080Y" fmla="*/ 834051 h 1849426"/>
                <a:gd name="GluePoint1081X" fmla="*/ 2198977 w 6386648"/>
                <a:gd name="GluePoint1081Y" fmla="*/ 834051 h 1849426"/>
                <a:gd name="GluePoint1082X" fmla="*/ 2217002 w 6386648"/>
                <a:gd name="GluePoint1082Y" fmla="*/ 852075 h 1849426"/>
                <a:gd name="GluePoint1083X" fmla="*/ 2198977 w 6386648"/>
                <a:gd name="GluePoint1083Y" fmla="*/ 870100 h 1849426"/>
                <a:gd name="GluePoint1084X" fmla="*/ 2180953 w 6386648"/>
                <a:gd name="GluePoint1084Y" fmla="*/ 852075 h 1849426"/>
                <a:gd name="GluePoint1085X" fmla="*/ 2198977 w 6386648"/>
                <a:gd name="GluePoint1085Y" fmla="*/ 834051 h 1849426"/>
                <a:gd name="GluePoint1086X" fmla="*/ 1622196 w 6386648"/>
                <a:gd name="GluePoint1086Y" fmla="*/ 834051 h 1849426"/>
                <a:gd name="GluePoint1087X" fmla="*/ 1640221 w 6386648"/>
                <a:gd name="GluePoint1087Y" fmla="*/ 852075 h 1849426"/>
                <a:gd name="GluePoint1088X" fmla="*/ 1622196 w 6386648"/>
                <a:gd name="GluePoint1088Y" fmla="*/ 870100 h 1849426"/>
                <a:gd name="GluePoint1089X" fmla="*/ 1604172 w 6386648"/>
                <a:gd name="GluePoint1089Y" fmla="*/ 852075 h 1849426"/>
                <a:gd name="GluePoint1090X" fmla="*/ 1622196 w 6386648"/>
                <a:gd name="GluePoint1090Y" fmla="*/ 834051 h 1849426"/>
                <a:gd name="GluePoint1091X" fmla="*/ 1201626 w 6386648"/>
                <a:gd name="GluePoint1091Y" fmla="*/ 834051 h 1849426"/>
                <a:gd name="GluePoint1092X" fmla="*/ 1219651 w 6386648"/>
                <a:gd name="GluePoint1092Y" fmla="*/ 852075 h 1849426"/>
                <a:gd name="GluePoint1093X" fmla="*/ 1201626 w 6386648"/>
                <a:gd name="GluePoint1093Y" fmla="*/ 870100 h 1849426"/>
                <a:gd name="GluePoint1094X" fmla="*/ 1183602 w 6386648"/>
                <a:gd name="GluePoint1094Y" fmla="*/ 852075 h 1849426"/>
                <a:gd name="GluePoint1095X" fmla="*/ 1201626 w 6386648"/>
                <a:gd name="GluePoint1095Y" fmla="*/ 834051 h 1849426"/>
                <a:gd name="GluePoint1096X" fmla="*/ 2469343 w 6386648"/>
                <a:gd name="GluePoint1096Y" fmla="*/ 828043 h 1849426"/>
                <a:gd name="GluePoint1097X" fmla="*/ 2487368 w 6386648"/>
                <a:gd name="GluePoint1097Y" fmla="*/ 846068 h 1849426"/>
                <a:gd name="GluePoint1098X" fmla="*/ 2469343 w 6386648"/>
                <a:gd name="GluePoint1098Y" fmla="*/ 864092 h 1849426"/>
                <a:gd name="GluePoint1099X" fmla="*/ 2451319 w 6386648"/>
                <a:gd name="GluePoint1099Y" fmla="*/ 846068 h 1849426"/>
                <a:gd name="GluePoint1100X" fmla="*/ 2469343 w 6386648"/>
                <a:gd name="GluePoint1100Y" fmla="*/ 828043 h 1849426"/>
                <a:gd name="GluePoint1101X" fmla="*/ 3448669 w 6386648"/>
                <a:gd name="GluePoint1101Y" fmla="*/ 822035 h 1849426"/>
                <a:gd name="GluePoint1102X" fmla="*/ 3466694 w 6386648"/>
                <a:gd name="GluePoint1102Y" fmla="*/ 840059 h 1849426"/>
                <a:gd name="GluePoint1103X" fmla="*/ 3448669 w 6386648"/>
                <a:gd name="GluePoint1103Y" fmla="*/ 858084 h 1849426"/>
                <a:gd name="GluePoint1104X" fmla="*/ 3430645 w 6386648"/>
                <a:gd name="GluePoint1104Y" fmla="*/ 840059 h 1849426"/>
                <a:gd name="GluePoint1105X" fmla="*/ 3448669 w 6386648"/>
                <a:gd name="GluePoint1105Y" fmla="*/ 822035 h 1849426"/>
                <a:gd name="GluePoint1106X" fmla="*/ 1874537 w 6386648"/>
                <a:gd name="GluePoint1106Y" fmla="*/ 822035 h 1849426"/>
                <a:gd name="GluePoint1107X" fmla="*/ 1892562 w 6386648"/>
                <a:gd name="GluePoint1107Y" fmla="*/ 840059 h 1849426"/>
                <a:gd name="GluePoint1108X" fmla="*/ 1874537 w 6386648"/>
                <a:gd name="GluePoint1108Y" fmla="*/ 858084 h 1849426"/>
                <a:gd name="GluePoint1109X" fmla="*/ 1856513 w 6386648"/>
                <a:gd name="GluePoint1109Y" fmla="*/ 840059 h 1849426"/>
                <a:gd name="GluePoint1110X" fmla="*/ 1874537 w 6386648"/>
                <a:gd name="GluePoint1110Y" fmla="*/ 822035 h 1849426"/>
                <a:gd name="GluePoint1111X" fmla="*/ 2823823 w 6386648"/>
                <a:gd name="GluePoint1111Y" fmla="*/ 816027 h 1849426"/>
                <a:gd name="GluePoint1112X" fmla="*/ 2841848 w 6386648"/>
                <a:gd name="GluePoint1112Y" fmla="*/ 834051 h 1849426"/>
                <a:gd name="GluePoint1113X" fmla="*/ 2823823 w 6386648"/>
                <a:gd name="GluePoint1113Y" fmla="*/ 852076 h 1849426"/>
                <a:gd name="GluePoint1114X" fmla="*/ 2805799 w 6386648"/>
                <a:gd name="GluePoint1114Y" fmla="*/ 834051 h 1849426"/>
                <a:gd name="GluePoint1115X" fmla="*/ 2823823 w 6386648"/>
                <a:gd name="GluePoint1115Y" fmla="*/ 816027 h 1849426"/>
                <a:gd name="GluePoint1116X" fmla="*/ 2595514 w 6386648"/>
                <a:gd name="GluePoint1116Y" fmla="*/ 816027 h 1849426"/>
                <a:gd name="GluePoint1117X" fmla="*/ 2613539 w 6386648"/>
                <a:gd name="GluePoint1117Y" fmla="*/ 834051 h 1849426"/>
                <a:gd name="GluePoint1118X" fmla="*/ 2595514 w 6386648"/>
                <a:gd name="GluePoint1118Y" fmla="*/ 852076 h 1849426"/>
                <a:gd name="GluePoint1119X" fmla="*/ 2577489 w 6386648"/>
                <a:gd name="GluePoint1119Y" fmla="*/ 834051 h 1849426"/>
                <a:gd name="GluePoint1120X" fmla="*/ 2595514 w 6386648"/>
                <a:gd name="GluePoint1120Y" fmla="*/ 816027 h 1849426"/>
                <a:gd name="GluePoint1121X" fmla="*/ 2307124 w 6386648"/>
                <a:gd name="GluePoint1121Y" fmla="*/ 816027 h 1849426"/>
                <a:gd name="GluePoint1122X" fmla="*/ 2325148 w 6386648"/>
                <a:gd name="GluePoint1122Y" fmla="*/ 834051 h 1849426"/>
                <a:gd name="GluePoint1123X" fmla="*/ 2307124 w 6386648"/>
                <a:gd name="GluePoint1123Y" fmla="*/ 852076 h 1849426"/>
                <a:gd name="GluePoint1124X" fmla="*/ 2289099 w 6386648"/>
                <a:gd name="GluePoint1124Y" fmla="*/ 834051 h 1849426"/>
                <a:gd name="GluePoint1125X" fmla="*/ 2307124 w 6386648"/>
                <a:gd name="GluePoint1125Y" fmla="*/ 816027 h 1849426"/>
                <a:gd name="GluePoint1126X" fmla="*/ 606821 w 6386648"/>
                <a:gd name="GluePoint1126Y" fmla="*/ 816027 h 1849426"/>
                <a:gd name="GluePoint1127X" fmla="*/ 624846 w 6386648"/>
                <a:gd name="GluePoint1127Y" fmla="*/ 834051 h 1849426"/>
                <a:gd name="GluePoint1128X" fmla="*/ 606821 w 6386648"/>
                <a:gd name="GluePoint1128Y" fmla="*/ 852076 h 1849426"/>
                <a:gd name="GluePoint1129X" fmla="*/ 588797 w 6386648"/>
                <a:gd name="GluePoint1129Y" fmla="*/ 834051 h 1849426"/>
                <a:gd name="GluePoint1130X" fmla="*/ 606821 w 6386648"/>
                <a:gd name="GluePoint1130Y" fmla="*/ 816027 h 1849426"/>
                <a:gd name="GluePoint1131X" fmla="*/ 3292457 w 6386648"/>
                <a:gd name="GluePoint1131Y" fmla="*/ 791994 h 1849426"/>
                <a:gd name="GluePoint1132X" fmla="*/ 3310482 w 6386648"/>
                <a:gd name="GluePoint1132Y" fmla="*/ 810018 h 1849426"/>
                <a:gd name="GluePoint1133X" fmla="*/ 3292457 w 6386648"/>
                <a:gd name="GluePoint1133Y" fmla="*/ 828043 h 1849426"/>
                <a:gd name="GluePoint1134X" fmla="*/ 3274433 w 6386648"/>
                <a:gd name="GluePoint1134Y" fmla="*/ 810018 h 1849426"/>
                <a:gd name="GluePoint1135X" fmla="*/ 3292457 w 6386648"/>
                <a:gd name="GluePoint1135Y" fmla="*/ 791994 h 1849426"/>
                <a:gd name="GluePoint1136X" fmla="*/ 859163 w 6386648"/>
                <a:gd name="GluePoint1136Y" fmla="*/ 791994 h 1849426"/>
                <a:gd name="GluePoint1137X" fmla="*/ 877188 w 6386648"/>
                <a:gd name="GluePoint1137Y" fmla="*/ 810018 h 1849426"/>
                <a:gd name="GluePoint1138X" fmla="*/ 859163 w 6386648"/>
                <a:gd name="GluePoint1138Y" fmla="*/ 828043 h 1849426"/>
                <a:gd name="GluePoint1139X" fmla="*/ 841139 w 6386648"/>
                <a:gd name="GluePoint1139Y" fmla="*/ 810018 h 1849426"/>
                <a:gd name="GluePoint1140X" fmla="*/ 859163 w 6386648"/>
                <a:gd name="GluePoint1140Y" fmla="*/ 791994 h 1849426"/>
                <a:gd name="GluePoint1141X" fmla="*/ 1297756 w 6386648"/>
                <a:gd name="GluePoint1141Y" fmla="*/ 785986 h 1849426"/>
                <a:gd name="GluePoint1142X" fmla="*/ 1315781 w 6386648"/>
                <a:gd name="GluePoint1142Y" fmla="*/ 804010 h 1849426"/>
                <a:gd name="GluePoint1143X" fmla="*/ 1297756 w 6386648"/>
                <a:gd name="GluePoint1143Y" fmla="*/ 822035 h 1849426"/>
                <a:gd name="GluePoint1144X" fmla="*/ 1279732 w 6386648"/>
                <a:gd name="GluePoint1144Y" fmla="*/ 804010 h 1849426"/>
                <a:gd name="GluePoint1145X" fmla="*/ 1297756 w 6386648"/>
                <a:gd name="GluePoint1145Y" fmla="*/ 785986 h 1849426"/>
                <a:gd name="GluePoint1146X" fmla="*/ 324438 w 6386648"/>
                <a:gd name="GluePoint1146Y" fmla="*/ 785986 h 1849426"/>
                <a:gd name="GluePoint1147X" fmla="*/ 342463 w 6386648"/>
                <a:gd name="GluePoint1147Y" fmla="*/ 804010 h 1849426"/>
                <a:gd name="GluePoint1148X" fmla="*/ 324438 w 6386648"/>
                <a:gd name="GluePoint1148Y" fmla="*/ 822035 h 1849426"/>
                <a:gd name="GluePoint1149X" fmla="*/ 306414 w 6386648"/>
                <a:gd name="GluePoint1149Y" fmla="*/ 804010 h 1849426"/>
                <a:gd name="GluePoint1150X" fmla="*/ 324438 w 6386648"/>
                <a:gd name="GluePoint1150Y" fmla="*/ 785986 h 1849426"/>
                <a:gd name="GluePoint1151X" fmla="*/ 3755084 w 6386648"/>
                <a:gd name="GluePoint1151Y" fmla="*/ 779978 h 1849426"/>
                <a:gd name="GluePoint1152X" fmla="*/ 3773109 w 6386648"/>
                <a:gd name="GluePoint1152Y" fmla="*/ 798002 h 1849426"/>
                <a:gd name="GluePoint1153X" fmla="*/ 3755084 w 6386648"/>
                <a:gd name="GluePoint1153Y" fmla="*/ 816027 h 1849426"/>
                <a:gd name="GluePoint1154X" fmla="*/ 3737060 w 6386648"/>
                <a:gd name="GluePoint1154Y" fmla="*/ 798002 h 1849426"/>
                <a:gd name="GluePoint1155X" fmla="*/ 3755084 w 6386648"/>
                <a:gd name="GluePoint1155Y" fmla="*/ 779978 h 1849426"/>
                <a:gd name="GluePoint1156X" fmla="*/ 1496026 w 6386648"/>
                <a:gd name="GluePoint1156Y" fmla="*/ 779978 h 1849426"/>
                <a:gd name="GluePoint1157X" fmla="*/ 1514050 w 6386648"/>
                <a:gd name="GluePoint1157Y" fmla="*/ 798002 h 1849426"/>
                <a:gd name="GluePoint1158X" fmla="*/ 1496026 w 6386648"/>
                <a:gd name="GluePoint1158Y" fmla="*/ 816027 h 1849426"/>
                <a:gd name="GluePoint1159X" fmla="*/ 1478001 w 6386648"/>
                <a:gd name="GluePoint1159Y" fmla="*/ 798002 h 1849426"/>
                <a:gd name="GluePoint1160X" fmla="*/ 1496026 w 6386648"/>
                <a:gd name="GluePoint1160Y" fmla="*/ 779978 h 1849426"/>
                <a:gd name="GluePoint1161X" fmla="*/ 3622905 w 6386648"/>
                <a:gd name="GluePoint1161Y" fmla="*/ 767962 h 1849426"/>
                <a:gd name="GluePoint1162X" fmla="*/ 3640930 w 6386648"/>
                <a:gd name="GluePoint1162Y" fmla="*/ 785987 h 1849426"/>
                <a:gd name="GluePoint1163X" fmla="*/ 3622905 w 6386648"/>
                <a:gd name="GluePoint1163Y" fmla="*/ 804011 h 1849426"/>
                <a:gd name="GluePoint1164X" fmla="*/ 3604881 w 6386648"/>
                <a:gd name="GluePoint1164Y" fmla="*/ 785987 h 1849426"/>
                <a:gd name="GluePoint1165X" fmla="*/ 3622905 w 6386648"/>
                <a:gd name="GluePoint1165Y" fmla="*/ 767962 h 1849426"/>
                <a:gd name="GluePoint1166X" fmla="*/ 3112213 w 6386648"/>
                <a:gd name="GluePoint1166Y" fmla="*/ 767962 h 1849426"/>
                <a:gd name="GluePoint1167X" fmla="*/ 3130238 w 6386648"/>
                <a:gd name="GluePoint1167Y" fmla="*/ 785987 h 1849426"/>
                <a:gd name="GluePoint1168X" fmla="*/ 3112213 w 6386648"/>
                <a:gd name="GluePoint1168Y" fmla="*/ 804011 h 1849426"/>
                <a:gd name="GluePoint1169X" fmla="*/ 3094189 w 6386648"/>
                <a:gd name="GluePoint1169Y" fmla="*/ 785987 h 1849426"/>
                <a:gd name="GluePoint1170X" fmla="*/ 3112213 w 6386648"/>
                <a:gd name="GluePoint1170Y" fmla="*/ 767962 h 1849426"/>
                <a:gd name="GluePoint1171X" fmla="*/ 714968 w 6386648"/>
                <a:gd name="GluePoint1171Y" fmla="*/ 767962 h 1849426"/>
                <a:gd name="GluePoint1172X" fmla="*/ 732992 w 6386648"/>
                <a:gd name="GluePoint1172Y" fmla="*/ 785987 h 1849426"/>
                <a:gd name="GluePoint1173X" fmla="*/ 714968 w 6386648"/>
                <a:gd name="GluePoint1173Y" fmla="*/ 804011 h 1849426"/>
                <a:gd name="GluePoint1174X" fmla="*/ 696943 w 6386648"/>
                <a:gd name="GluePoint1174Y" fmla="*/ 785987 h 1849426"/>
                <a:gd name="GluePoint1175X" fmla="*/ 714968 w 6386648"/>
                <a:gd name="GluePoint1175Y" fmla="*/ 767962 h 1849426"/>
                <a:gd name="GluePoint1176X" fmla="*/ 2986042 w 6386648"/>
                <a:gd name="GluePoint1176Y" fmla="*/ 761954 h 1849426"/>
                <a:gd name="GluePoint1177X" fmla="*/ 3004067 w 6386648"/>
                <a:gd name="GluePoint1177Y" fmla="*/ 779978 h 1849426"/>
                <a:gd name="GluePoint1178X" fmla="*/ 2986042 w 6386648"/>
                <a:gd name="GluePoint1178Y" fmla="*/ 798003 h 1849426"/>
                <a:gd name="GluePoint1179X" fmla="*/ 2968017 w 6386648"/>
                <a:gd name="GluePoint1179Y" fmla="*/ 779978 h 1849426"/>
                <a:gd name="GluePoint1180X" fmla="*/ 2986042 w 6386648"/>
                <a:gd name="GluePoint1180Y" fmla="*/ 761954 h 1849426"/>
                <a:gd name="GluePoint1181X" fmla="*/ 1736351 w 6386648"/>
                <a:gd name="GluePoint1181Y" fmla="*/ 761954 h 1849426"/>
                <a:gd name="GluePoint1182X" fmla="*/ 1754375 w 6386648"/>
                <a:gd name="GluePoint1182Y" fmla="*/ 779978 h 1849426"/>
                <a:gd name="GluePoint1183X" fmla="*/ 1736351 w 6386648"/>
                <a:gd name="GluePoint1183Y" fmla="*/ 798003 h 1849426"/>
                <a:gd name="GluePoint1184X" fmla="*/ 1718326 w 6386648"/>
                <a:gd name="GluePoint1184Y" fmla="*/ 779978 h 1849426"/>
                <a:gd name="GluePoint1185X" fmla="*/ 1736351 w 6386648"/>
                <a:gd name="GluePoint1185Y" fmla="*/ 761954 h 1849426"/>
                <a:gd name="GluePoint1186X" fmla="*/ 5863939 w 6386648"/>
                <a:gd name="GluePoint1186Y" fmla="*/ 755946 h 1849426"/>
                <a:gd name="GluePoint1187X" fmla="*/ 5881964 w 6386648"/>
                <a:gd name="GluePoint1187Y" fmla="*/ 773970 h 1849426"/>
                <a:gd name="GluePoint1188X" fmla="*/ 5863939 w 6386648"/>
                <a:gd name="GluePoint1188Y" fmla="*/ 791995 h 1849426"/>
                <a:gd name="GluePoint1189X" fmla="*/ 5845915 w 6386648"/>
                <a:gd name="GluePoint1189Y" fmla="*/ 773970 h 1849426"/>
                <a:gd name="GluePoint1190X" fmla="*/ 5863939 w 6386648"/>
                <a:gd name="GluePoint1190Y" fmla="*/ 755946 h 1849426"/>
                <a:gd name="GluePoint1191X" fmla="*/ 2685636 w 6386648"/>
                <a:gd name="GluePoint1191Y" fmla="*/ 755946 h 1849426"/>
                <a:gd name="GluePoint1192X" fmla="*/ 2703661 w 6386648"/>
                <a:gd name="GluePoint1192Y" fmla="*/ 773970 h 1849426"/>
                <a:gd name="GluePoint1193X" fmla="*/ 2685636 w 6386648"/>
                <a:gd name="GluePoint1193Y" fmla="*/ 791995 h 1849426"/>
                <a:gd name="GluePoint1194X" fmla="*/ 2667611 w 6386648"/>
                <a:gd name="GluePoint1194Y" fmla="*/ 773970 h 1849426"/>
                <a:gd name="GluePoint1195X" fmla="*/ 2685636 w 6386648"/>
                <a:gd name="GluePoint1195Y" fmla="*/ 755946 h 1849426"/>
                <a:gd name="GluePoint1196X" fmla="*/ 1069447 w 6386648"/>
                <a:gd name="GluePoint1196Y" fmla="*/ 755946 h 1849426"/>
                <a:gd name="GluePoint1197X" fmla="*/ 1087472 w 6386648"/>
                <a:gd name="GluePoint1197Y" fmla="*/ 773970 h 1849426"/>
                <a:gd name="GluePoint1198X" fmla="*/ 1069447 w 6386648"/>
                <a:gd name="GluePoint1198Y" fmla="*/ 791995 h 1849426"/>
                <a:gd name="GluePoint1199X" fmla="*/ 1051423 w 6386648"/>
                <a:gd name="GluePoint1199Y" fmla="*/ 773970 h 1849426"/>
                <a:gd name="GluePoint1200X" fmla="*/ 1069447 w 6386648"/>
                <a:gd name="GluePoint1200Y" fmla="*/ 755946 h 1849426"/>
                <a:gd name="GluePoint1201X" fmla="*/ 3935328 w 6386648"/>
                <a:gd name="GluePoint1201Y" fmla="*/ 749937 h 1849426"/>
                <a:gd name="GluePoint1202X" fmla="*/ 3953353 w 6386648"/>
                <a:gd name="GluePoint1202Y" fmla="*/ 767961 h 1849426"/>
                <a:gd name="GluePoint1203X" fmla="*/ 3935328 w 6386648"/>
                <a:gd name="GluePoint1203Y" fmla="*/ 785986 h 1849426"/>
                <a:gd name="GluePoint1204X" fmla="*/ 3917304 w 6386648"/>
                <a:gd name="GluePoint1204Y" fmla="*/ 767961 h 1849426"/>
                <a:gd name="GluePoint1205X" fmla="*/ 3935328 w 6386648"/>
                <a:gd name="GluePoint1205Y" fmla="*/ 749937 h 1849426"/>
                <a:gd name="GluePoint1206X" fmla="*/ 2114863 w 6386648"/>
                <a:gd name="GluePoint1206Y" fmla="*/ 749937 h 1849426"/>
                <a:gd name="GluePoint1207X" fmla="*/ 2132888 w 6386648"/>
                <a:gd name="GluePoint1207Y" fmla="*/ 767961 h 1849426"/>
                <a:gd name="GluePoint1208X" fmla="*/ 2114863 w 6386648"/>
                <a:gd name="GluePoint1208Y" fmla="*/ 785986 h 1849426"/>
                <a:gd name="GluePoint1209X" fmla="*/ 2096839 w 6386648"/>
                <a:gd name="GluePoint1209Y" fmla="*/ 767961 h 1849426"/>
                <a:gd name="GluePoint1210X" fmla="*/ 2114863 w 6386648"/>
                <a:gd name="GluePoint1210Y" fmla="*/ 749937 h 1849426"/>
                <a:gd name="GluePoint1211X" fmla="*/ 2006717 w 6386648"/>
                <a:gd name="GluePoint1211Y" fmla="*/ 749937 h 1849426"/>
                <a:gd name="GluePoint1212X" fmla="*/ 2024741 w 6386648"/>
                <a:gd name="GluePoint1212Y" fmla="*/ 767961 h 1849426"/>
                <a:gd name="GluePoint1213X" fmla="*/ 2006717 w 6386648"/>
                <a:gd name="GluePoint1213Y" fmla="*/ 785986 h 1849426"/>
                <a:gd name="GluePoint1214X" fmla="*/ 1988692 w 6386648"/>
                <a:gd name="GluePoint1214Y" fmla="*/ 767961 h 1849426"/>
                <a:gd name="GluePoint1215X" fmla="*/ 2006717 w 6386648"/>
                <a:gd name="GluePoint1215Y" fmla="*/ 749937 h 1849426"/>
                <a:gd name="GluePoint1216X" fmla="*/ 6116281 w 6386648"/>
                <a:gd name="GluePoint1216Y" fmla="*/ 737921 h 1849426"/>
                <a:gd name="GluePoint1217X" fmla="*/ 6134306 w 6386648"/>
                <a:gd name="GluePoint1217Y" fmla="*/ 755946 h 1849426"/>
                <a:gd name="GluePoint1218X" fmla="*/ 6116281 w 6386648"/>
                <a:gd name="GluePoint1218Y" fmla="*/ 773970 h 1849426"/>
                <a:gd name="GluePoint1219X" fmla="*/ 6098257 w 6386648"/>
                <a:gd name="GluePoint1219Y" fmla="*/ 755946 h 1849426"/>
                <a:gd name="GluePoint1220X" fmla="*/ 6116281 w 6386648"/>
                <a:gd name="GluePoint1220Y" fmla="*/ 737921 h 1849426"/>
                <a:gd name="GluePoint1221X" fmla="*/ 2397246 w 6386648"/>
                <a:gd name="GluePoint1221Y" fmla="*/ 737921 h 1849426"/>
                <a:gd name="GluePoint1222X" fmla="*/ 2415270 w 6386648"/>
                <a:gd name="GluePoint1222Y" fmla="*/ 755946 h 1849426"/>
                <a:gd name="GluePoint1223X" fmla="*/ 2397246 w 6386648"/>
                <a:gd name="GluePoint1223Y" fmla="*/ 773970 h 1849426"/>
                <a:gd name="GluePoint1224X" fmla="*/ 2379221 w 6386648"/>
                <a:gd name="GluePoint1224Y" fmla="*/ 755946 h 1849426"/>
                <a:gd name="GluePoint1225X" fmla="*/ 2397246 w 6386648"/>
                <a:gd name="GluePoint1225Y" fmla="*/ 737921 h 1849426"/>
                <a:gd name="GluePoint1226X" fmla="*/ 522707 w 6386648"/>
                <a:gd name="GluePoint1226Y" fmla="*/ 731913 h 1849426"/>
                <a:gd name="GluePoint1227X" fmla="*/ 540732 w 6386648"/>
                <a:gd name="GluePoint1227Y" fmla="*/ 749937 h 1849426"/>
                <a:gd name="GluePoint1228X" fmla="*/ 522707 w 6386648"/>
                <a:gd name="GluePoint1228Y" fmla="*/ 767962 h 1849426"/>
                <a:gd name="GluePoint1229X" fmla="*/ 504683 w 6386648"/>
                <a:gd name="GluePoint1229Y" fmla="*/ 749937 h 1849426"/>
                <a:gd name="GluePoint1230X" fmla="*/ 522707 w 6386648"/>
                <a:gd name="GluePoint1230Y" fmla="*/ 731913 h 1849426"/>
                <a:gd name="GluePoint1231X" fmla="*/ 414561 w 6386648"/>
                <a:gd name="GluePoint1231Y" fmla="*/ 731913 h 1849426"/>
                <a:gd name="GluePoint1232X" fmla="*/ 432586 w 6386648"/>
                <a:gd name="GluePoint1232Y" fmla="*/ 749937 h 1849426"/>
                <a:gd name="GluePoint1233X" fmla="*/ 414561 w 6386648"/>
                <a:gd name="GluePoint1233Y" fmla="*/ 767962 h 1849426"/>
                <a:gd name="GluePoint1234X" fmla="*/ 396537 w 6386648"/>
                <a:gd name="GluePoint1234Y" fmla="*/ 749937 h 1849426"/>
                <a:gd name="GluePoint1235X" fmla="*/ 414561 w 6386648"/>
                <a:gd name="GluePoint1235Y" fmla="*/ 731913 h 1849426"/>
                <a:gd name="GluePoint1236X" fmla="*/ 6236444 w 6386648"/>
                <a:gd name="GluePoint1236Y" fmla="*/ 725905 h 1849426"/>
                <a:gd name="GluePoint1237X" fmla="*/ 6254469 w 6386648"/>
                <a:gd name="GluePoint1237Y" fmla="*/ 743929 h 1849426"/>
                <a:gd name="GluePoint1238X" fmla="*/ 6236444 w 6386648"/>
                <a:gd name="GluePoint1238Y" fmla="*/ 761954 h 1849426"/>
                <a:gd name="GluePoint1239X" fmla="*/ 6218420 w 6386648"/>
                <a:gd name="GluePoint1239Y" fmla="*/ 743929 h 1849426"/>
                <a:gd name="GluePoint1240X" fmla="*/ 6236444 w 6386648"/>
                <a:gd name="GluePoint1240Y" fmla="*/ 725905 h 1849426"/>
                <a:gd name="GluePoint1241X" fmla="*/ 961301 w 6386648"/>
                <a:gd name="GluePoint1241Y" fmla="*/ 725905 h 1849426"/>
                <a:gd name="GluePoint1242X" fmla="*/ 979326 w 6386648"/>
                <a:gd name="GluePoint1242Y" fmla="*/ 743929 h 1849426"/>
                <a:gd name="GluePoint1243X" fmla="*/ 961301 w 6386648"/>
                <a:gd name="GluePoint1243Y" fmla="*/ 761954 h 1849426"/>
                <a:gd name="GluePoint1244X" fmla="*/ 943277 w 6386648"/>
                <a:gd name="GluePoint1244Y" fmla="*/ 743929 h 1849426"/>
                <a:gd name="GluePoint1245X" fmla="*/ 961301 w 6386648"/>
                <a:gd name="GluePoint1245Y" fmla="*/ 725905 h 1849426"/>
                <a:gd name="GluePoint1246X" fmla="*/ 3400604 w 6386648"/>
                <a:gd name="GluePoint1246Y" fmla="*/ 719897 h 1849426"/>
                <a:gd name="GluePoint1247X" fmla="*/ 3418629 w 6386648"/>
                <a:gd name="GluePoint1247Y" fmla="*/ 737921 h 1849426"/>
                <a:gd name="GluePoint1248X" fmla="*/ 3400604 w 6386648"/>
                <a:gd name="GluePoint1248Y" fmla="*/ 755946 h 1849426"/>
                <a:gd name="GluePoint1249X" fmla="*/ 3382580 w 6386648"/>
                <a:gd name="GluePoint1249Y" fmla="*/ 737921 h 1849426"/>
                <a:gd name="GluePoint1250X" fmla="*/ 3400604 w 6386648"/>
                <a:gd name="GluePoint1250Y" fmla="*/ 719897 h 1849426"/>
                <a:gd name="GluePoint1251X" fmla="*/ 6002126 w 6386648"/>
                <a:gd name="GluePoint1251Y" fmla="*/ 713889 h 1849426"/>
                <a:gd name="GluePoint1252X" fmla="*/ 6020151 w 6386648"/>
                <a:gd name="GluePoint1252Y" fmla="*/ 731913 h 1849426"/>
                <a:gd name="GluePoint1253X" fmla="*/ 6002126 w 6386648"/>
                <a:gd name="GluePoint1253Y" fmla="*/ 749938 h 1849426"/>
                <a:gd name="GluePoint1254X" fmla="*/ 5984102 w 6386648"/>
                <a:gd name="GluePoint1254Y" fmla="*/ 731913 h 1849426"/>
                <a:gd name="GluePoint1255X" fmla="*/ 6002126 w 6386648"/>
                <a:gd name="GluePoint1255Y" fmla="*/ 713889 h 1849426"/>
                <a:gd name="GluePoint1256X" fmla="*/ 1610179 w 6386648"/>
                <a:gd name="GluePoint1256Y" fmla="*/ 713889 h 1849426"/>
                <a:gd name="GluePoint1257X" fmla="*/ 1628204 w 6386648"/>
                <a:gd name="GluePoint1257Y" fmla="*/ 731913 h 1849426"/>
                <a:gd name="GluePoint1258X" fmla="*/ 1610179 w 6386648"/>
                <a:gd name="GluePoint1258Y" fmla="*/ 749938 h 1849426"/>
                <a:gd name="GluePoint1259X" fmla="*/ 1592155 w 6386648"/>
                <a:gd name="GluePoint1259Y" fmla="*/ 731913 h 1849426"/>
                <a:gd name="GluePoint1260X" fmla="*/ 1610179 w 6386648"/>
                <a:gd name="GluePoint1260Y" fmla="*/ 713889 h 1849426"/>
                <a:gd name="GluePoint1261X" fmla="*/ 3520767 w 6386648"/>
                <a:gd name="GluePoint1261Y" fmla="*/ 707881 h 1849426"/>
                <a:gd name="GluePoint1262X" fmla="*/ 3538792 w 6386648"/>
                <a:gd name="GluePoint1262Y" fmla="*/ 725906 h 1849426"/>
                <a:gd name="GluePoint1263X" fmla="*/ 3520767 w 6386648"/>
                <a:gd name="GluePoint1263Y" fmla="*/ 743930 h 1849426"/>
                <a:gd name="GluePoint1264X" fmla="*/ 3502743 w 6386648"/>
                <a:gd name="GluePoint1264Y" fmla="*/ 725906 h 1849426"/>
                <a:gd name="GluePoint1265X" fmla="*/ 3520767 w 6386648"/>
                <a:gd name="GluePoint1265Y" fmla="*/ 707881 h 1849426"/>
                <a:gd name="GluePoint1266X" fmla="*/ 2895920 w 6386648"/>
                <a:gd name="GluePoint1266Y" fmla="*/ 701872 h 1849426"/>
                <a:gd name="GluePoint1267X" fmla="*/ 2913945 w 6386648"/>
                <a:gd name="GluePoint1267Y" fmla="*/ 719896 h 1849426"/>
                <a:gd name="GluePoint1268X" fmla="*/ 2895920 w 6386648"/>
                <a:gd name="GluePoint1268Y" fmla="*/ 737921 h 1849426"/>
                <a:gd name="GluePoint1269X" fmla="*/ 2877895 w 6386648"/>
                <a:gd name="GluePoint1269Y" fmla="*/ 719896 h 1849426"/>
                <a:gd name="GluePoint1270X" fmla="*/ 2895920 w 6386648"/>
                <a:gd name="GluePoint1270Y" fmla="*/ 701872 h 1849426"/>
                <a:gd name="GluePoint1271X" fmla="*/ 2547449 w 6386648"/>
                <a:gd name="GluePoint1271Y" fmla="*/ 701872 h 1849426"/>
                <a:gd name="GluePoint1272X" fmla="*/ 2565474 w 6386648"/>
                <a:gd name="GluePoint1272Y" fmla="*/ 719896 h 1849426"/>
                <a:gd name="GluePoint1273X" fmla="*/ 2547449 w 6386648"/>
                <a:gd name="GluePoint1273Y" fmla="*/ 737921 h 1849426"/>
                <a:gd name="GluePoint1274X" fmla="*/ 2529425 w 6386648"/>
                <a:gd name="GluePoint1274Y" fmla="*/ 719896 h 1849426"/>
                <a:gd name="GluePoint1275X" fmla="*/ 2547449 w 6386648"/>
                <a:gd name="GluePoint1275Y" fmla="*/ 701872 h 1849426"/>
                <a:gd name="GluePoint1276X" fmla="*/ 2241034 w 6386648"/>
                <a:gd name="GluePoint1276Y" fmla="*/ 701872 h 1849426"/>
                <a:gd name="GluePoint1277X" fmla="*/ 2259059 w 6386648"/>
                <a:gd name="GluePoint1277Y" fmla="*/ 719896 h 1849426"/>
                <a:gd name="GluePoint1278X" fmla="*/ 2241034 w 6386648"/>
                <a:gd name="GluePoint1278Y" fmla="*/ 737921 h 1849426"/>
                <a:gd name="GluePoint1279X" fmla="*/ 2223010 w 6386648"/>
                <a:gd name="GluePoint1279Y" fmla="*/ 719896 h 1849426"/>
                <a:gd name="GluePoint1280X" fmla="*/ 2241034 w 6386648"/>
                <a:gd name="GluePoint1280Y" fmla="*/ 701872 h 1849426"/>
                <a:gd name="GluePoint1281X" fmla="*/ 1411911 w 6386648"/>
                <a:gd name="GluePoint1281Y" fmla="*/ 701872 h 1849426"/>
                <a:gd name="GluePoint1282X" fmla="*/ 1429936 w 6386648"/>
                <a:gd name="GluePoint1282Y" fmla="*/ 719896 h 1849426"/>
                <a:gd name="GluePoint1283X" fmla="*/ 1411911 w 6386648"/>
                <a:gd name="GluePoint1283Y" fmla="*/ 737921 h 1849426"/>
                <a:gd name="GluePoint1284X" fmla="*/ 1393887 w 6386648"/>
                <a:gd name="GluePoint1284Y" fmla="*/ 719896 h 1849426"/>
                <a:gd name="GluePoint1285X" fmla="*/ 1411911 w 6386648"/>
                <a:gd name="GluePoint1285Y" fmla="*/ 701872 h 1849426"/>
                <a:gd name="GluePoint1286X" fmla="*/ 1165578 w 6386648"/>
                <a:gd name="GluePoint1286Y" fmla="*/ 701872 h 1849426"/>
                <a:gd name="GluePoint1287X" fmla="*/ 1183602 w 6386648"/>
                <a:gd name="GluePoint1287Y" fmla="*/ 719896 h 1849426"/>
                <a:gd name="GluePoint1288X" fmla="*/ 1165578 w 6386648"/>
                <a:gd name="GluePoint1288Y" fmla="*/ 737921 h 1849426"/>
                <a:gd name="GluePoint1289X" fmla="*/ 1147553 w 6386648"/>
                <a:gd name="GluePoint1289Y" fmla="*/ 719896 h 1849426"/>
                <a:gd name="GluePoint1290X" fmla="*/ 1165578 w 6386648"/>
                <a:gd name="GluePoint1290Y" fmla="*/ 701872 h 1849426"/>
                <a:gd name="GluePoint1291X" fmla="*/ 168227 w 6386648"/>
                <a:gd name="GluePoint1291Y" fmla="*/ 701872 h 1849426"/>
                <a:gd name="GluePoint1292X" fmla="*/ 186252 w 6386648"/>
                <a:gd name="GluePoint1292Y" fmla="*/ 719896 h 1849426"/>
                <a:gd name="GluePoint1293X" fmla="*/ 168227 w 6386648"/>
                <a:gd name="GluePoint1293Y" fmla="*/ 737921 h 1849426"/>
                <a:gd name="GluePoint1294X" fmla="*/ 150203 w 6386648"/>
                <a:gd name="GluePoint1294Y" fmla="*/ 719896 h 1849426"/>
                <a:gd name="GluePoint1295X" fmla="*/ 168227 w 6386648"/>
                <a:gd name="GluePoint1295Y" fmla="*/ 701872 h 1849426"/>
                <a:gd name="GluePoint1296X" fmla="*/ 1910586 w 6386648"/>
                <a:gd name="GluePoint1296Y" fmla="*/ 695864 h 1849426"/>
                <a:gd name="GluePoint1297X" fmla="*/ 1928611 w 6386648"/>
                <a:gd name="GluePoint1297Y" fmla="*/ 713888 h 1849426"/>
                <a:gd name="GluePoint1298X" fmla="*/ 1910586 w 6386648"/>
                <a:gd name="GluePoint1298Y" fmla="*/ 731913 h 1849426"/>
                <a:gd name="GluePoint1299X" fmla="*/ 1892562 w 6386648"/>
                <a:gd name="GluePoint1299Y" fmla="*/ 713888 h 1849426"/>
                <a:gd name="GluePoint1300X" fmla="*/ 1910586 w 6386648"/>
                <a:gd name="GluePoint1300Y" fmla="*/ 695864 h 1849426"/>
                <a:gd name="GluePoint1301X" fmla="*/ 3833190 w 6386648"/>
                <a:gd name="GluePoint1301Y" fmla="*/ 689856 h 1849426"/>
                <a:gd name="GluePoint1302X" fmla="*/ 3851215 w 6386648"/>
                <a:gd name="GluePoint1302Y" fmla="*/ 707880 h 1849426"/>
                <a:gd name="GluePoint1303X" fmla="*/ 3833190 w 6386648"/>
                <a:gd name="GluePoint1303Y" fmla="*/ 725905 h 1849426"/>
                <a:gd name="GluePoint1304X" fmla="*/ 3815166 w 6386648"/>
                <a:gd name="GluePoint1304Y" fmla="*/ 707880 h 1849426"/>
                <a:gd name="GluePoint1305X" fmla="*/ 3833190 w 6386648"/>
                <a:gd name="GluePoint1305Y" fmla="*/ 689856 h 1849426"/>
                <a:gd name="GluePoint1306X" fmla="*/ 2787774 w 6386648"/>
                <a:gd name="GluePoint1306Y" fmla="*/ 689856 h 1849426"/>
                <a:gd name="GluePoint1307X" fmla="*/ 2805799 w 6386648"/>
                <a:gd name="GluePoint1307Y" fmla="*/ 707880 h 1849426"/>
                <a:gd name="GluePoint1308X" fmla="*/ 2787774 w 6386648"/>
                <a:gd name="GluePoint1308Y" fmla="*/ 725905 h 1849426"/>
                <a:gd name="GluePoint1309X" fmla="*/ 2769750 w 6386648"/>
                <a:gd name="GluePoint1309Y" fmla="*/ 707880 h 1849426"/>
                <a:gd name="GluePoint1310X" fmla="*/ 2787774 w 6386648"/>
                <a:gd name="GluePoint1310Y" fmla="*/ 689856 h 1849426"/>
                <a:gd name="GluePoint1311X" fmla="*/ 5737768 w 6386648"/>
                <a:gd name="GluePoint1311Y" fmla="*/ 677840 h 1849426"/>
                <a:gd name="GluePoint1312X" fmla="*/ 5755793 w 6386648"/>
                <a:gd name="GluePoint1312Y" fmla="*/ 695865 h 1849426"/>
                <a:gd name="GluePoint1313X" fmla="*/ 5737768 w 6386648"/>
                <a:gd name="GluePoint1313Y" fmla="*/ 713889 h 1849426"/>
                <a:gd name="GluePoint1314X" fmla="*/ 5719744 w 6386648"/>
                <a:gd name="GluePoint1314Y" fmla="*/ 695865 h 1849426"/>
                <a:gd name="GluePoint1315X" fmla="*/ 5737768 w 6386648"/>
                <a:gd name="GluePoint1315Y" fmla="*/ 677840 h 1849426"/>
                <a:gd name="GluePoint1316X" fmla="*/ 781057 w 6386648"/>
                <a:gd name="GluePoint1316Y" fmla="*/ 677840 h 1849426"/>
                <a:gd name="GluePoint1317X" fmla="*/ 799082 w 6386648"/>
                <a:gd name="GluePoint1317Y" fmla="*/ 695865 h 1849426"/>
                <a:gd name="GluePoint1318X" fmla="*/ 781057 w 6386648"/>
                <a:gd name="GluePoint1318Y" fmla="*/ 713889 h 1849426"/>
                <a:gd name="GluePoint1319X" fmla="*/ 763033 w 6386648"/>
                <a:gd name="GluePoint1319Y" fmla="*/ 695865 h 1849426"/>
                <a:gd name="GluePoint1320X" fmla="*/ 781057 w 6386648"/>
                <a:gd name="GluePoint1320Y" fmla="*/ 677840 h 1849426"/>
                <a:gd name="GluePoint1321X" fmla="*/ 276373 w 6386648"/>
                <a:gd name="GluePoint1321Y" fmla="*/ 677840 h 1849426"/>
                <a:gd name="GluePoint1322X" fmla="*/ 294398 w 6386648"/>
                <a:gd name="GluePoint1322Y" fmla="*/ 695865 h 1849426"/>
                <a:gd name="GluePoint1323X" fmla="*/ 276373 w 6386648"/>
                <a:gd name="GluePoint1323Y" fmla="*/ 713889 h 1849426"/>
                <a:gd name="GluePoint1324X" fmla="*/ 258349 w 6386648"/>
                <a:gd name="GluePoint1324Y" fmla="*/ 695865 h 1849426"/>
                <a:gd name="GluePoint1325X" fmla="*/ 276373 w 6386648"/>
                <a:gd name="GluePoint1325Y" fmla="*/ 677840 h 1849426"/>
                <a:gd name="GluePoint1326X" fmla="*/ 1784415 w 6386648"/>
                <a:gd name="GluePoint1326Y" fmla="*/ 671832 h 1849426"/>
                <a:gd name="GluePoint1327X" fmla="*/ 1802440 w 6386648"/>
                <a:gd name="GluePoint1327Y" fmla="*/ 689856 h 1849426"/>
                <a:gd name="GluePoint1328X" fmla="*/ 1784415 w 6386648"/>
                <a:gd name="GluePoint1328Y" fmla="*/ 707881 h 1849426"/>
                <a:gd name="GluePoint1329X" fmla="*/ 1766391 w 6386648"/>
                <a:gd name="GluePoint1329Y" fmla="*/ 689856 h 1849426"/>
                <a:gd name="GluePoint1330X" fmla="*/ 1784415 w 6386648"/>
                <a:gd name="GluePoint1330Y" fmla="*/ 671832 h 1849426"/>
                <a:gd name="GluePoint1331X" fmla="*/ 3713027 w 6386648"/>
                <a:gd name="GluePoint1331Y" fmla="*/ 665824 h 1849426"/>
                <a:gd name="GluePoint1332X" fmla="*/ 3731052 w 6386648"/>
                <a:gd name="GluePoint1332Y" fmla="*/ 683848 h 1849426"/>
                <a:gd name="GluePoint1333X" fmla="*/ 3713027 w 6386648"/>
                <a:gd name="GluePoint1333Y" fmla="*/ 701873 h 1849426"/>
                <a:gd name="GluePoint1334X" fmla="*/ 3695003 w 6386648"/>
                <a:gd name="GluePoint1334Y" fmla="*/ 683848 h 1849426"/>
                <a:gd name="GluePoint1335X" fmla="*/ 3713027 w 6386648"/>
                <a:gd name="GluePoint1335Y" fmla="*/ 665824 h 1849426"/>
                <a:gd name="GluePoint1336X" fmla="*/ 3274433 w 6386648"/>
                <a:gd name="GluePoint1336Y" fmla="*/ 665824 h 1849426"/>
                <a:gd name="GluePoint1337X" fmla="*/ 3292458 w 6386648"/>
                <a:gd name="GluePoint1337Y" fmla="*/ 683848 h 1849426"/>
                <a:gd name="GluePoint1338X" fmla="*/ 3274433 w 6386648"/>
                <a:gd name="GluePoint1338Y" fmla="*/ 701873 h 1849426"/>
                <a:gd name="GluePoint1339X" fmla="*/ 3256409 w 6386648"/>
                <a:gd name="GluePoint1339Y" fmla="*/ 683848 h 1849426"/>
                <a:gd name="GluePoint1340X" fmla="*/ 3274433 w 6386648"/>
                <a:gd name="GluePoint1340Y" fmla="*/ 665824 h 1849426"/>
                <a:gd name="GluePoint1341X" fmla="*/ 1291748 w 6386648"/>
                <a:gd name="GluePoint1341Y" fmla="*/ 665824 h 1849426"/>
                <a:gd name="GluePoint1342X" fmla="*/ 1309773 w 6386648"/>
                <a:gd name="GluePoint1342Y" fmla="*/ 683848 h 1849426"/>
                <a:gd name="GluePoint1343X" fmla="*/ 1291748 w 6386648"/>
                <a:gd name="GluePoint1343Y" fmla="*/ 701873 h 1849426"/>
                <a:gd name="GluePoint1344X" fmla="*/ 1273724 w 6386648"/>
                <a:gd name="GluePoint1344Y" fmla="*/ 683848 h 1849426"/>
                <a:gd name="GluePoint1345X" fmla="*/ 1291748 w 6386648"/>
                <a:gd name="GluePoint1345Y" fmla="*/ 665824 h 1849426"/>
                <a:gd name="GluePoint1346X" fmla="*/ 636862 w 6386648"/>
                <a:gd name="GluePoint1346Y" fmla="*/ 665824 h 1849426"/>
                <a:gd name="GluePoint1347X" fmla="*/ 654887 w 6386648"/>
                <a:gd name="GluePoint1347Y" fmla="*/ 683848 h 1849426"/>
                <a:gd name="GluePoint1348X" fmla="*/ 636862 w 6386648"/>
                <a:gd name="GluePoint1348Y" fmla="*/ 701873 h 1849426"/>
                <a:gd name="GluePoint1349X" fmla="*/ 618838 w 6386648"/>
                <a:gd name="GluePoint1349Y" fmla="*/ 683848 h 1849426"/>
                <a:gd name="GluePoint1350X" fmla="*/ 636862 w 6386648"/>
                <a:gd name="GluePoint1350Y" fmla="*/ 665824 h 1849426"/>
                <a:gd name="GluePoint1351X" fmla="*/ 3172295 w 6386648"/>
                <a:gd name="GluePoint1351Y" fmla="*/ 659815 h 1849426"/>
                <a:gd name="GluePoint1352X" fmla="*/ 3190320 w 6386648"/>
                <a:gd name="GluePoint1352Y" fmla="*/ 677839 h 1849426"/>
                <a:gd name="GluePoint1353X" fmla="*/ 3172295 w 6386648"/>
                <a:gd name="GluePoint1353Y" fmla="*/ 695864 h 1849426"/>
                <a:gd name="GluePoint1354X" fmla="*/ 3154271 w 6386648"/>
                <a:gd name="GluePoint1354Y" fmla="*/ 677839 h 1849426"/>
                <a:gd name="GluePoint1355X" fmla="*/ 3172295 w 6386648"/>
                <a:gd name="GluePoint1355Y" fmla="*/ 659815 h 1849426"/>
                <a:gd name="GluePoint1356X" fmla="*/ 6314550 w 6386648"/>
                <a:gd name="GluePoint1356Y" fmla="*/ 647799 h 1849426"/>
                <a:gd name="GluePoint1357X" fmla="*/ 6332574 w 6386648"/>
                <a:gd name="GluePoint1357Y" fmla="*/ 665824 h 1849426"/>
                <a:gd name="GluePoint1358X" fmla="*/ 6314550 w 6386648"/>
                <a:gd name="GluePoint1358Y" fmla="*/ 683848 h 1849426"/>
                <a:gd name="GluePoint1359X" fmla="*/ 6296525 w 6386648"/>
                <a:gd name="GluePoint1359Y" fmla="*/ 665824 h 1849426"/>
                <a:gd name="GluePoint1360X" fmla="*/ 6314550 w 6386648"/>
                <a:gd name="GluePoint1360Y" fmla="*/ 647799 h 1849426"/>
                <a:gd name="GluePoint1361X" fmla="*/ 3040116 w 6386648"/>
                <a:gd name="GluePoint1361Y" fmla="*/ 647799 h 1849426"/>
                <a:gd name="GluePoint1362X" fmla="*/ 3058141 w 6386648"/>
                <a:gd name="GluePoint1362Y" fmla="*/ 665824 h 1849426"/>
                <a:gd name="GluePoint1363X" fmla="*/ 3040116 w 6386648"/>
                <a:gd name="GluePoint1363Y" fmla="*/ 683848 h 1849426"/>
                <a:gd name="GluePoint1364X" fmla="*/ 3022092 w 6386648"/>
                <a:gd name="GluePoint1364Y" fmla="*/ 665824 h 1849426"/>
                <a:gd name="GluePoint1365X" fmla="*/ 3040116 w 6386648"/>
                <a:gd name="GluePoint1365Y" fmla="*/ 647799 h 1849426"/>
                <a:gd name="GluePoint1366X" fmla="*/ 4025450 w 6386648"/>
                <a:gd name="GluePoint1366Y" fmla="*/ 641791 h 1849426"/>
                <a:gd name="GluePoint1367X" fmla="*/ 4043475 w 6386648"/>
                <a:gd name="GluePoint1367Y" fmla="*/ 659815 h 1849426"/>
                <a:gd name="GluePoint1368X" fmla="*/ 4025450 w 6386648"/>
                <a:gd name="GluePoint1368Y" fmla="*/ 677840 h 1849426"/>
                <a:gd name="GluePoint1369X" fmla="*/ 4007426 w 6386648"/>
                <a:gd name="GluePoint1369Y" fmla="*/ 659815 h 1849426"/>
                <a:gd name="GluePoint1370X" fmla="*/ 4025450 w 6386648"/>
                <a:gd name="GluePoint1370Y" fmla="*/ 641791 h 1849426"/>
                <a:gd name="GluePoint1371X" fmla="*/ 5948053 w 6386648"/>
                <a:gd name="GluePoint1371Y" fmla="*/ 629775 h 1849426"/>
                <a:gd name="GluePoint1372X" fmla="*/ 5966078 w 6386648"/>
                <a:gd name="GluePoint1372Y" fmla="*/ 647799 h 1849426"/>
                <a:gd name="GluePoint1373X" fmla="*/ 5948053 w 6386648"/>
                <a:gd name="GluePoint1373Y" fmla="*/ 665824 h 1849426"/>
                <a:gd name="GluePoint1374X" fmla="*/ 5930029 w 6386648"/>
                <a:gd name="GluePoint1374Y" fmla="*/ 647799 h 1849426"/>
                <a:gd name="GluePoint1375X" fmla="*/ 5948053 w 6386648"/>
                <a:gd name="GluePoint1375Y" fmla="*/ 629775 h 1849426"/>
                <a:gd name="GluePoint1376X" fmla="*/ 2673619 w 6386648"/>
                <a:gd name="GluePoint1376Y" fmla="*/ 629775 h 1849426"/>
                <a:gd name="GluePoint1377X" fmla="*/ 2691644 w 6386648"/>
                <a:gd name="GluePoint1377Y" fmla="*/ 647799 h 1849426"/>
                <a:gd name="GluePoint1378X" fmla="*/ 2673619 w 6386648"/>
                <a:gd name="GluePoint1378Y" fmla="*/ 665824 h 1849426"/>
                <a:gd name="GluePoint1379X" fmla="*/ 2655595 w 6386648"/>
                <a:gd name="GluePoint1379Y" fmla="*/ 647799 h 1849426"/>
                <a:gd name="GluePoint1380X" fmla="*/ 2673619 w 6386648"/>
                <a:gd name="GluePoint1380Y" fmla="*/ 629775 h 1849426"/>
                <a:gd name="GluePoint1381X" fmla="*/ 2331156 w 6386648"/>
                <a:gd name="GluePoint1381Y" fmla="*/ 629775 h 1849426"/>
                <a:gd name="GluePoint1382X" fmla="*/ 2349181 w 6386648"/>
                <a:gd name="GluePoint1382Y" fmla="*/ 647799 h 1849426"/>
                <a:gd name="GluePoint1383X" fmla="*/ 2331156 w 6386648"/>
                <a:gd name="GluePoint1383Y" fmla="*/ 665824 h 1849426"/>
                <a:gd name="GluePoint1384X" fmla="*/ 2313132 w 6386648"/>
                <a:gd name="GluePoint1384Y" fmla="*/ 647799 h 1849426"/>
                <a:gd name="GluePoint1385X" fmla="*/ 2331156 w 6386648"/>
                <a:gd name="GluePoint1385Y" fmla="*/ 629775 h 1849426"/>
                <a:gd name="GluePoint1386X" fmla="*/ 1514049 w 6386648"/>
                <a:gd name="GluePoint1386Y" fmla="*/ 629775 h 1849426"/>
                <a:gd name="GluePoint1387X" fmla="*/ 1532074 w 6386648"/>
                <a:gd name="GluePoint1387Y" fmla="*/ 647799 h 1849426"/>
                <a:gd name="GluePoint1388X" fmla="*/ 1514049 w 6386648"/>
                <a:gd name="GluePoint1388Y" fmla="*/ 665824 h 1849426"/>
                <a:gd name="GluePoint1389X" fmla="*/ 1496025 w 6386648"/>
                <a:gd name="GluePoint1389Y" fmla="*/ 647799 h 1849426"/>
                <a:gd name="GluePoint1390X" fmla="*/ 1514049 w 6386648"/>
                <a:gd name="GluePoint1390Y" fmla="*/ 629775 h 1849426"/>
                <a:gd name="GluePoint1391X" fmla="*/ 901219 w 6386648"/>
                <a:gd name="GluePoint1391Y" fmla="*/ 629775 h 1849426"/>
                <a:gd name="GluePoint1392X" fmla="*/ 919244 w 6386648"/>
                <a:gd name="GluePoint1392Y" fmla="*/ 647799 h 1849426"/>
                <a:gd name="GluePoint1393X" fmla="*/ 901219 w 6386648"/>
                <a:gd name="GluePoint1393Y" fmla="*/ 665824 h 1849426"/>
                <a:gd name="GluePoint1394X" fmla="*/ 883195 w 6386648"/>
                <a:gd name="GluePoint1394Y" fmla="*/ 647799 h 1849426"/>
                <a:gd name="GluePoint1395X" fmla="*/ 901219 w 6386648"/>
                <a:gd name="GluePoint1395Y" fmla="*/ 629775 h 1849426"/>
                <a:gd name="GluePoint1396X" fmla="*/ 5827891 w 6386648"/>
                <a:gd name="GluePoint1396Y" fmla="*/ 617758 h 1849426"/>
                <a:gd name="GluePoint1397X" fmla="*/ 5845916 w 6386648"/>
                <a:gd name="GluePoint1397Y" fmla="*/ 635783 h 1849426"/>
                <a:gd name="GluePoint1398X" fmla="*/ 5827891 w 6386648"/>
                <a:gd name="GluePoint1398Y" fmla="*/ 653807 h 1849426"/>
                <a:gd name="GluePoint1399X" fmla="*/ 5809867 w 6386648"/>
                <a:gd name="GluePoint1399Y" fmla="*/ 635783 h 1849426"/>
                <a:gd name="GluePoint1400X" fmla="*/ 5827891 w 6386648"/>
                <a:gd name="GluePoint1400Y" fmla="*/ 617758 h 1849426"/>
                <a:gd name="GluePoint1401X" fmla="*/ 2469343 w 6386648"/>
                <a:gd name="GluePoint1401Y" fmla="*/ 617758 h 1849426"/>
                <a:gd name="GluePoint1402X" fmla="*/ 2487368 w 6386648"/>
                <a:gd name="GluePoint1402Y" fmla="*/ 635783 h 1849426"/>
                <a:gd name="GluePoint1403X" fmla="*/ 2469343 w 6386648"/>
                <a:gd name="GluePoint1403Y" fmla="*/ 653807 h 1849426"/>
                <a:gd name="GluePoint1404X" fmla="*/ 2451319 w 6386648"/>
                <a:gd name="GluePoint1404Y" fmla="*/ 635783 h 1849426"/>
                <a:gd name="GluePoint1405X" fmla="*/ 2469343 w 6386648"/>
                <a:gd name="GluePoint1405Y" fmla="*/ 617758 h 1849426"/>
                <a:gd name="GluePoint1406X" fmla="*/ 6110273 w 6386648"/>
                <a:gd name="GluePoint1406Y" fmla="*/ 611750 h 1849426"/>
                <a:gd name="GluePoint1407X" fmla="*/ 6128298 w 6386648"/>
                <a:gd name="GluePoint1407Y" fmla="*/ 629774 h 1849426"/>
                <a:gd name="GluePoint1408X" fmla="*/ 6110273 w 6386648"/>
                <a:gd name="GluePoint1408Y" fmla="*/ 647799 h 1849426"/>
                <a:gd name="GluePoint1409X" fmla="*/ 6092248 w 6386648"/>
                <a:gd name="GluePoint1409Y" fmla="*/ 629774 h 1849426"/>
                <a:gd name="GluePoint1410X" fmla="*/ 6110273 w 6386648"/>
                <a:gd name="GluePoint1410Y" fmla="*/ 611750 h 1849426"/>
                <a:gd name="GluePoint1411X" fmla="*/ 3598872 w 6386648"/>
                <a:gd name="GluePoint1411Y" fmla="*/ 611750 h 1849426"/>
                <a:gd name="GluePoint1412X" fmla="*/ 3616897 w 6386648"/>
                <a:gd name="GluePoint1412Y" fmla="*/ 629774 h 1849426"/>
                <a:gd name="GluePoint1413X" fmla="*/ 3598872 w 6386648"/>
                <a:gd name="GluePoint1413Y" fmla="*/ 647799 h 1849426"/>
                <a:gd name="GluePoint1414X" fmla="*/ 3580848 w 6386648"/>
                <a:gd name="GluePoint1414Y" fmla="*/ 629774 h 1849426"/>
                <a:gd name="GluePoint1415X" fmla="*/ 3598872 w 6386648"/>
                <a:gd name="GluePoint1415Y" fmla="*/ 611750 h 1849426"/>
                <a:gd name="GluePoint1416X" fmla="*/ 2150912 w 6386648"/>
                <a:gd name="GluePoint1416Y" fmla="*/ 611750 h 1849426"/>
                <a:gd name="GluePoint1417X" fmla="*/ 2168937 w 6386648"/>
                <a:gd name="GluePoint1417Y" fmla="*/ 629774 h 1849426"/>
                <a:gd name="GluePoint1418X" fmla="*/ 2150912 w 6386648"/>
                <a:gd name="GluePoint1418Y" fmla="*/ 647799 h 1849426"/>
                <a:gd name="GluePoint1419X" fmla="*/ 2132888 w 6386648"/>
                <a:gd name="GluePoint1419Y" fmla="*/ 629774 h 1849426"/>
                <a:gd name="GluePoint1420X" fmla="*/ 2150912 w 6386648"/>
                <a:gd name="GluePoint1420Y" fmla="*/ 611750 h 1849426"/>
                <a:gd name="GluePoint1421X" fmla="*/ 2036758 w 6386648"/>
                <a:gd name="GluePoint1421Y" fmla="*/ 605742 h 1849426"/>
                <a:gd name="GluePoint1422X" fmla="*/ 2054782 w 6386648"/>
                <a:gd name="GluePoint1422Y" fmla="*/ 623766 h 1849426"/>
                <a:gd name="GluePoint1423X" fmla="*/ 2036758 w 6386648"/>
                <a:gd name="GluePoint1423Y" fmla="*/ 641791 h 1849426"/>
                <a:gd name="GluePoint1424X" fmla="*/ 2018733 w 6386648"/>
                <a:gd name="GluePoint1424Y" fmla="*/ 623766 h 1849426"/>
                <a:gd name="GluePoint1425X" fmla="*/ 2036758 w 6386648"/>
                <a:gd name="GluePoint1425Y" fmla="*/ 605742 h 1849426"/>
                <a:gd name="GluePoint1426X" fmla="*/ 1652236 w 6386648"/>
                <a:gd name="GluePoint1426Y" fmla="*/ 605742 h 1849426"/>
                <a:gd name="GluePoint1427X" fmla="*/ 1670261 w 6386648"/>
                <a:gd name="GluePoint1427Y" fmla="*/ 623766 h 1849426"/>
                <a:gd name="GluePoint1428X" fmla="*/ 1652236 w 6386648"/>
                <a:gd name="GluePoint1428Y" fmla="*/ 641791 h 1849426"/>
                <a:gd name="GluePoint1429X" fmla="*/ 1634212 w 6386648"/>
                <a:gd name="GluePoint1429Y" fmla="*/ 623766 h 1849426"/>
                <a:gd name="GluePoint1430X" fmla="*/ 1652236 w 6386648"/>
                <a:gd name="GluePoint1430Y" fmla="*/ 605742 h 1849426"/>
                <a:gd name="GluePoint1431X" fmla="*/ 1027390 w 6386648"/>
                <a:gd name="GluePoint1431Y" fmla="*/ 605742 h 1849426"/>
                <a:gd name="GluePoint1432X" fmla="*/ 1045415 w 6386648"/>
                <a:gd name="GluePoint1432Y" fmla="*/ 623766 h 1849426"/>
                <a:gd name="GluePoint1433X" fmla="*/ 1027390 w 6386648"/>
                <a:gd name="GluePoint1433Y" fmla="*/ 641791 h 1849426"/>
                <a:gd name="GluePoint1434X" fmla="*/ 1009366 w 6386648"/>
                <a:gd name="GluePoint1434Y" fmla="*/ 623766 h 1849426"/>
                <a:gd name="GluePoint1435X" fmla="*/ 1027390 w 6386648"/>
                <a:gd name="GluePoint1435Y" fmla="*/ 605742 h 1849426"/>
                <a:gd name="GluePoint1436X" fmla="*/ 504684 w 6386648"/>
                <a:gd name="GluePoint1436Y" fmla="*/ 605742 h 1849426"/>
                <a:gd name="GluePoint1437X" fmla="*/ 522708 w 6386648"/>
                <a:gd name="GluePoint1437Y" fmla="*/ 623766 h 1849426"/>
                <a:gd name="GluePoint1438X" fmla="*/ 504684 w 6386648"/>
                <a:gd name="GluePoint1438Y" fmla="*/ 641791 h 1849426"/>
                <a:gd name="GluePoint1439X" fmla="*/ 486659 w 6386648"/>
                <a:gd name="GluePoint1439Y" fmla="*/ 623766 h 1849426"/>
                <a:gd name="GluePoint1440X" fmla="*/ 504684 w 6386648"/>
                <a:gd name="GluePoint1440Y" fmla="*/ 605742 h 1849426"/>
                <a:gd name="GluePoint1441X" fmla="*/ 378512 w 6386648"/>
                <a:gd name="GluePoint1441Y" fmla="*/ 605742 h 1849426"/>
                <a:gd name="GluePoint1442X" fmla="*/ 396537 w 6386648"/>
                <a:gd name="GluePoint1442Y" fmla="*/ 623766 h 1849426"/>
                <a:gd name="GluePoint1443X" fmla="*/ 378512 w 6386648"/>
                <a:gd name="GluePoint1443Y" fmla="*/ 641791 h 1849426"/>
                <a:gd name="GluePoint1444X" fmla="*/ 360488 w 6386648"/>
                <a:gd name="GluePoint1444Y" fmla="*/ 623766 h 1849426"/>
                <a:gd name="GluePoint1445X" fmla="*/ 378512 w 6386648"/>
                <a:gd name="GluePoint1445Y" fmla="*/ 605742 h 1849426"/>
                <a:gd name="GluePoint1446X" fmla="*/ 3358547 w 6386648"/>
                <a:gd name="GluePoint1446Y" fmla="*/ 599734 h 1849426"/>
                <a:gd name="GluePoint1447X" fmla="*/ 3376572 w 6386648"/>
                <a:gd name="GluePoint1447Y" fmla="*/ 617758 h 1849426"/>
                <a:gd name="GluePoint1448X" fmla="*/ 3358547 w 6386648"/>
                <a:gd name="GluePoint1448Y" fmla="*/ 635783 h 1849426"/>
                <a:gd name="GluePoint1449X" fmla="*/ 3340523 w 6386648"/>
                <a:gd name="GluePoint1449Y" fmla="*/ 617758 h 1849426"/>
                <a:gd name="GluePoint1450X" fmla="*/ 3358547 w 6386648"/>
                <a:gd name="GluePoint1450Y" fmla="*/ 599734 h 1849426"/>
                <a:gd name="GluePoint1451X" fmla="*/ 3887263 w 6386648"/>
                <a:gd name="GluePoint1451Y" fmla="*/ 593726 h 1849426"/>
                <a:gd name="GluePoint1452X" fmla="*/ 3905288 w 6386648"/>
                <a:gd name="GluePoint1452Y" fmla="*/ 611750 h 1849426"/>
                <a:gd name="GluePoint1453X" fmla="*/ 3887263 w 6386648"/>
                <a:gd name="GluePoint1453Y" fmla="*/ 629775 h 1849426"/>
                <a:gd name="GluePoint1454X" fmla="*/ 3869238 w 6386648"/>
                <a:gd name="GluePoint1454Y" fmla="*/ 611750 h 1849426"/>
                <a:gd name="GluePoint1455X" fmla="*/ 3887263 w 6386648"/>
                <a:gd name="GluePoint1455Y" fmla="*/ 593726 h 1849426"/>
                <a:gd name="GluePoint1456X" fmla="*/ 5623614 w 6386648"/>
                <a:gd name="GluePoint1456Y" fmla="*/ 587718 h 1849426"/>
                <a:gd name="GluePoint1457X" fmla="*/ 5641639 w 6386648"/>
                <a:gd name="GluePoint1457Y" fmla="*/ 605743 h 1849426"/>
                <a:gd name="GluePoint1458X" fmla="*/ 5623614 w 6386648"/>
                <a:gd name="GluePoint1458Y" fmla="*/ 623767 h 1849426"/>
                <a:gd name="GluePoint1459X" fmla="*/ 5605590 w 6386648"/>
                <a:gd name="GluePoint1459Y" fmla="*/ 605743 h 1849426"/>
                <a:gd name="GluePoint1460X" fmla="*/ 5623614 w 6386648"/>
                <a:gd name="GluePoint1460Y" fmla="*/ 587718 h 1849426"/>
                <a:gd name="GluePoint1461X" fmla="*/ 4157629 w 6386648"/>
                <a:gd name="GluePoint1461Y" fmla="*/ 587718 h 1849426"/>
                <a:gd name="GluePoint1462X" fmla="*/ 4175654 w 6386648"/>
                <a:gd name="GluePoint1462Y" fmla="*/ 605743 h 1849426"/>
                <a:gd name="GluePoint1463X" fmla="*/ 4157629 w 6386648"/>
                <a:gd name="GluePoint1463Y" fmla="*/ 623767 h 1849426"/>
                <a:gd name="GluePoint1464X" fmla="*/ 4139604 w 6386648"/>
                <a:gd name="GluePoint1464Y" fmla="*/ 605743 h 1849426"/>
                <a:gd name="GluePoint1465X" fmla="*/ 4157629 w 6386648"/>
                <a:gd name="GluePoint1465Y" fmla="*/ 587718 h 1849426"/>
                <a:gd name="GluePoint1466X" fmla="*/ 1886555 w 6386648"/>
                <a:gd name="GluePoint1466Y" fmla="*/ 587718 h 1849426"/>
                <a:gd name="GluePoint1467X" fmla="*/ 1904579 w 6386648"/>
                <a:gd name="GluePoint1467Y" fmla="*/ 605743 h 1849426"/>
                <a:gd name="GluePoint1468X" fmla="*/ 1886555 w 6386648"/>
                <a:gd name="GluePoint1468Y" fmla="*/ 623767 h 1849426"/>
                <a:gd name="GluePoint1469X" fmla="*/ 1868530 w 6386648"/>
                <a:gd name="GluePoint1469Y" fmla="*/ 605743 h 1849426"/>
                <a:gd name="GluePoint1470X" fmla="*/ 1886555 w 6386648"/>
                <a:gd name="GluePoint1470Y" fmla="*/ 587718 h 1849426"/>
                <a:gd name="GluePoint1471X" fmla="*/ 1147553 w 6386648"/>
                <a:gd name="GluePoint1471Y" fmla="*/ 587718 h 1849426"/>
                <a:gd name="GluePoint1472X" fmla="*/ 1165578 w 6386648"/>
                <a:gd name="GluePoint1472Y" fmla="*/ 605743 h 1849426"/>
                <a:gd name="GluePoint1473X" fmla="*/ 1147553 w 6386648"/>
                <a:gd name="GluePoint1473Y" fmla="*/ 623767 h 1849426"/>
                <a:gd name="GluePoint1474X" fmla="*/ 1129529 w 6386648"/>
                <a:gd name="GluePoint1474Y" fmla="*/ 605743 h 1849426"/>
                <a:gd name="GluePoint1475X" fmla="*/ 1147553 w 6386648"/>
                <a:gd name="GluePoint1475Y" fmla="*/ 587718 h 1849426"/>
                <a:gd name="GluePoint1476X" fmla="*/ 6212411 w 6386648"/>
                <a:gd name="GluePoint1476Y" fmla="*/ 581710 h 1849426"/>
                <a:gd name="GluePoint1477X" fmla="*/ 6230436 w 6386648"/>
                <a:gd name="GluePoint1477Y" fmla="*/ 599734 h 1849426"/>
                <a:gd name="GluePoint1478X" fmla="*/ 6212411 w 6386648"/>
                <a:gd name="GluePoint1478Y" fmla="*/ 617759 h 1849426"/>
                <a:gd name="GluePoint1479X" fmla="*/ 6194387 w 6386648"/>
                <a:gd name="GluePoint1479Y" fmla="*/ 599734 h 1849426"/>
                <a:gd name="GluePoint1480X" fmla="*/ 6212411 w 6386648"/>
                <a:gd name="GluePoint1480Y" fmla="*/ 581710 h 1849426"/>
                <a:gd name="GluePoint1481X" fmla="*/ 3478710 w 6386648"/>
                <a:gd name="GluePoint1481Y" fmla="*/ 581710 h 1849426"/>
                <a:gd name="GluePoint1482X" fmla="*/ 3496735 w 6386648"/>
                <a:gd name="GluePoint1482Y" fmla="*/ 599734 h 1849426"/>
                <a:gd name="GluePoint1483X" fmla="*/ 3478710 w 6386648"/>
                <a:gd name="GluePoint1483Y" fmla="*/ 617759 h 1849426"/>
                <a:gd name="GluePoint1484X" fmla="*/ 3460686 w 6386648"/>
                <a:gd name="GluePoint1484Y" fmla="*/ 599734 h 1849426"/>
                <a:gd name="GluePoint1485X" fmla="*/ 3478710 w 6386648"/>
                <a:gd name="GluePoint1485Y" fmla="*/ 581710 h 1849426"/>
                <a:gd name="GluePoint1486X" fmla="*/ 2883904 w 6386648"/>
                <a:gd name="GluePoint1486Y" fmla="*/ 581710 h 1849426"/>
                <a:gd name="GluePoint1487X" fmla="*/ 2901929 w 6386648"/>
                <a:gd name="GluePoint1487Y" fmla="*/ 599734 h 1849426"/>
                <a:gd name="GluePoint1488X" fmla="*/ 2883904 w 6386648"/>
                <a:gd name="GluePoint1488Y" fmla="*/ 617759 h 1849426"/>
                <a:gd name="GluePoint1489X" fmla="*/ 2865880 w 6386648"/>
                <a:gd name="GluePoint1489Y" fmla="*/ 599734 h 1849426"/>
                <a:gd name="GluePoint1490X" fmla="*/ 2883904 w 6386648"/>
                <a:gd name="GluePoint1490Y" fmla="*/ 581710 h 1849426"/>
                <a:gd name="GluePoint1491X" fmla="*/ 4488076 w 6386648"/>
                <a:gd name="GluePoint1491Y" fmla="*/ 575702 h 1849426"/>
                <a:gd name="GluePoint1492X" fmla="*/ 4506101 w 6386648"/>
                <a:gd name="GluePoint1492Y" fmla="*/ 593726 h 1849426"/>
                <a:gd name="GluePoint1493X" fmla="*/ 4488076 w 6386648"/>
                <a:gd name="GluePoint1493Y" fmla="*/ 611751 h 1849426"/>
                <a:gd name="GluePoint1494X" fmla="*/ 4470051 w 6386648"/>
                <a:gd name="GluePoint1494Y" fmla="*/ 593726 h 1849426"/>
                <a:gd name="GluePoint1495X" fmla="*/ 4488076 w 6386648"/>
                <a:gd name="GluePoint1495Y" fmla="*/ 575702 h 1849426"/>
                <a:gd name="GluePoint1496X" fmla="*/ 4313840 w 6386648"/>
                <a:gd name="GluePoint1496Y" fmla="*/ 575702 h 1849426"/>
                <a:gd name="GluePoint1497X" fmla="*/ 4331865 w 6386648"/>
                <a:gd name="GluePoint1497Y" fmla="*/ 593726 h 1849426"/>
                <a:gd name="GluePoint1498X" fmla="*/ 4313840 w 6386648"/>
                <a:gd name="GluePoint1498Y" fmla="*/ 611751 h 1849426"/>
                <a:gd name="GluePoint1499X" fmla="*/ 4295816 w 6386648"/>
                <a:gd name="GluePoint1499Y" fmla="*/ 593726 h 1849426"/>
                <a:gd name="GluePoint1500X" fmla="*/ 4313840 w 6386648"/>
                <a:gd name="GluePoint1500Y" fmla="*/ 575702 h 1849426"/>
                <a:gd name="GluePoint1501X" fmla="*/ 1381870 w 6386648"/>
                <a:gd name="GluePoint1501Y" fmla="*/ 569693 h 1849426"/>
                <a:gd name="GluePoint1502X" fmla="*/ 1399895 w 6386648"/>
                <a:gd name="GluePoint1502Y" fmla="*/ 587717 h 1849426"/>
                <a:gd name="GluePoint1503X" fmla="*/ 1381870 w 6386648"/>
                <a:gd name="GluePoint1503Y" fmla="*/ 605742 h 1849426"/>
                <a:gd name="GluePoint1504X" fmla="*/ 1363846 w 6386648"/>
                <a:gd name="GluePoint1504Y" fmla="*/ 587717 h 1849426"/>
                <a:gd name="GluePoint1505X" fmla="*/ 1381870 w 6386648"/>
                <a:gd name="GluePoint1505Y" fmla="*/ 569693 h 1849426"/>
                <a:gd name="GluePoint1506X" fmla="*/ 126170 w 6386648"/>
                <a:gd name="GluePoint1506Y" fmla="*/ 563685 h 1849426"/>
                <a:gd name="GluePoint1507X" fmla="*/ 144195 w 6386648"/>
                <a:gd name="GluePoint1507Y" fmla="*/ 581709 h 1849426"/>
                <a:gd name="GluePoint1508X" fmla="*/ 126170 w 6386648"/>
                <a:gd name="GluePoint1508Y" fmla="*/ 599734 h 1849426"/>
                <a:gd name="GluePoint1509X" fmla="*/ 108146 w 6386648"/>
                <a:gd name="GluePoint1509Y" fmla="*/ 581709 h 1849426"/>
                <a:gd name="GluePoint1510X" fmla="*/ 126170 w 6386648"/>
                <a:gd name="GluePoint1510Y" fmla="*/ 563685 h 1849426"/>
                <a:gd name="GluePoint1511X" fmla="*/ 2583497 w 6386648"/>
                <a:gd name="GluePoint1511Y" fmla="*/ 557677 h 1849426"/>
                <a:gd name="GluePoint1512X" fmla="*/ 2601522 w 6386648"/>
                <a:gd name="GluePoint1512Y" fmla="*/ 575702 h 1849426"/>
                <a:gd name="GluePoint1513X" fmla="*/ 2583497 w 6386648"/>
                <a:gd name="GluePoint1513Y" fmla="*/ 593726 h 1849426"/>
                <a:gd name="GluePoint1514X" fmla="*/ 2565473 w 6386648"/>
                <a:gd name="GluePoint1514Y" fmla="*/ 575702 h 1849426"/>
                <a:gd name="GluePoint1515X" fmla="*/ 2583497 w 6386648"/>
                <a:gd name="GluePoint1515Y" fmla="*/ 557677 h 1849426"/>
                <a:gd name="GluePoint1516X" fmla="*/ 246333 w 6386648"/>
                <a:gd name="GluePoint1516Y" fmla="*/ 557677 h 1849426"/>
                <a:gd name="GluePoint1517X" fmla="*/ 264358 w 6386648"/>
                <a:gd name="GluePoint1517Y" fmla="*/ 575702 h 1849426"/>
                <a:gd name="GluePoint1518X" fmla="*/ 246333 w 6386648"/>
                <a:gd name="GluePoint1518Y" fmla="*/ 593726 h 1849426"/>
                <a:gd name="GluePoint1519X" fmla="*/ 228309 w 6386648"/>
                <a:gd name="GluePoint1519Y" fmla="*/ 575702 h 1849426"/>
                <a:gd name="GluePoint1520X" fmla="*/ 246333 w 6386648"/>
                <a:gd name="GluePoint1520Y" fmla="*/ 557677 h 1849426"/>
                <a:gd name="GluePoint1521X" fmla="*/ 1736351 w 6386648"/>
                <a:gd name="GluePoint1521Y" fmla="*/ 551669 h 1849426"/>
                <a:gd name="GluePoint1522X" fmla="*/ 1754375 w 6386648"/>
                <a:gd name="GluePoint1522Y" fmla="*/ 569693 h 1849426"/>
                <a:gd name="GluePoint1523X" fmla="*/ 1736351 w 6386648"/>
                <a:gd name="GluePoint1523Y" fmla="*/ 587718 h 1849426"/>
                <a:gd name="GluePoint1524X" fmla="*/ 1718326 w 6386648"/>
                <a:gd name="GluePoint1524Y" fmla="*/ 569693 h 1849426"/>
                <a:gd name="GluePoint1525X" fmla="*/ 1736351 w 6386648"/>
                <a:gd name="GluePoint1525Y" fmla="*/ 551669 h 1849426"/>
                <a:gd name="GluePoint1526X" fmla="*/ 3731051 w 6386648"/>
                <a:gd name="GluePoint1526Y" fmla="*/ 545661 h 1849426"/>
                <a:gd name="GluePoint1527X" fmla="*/ 3749076 w 6386648"/>
                <a:gd name="GluePoint1527Y" fmla="*/ 563685 h 1849426"/>
                <a:gd name="GluePoint1528X" fmla="*/ 3731051 w 6386648"/>
                <a:gd name="GluePoint1528Y" fmla="*/ 581710 h 1849426"/>
                <a:gd name="GluePoint1529X" fmla="*/ 3713027 w 6386648"/>
                <a:gd name="GluePoint1529Y" fmla="*/ 563685 h 1849426"/>
                <a:gd name="GluePoint1530X" fmla="*/ 3731051 w 6386648"/>
                <a:gd name="GluePoint1530Y" fmla="*/ 545661 h 1849426"/>
                <a:gd name="GluePoint1531X" fmla="*/ 2763741 w 6386648"/>
                <a:gd name="GluePoint1531Y" fmla="*/ 545661 h 1849426"/>
                <a:gd name="GluePoint1532X" fmla="*/ 2781766 w 6386648"/>
                <a:gd name="GluePoint1532Y" fmla="*/ 563685 h 1849426"/>
                <a:gd name="GluePoint1533X" fmla="*/ 2763741 w 6386648"/>
                <a:gd name="GluePoint1533Y" fmla="*/ 581710 h 1849426"/>
                <a:gd name="GluePoint1534X" fmla="*/ 2745717 w 6386648"/>
                <a:gd name="GluePoint1534Y" fmla="*/ 563685 h 1849426"/>
                <a:gd name="GluePoint1535X" fmla="*/ 2763741 w 6386648"/>
                <a:gd name="GluePoint1535Y" fmla="*/ 545661 h 1849426"/>
                <a:gd name="GluePoint1536X" fmla="*/ 726984 w 6386648"/>
                <a:gd name="GluePoint1536Y" fmla="*/ 545661 h 1849426"/>
                <a:gd name="GluePoint1537X" fmla="*/ 745009 w 6386648"/>
                <a:gd name="GluePoint1537Y" fmla="*/ 563685 h 1849426"/>
                <a:gd name="GluePoint1538X" fmla="*/ 726984 w 6386648"/>
                <a:gd name="GluePoint1538Y" fmla="*/ 581710 h 1849426"/>
                <a:gd name="GluePoint1539X" fmla="*/ 708960 w 6386648"/>
                <a:gd name="GluePoint1539Y" fmla="*/ 563685 h 1849426"/>
                <a:gd name="GluePoint1540X" fmla="*/ 726984 w 6386648"/>
                <a:gd name="GluePoint1540Y" fmla="*/ 545661 h 1849426"/>
                <a:gd name="GluePoint1541X" fmla="*/ 3136246 w 6386648"/>
                <a:gd name="GluePoint1541Y" fmla="*/ 539653 h 1849426"/>
                <a:gd name="GluePoint1542X" fmla="*/ 3154271 w 6386648"/>
                <a:gd name="GluePoint1542Y" fmla="*/ 557677 h 1849426"/>
                <a:gd name="GluePoint1543X" fmla="*/ 3136246 w 6386648"/>
                <a:gd name="GluePoint1543Y" fmla="*/ 575702 h 1849426"/>
                <a:gd name="GluePoint1544X" fmla="*/ 3118221 w 6386648"/>
                <a:gd name="GluePoint1544Y" fmla="*/ 557677 h 1849426"/>
                <a:gd name="GluePoint1545X" fmla="*/ 3136246 w 6386648"/>
                <a:gd name="GluePoint1545Y" fmla="*/ 539653 h 1849426"/>
                <a:gd name="GluePoint1546X" fmla="*/ 3004067 w 6386648"/>
                <a:gd name="GluePoint1546Y" fmla="*/ 539653 h 1849426"/>
                <a:gd name="GluePoint1547X" fmla="*/ 3022092 w 6386648"/>
                <a:gd name="GluePoint1547Y" fmla="*/ 557677 h 1849426"/>
                <a:gd name="GluePoint1548X" fmla="*/ 3004067 w 6386648"/>
                <a:gd name="GluePoint1548Y" fmla="*/ 575702 h 1849426"/>
                <a:gd name="GluePoint1549X" fmla="*/ 2986043 w 6386648"/>
                <a:gd name="GluePoint1549Y" fmla="*/ 557677 h 1849426"/>
                <a:gd name="GluePoint1550X" fmla="*/ 3004067 w 6386648"/>
                <a:gd name="GluePoint1550Y" fmla="*/ 539653 h 1849426"/>
                <a:gd name="GluePoint1551X" fmla="*/ 835130 w 6386648"/>
                <a:gd name="GluePoint1551Y" fmla="*/ 539653 h 1849426"/>
                <a:gd name="GluePoint1552X" fmla="*/ 847146 w 6386648"/>
                <a:gd name="GluePoint1552Y" fmla="*/ 551669 h 1849426"/>
                <a:gd name="GluePoint1553X" fmla="*/ 835130 w 6386648"/>
                <a:gd name="GluePoint1553Y" fmla="*/ 563685 h 1849426"/>
                <a:gd name="GluePoint1554X" fmla="*/ 823114 w 6386648"/>
                <a:gd name="GluePoint1554Y" fmla="*/ 551669 h 1849426"/>
                <a:gd name="GluePoint1555X" fmla="*/ 835130 w 6386648"/>
                <a:gd name="GluePoint1555Y" fmla="*/ 539653 h 1849426"/>
                <a:gd name="GluePoint1556X" fmla="*/ 612829 w 6386648"/>
                <a:gd name="GluePoint1556Y" fmla="*/ 539653 h 1849426"/>
                <a:gd name="GluePoint1557X" fmla="*/ 630854 w 6386648"/>
                <a:gd name="GluePoint1557Y" fmla="*/ 557677 h 1849426"/>
                <a:gd name="GluePoint1558X" fmla="*/ 612829 w 6386648"/>
                <a:gd name="GluePoint1558Y" fmla="*/ 575702 h 1849426"/>
                <a:gd name="GluePoint1559X" fmla="*/ 594805 w 6386648"/>
                <a:gd name="GluePoint1559Y" fmla="*/ 557677 h 1849426"/>
                <a:gd name="GluePoint1560X" fmla="*/ 612829 w 6386648"/>
                <a:gd name="GluePoint1560Y" fmla="*/ 539653 h 1849426"/>
                <a:gd name="GluePoint1561X" fmla="*/ 6014143 w 6386648"/>
                <a:gd name="GluePoint1561Y" fmla="*/ 533645 h 1849426"/>
                <a:gd name="GluePoint1562X" fmla="*/ 6032168 w 6386648"/>
                <a:gd name="GluePoint1562Y" fmla="*/ 551669 h 1849426"/>
                <a:gd name="GluePoint1563X" fmla="*/ 6014143 w 6386648"/>
                <a:gd name="GluePoint1563Y" fmla="*/ 569694 h 1849426"/>
                <a:gd name="GluePoint1564X" fmla="*/ 5996119 w 6386648"/>
                <a:gd name="GluePoint1564Y" fmla="*/ 551669 h 1849426"/>
                <a:gd name="GluePoint1565X" fmla="*/ 6014143 w 6386648"/>
                <a:gd name="GluePoint1565Y" fmla="*/ 533645 h 1849426"/>
                <a:gd name="GluePoint1566X" fmla="*/ 5725752 w 6386648"/>
                <a:gd name="GluePoint1566Y" fmla="*/ 533645 h 1849426"/>
                <a:gd name="GluePoint1567X" fmla="*/ 5743777 w 6386648"/>
                <a:gd name="GluePoint1567Y" fmla="*/ 551669 h 1849426"/>
                <a:gd name="GluePoint1568X" fmla="*/ 5725752 w 6386648"/>
                <a:gd name="GluePoint1568Y" fmla="*/ 569694 h 1849426"/>
                <a:gd name="GluePoint1569X" fmla="*/ 5707728 w 6386648"/>
                <a:gd name="GluePoint1569Y" fmla="*/ 551669 h 1849426"/>
                <a:gd name="GluePoint1570X" fmla="*/ 5725752 w 6386648"/>
                <a:gd name="GluePoint1570Y" fmla="*/ 533645 h 1849426"/>
                <a:gd name="GluePoint1571X" fmla="*/ 4013434 w 6386648"/>
                <a:gd name="GluePoint1571Y" fmla="*/ 533645 h 1849426"/>
                <a:gd name="GluePoint1572X" fmla="*/ 4031459 w 6386648"/>
                <a:gd name="GluePoint1572Y" fmla="*/ 551669 h 1849426"/>
                <a:gd name="GluePoint1573X" fmla="*/ 4013434 w 6386648"/>
                <a:gd name="GluePoint1573Y" fmla="*/ 569694 h 1849426"/>
                <a:gd name="GluePoint1574X" fmla="*/ 3995410 w 6386648"/>
                <a:gd name="GluePoint1574Y" fmla="*/ 551669 h 1849426"/>
                <a:gd name="GluePoint1575X" fmla="*/ 4013434 w 6386648"/>
                <a:gd name="GluePoint1575Y" fmla="*/ 533645 h 1849426"/>
                <a:gd name="GluePoint1576X" fmla="*/ 2223009 w 6386648"/>
                <a:gd name="GluePoint1576Y" fmla="*/ 533645 h 1849426"/>
                <a:gd name="GluePoint1577X" fmla="*/ 2241034 w 6386648"/>
                <a:gd name="GluePoint1577Y" fmla="*/ 551669 h 1849426"/>
                <a:gd name="GluePoint1578X" fmla="*/ 2223009 w 6386648"/>
                <a:gd name="GluePoint1578Y" fmla="*/ 569694 h 1849426"/>
                <a:gd name="GluePoint1579X" fmla="*/ 2204985 w 6386648"/>
                <a:gd name="GluePoint1579Y" fmla="*/ 551669 h 1849426"/>
                <a:gd name="GluePoint1580X" fmla="*/ 2223009 w 6386648"/>
                <a:gd name="GluePoint1580Y" fmla="*/ 533645 h 1849426"/>
                <a:gd name="GluePoint1581X" fmla="*/ 1249691 w 6386648"/>
                <a:gd name="GluePoint1581Y" fmla="*/ 533645 h 1849426"/>
                <a:gd name="GluePoint1582X" fmla="*/ 1267716 w 6386648"/>
                <a:gd name="GluePoint1582Y" fmla="*/ 551669 h 1849426"/>
                <a:gd name="GluePoint1583X" fmla="*/ 1249691 w 6386648"/>
                <a:gd name="GluePoint1583Y" fmla="*/ 569694 h 1849426"/>
                <a:gd name="GluePoint1584X" fmla="*/ 1231667 w 6386648"/>
                <a:gd name="GluePoint1584Y" fmla="*/ 551669 h 1849426"/>
                <a:gd name="GluePoint1585X" fmla="*/ 1249691 w 6386648"/>
                <a:gd name="GluePoint1585Y" fmla="*/ 533645 h 1849426"/>
                <a:gd name="GluePoint1586X" fmla="*/ 2409261 w 6386648"/>
                <a:gd name="GluePoint1586Y" fmla="*/ 527636 h 1849426"/>
                <a:gd name="GluePoint1587X" fmla="*/ 2427286 w 6386648"/>
                <a:gd name="GluePoint1587Y" fmla="*/ 545661 h 1849426"/>
                <a:gd name="GluePoint1588X" fmla="*/ 2409261 w 6386648"/>
                <a:gd name="GluePoint1588Y" fmla="*/ 563685 h 1849426"/>
                <a:gd name="GluePoint1589X" fmla="*/ 2391237 w 6386648"/>
                <a:gd name="GluePoint1589Y" fmla="*/ 545661 h 1849426"/>
                <a:gd name="GluePoint1590X" fmla="*/ 2409261 w 6386648"/>
                <a:gd name="GluePoint1590Y" fmla="*/ 527636 h 1849426"/>
                <a:gd name="GluePoint1591X" fmla="*/ 5527484 w 6386648"/>
                <a:gd name="GluePoint1591Y" fmla="*/ 521628 h 1849426"/>
                <a:gd name="GluePoint1592X" fmla="*/ 5545509 w 6386648"/>
                <a:gd name="GluePoint1592Y" fmla="*/ 539652 h 1849426"/>
                <a:gd name="GluePoint1593X" fmla="*/ 5527484 w 6386648"/>
                <a:gd name="GluePoint1593Y" fmla="*/ 557677 h 1849426"/>
                <a:gd name="GluePoint1594X" fmla="*/ 5509460 w 6386648"/>
                <a:gd name="GluePoint1594Y" fmla="*/ 539652 h 1849426"/>
                <a:gd name="GluePoint1595X" fmla="*/ 5527484 w 6386648"/>
                <a:gd name="GluePoint1595Y" fmla="*/ 521628 h 1849426"/>
                <a:gd name="GluePoint1596X" fmla="*/ 4830540 w 6386648"/>
                <a:gd name="GluePoint1596Y" fmla="*/ 521628 h 1849426"/>
                <a:gd name="GluePoint1597X" fmla="*/ 4848565 w 6386648"/>
                <a:gd name="GluePoint1597Y" fmla="*/ 539652 h 1849426"/>
                <a:gd name="GluePoint1598X" fmla="*/ 4830540 w 6386648"/>
                <a:gd name="GluePoint1598Y" fmla="*/ 557677 h 1849426"/>
                <a:gd name="GluePoint1599X" fmla="*/ 4812516 w 6386648"/>
                <a:gd name="GluePoint1599Y" fmla="*/ 539652 h 1849426"/>
                <a:gd name="GluePoint1600X" fmla="*/ 4830540 w 6386648"/>
                <a:gd name="GluePoint1600Y" fmla="*/ 521628 h 1849426"/>
                <a:gd name="GluePoint1601X" fmla="*/ 1514049 w 6386648"/>
                <a:gd name="GluePoint1601Y" fmla="*/ 521628 h 1849426"/>
                <a:gd name="GluePoint1602X" fmla="*/ 1532074 w 6386648"/>
                <a:gd name="GluePoint1602Y" fmla="*/ 539652 h 1849426"/>
                <a:gd name="GluePoint1603X" fmla="*/ 1514049 w 6386648"/>
                <a:gd name="GluePoint1603Y" fmla="*/ 557677 h 1849426"/>
                <a:gd name="GluePoint1604X" fmla="*/ 1496025 w 6386648"/>
                <a:gd name="GluePoint1604Y" fmla="*/ 539652 h 1849426"/>
                <a:gd name="GluePoint1605X" fmla="*/ 1514049 w 6386648"/>
                <a:gd name="GluePoint1605Y" fmla="*/ 521628 h 1849426"/>
                <a:gd name="GluePoint1606X" fmla="*/ 6332574 w 6386648"/>
                <a:gd name="GluePoint1606Y" fmla="*/ 515620 h 1849426"/>
                <a:gd name="GluePoint1607X" fmla="*/ 6350598 w 6386648"/>
                <a:gd name="GluePoint1607Y" fmla="*/ 533644 h 1849426"/>
                <a:gd name="GluePoint1608X" fmla="*/ 6332574 w 6386648"/>
                <a:gd name="GluePoint1608Y" fmla="*/ 551669 h 1849426"/>
                <a:gd name="GluePoint1609X" fmla="*/ 6314549 w 6386648"/>
                <a:gd name="GluePoint1609Y" fmla="*/ 533644 h 1849426"/>
                <a:gd name="GluePoint1610X" fmla="*/ 6332574 w 6386648"/>
                <a:gd name="GluePoint1610Y" fmla="*/ 515620 h 1849426"/>
                <a:gd name="GluePoint1611X" fmla="*/ 5893980 w 6386648"/>
                <a:gd name="GluePoint1611Y" fmla="*/ 509612 h 1849426"/>
                <a:gd name="GluePoint1612X" fmla="*/ 5912005 w 6386648"/>
                <a:gd name="GluePoint1612Y" fmla="*/ 527636 h 1849426"/>
                <a:gd name="GluePoint1613X" fmla="*/ 5893980 w 6386648"/>
                <a:gd name="GluePoint1613Y" fmla="*/ 545661 h 1849426"/>
                <a:gd name="GluePoint1614X" fmla="*/ 5875956 w 6386648"/>
                <a:gd name="GluePoint1614Y" fmla="*/ 527636 h 1849426"/>
                <a:gd name="GluePoint1615X" fmla="*/ 5893980 w 6386648"/>
                <a:gd name="GluePoint1615Y" fmla="*/ 509612 h 1849426"/>
                <a:gd name="GluePoint1616X" fmla="*/ 3244392 w 6386648"/>
                <a:gd name="GluePoint1616Y" fmla="*/ 509612 h 1849426"/>
                <a:gd name="GluePoint1617X" fmla="*/ 3262417 w 6386648"/>
                <a:gd name="GluePoint1617Y" fmla="*/ 527636 h 1849426"/>
                <a:gd name="GluePoint1618X" fmla="*/ 3244392 w 6386648"/>
                <a:gd name="GluePoint1618Y" fmla="*/ 545661 h 1849426"/>
                <a:gd name="GluePoint1619X" fmla="*/ 3226368 w 6386648"/>
                <a:gd name="GluePoint1619Y" fmla="*/ 527636 h 1849426"/>
                <a:gd name="GluePoint1620X" fmla="*/ 3244392 w 6386648"/>
                <a:gd name="GluePoint1620Y" fmla="*/ 509612 h 1849426"/>
                <a:gd name="GluePoint1621X" fmla="*/ 1982684 w 6386648"/>
                <a:gd name="GluePoint1621Y" fmla="*/ 509612 h 1849426"/>
                <a:gd name="GluePoint1622X" fmla="*/ 2000709 w 6386648"/>
                <a:gd name="GluePoint1622Y" fmla="*/ 527636 h 1849426"/>
                <a:gd name="GluePoint1623X" fmla="*/ 1982684 w 6386648"/>
                <a:gd name="GluePoint1623Y" fmla="*/ 545661 h 1849426"/>
                <a:gd name="GluePoint1624X" fmla="*/ 1964660 w 6386648"/>
                <a:gd name="GluePoint1624Y" fmla="*/ 527636 h 1849426"/>
                <a:gd name="GluePoint1625X" fmla="*/ 1982684 w 6386648"/>
                <a:gd name="GluePoint1625Y" fmla="*/ 509612 h 1849426"/>
                <a:gd name="GluePoint1626X" fmla="*/ 5040825 w 6386648"/>
                <a:gd name="GluePoint1626Y" fmla="*/ 503604 h 1849426"/>
                <a:gd name="GluePoint1627X" fmla="*/ 5058850 w 6386648"/>
                <a:gd name="GluePoint1627Y" fmla="*/ 521628 h 1849426"/>
                <a:gd name="GluePoint1628X" fmla="*/ 5040825 w 6386648"/>
                <a:gd name="GluePoint1628Y" fmla="*/ 539653 h 1849426"/>
                <a:gd name="GluePoint1629X" fmla="*/ 5022801 w 6386648"/>
                <a:gd name="GluePoint1629Y" fmla="*/ 521628 h 1849426"/>
                <a:gd name="GluePoint1630X" fmla="*/ 5040825 w 6386648"/>
                <a:gd name="GluePoint1630Y" fmla="*/ 503604 h 1849426"/>
                <a:gd name="GluePoint1631X" fmla="*/ 4926670 w 6386648"/>
                <a:gd name="GluePoint1631Y" fmla="*/ 503604 h 1849426"/>
                <a:gd name="GluePoint1632X" fmla="*/ 4944695 w 6386648"/>
                <a:gd name="GluePoint1632Y" fmla="*/ 521628 h 1849426"/>
                <a:gd name="GluePoint1633X" fmla="*/ 4926670 w 6386648"/>
                <a:gd name="GluePoint1633Y" fmla="*/ 539653 h 1849426"/>
                <a:gd name="GluePoint1634X" fmla="*/ 4908646 w 6386648"/>
                <a:gd name="GluePoint1634Y" fmla="*/ 521628 h 1849426"/>
                <a:gd name="GluePoint1635X" fmla="*/ 4926670 w 6386648"/>
                <a:gd name="GluePoint1635Y" fmla="*/ 503604 h 1849426"/>
                <a:gd name="GluePoint1636X" fmla="*/ 5419337 w 6386648"/>
                <a:gd name="GluePoint1636Y" fmla="*/ 497596 h 1849426"/>
                <a:gd name="GluePoint1637X" fmla="*/ 5437362 w 6386648"/>
                <a:gd name="GluePoint1637Y" fmla="*/ 515621 h 1849426"/>
                <a:gd name="GluePoint1638X" fmla="*/ 5419337 w 6386648"/>
                <a:gd name="GluePoint1638Y" fmla="*/ 533645 h 1849426"/>
                <a:gd name="GluePoint1639X" fmla="*/ 5401312 w 6386648"/>
                <a:gd name="GluePoint1639Y" fmla="*/ 515621 h 1849426"/>
                <a:gd name="GluePoint1640X" fmla="*/ 5419337 w 6386648"/>
                <a:gd name="GluePoint1640Y" fmla="*/ 497596 h 1849426"/>
                <a:gd name="GluePoint1641X" fmla="*/ 3610889 w 6386648"/>
                <a:gd name="GluePoint1641Y" fmla="*/ 497596 h 1849426"/>
                <a:gd name="GluePoint1642X" fmla="*/ 3628914 w 6386648"/>
                <a:gd name="GluePoint1642Y" fmla="*/ 515621 h 1849426"/>
                <a:gd name="GluePoint1643X" fmla="*/ 3610889 w 6386648"/>
                <a:gd name="GluePoint1643Y" fmla="*/ 533645 h 1849426"/>
                <a:gd name="GluePoint1644X" fmla="*/ 3592865 w 6386648"/>
                <a:gd name="GluePoint1644Y" fmla="*/ 515621 h 1849426"/>
                <a:gd name="GluePoint1645X" fmla="*/ 3610889 w 6386648"/>
                <a:gd name="GluePoint1645Y" fmla="*/ 497596 h 1849426"/>
                <a:gd name="GluePoint1646X" fmla="*/ 967309 w 6386648"/>
                <a:gd name="GluePoint1646Y" fmla="*/ 497596 h 1849426"/>
                <a:gd name="GluePoint1647X" fmla="*/ 985334 w 6386648"/>
                <a:gd name="GluePoint1647Y" fmla="*/ 515621 h 1849426"/>
                <a:gd name="GluePoint1648X" fmla="*/ 967309 w 6386648"/>
                <a:gd name="GluePoint1648Y" fmla="*/ 533645 h 1849426"/>
                <a:gd name="GluePoint1649X" fmla="*/ 949285 w 6386648"/>
                <a:gd name="GluePoint1649Y" fmla="*/ 515621 h 1849426"/>
                <a:gd name="GluePoint1650X" fmla="*/ 967309 w 6386648"/>
                <a:gd name="GluePoint1650Y" fmla="*/ 497596 h 1849426"/>
                <a:gd name="GluePoint1651X" fmla="*/ 450609 w 6386648"/>
                <a:gd name="GluePoint1651Y" fmla="*/ 497596 h 1849426"/>
                <a:gd name="GluePoint1652X" fmla="*/ 468634 w 6386648"/>
                <a:gd name="GluePoint1652Y" fmla="*/ 515621 h 1849426"/>
                <a:gd name="GluePoint1653X" fmla="*/ 450609 w 6386648"/>
                <a:gd name="GluePoint1653Y" fmla="*/ 533645 h 1849426"/>
                <a:gd name="GluePoint1654X" fmla="*/ 432585 w 6386648"/>
                <a:gd name="GluePoint1654Y" fmla="*/ 515621 h 1849426"/>
                <a:gd name="GluePoint1655X" fmla="*/ 450609 w 6386648"/>
                <a:gd name="GluePoint1655Y" fmla="*/ 497596 h 1849426"/>
                <a:gd name="GluePoint1656X" fmla="*/ 4632272 w 6386648"/>
                <a:gd name="GluePoint1656Y" fmla="*/ 485580 h 1849426"/>
                <a:gd name="GluePoint1657X" fmla="*/ 4650297 w 6386648"/>
                <a:gd name="GluePoint1657Y" fmla="*/ 503604 h 1849426"/>
                <a:gd name="GluePoint1658X" fmla="*/ 4632272 w 6386648"/>
                <a:gd name="GluePoint1658Y" fmla="*/ 521629 h 1849426"/>
                <a:gd name="GluePoint1659X" fmla="*/ 4614248 w 6386648"/>
                <a:gd name="GluePoint1659Y" fmla="*/ 503604 h 1849426"/>
                <a:gd name="GluePoint1660X" fmla="*/ 4632272 w 6386648"/>
                <a:gd name="GluePoint1660Y" fmla="*/ 485580 h 1849426"/>
                <a:gd name="GluePoint1661X" fmla="*/ 4379930 w 6386648"/>
                <a:gd name="GluePoint1661Y" fmla="*/ 485580 h 1849426"/>
                <a:gd name="GluePoint1662X" fmla="*/ 4397955 w 6386648"/>
                <a:gd name="GluePoint1662Y" fmla="*/ 503604 h 1849426"/>
                <a:gd name="GluePoint1663X" fmla="*/ 4379930 w 6386648"/>
                <a:gd name="GluePoint1663Y" fmla="*/ 521629 h 1849426"/>
                <a:gd name="GluePoint1664X" fmla="*/ 4361906 w 6386648"/>
                <a:gd name="GluePoint1664Y" fmla="*/ 503604 h 1849426"/>
                <a:gd name="GluePoint1665X" fmla="*/ 4379930 w 6386648"/>
                <a:gd name="GluePoint1665Y" fmla="*/ 485580 h 1849426"/>
                <a:gd name="GluePoint1666X" fmla="*/ 5160987 w 6386648"/>
                <a:gd name="GluePoint1666Y" fmla="*/ 479571 h 1849426"/>
                <a:gd name="GluePoint1667X" fmla="*/ 5179012 w 6386648"/>
                <a:gd name="GluePoint1667Y" fmla="*/ 497595 h 1849426"/>
                <a:gd name="GluePoint1668X" fmla="*/ 5160987 w 6386648"/>
                <a:gd name="GluePoint1668Y" fmla="*/ 515620 h 1849426"/>
                <a:gd name="GluePoint1669X" fmla="*/ 5142963 w 6386648"/>
                <a:gd name="GluePoint1669Y" fmla="*/ 497595 h 1849426"/>
                <a:gd name="GluePoint1670X" fmla="*/ 5160987 w 6386648"/>
                <a:gd name="GluePoint1670Y" fmla="*/ 479571 h 1849426"/>
                <a:gd name="GluePoint1671X" fmla="*/ 4241743 w 6386648"/>
                <a:gd name="GluePoint1671Y" fmla="*/ 479571 h 1849426"/>
                <a:gd name="GluePoint1672X" fmla="*/ 4259768 w 6386648"/>
                <a:gd name="GluePoint1672Y" fmla="*/ 497595 h 1849426"/>
                <a:gd name="GluePoint1673X" fmla="*/ 4241743 w 6386648"/>
                <a:gd name="GluePoint1673Y" fmla="*/ 515620 h 1849426"/>
                <a:gd name="GluePoint1674X" fmla="*/ 4223719 w 6386648"/>
                <a:gd name="GluePoint1674Y" fmla="*/ 497595 h 1849426"/>
                <a:gd name="GluePoint1675X" fmla="*/ 4241743 w 6386648"/>
                <a:gd name="GluePoint1675Y" fmla="*/ 479571 h 1849426"/>
                <a:gd name="GluePoint1676X" fmla="*/ 3821173 w 6386648"/>
                <a:gd name="GluePoint1676Y" fmla="*/ 479571 h 1849426"/>
                <a:gd name="GluePoint1677X" fmla="*/ 3839198 w 6386648"/>
                <a:gd name="GluePoint1677Y" fmla="*/ 497595 h 1849426"/>
                <a:gd name="GluePoint1678X" fmla="*/ 3821173 w 6386648"/>
                <a:gd name="GluePoint1678Y" fmla="*/ 515620 h 1849426"/>
                <a:gd name="GluePoint1679X" fmla="*/ 3803149 w 6386648"/>
                <a:gd name="GluePoint1679Y" fmla="*/ 497595 h 1849426"/>
                <a:gd name="GluePoint1680X" fmla="*/ 3821173 w 6386648"/>
                <a:gd name="GluePoint1680Y" fmla="*/ 479571 h 1849426"/>
                <a:gd name="GluePoint1681X" fmla="*/ 3364555 w 6386648"/>
                <a:gd name="GluePoint1681Y" fmla="*/ 479571 h 1849426"/>
                <a:gd name="GluePoint1682X" fmla="*/ 3382580 w 6386648"/>
                <a:gd name="GluePoint1682Y" fmla="*/ 497595 h 1849426"/>
                <a:gd name="GluePoint1683X" fmla="*/ 3364555 w 6386648"/>
                <a:gd name="GluePoint1683Y" fmla="*/ 515620 h 1849426"/>
                <a:gd name="GluePoint1684X" fmla="*/ 3346531 w 6386648"/>
                <a:gd name="GluePoint1684Y" fmla="*/ 497595 h 1849426"/>
                <a:gd name="GluePoint1685X" fmla="*/ 3364555 w 6386648"/>
                <a:gd name="GluePoint1685Y" fmla="*/ 479571 h 1849426"/>
                <a:gd name="GluePoint1686X" fmla="*/ 1093480 w 6386648"/>
                <a:gd name="GluePoint1686Y" fmla="*/ 479571 h 1849426"/>
                <a:gd name="GluePoint1687X" fmla="*/ 1111505 w 6386648"/>
                <a:gd name="GluePoint1687Y" fmla="*/ 497595 h 1849426"/>
                <a:gd name="GluePoint1688X" fmla="*/ 1093480 w 6386648"/>
                <a:gd name="GluePoint1688Y" fmla="*/ 515620 h 1849426"/>
                <a:gd name="GluePoint1689X" fmla="*/ 1075456 w 6386648"/>
                <a:gd name="GluePoint1689Y" fmla="*/ 497595 h 1849426"/>
                <a:gd name="GluePoint1690X" fmla="*/ 1093480 w 6386648"/>
                <a:gd name="GluePoint1690Y" fmla="*/ 479571 h 1849426"/>
                <a:gd name="GluePoint1691X" fmla="*/ 5299175 w 6386648"/>
                <a:gd name="GluePoint1691Y" fmla="*/ 473563 h 1849426"/>
                <a:gd name="GluePoint1692X" fmla="*/ 5317200 w 6386648"/>
                <a:gd name="GluePoint1692Y" fmla="*/ 491587 h 1849426"/>
                <a:gd name="GluePoint1693X" fmla="*/ 5299175 w 6386648"/>
                <a:gd name="GluePoint1693Y" fmla="*/ 509612 h 1849426"/>
                <a:gd name="GluePoint1694X" fmla="*/ 5281150 w 6386648"/>
                <a:gd name="GluePoint1694Y" fmla="*/ 491587 h 1849426"/>
                <a:gd name="GluePoint1695X" fmla="*/ 5299175 w 6386648"/>
                <a:gd name="GluePoint1695Y" fmla="*/ 473563 h 1849426"/>
                <a:gd name="GluePoint1696X" fmla="*/ 4506101 w 6386648"/>
                <a:gd name="GluePoint1696Y" fmla="*/ 473563 h 1849426"/>
                <a:gd name="GluePoint1697X" fmla="*/ 4524126 w 6386648"/>
                <a:gd name="GluePoint1697Y" fmla="*/ 491587 h 1849426"/>
                <a:gd name="GluePoint1698X" fmla="*/ 4506101 w 6386648"/>
                <a:gd name="GluePoint1698Y" fmla="*/ 509612 h 1849426"/>
                <a:gd name="GluePoint1699X" fmla="*/ 4488077 w 6386648"/>
                <a:gd name="GluePoint1699Y" fmla="*/ 491587 h 1849426"/>
                <a:gd name="GluePoint1700X" fmla="*/ 4506101 w 6386648"/>
                <a:gd name="GluePoint1700Y" fmla="*/ 473563 h 1849426"/>
                <a:gd name="GluePoint1701X" fmla="*/ 4115572 w 6386648"/>
                <a:gd name="GluePoint1701Y" fmla="*/ 473563 h 1849426"/>
                <a:gd name="GluePoint1702X" fmla="*/ 4133597 w 6386648"/>
                <a:gd name="GluePoint1702Y" fmla="*/ 491587 h 1849426"/>
                <a:gd name="GluePoint1703X" fmla="*/ 4115572 w 6386648"/>
                <a:gd name="GluePoint1703Y" fmla="*/ 509612 h 1849426"/>
                <a:gd name="GluePoint1704X" fmla="*/ 4097548 w 6386648"/>
                <a:gd name="GluePoint1704Y" fmla="*/ 491587 h 1849426"/>
                <a:gd name="GluePoint1705X" fmla="*/ 4115572 w 6386648"/>
                <a:gd name="GluePoint1705Y" fmla="*/ 473563 h 1849426"/>
                <a:gd name="GluePoint1706X" fmla="*/ 2295107 w 6386648"/>
                <a:gd name="GluePoint1706Y" fmla="*/ 473563 h 1849426"/>
                <a:gd name="GluePoint1707X" fmla="*/ 2313132 w 6386648"/>
                <a:gd name="GluePoint1707Y" fmla="*/ 491587 h 1849426"/>
                <a:gd name="GluePoint1708X" fmla="*/ 2295107 w 6386648"/>
                <a:gd name="GluePoint1708Y" fmla="*/ 509612 h 1849426"/>
                <a:gd name="GluePoint1709X" fmla="*/ 2277083 w 6386648"/>
                <a:gd name="GluePoint1709Y" fmla="*/ 491587 h 1849426"/>
                <a:gd name="GluePoint1710X" fmla="*/ 2295107 w 6386648"/>
                <a:gd name="GluePoint1710Y" fmla="*/ 473563 h 1849426"/>
                <a:gd name="GluePoint1711X" fmla="*/ 1838489 w 6386648"/>
                <a:gd name="GluePoint1711Y" fmla="*/ 473563 h 1849426"/>
                <a:gd name="GluePoint1712X" fmla="*/ 1856514 w 6386648"/>
                <a:gd name="GluePoint1712Y" fmla="*/ 491587 h 1849426"/>
                <a:gd name="GluePoint1713X" fmla="*/ 1838489 w 6386648"/>
                <a:gd name="GluePoint1713Y" fmla="*/ 509612 h 1849426"/>
                <a:gd name="GluePoint1714X" fmla="*/ 1820465 w 6386648"/>
                <a:gd name="GluePoint1714Y" fmla="*/ 491587 h 1849426"/>
                <a:gd name="GluePoint1715X" fmla="*/ 1838489 w 6386648"/>
                <a:gd name="GluePoint1715Y" fmla="*/ 473563 h 1849426"/>
                <a:gd name="GluePoint1716X" fmla="*/ 2889912 w 6386648"/>
                <a:gd name="GluePoint1716Y" fmla="*/ 467555 h 1849426"/>
                <a:gd name="GluePoint1717X" fmla="*/ 2907937 w 6386648"/>
                <a:gd name="GluePoint1717Y" fmla="*/ 485580 h 1849426"/>
                <a:gd name="GluePoint1718X" fmla="*/ 2889912 w 6386648"/>
                <a:gd name="GluePoint1718Y" fmla="*/ 503604 h 1849426"/>
                <a:gd name="GluePoint1719X" fmla="*/ 2871888 w 6386648"/>
                <a:gd name="GluePoint1719Y" fmla="*/ 485580 h 1849426"/>
                <a:gd name="GluePoint1720X" fmla="*/ 2889912 w 6386648"/>
                <a:gd name="GluePoint1720Y" fmla="*/ 467555 h 1849426"/>
                <a:gd name="GluePoint1721X" fmla="*/ 2108855 w 6386648"/>
                <a:gd name="GluePoint1721Y" fmla="*/ 467555 h 1849426"/>
                <a:gd name="GluePoint1722X" fmla="*/ 2126880 w 6386648"/>
                <a:gd name="GluePoint1722Y" fmla="*/ 485580 h 1849426"/>
                <a:gd name="GluePoint1723X" fmla="*/ 2108855 w 6386648"/>
                <a:gd name="GluePoint1723Y" fmla="*/ 503604 h 1849426"/>
                <a:gd name="GluePoint1724X" fmla="*/ 2090831 w 6386648"/>
                <a:gd name="GluePoint1724Y" fmla="*/ 485580 h 1849426"/>
                <a:gd name="GluePoint1725X" fmla="*/ 2108855 w 6386648"/>
                <a:gd name="GluePoint1725Y" fmla="*/ 467555 h 1849426"/>
                <a:gd name="GluePoint1726X" fmla="*/ 1616189 w 6386648"/>
                <a:gd name="GluePoint1726Y" fmla="*/ 467555 h 1849426"/>
                <a:gd name="GluePoint1727X" fmla="*/ 1634213 w 6386648"/>
                <a:gd name="GluePoint1727Y" fmla="*/ 485580 h 1849426"/>
                <a:gd name="GluePoint1728X" fmla="*/ 1616189 w 6386648"/>
                <a:gd name="GluePoint1728Y" fmla="*/ 503604 h 1849426"/>
                <a:gd name="GluePoint1729X" fmla="*/ 1598164 w 6386648"/>
                <a:gd name="GluePoint1729Y" fmla="*/ 485580 h 1849426"/>
                <a:gd name="GluePoint1730X" fmla="*/ 1616189 w 6386648"/>
                <a:gd name="GluePoint1730Y" fmla="*/ 467555 h 1849426"/>
                <a:gd name="GluePoint1731X" fmla="*/ 330447 w 6386648"/>
                <a:gd name="GluePoint1731Y" fmla="*/ 467555 h 1849426"/>
                <a:gd name="GluePoint1732X" fmla="*/ 348472 w 6386648"/>
                <a:gd name="GluePoint1732Y" fmla="*/ 485580 h 1849426"/>
                <a:gd name="GluePoint1733X" fmla="*/ 330447 w 6386648"/>
                <a:gd name="GluePoint1733Y" fmla="*/ 503604 h 1849426"/>
                <a:gd name="GluePoint1734X" fmla="*/ 312423 w 6386648"/>
                <a:gd name="GluePoint1734Y" fmla="*/ 485580 h 1849426"/>
                <a:gd name="GluePoint1735X" fmla="*/ 330447 w 6386648"/>
                <a:gd name="GluePoint1735Y" fmla="*/ 467555 h 1849426"/>
                <a:gd name="GluePoint1736X" fmla="*/ 3935328 w 6386648"/>
                <a:gd name="GluePoint1736Y" fmla="*/ 461547 h 1849426"/>
                <a:gd name="GluePoint1737X" fmla="*/ 3953353 w 6386648"/>
                <a:gd name="GluePoint1737Y" fmla="*/ 479571 h 1849426"/>
                <a:gd name="GluePoint1738X" fmla="*/ 3935328 w 6386648"/>
                <a:gd name="GluePoint1738Y" fmla="*/ 497596 h 1849426"/>
                <a:gd name="GluePoint1739X" fmla="*/ 3917304 w 6386648"/>
                <a:gd name="GluePoint1739Y" fmla="*/ 479571 h 1849426"/>
                <a:gd name="GluePoint1740X" fmla="*/ 3935328 w 6386648"/>
                <a:gd name="GluePoint1740Y" fmla="*/ 461547 h 1849426"/>
                <a:gd name="GluePoint1741X" fmla="*/ 6224427 w 6386648"/>
                <a:gd name="GluePoint1741Y" fmla="*/ 455539 h 1849426"/>
                <a:gd name="GluePoint1742X" fmla="*/ 6242452 w 6386648"/>
                <a:gd name="GluePoint1742Y" fmla="*/ 473563 h 1849426"/>
                <a:gd name="GluePoint1743X" fmla="*/ 6224427 w 6386648"/>
                <a:gd name="GluePoint1743Y" fmla="*/ 491588 h 1849426"/>
                <a:gd name="GluePoint1744X" fmla="*/ 6206403 w 6386648"/>
                <a:gd name="GluePoint1744Y" fmla="*/ 473563 h 1849426"/>
                <a:gd name="GluePoint1745X" fmla="*/ 6224427 w 6386648"/>
                <a:gd name="GluePoint1745Y" fmla="*/ 455539 h 1849426"/>
                <a:gd name="GluePoint1746X" fmla="*/ 6110273 w 6386648"/>
                <a:gd name="GluePoint1746Y" fmla="*/ 455539 h 1849426"/>
                <a:gd name="GluePoint1747X" fmla="*/ 6128298 w 6386648"/>
                <a:gd name="GluePoint1747Y" fmla="*/ 473563 h 1849426"/>
                <a:gd name="GluePoint1748X" fmla="*/ 6110273 w 6386648"/>
                <a:gd name="GluePoint1748Y" fmla="*/ 491588 h 1849426"/>
                <a:gd name="GluePoint1749X" fmla="*/ 6092248 w 6386648"/>
                <a:gd name="GluePoint1749Y" fmla="*/ 473563 h 1849426"/>
                <a:gd name="GluePoint1750X" fmla="*/ 6110273 w 6386648"/>
                <a:gd name="GluePoint1750Y" fmla="*/ 455539 h 1849426"/>
                <a:gd name="GluePoint1751X" fmla="*/ 3496734 w 6386648"/>
                <a:gd name="GluePoint1751Y" fmla="*/ 455539 h 1849426"/>
                <a:gd name="GluePoint1752X" fmla="*/ 3514759 w 6386648"/>
                <a:gd name="GluePoint1752Y" fmla="*/ 473563 h 1849426"/>
                <a:gd name="GluePoint1753X" fmla="*/ 3496734 w 6386648"/>
                <a:gd name="GluePoint1753Y" fmla="*/ 491588 h 1849426"/>
                <a:gd name="GluePoint1754X" fmla="*/ 3478709 w 6386648"/>
                <a:gd name="GluePoint1754Y" fmla="*/ 473563 h 1849426"/>
                <a:gd name="GluePoint1755X" fmla="*/ 3496734 w 6386648"/>
                <a:gd name="GluePoint1755Y" fmla="*/ 455539 h 1849426"/>
                <a:gd name="GluePoint1756X" fmla="*/ 1333805 w 6386648"/>
                <a:gd name="GluePoint1756Y" fmla="*/ 455539 h 1849426"/>
                <a:gd name="GluePoint1757X" fmla="*/ 1351830 w 6386648"/>
                <a:gd name="GluePoint1757Y" fmla="*/ 473563 h 1849426"/>
                <a:gd name="GluePoint1758X" fmla="*/ 1333805 w 6386648"/>
                <a:gd name="GluePoint1758Y" fmla="*/ 491588 h 1849426"/>
                <a:gd name="GluePoint1759X" fmla="*/ 1315781 w 6386648"/>
                <a:gd name="GluePoint1759Y" fmla="*/ 473563 h 1849426"/>
                <a:gd name="GluePoint1760X" fmla="*/ 1333805 w 6386648"/>
                <a:gd name="GluePoint1760Y" fmla="*/ 455539 h 1849426"/>
                <a:gd name="GluePoint1761X" fmla="*/ 2727693 w 6386648"/>
                <a:gd name="GluePoint1761Y" fmla="*/ 449531 h 1849426"/>
                <a:gd name="GluePoint1762X" fmla="*/ 2745718 w 6386648"/>
                <a:gd name="GluePoint1762Y" fmla="*/ 467555 h 1849426"/>
                <a:gd name="GluePoint1763X" fmla="*/ 2727693 w 6386648"/>
                <a:gd name="GluePoint1763Y" fmla="*/ 485580 h 1849426"/>
                <a:gd name="GluePoint1764X" fmla="*/ 2709669 w 6386648"/>
                <a:gd name="GluePoint1764Y" fmla="*/ 467555 h 1849426"/>
                <a:gd name="GluePoint1765X" fmla="*/ 2727693 w 6386648"/>
                <a:gd name="GluePoint1765Y" fmla="*/ 449531 h 1849426"/>
                <a:gd name="GluePoint1766X" fmla="*/ 2607530 w 6386648"/>
                <a:gd name="GluePoint1766Y" fmla="*/ 449531 h 1849426"/>
                <a:gd name="GluePoint1767X" fmla="*/ 2625555 w 6386648"/>
                <a:gd name="GluePoint1767Y" fmla="*/ 467555 h 1849426"/>
                <a:gd name="GluePoint1768X" fmla="*/ 2607530 w 6386648"/>
                <a:gd name="GluePoint1768Y" fmla="*/ 485580 h 1849426"/>
                <a:gd name="GluePoint1769X" fmla="*/ 2589506 w 6386648"/>
                <a:gd name="GluePoint1769Y" fmla="*/ 467555 h 1849426"/>
                <a:gd name="GluePoint1770X" fmla="*/ 2607530 w 6386648"/>
                <a:gd name="GluePoint1770Y" fmla="*/ 449531 h 1849426"/>
                <a:gd name="GluePoint1771X" fmla="*/ 5797850 w 6386648"/>
                <a:gd name="GluePoint1771Y" fmla="*/ 443523 h 1849426"/>
                <a:gd name="GluePoint1772X" fmla="*/ 5815875 w 6386648"/>
                <a:gd name="GluePoint1772Y" fmla="*/ 461547 h 1849426"/>
                <a:gd name="GluePoint1773X" fmla="*/ 5797850 w 6386648"/>
                <a:gd name="GluePoint1773Y" fmla="*/ 479572 h 1849426"/>
                <a:gd name="GluePoint1774X" fmla="*/ 5779826 w 6386648"/>
                <a:gd name="GluePoint1774Y" fmla="*/ 461547 h 1849426"/>
                <a:gd name="GluePoint1775X" fmla="*/ 5797850 w 6386648"/>
                <a:gd name="GluePoint1775Y" fmla="*/ 443523 h 1849426"/>
                <a:gd name="GluePoint1776X" fmla="*/ 5653655 w 6386648"/>
                <a:gd name="GluePoint1776Y" fmla="*/ 443523 h 1849426"/>
                <a:gd name="GluePoint1777X" fmla="*/ 5671680 w 6386648"/>
                <a:gd name="GluePoint1777Y" fmla="*/ 461547 h 1849426"/>
                <a:gd name="GluePoint1778X" fmla="*/ 5653655 w 6386648"/>
                <a:gd name="GluePoint1778Y" fmla="*/ 479572 h 1849426"/>
                <a:gd name="GluePoint1779X" fmla="*/ 5635631 w 6386648"/>
                <a:gd name="GluePoint1779Y" fmla="*/ 461547 h 1849426"/>
                <a:gd name="GluePoint1780X" fmla="*/ 5653655 w 6386648"/>
                <a:gd name="GluePoint1780Y" fmla="*/ 443523 h 1849426"/>
                <a:gd name="GluePoint1781X" fmla="*/ 96129 w 6386648"/>
                <a:gd name="GluePoint1781Y" fmla="*/ 437514 h 1849426"/>
                <a:gd name="GluePoint1782X" fmla="*/ 114154 w 6386648"/>
                <a:gd name="GluePoint1782Y" fmla="*/ 455539 h 1849426"/>
                <a:gd name="GluePoint1783X" fmla="*/ 96129 w 6386648"/>
                <a:gd name="GluePoint1783Y" fmla="*/ 473563 h 1849426"/>
                <a:gd name="GluePoint1784X" fmla="*/ 78105 w 6386648"/>
                <a:gd name="GluePoint1784Y" fmla="*/ 455539 h 1849426"/>
                <a:gd name="GluePoint1785X" fmla="*/ 96129 w 6386648"/>
                <a:gd name="GluePoint1785Y" fmla="*/ 437514 h 1849426"/>
                <a:gd name="GluePoint1786X" fmla="*/ 3058140 w 6386648"/>
                <a:gd name="GluePoint1786Y" fmla="*/ 431506 h 1849426"/>
                <a:gd name="GluePoint1787X" fmla="*/ 3076165 w 6386648"/>
                <a:gd name="GluePoint1787Y" fmla="*/ 449530 h 1849426"/>
                <a:gd name="GluePoint1788X" fmla="*/ 3058140 w 6386648"/>
                <a:gd name="GluePoint1788Y" fmla="*/ 467555 h 1849426"/>
                <a:gd name="GluePoint1789X" fmla="*/ 3040116 w 6386648"/>
                <a:gd name="GluePoint1789Y" fmla="*/ 449530 h 1849426"/>
                <a:gd name="GluePoint1790X" fmla="*/ 3058140 w 6386648"/>
                <a:gd name="GluePoint1790Y" fmla="*/ 431506 h 1849426"/>
                <a:gd name="GluePoint1791X" fmla="*/ 2493375 w 6386648"/>
                <a:gd name="GluePoint1791Y" fmla="*/ 431506 h 1849426"/>
                <a:gd name="GluePoint1792X" fmla="*/ 2511400 w 6386648"/>
                <a:gd name="GluePoint1792Y" fmla="*/ 449530 h 1849426"/>
                <a:gd name="GluePoint1793X" fmla="*/ 2493375 w 6386648"/>
                <a:gd name="GluePoint1793Y" fmla="*/ 467555 h 1849426"/>
                <a:gd name="GluePoint1794X" fmla="*/ 2475351 w 6386648"/>
                <a:gd name="GluePoint1794Y" fmla="*/ 449530 h 1849426"/>
                <a:gd name="GluePoint1795X" fmla="*/ 2493375 w 6386648"/>
                <a:gd name="GluePoint1795Y" fmla="*/ 431506 h 1849426"/>
                <a:gd name="GluePoint1796X" fmla="*/ 216292 w 6386648"/>
                <a:gd name="GluePoint1796Y" fmla="*/ 431506 h 1849426"/>
                <a:gd name="GluePoint1797X" fmla="*/ 234317 w 6386648"/>
                <a:gd name="GluePoint1797Y" fmla="*/ 449530 h 1849426"/>
                <a:gd name="GluePoint1798X" fmla="*/ 216292 w 6386648"/>
                <a:gd name="GluePoint1798Y" fmla="*/ 467555 h 1849426"/>
                <a:gd name="GluePoint1799X" fmla="*/ 198268 w 6386648"/>
                <a:gd name="GluePoint1799Y" fmla="*/ 449530 h 1849426"/>
                <a:gd name="GluePoint1800X" fmla="*/ 216292 w 6386648"/>
                <a:gd name="GluePoint1800Y" fmla="*/ 431506 h 1849426"/>
                <a:gd name="GluePoint1801X" fmla="*/ 4758442 w 6386648"/>
                <a:gd name="GluePoint1801Y" fmla="*/ 425498 h 1849426"/>
                <a:gd name="GluePoint1802X" fmla="*/ 4776467 w 6386648"/>
                <a:gd name="GluePoint1802Y" fmla="*/ 443522 h 1849426"/>
                <a:gd name="GluePoint1803X" fmla="*/ 4758442 w 6386648"/>
                <a:gd name="GluePoint1803Y" fmla="*/ 461547 h 1849426"/>
                <a:gd name="GluePoint1804X" fmla="*/ 4740417 w 6386648"/>
                <a:gd name="GluePoint1804Y" fmla="*/ 443522 h 1849426"/>
                <a:gd name="GluePoint1805X" fmla="*/ 4758442 w 6386648"/>
                <a:gd name="GluePoint1805Y" fmla="*/ 425498 h 1849426"/>
                <a:gd name="GluePoint1806X" fmla="*/ 1453968 w 6386648"/>
                <a:gd name="GluePoint1806Y" fmla="*/ 425498 h 1849426"/>
                <a:gd name="GluePoint1807X" fmla="*/ 1471993 w 6386648"/>
                <a:gd name="GluePoint1807Y" fmla="*/ 443522 h 1849426"/>
                <a:gd name="GluePoint1808X" fmla="*/ 1453968 w 6386648"/>
                <a:gd name="GluePoint1808Y" fmla="*/ 461547 h 1849426"/>
                <a:gd name="GluePoint1809X" fmla="*/ 1435944 w 6386648"/>
                <a:gd name="GluePoint1809Y" fmla="*/ 443522 h 1849426"/>
                <a:gd name="GluePoint1810X" fmla="*/ 1453968 w 6386648"/>
                <a:gd name="GluePoint1810Y" fmla="*/ 425498 h 1849426"/>
                <a:gd name="GluePoint1811X" fmla="*/ 552748 w 6386648"/>
                <a:gd name="GluePoint1811Y" fmla="*/ 425498 h 1849426"/>
                <a:gd name="GluePoint1812X" fmla="*/ 570773 w 6386648"/>
                <a:gd name="GluePoint1812Y" fmla="*/ 443522 h 1849426"/>
                <a:gd name="GluePoint1813X" fmla="*/ 552748 w 6386648"/>
                <a:gd name="GluePoint1813Y" fmla="*/ 461547 h 1849426"/>
                <a:gd name="GluePoint1814X" fmla="*/ 534724 w 6386648"/>
                <a:gd name="GluePoint1814Y" fmla="*/ 443522 h 1849426"/>
                <a:gd name="GluePoint1815X" fmla="*/ 552748 w 6386648"/>
                <a:gd name="GluePoint1815Y" fmla="*/ 425498 h 1849426"/>
                <a:gd name="GluePoint1816X" fmla="*/ 1742358 w 6386648"/>
                <a:gd name="GluePoint1816Y" fmla="*/ 419490 h 1849426"/>
                <a:gd name="GluePoint1817X" fmla="*/ 1760383 w 6386648"/>
                <a:gd name="GluePoint1817Y" fmla="*/ 437514 h 1849426"/>
                <a:gd name="GluePoint1818X" fmla="*/ 1742358 w 6386648"/>
                <a:gd name="GluePoint1818Y" fmla="*/ 455539 h 1849426"/>
                <a:gd name="GluePoint1819X" fmla="*/ 1724334 w 6386648"/>
                <a:gd name="GluePoint1819Y" fmla="*/ 437514 h 1849426"/>
                <a:gd name="GluePoint1820X" fmla="*/ 1742358 w 6386648"/>
                <a:gd name="GluePoint1820Y" fmla="*/ 419490 h 1849426"/>
                <a:gd name="GluePoint1821X" fmla="*/ 1183602 w 6386648"/>
                <a:gd name="GluePoint1821Y" fmla="*/ 413482 h 1849426"/>
                <a:gd name="GluePoint1822X" fmla="*/ 1201627 w 6386648"/>
                <a:gd name="GluePoint1822Y" fmla="*/ 431506 h 1849426"/>
                <a:gd name="GluePoint1823X" fmla="*/ 1183602 w 6386648"/>
                <a:gd name="GluePoint1823Y" fmla="*/ 449531 h 1849426"/>
                <a:gd name="GluePoint1824X" fmla="*/ 1165578 w 6386648"/>
                <a:gd name="GluePoint1824Y" fmla="*/ 431506 h 1849426"/>
                <a:gd name="GluePoint1825X" fmla="*/ 1183602 w 6386648"/>
                <a:gd name="GluePoint1825Y" fmla="*/ 413482 h 1849426"/>
                <a:gd name="GluePoint1826X" fmla="*/ 895212 w 6386648"/>
                <a:gd name="GluePoint1826Y" fmla="*/ 413482 h 1849426"/>
                <a:gd name="GluePoint1827X" fmla="*/ 913236 w 6386648"/>
                <a:gd name="GluePoint1827Y" fmla="*/ 431506 h 1849426"/>
                <a:gd name="GluePoint1828X" fmla="*/ 895212 w 6386648"/>
                <a:gd name="GluePoint1828Y" fmla="*/ 449531 h 1849426"/>
                <a:gd name="GluePoint1829X" fmla="*/ 877187 w 6386648"/>
                <a:gd name="GluePoint1829Y" fmla="*/ 431506 h 1849426"/>
                <a:gd name="GluePoint1830X" fmla="*/ 895212 w 6386648"/>
                <a:gd name="GluePoint1830Y" fmla="*/ 413482 h 1849426"/>
                <a:gd name="GluePoint1831X" fmla="*/ 672910 w 6386648"/>
                <a:gd name="GluePoint1831Y" fmla="*/ 413482 h 1849426"/>
                <a:gd name="GluePoint1832X" fmla="*/ 690935 w 6386648"/>
                <a:gd name="GluePoint1832Y" fmla="*/ 431506 h 1849426"/>
                <a:gd name="GluePoint1833X" fmla="*/ 672910 w 6386648"/>
                <a:gd name="GluePoint1833Y" fmla="*/ 449531 h 1849426"/>
                <a:gd name="GluePoint1834X" fmla="*/ 654886 w 6386648"/>
                <a:gd name="GluePoint1834Y" fmla="*/ 431506 h 1849426"/>
                <a:gd name="GluePoint1835X" fmla="*/ 672910 w 6386648"/>
                <a:gd name="GluePoint1835Y" fmla="*/ 413482 h 1849426"/>
                <a:gd name="GluePoint1836X" fmla="*/ 3719035 w 6386648"/>
                <a:gd name="GluePoint1836Y" fmla="*/ 407474 h 1849426"/>
                <a:gd name="GluePoint1837X" fmla="*/ 3737060 w 6386648"/>
                <a:gd name="GluePoint1837Y" fmla="*/ 425499 h 1849426"/>
                <a:gd name="GluePoint1838X" fmla="*/ 3719035 w 6386648"/>
                <a:gd name="GluePoint1838Y" fmla="*/ 443523 h 1849426"/>
                <a:gd name="GluePoint1839X" fmla="*/ 3701011 w 6386648"/>
                <a:gd name="GluePoint1839Y" fmla="*/ 425499 h 1849426"/>
                <a:gd name="GluePoint1840X" fmla="*/ 3719035 w 6386648"/>
                <a:gd name="GluePoint1840Y" fmla="*/ 407474 h 1849426"/>
                <a:gd name="GluePoint1841X" fmla="*/ 6002126 w 6386648"/>
                <a:gd name="GluePoint1841Y" fmla="*/ 401466 h 1849426"/>
                <a:gd name="GluePoint1842X" fmla="*/ 6020151 w 6386648"/>
                <a:gd name="GluePoint1842Y" fmla="*/ 419490 h 1849426"/>
                <a:gd name="GluePoint1843X" fmla="*/ 6002126 w 6386648"/>
                <a:gd name="GluePoint1843Y" fmla="*/ 437515 h 1849426"/>
                <a:gd name="GluePoint1844X" fmla="*/ 5984102 w 6386648"/>
                <a:gd name="GluePoint1844Y" fmla="*/ 419490 h 1849426"/>
                <a:gd name="GluePoint1845X" fmla="*/ 6002126 w 6386648"/>
                <a:gd name="GluePoint1845Y" fmla="*/ 401466 h 1849426"/>
                <a:gd name="GluePoint1846X" fmla="*/ 1970668 w 6386648"/>
                <a:gd name="GluePoint1846Y" fmla="*/ 401466 h 1849426"/>
                <a:gd name="GluePoint1847X" fmla="*/ 1988693 w 6386648"/>
                <a:gd name="GluePoint1847Y" fmla="*/ 419490 h 1849426"/>
                <a:gd name="GluePoint1848X" fmla="*/ 1970668 w 6386648"/>
                <a:gd name="GluePoint1848Y" fmla="*/ 437515 h 1849426"/>
                <a:gd name="GluePoint1849X" fmla="*/ 1952644 w 6386648"/>
                <a:gd name="GluePoint1849Y" fmla="*/ 419490 h 1849426"/>
                <a:gd name="GluePoint1850X" fmla="*/ 1970668 w 6386648"/>
                <a:gd name="GluePoint1850Y" fmla="*/ 401466 h 1849426"/>
                <a:gd name="GluePoint1851X" fmla="*/ 5533492 w 6386648"/>
                <a:gd name="GluePoint1851Y" fmla="*/ 395457 h 1849426"/>
                <a:gd name="GluePoint1852X" fmla="*/ 5551517 w 6386648"/>
                <a:gd name="GluePoint1852Y" fmla="*/ 413481 h 1849426"/>
                <a:gd name="GluePoint1853X" fmla="*/ 5533492 w 6386648"/>
                <a:gd name="GluePoint1853Y" fmla="*/ 431506 h 1849426"/>
                <a:gd name="GluePoint1854X" fmla="*/ 5515468 w 6386648"/>
                <a:gd name="GluePoint1854Y" fmla="*/ 413481 h 1849426"/>
                <a:gd name="GluePoint1855X" fmla="*/ 5533492 w 6386648"/>
                <a:gd name="GluePoint1855Y" fmla="*/ 395457 h 1849426"/>
                <a:gd name="GluePoint1856X" fmla="*/ 3166287 w 6386648"/>
                <a:gd name="GluePoint1856Y" fmla="*/ 395457 h 1849426"/>
                <a:gd name="GluePoint1857X" fmla="*/ 3184312 w 6386648"/>
                <a:gd name="GluePoint1857Y" fmla="*/ 413481 h 1849426"/>
                <a:gd name="GluePoint1858X" fmla="*/ 3166287 w 6386648"/>
                <a:gd name="GluePoint1858Y" fmla="*/ 431506 h 1849426"/>
                <a:gd name="GluePoint1859X" fmla="*/ 3148262 w 6386648"/>
                <a:gd name="GluePoint1859Y" fmla="*/ 413481 h 1849426"/>
                <a:gd name="GluePoint1860X" fmla="*/ 3166287 w 6386648"/>
                <a:gd name="GluePoint1860Y" fmla="*/ 395457 h 1849426"/>
                <a:gd name="GluePoint1861X" fmla="*/ 2373213 w 6386648"/>
                <a:gd name="GluePoint1861Y" fmla="*/ 395457 h 1849426"/>
                <a:gd name="GluePoint1862X" fmla="*/ 2391238 w 6386648"/>
                <a:gd name="GluePoint1862Y" fmla="*/ 413481 h 1849426"/>
                <a:gd name="GluePoint1863X" fmla="*/ 2373213 w 6386648"/>
                <a:gd name="GluePoint1863Y" fmla="*/ 431506 h 1849426"/>
                <a:gd name="GluePoint1864X" fmla="*/ 2355189 w 6386648"/>
                <a:gd name="GluePoint1864Y" fmla="*/ 413481 h 1849426"/>
                <a:gd name="GluePoint1865X" fmla="*/ 2373213 w 6386648"/>
                <a:gd name="GluePoint1865Y" fmla="*/ 395457 h 1849426"/>
                <a:gd name="GluePoint1866X" fmla="*/ 787065 w 6386648"/>
                <a:gd name="GluePoint1866Y" fmla="*/ 395457 h 1849426"/>
                <a:gd name="GluePoint1867X" fmla="*/ 805090 w 6386648"/>
                <a:gd name="GluePoint1867Y" fmla="*/ 413481 h 1849426"/>
                <a:gd name="GluePoint1868X" fmla="*/ 787065 w 6386648"/>
                <a:gd name="GluePoint1868Y" fmla="*/ 431506 h 1849426"/>
                <a:gd name="GluePoint1869X" fmla="*/ 769041 w 6386648"/>
                <a:gd name="GluePoint1869Y" fmla="*/ 413481 h 1849426"/>
                <a:gd name="GluePoint1870X" fmla="*/ 787065 w 6386648"/>
                <a:gd name="GluePoint1870Y" fmla="*/ 395457 h 1849426"/>
                <a:gd name="GluePoint1871X" fmla="*/ 6344591 w 6386648"/>
                <a:gd name="GluePoint1871Y" fmla="*/ 389449 h 1849426"/>
                <a:gd name="GluePoint1872X" fmla="*/ 6362615 w 6386648"/>
                <a:gd name="GluePoint1872Y" fmla="*/ 407473 h 1849426"/>
                <a:gd name="GluePoint1873X" fmla="*/ 6344591 w 6386648"/>
                <a:gd name="GluePoint1873Y" fmla="*/ 425498 h 1849426"/>
                <a:gd name="GluePoint1874X" fmla="*/ 6326566 w 6386648"/>
                <a:gd name="GluePoint1874Y" fmla="*/ 407473 h 1849426"/>
                <a:gd name="GluePoint1875X" fmla="*/ 6344591 w 6386648"/>
                <a:gd name="GluePoint1875Y" fmla="*/ 389449 h 1849426"/>
                <a:gd name="GluePoint1876X" fmla="*/ 5407321 w 6386648"/>
                <a:gd name="GluePoint1876Y" fmla="*/ 383441 h 1849426"/>
                <a:gd name="GluePoint1877X" fmla="*/ 5425346 w 6386648"/>
                <a:gd name="GluePoint1877Y" fmla="*/ 401465 h 1849426"/>
                <a:gd name="GluePoint1878X" fmla="*/ 5407321 w 6386648"/>
                <a:gd name="GluePoint1878Y" fmla="*/ 419490 h 1849426"/>
                <a:gd name="GluePoint1879X" fmla="*/ 5389297 w 6386648"/>
                <a:gd name="GluePoint1879Y" fmla="*/ 401465 h 1849426"/>
                <a:gd name="GluePoint1880X" fmla="*/ 5407321 w 6386648"/>
                <a:gd name="GluePoint1880Y" fmla="*/ 383441 h 1849426"/>
                <a:gd name="GluePoint1881X" fmla="*/ 5233085 w 6386648"/>
                <a:gd name="GluePoint1881Y" fmla="*/ 383441 h 1849426"/>
                <a:gd name="GluePoint1882X" fmla="*/ 5251110 w 6386648"/>
                <a:gd name="GluePoint1882Y" fmla="*/ 401465 h 1849426"/>
                <a:gd name="GluePoint1883X" fmla="*/ 5233085 w 6386648"/>
                <a:gd name="GluePoint1883Y" fmla="*/ 419490 h 1849426"/>
                <a:gd name="GluePoint1884X" fmla="*/ 5215061 w 6386648"/>
                <a:gd name="GluePoint1884Y" fmla="*/ 401465 h 1849426"/>
                <a:gd name="GluePoint1885X" fmla="*/ 5233085 w 6386648"/>
                <a:gd name="GluePoint1885Y" fmla="*/ 383441 h 1849426"/>
                <a:gd name="GluePoint1886X" fmla="*/ 4956711 w 6386648"/>
                <a:gd name="GluePoint1886Y" fmla="*/ 383441 h 1849426"/>
                <a:gd name="GluePoint1887X" fmla="*/ 4974736 w 6386648"/>
                <a:gd name="GluePoint1887Y" fmla="*/ 401465 h 1849426"/>
                <a:gd name="GluePoint1888X" fmla="*/ 4956711 w 6386648"/>
                <a:gd name="GluePoint1888Y" fmla="*/ 419490 h 1849426"/>
                <a:gd name="GluePoint1889X" fmla="*/ 4938687 w 6386648"/>
                <a:gd name="GluePoint1889Y" fmla="*/ 401465 h 1849426"/>
                <a:gd name="GluePoint1890X" fmla="*/ 4956711 w 6386648"/>
                <a:gd name="GluePoint1890Y" fmla="*/ 383441 h 1849426"/>
                <a:gd name="GluePoint1891X" fmla="*/ 3604880 w 6386648"/>
                <a:gd name="GluePoint1891Y" fmla="*/ 377433 h 1849426"/>
                <a:gd name="GluePoint1892X" fmla="*/ 3622905 w 6386648"/>
                <a:gd name="GluePoint1892Y" fmla="*/ 395458 h 1849426"/>
                <a:gd name="GluePoint1893X" fmla="*/ 3604880 w 6386648"/>
                <a:gd name="GluePoint1893Y" fmla="*/ 413482 h 1849426"/>
                <a:gd name="GluePoint1894X" fmla="*/ 3586856 w 6386648"/>
                <a:gd name="GluePoint1894Y" fmla="*/ 395458 h 1849426"/>
                <a:gd name="GluePoint1895X" fmla="*/ 3604880 w 6386648"/>
                <a:gd name="GluePoint1895Y" fmla="*/ 377433 h 1849426"/>
                <a:gd name="GluePoint1896X" fmla="*/ 5082882 w 6386648"/>
                <a:gd name="GluePoint1896Y" fmla="*/ 371425 h 1849426"/>
                <a:gd name="GluePoint1897X" fmla="*/ 5100907 w 6386648"/>
                <a:gd name="GluePoint1897Y" fmla="*/ 389449 h 1849426"/>
                <a:gd name="GluePoint1898X" fmla="*/ 5082882 w 6386648"/>
                <a:gd name="GluePoint1898Y" fmla="*/ 407474 h 1849426"/>
                <a:gd name="GluePoint1899X" fmla="*/ 5064858 w 6386648"/>
                <a:gd name="GluePoint1899Y" fmla="*/ 389449 h 1849426"/>
                <a:gd name="GluePoint1900X" fmla="*/ 5082882 w 6386648"/>
                <a:gd name="GluePoint1900Y" fmla="*/ 371425 h 1849426"/>
                <a:gd name="GluePoint1901X" fmla="*/ 4638280 w 6386648"/>
                <a:gd name="GluePoint1901Y" fmla="*/ 371425 h 1849426"/>
                <a:gd name="GluePoint1902X" fmla="*/ 4656305 w 6386648"/>
                <a:gd name="GluePoint1902Y" fmla="*/ 389449 h 1849426"/>
                <a:gd name="GluePoint1903X" fmla="*/ 4638280 w 6386648"/>
                <a:gd name="GluePoint1903Y" fmla="*/ 407474 h 1849426"/>
                <a:gd name="GluePoint1904X" fmla="*/ 4620255 w 6386648"/>
                <a:gd name="GluePoint1904Y" fmla="*/ 389449 h 1849426"/>
                <a:gd name="GluePoint1905X" fmla="*/ 4638280 w 6386648"/>
                <a:gd name="GluePoint1905Y" fmla="*/ 371425 h 1849426"/>
                <a:gd name="GluePoint1906X" fmla="*/ 4289808 w 6386648"/>
                <a:gd name="GluePoint1906Y" fmla="*/ 371425 h 1849426"/>
                <a:gd name="GluePoint1907X" fmla="*/ 4307833 w 6386648"/>
                <a:gd name="GluePoint1907Y" fmla="*/ 389449 h 1849426"/>
                <a:gd name="GluePoint1908X" fmla="*/ 4289808 w 6386648"/>
                <a:gd name="GluePoint1908Y" fmla="*/ 407474 h 1849426"/>
                <a:gd name="GluePoint1909X" fmla="*/ 4271784 w 6386648"/>
                <a:gd name="GluePoint1909Y" fmla="*/ 389449 h 1849426"/>
                <a:gd name="GluePoint1910X" fmla="*/ 4289808 w 6386648"/>
                <a:gd name="GluePoint1910Y" fmla="*/ 371425 h 1849426"/>
                <a:gd name="GluePoint1911X" fmla="*/ 3412620 w 6386648"/>
                <a:gd name="GluePoint1911Y" fmla="*/ 371425 h 1849426"/>
                <a:gd name="GluePoint1912X" fmla="*/ 3430645 w 6386648"/>
                <a:gd name="GluePoint1912Y" fmla="*/ 389449 h 1849426"/>
                <a:gd name="GluePoint1913X" fmla="*/ 3412620 w 6386648"/>
                <a:gd name="GluePoint1913Y" fmla="*/ 407474 h 1849426"/>
                <a:gd name="GluePoint1914X" fmla="*/ 3394596 w 6386648"/>
                <a:gd name="GluePoint1914Y" fmla="*/ 389449 h 1849426"/>
                <a:gd name="GluePoint1915X" fmla="*/ 3412620 w 6386648"/>
                <a:gd name="GluePoint1915Y" fmla="*/ 371425 h 1849426"/>
                <a:gd name="GluePoint1916X" fmla="*/ 3286449 w 6386648"/>
                <a:gd name="GluePoint1916Y" fmla="*/ 371425 h 1849426"/>
                <a:gd name="GluePoint1917X" fmla="*/ 3304474 w 6386648"/>
                <a:gd name="GluePoint1917Y" fmla="*/ 389449 h 1849426"/>
                <a:gd name="GluePoint1918X" fmla="*/ 3286449 w 6386648"/>
                <a:gd name="GluePoint1918Y" fmla="*/ 407474 h 1849426"/>
                <a:gd name="GluePoint1919X" fmla="*/ 3268424 w 6386648"/>
                <a:gd name="GluePoint1919Y" fmla="*/ 389449 h 1849426"/>
                <a:gd name="GluePoint1920X" fmla="*/ 3286449 w 6386648"/>
                <a:gd name="GluePoint1920Y" fmla="*/ 371425 h 1849426"/>
                <a:gd name="GluePoint1921X" fmla="*/ 2204985 w 6386648"/>
                <a:gd name="GluePoint1921Y" fmla="*/ 371425 h 1849426"/>
                <a:gd name="GluePoint1922X" fmla="*/ 2223010 w 6386648"/>
                <a:gd name="GluePoint1922Y" fmla="*/ 389449 h 1849426"/>
                <a:gd name="GluePoint1923X" fmla="*/ 2204985 w 6386648"/>
                <a:gd name="GluePoint1923Y" fmla="*/ 407474 h 1849426"/>
                <a:gd name="GluePoint1924X" fmla="*/ 2186961 w 6386648"/>
                <a:gd name="GluePoint1924Y" fmla="*/ 389449 h 1849426"/>
                <a:gd name="GluePoint1925X" fmla="*/ 2204985 w 6386648"/>
                <a:gd name="GluePoint1925Y" fmla="*/ 371425 h 1849426"/>
                <a:gd name="GluePoint1926X" fmla="*/ 1033398 w 6386648"/>
                <a:gd name="GluePoint1926Y" fmla="*/ 371425 h 1849426"/>
                <a:gd name="GluePoint1927X" fmla="*/ 1051423 w 6386648"/>
                <a:gd name="GluePoint1927Y" fmla="*/ 389449 h 1849426"/>
                <a:gd name="GluePoint1928X" fmla="*/ 1033398 w 6386648"/>
                <a:gd name="GluePoint1928Y" fmla="*/ 407474 h 1849426"/>
                <a:gd name="GluePoint1929X" fmla="*/ 1015374 w 6386648"/>
                <a:gd name="GluePoint1929Y" fmla="*/ 389449 h 1849426"/>
                <a:gd name="GluePoint1930X" fmla="*/ 1033398 w 6386648"/>
                <a:gd name="GluePoint1930Y" fmla="*/ 371425 h 1849426"/>
                <a:gd name="GluePoint1931X" fmla="*/ 432585 w 6386648"/>
                <a:gd name="GluePoint1931Y" fmla="*/ 371425 h 1849426"/>
                <a:gd name="GluePoint1932X" fmla="*/ 450610 w 6386648"/>
                <a:gd name="GluePoint1932Y" fmla="*/ 389449 h 1849426"/>
                <a:gd name="GluePoint1933X" fmla="*/ 432585 w 6386648"/>
                <a:gd name="GluePoint1933Y" fmla="*/ 407474 h 1849426"/>
                <a:gd name="GluePoint1934X" fmla="*/ 414561 w 6386648"/>
                <a:gd name="GluePoint1934Y" fmla="*/ 389449 h 1849426"/>
                <a:gd name="GluePoint1935X" fmla="*/ 432585 w 6386648"/>
                <a:gd name="GluePoint1935Y" fmla="*/ 371425 h 1849426"/>
                <a:gd name="GluePoint1936X" fmla="*/ 4037466 w 6386648"/>
                <a:gd name="GluePoint1936Y" fmla="*/ 365417 h 1849426"/>
                <a:gd name="GluePoint1937X" fmla="*/ 4055491 w 6386648"/>
                <a:gd name="GluePoint1937Y" fmla="*/ 383441 h 1849426"/>
                <a:gd name="GluePoint1938X" fmla="*/ 4037466 w 6386648"/>
                <a:gd name="GluePoint1938Y" fmla="*/ 401466 h 1849426"/>
                <a:gd name="GluePoint1939X" fmla="*/ 4019441 w 6386648"/>
                <a:gd name="GluePoint1939Y" fmla="*/ 383441 h 1849426"/>
                <a:gd name="GluePoint1940X" fmla="*/ 4037466 w 6386648"/>
                <a:gd name="GluePoint1940Y" fmla="*/ 365417 h 1849426"/>
                <a:gd name="GluePoint1941X" fmla="*/ 2943986 w 6386648"/>
                <a:gd name="GluePoint1941Y" fmla="*/ 365417 h 1849426"/>
                <a:gd name="GluePoint1942X" fmla="*/ 2962011 w 6386648"/>
                <a:gd name="GluePoint1942Y" fmla="*/ 383441 h 1849426"/>
                <a:gd name="GluePoint1943X" fmla="*/ 2943986 w 6386648"/>
                <a:gd name="GluePoint1943Y" fmla="*/ 401466 h 1849426"/>
                <a:gd name="GluePoint1944X" fmla="*/ 2925962 w 6386648"/>
                <a:gd name="GluePoint1944Y" fmla="*/ 383441 h 1849426"/>
                <a:gd name="GluePoint1945X" fmla="*/ 2943986 w 6386648"/>
                <a:gd name="GluePoint1945Y" fmla="*/ 365417 h 1849426"/>
                <a:gd name="GluePoint1946X" fmla="*/ 2811807 w 6386648"/>
                <a:gd name="GluePoint1946Y" fmla="*/ 365417 h 1849426"/>
                <a:gd name="GluePoint1947X" fmla="*/ 2829832 w 6386648"/>
                <a:gd name="GluePoint1947Y" fmla="*/ 383441 h 1849426"/>
                <a:gd name="GluePoint1948X" fmla="*/ 2811807 w 6386648"/>
                <a:gd name="GluePoint1948Y" fmla="*/ 401466 h 1849426"/>
                <a:gd name="GluePoint1949X" fmla="*/ 2793783 w 6386648"/>
                <a:gd name="GluePoint1949Y" fmla="*/ 383441 h 1849426"/>
                <a:gd name="GluePoint1950X" fmla="*/ 2811807 w 6386648"/>
                <a:gd name="GluePoint1950Y" fmla="*/ 365417 h 1849426"/>
                <a:gd name="GluePoint1951X" fmla="*/ 5899988 w 6386648"/>
                <a:gd name="GluePoint1951Y" fmla="*/ 353401 h 1849426"/>
                <a:gd name="GluePoint1952X" fmla="*/ 5918013 w 6386648"/>
                <a:gd name="GluePoint1952Y" fmla="*/ 371425 h 1849426"/>
                <a:gd name="GluePoint1953X" fmla="*/ 5899988 w 6386648"/>
                <a:gd name="GluePoint1953Y" fmla="*/ 389450 h 1849426"/>
                <a:gd name="GluePoint1954X" fmla="*/ 5881963 w 6386648"/>
                <a:gd name="GluePoint1954Y" fmla="*/ 371425 h 1849426"/>
                <a:gd name="GluePoint1955X" fmla="*/ 5899988 w 6386648"/>
                <a:gd name="GluePoint1955Y" fmla="*/ 353401 h 1849426"/>
                <a:gd name="GluePoint1956X" fmla="*/ 4842556 w 6386648"/>
                <a:gd name="GluePoint1956Y" fmla="*/ 353401 h 1849426"/>
                <a:gd name="GluePoint1957X" fmla="*/ 4860581 w 6386648"/>
                <a:gd name="GluePoint1957Y" fmla="*/ 371425 h 1849426"/>
                <a:gd name="GluePoint1958X" fmla="*/ 4842556 w 6386648"/>
                <a:gd name="GluePoint1958Y" fmla="*/ 389450 h 1849426"/>
                <a:gd name="GluePoint1959X" fmla="*/ 4824532 w 6386648"/>
                <a:gd name="GluePoint1959Y" fmla="*/ 371425 h 1849426"/>
                <a:gd name="GluePoint1960X" fmla="*/ 4842556 w 6386648"/>
                <a:gd name="GluePoint1960Y" fmla="*/ 353401 h 1849426"/>
                <a:gd name="GluePoint1961X" fmla="*/ 4518117 w 6386648"/>
                <a:gd name="GluePoint1961Y" fmla="*/ 353401 h 1849426"/>
                <a:gd name="GluePoint1962X" fmla="*/ 4536142 w 6386648"/>
                <a:gd name="GluePoint1962Y" fmla="*/ 371425 h 1849426"/>
                <a:gd name="GluePoint1963X" fmla="*/ 4518117 w 6386648"/>
                <a:gd name="GluePoint1963Y" fmla="*/ 389450 h 1849426"/>
                <a:gd name="GluePoint1964X" fmla="*/ 4500092 w 6386648"/>
                <a:gd name="GluePoint1964Y" fmla="*/ 371425 h 1849426"/>
                <a:gd name="GluePoint1965X" fmla="*/ 4518117 w 6386648"/>
                <a:gd name="GluePoint1965Y" fmla="*/ 353401 h 1849426"/>
                <a:gd name="GluePoint1966X" fmla="*/ 4403962 w 6386648"/>
                <a:gd name="GluePoint1966Y" fmla="*/ 353401 h 1849426"/>
                <a:gd name="GluePoint1967X" fmla="*/ 4421987 w 6386648"/>
                <a:gd name="GluePoint1967Y" fmla="*/ 371425 h 1849426"/>
                <a:gd name="GluePoint1968X" fmla="*/ 4403962 w 6386648"/>
                <a:gd name="GluePoint1968Y" fmla="*/ 389450 h 1849426"/>
                <a:gd name="GluePoint1969X" fmla="*/ 4385938 w 6386648"/>
                <a:gd name="GluePoint1969Y" fmla="*/ 371425 h 1849426"/>
                <a:gd name="GluePoint1970X" fmla="*/ 4403962 w 6386648"/>
                <a:gd name="GluePoint1970Y" fmla="*/ 353401 h 1849426"/>
                <a:gd name="GluePoint1971X" fmla="*/ 4151621 w 6386648"/>
                <a:gd name="GluePoint1971Y" fmla="*/ 353401 h 1849426"/>
                <a:gd name="GluePoint1972X" fmla="*/ 4169646 w 6386648"/>
                <a:gd name="GluePoint1972Y" fmla="*/ 371425 h 1849426"/>
                <a:gd name="GluePoint1973X" fmla="*/ 4151621 w 6386648"/>
                <a:gd name="GluePoint1973Y" fmla="*/ 389450 h 1849426"/>
                <a:gd name="GluePoint1974X" fmla="*/ 4133597 w 6386648"/>
                <a:gd name="GluePoint1974Y" fmla="*/ 371425 h 1849426"/>
                <a:gd name="GluePoint1975X" fmla="*/ 4151621 w 6386648"/>
                <a:gd name="GluePoint1975Y" fmla="*/ 353401 h 1849426"/>
                <a:gd name="GluePoint1976X" fmla="*/ 3911295 w 6386648"/>
                <a:gd name="GluePoint1976Y" fmla="*/ 347392 h 1849426"/>
                <a:gd name="GluePoint1977X" fmla="*/ 3929320 w 6386648"/>
                <a:gd name="GluePoint1977Y" fmla="*/ 365417 h 1849426"/>
                <a:gd name="GluePoint1978X" fmla="*/ 3911295 w 6386648"/>
                <a:gd name="GluePoint1978Y" fmla="*/ 383441 h 1849426"/>
                <a:gd name="GluePoint1979X" fmla="*/ 3893271 w 6386648"/>
                <a:gd name="GluePoint1979Y" fmla="*/ 365417 h 1849426"/>
                <a:gd name="GluePoint1980X" fmla="*/ 3911295 w 6386648"/>
                <a:gd name="GluePoint1980Y" fmla="*/ 347392 h 1849426"/>
                <a:gd name="GluePoint1981X" fmla="*/ 2078814 w 6386648"/>
                <a:gd name="GluePoint1981Y" fmla="*/ 347392 h 1849426"/>
                <a:gd name="GluePoint1982X" fmla="*/ 2096839 w 6386648"/>
                <a:gd name="GluePoint1982Y" fmla="*/ 365417 h 1849426"/>
                <a:gd name="GluePoint1983X" fmla="*/ 2078814 w 6386648"/>
                <a:gd name="GluePoint1983Y" fmla="*/ 383441 h 1849426"/>
                <a:gd name="GluePoint1984X" fmla="*/ 2060790 w 6386648"/>
                <a:gd name="GluePoint1984Y" fmla="*/ 365417 h 1849426"/>
                <a:gd name="GluePoint1985X" fmla="*/ 2078814 w 6386648"/>
                <a:gd name="GluePoint1985Y" fmla="*/ 347392 h 1849426"/>
                <a:gd name="GluePoint1986X" fmla="*/ 1345823 w 6386648"/>
                <a:gd name="GluePoint1986Y" fmla="*/ 347392 h 1849426"/>
                <a:gd name="GluePoint1987X" fmla="*/ 1363847 w 6386648"/>
                <a:gd name="GluePoint1987Y" fmla="*/ 365417 h 1849426"/>
                <a:gd name="GluePoint1988X" fmla="*/ 1345823 w 6386648"/>
                <a:gd name="GluePoint1988Y" fmla="*/ 383441 h 1849426"/>
                <a:gd name="GluePoint1989X" fmla="*/ 1327798 w 6386648"/>
                <a:gd name="GluePoint1989Y" fmla="*/ 365417 h 1849426"/>
                <a:gd name="GluePoint1990X" fmla="*/ 1345823 w 6386648"/>
                <a:gd name="GluePoint1990Y" fmla="*/ 347392 h 1849426"/>
                <a:gd name="GluePoint1991X" fmla="*/ 1556107 w 6386648"/>
                <a:gd name="GluePoint1991Y" fmla="*/ 341384 h 1849426"/>
                <a:gd name="GluePoint1992X" fmla="*/ 1574131 w 6386648"/>
                <a:gd name="GluePoint1992Y" fmla="*/ 359408 h 1849426"/>
                <a:gd name="GluePoint1993X" fmla="*/ 1556107 w 6386648"/>
                <a:gd name="GluePoint1993Y" fmla="*/ 377433 h 1849426"/>
                <a:gd name="GluePoint1994X" fmla="*/ 1538082 w 6386648"/>
                <a:gd name="GluePoint1994Y" fmla="*/ 359408 h 1849426"/>
                <a:gd name="GluePoint1995X" fmla="*/ 1556107 w 6386648"/>
                <a:gd name="GluePoint1995Y" fmla="*/ 341384 h 1849426"/>
                <a:gd name="GluePoint1996X" fmla="*/ 306414 w 6386648"/>
                <a:gd name="GluePoint1996Y" fmla="*/ 341384 h 1849426"/>
                <a:gd name="GluePoint1997X" fmla="*/ 324439 w 6386648"/>
                <a:gd name="GluePoint1997Y" fmla="*/ 359408 h 1849426"/>
                <a:gd name="GluePoint1998X" fmla="*/ 306414 w 6386648"/>
                <a:gd name="GluePoint1998Y" fmla="*/ 377433 h 1849426"/>
                <a:gd name="GluePoint1999X" fmla="*/ 288390 w 6386648"/>
                <a:gd name="GluePoint1999Y" fmla="*/ 359408 h 1849426"/>
                <a:gd name="GluePoint2000X" fmla="*/ 306414 w 6386648"/>
                <a:gd name="GluePoint2000Y" fmla="*/ 341384 h 1849426"/>
                <a:gd name="GluePoint2001X" fmla="*/ 6206403 w 6386648"/>
                <a:gd name="GluePoint2001Y" fmla="*/ 335376 h 1849426"/>
                <a:gd name="GluePoint2002X" fmla="*/ 6224428 w 6386648"/>
                <a:gd name="GluePoint2002Y" fmla="*/ 353400 h 1849426"/>
                <a:gd name="GluePoint2003X" fmla="*/ 6206403 w 6386648"/>
                <a:gd name="GluePoint2003Y" fmla="*/ 371425 h 1849426"/>
                <a:gd name="GluePoint2004X" fmla="*/ 6188379 w 6386648"/>
                <a:gd name="GluePoint2004Y" fmla="*/ 353400 h 1849426"/>
                <a:gd name="GluePoint2005X" fmla="*/ 6206403 w 6386648"/>
                <a:gd name="GluePoint2005Y" fmla="*/ 335376 h 1849426"/>
                <a:gd name="GluePoint2006X" fmla="*/ 1670261 w 6386648"/>
                <a:gd name="GluePoint2006Y" fmla="*/ 335376 h 1849426"/>
                <a:gd name="GluePoint2007X" fmla="*/ 1688286 w 6386648"/>
                <a:gd name="GluePoint2007Y" fmla="*/ 353400 h 1849426"/>
                <a:gd name="GluePoint2008X" fmla="*/ 1670261 w 6386648"/>
                <a:gd name="GluePoint2008Y" fmla="*/ 371425 h 1849426"/>
                <a:gd name="GluePoint2009X" fmla="*/ 1652237 w 6386648"/>
                <a:gd name="GluePoint2009Y" fmla="*/ 353400 h 1849426"/>
                <a:gd name="GluePoint2010X" fmla="*/ 1670261 w 6386648"/>
                <a:gd name="GluePoint2010Y" fmla="*/ 335376 h 1849426"/>
                <a:gd name="GluePoint2011X" fmla="*/ 5767809 w 6386648"/>
                <a:gd name="GluePoint2011Y" fmla="*/ 329368 h 1849426"/>
                <a:gd name="GluePoint2012X" fmla="*/ 5785834 w 6386648"/>
                <a:gd name="GluePoint2012Y" fmla="*/ 347392 h 1849426"/>
                <a:gd name="GluePoint2013X" fmla="*/ 5767809 w 6386648"/>
                <a:gd name="GluePoint2013Y" fmla="*/ 365417 h 1849426"/>
                <a:gd name="GluePoint2014X" fmla="*/ 5749785 w 6386648"/>
                <a:gd name="GluePoint2014Y" fmla="*/ 347392 h 1849426"/>
                <a:gd name="GluePoint2015X" fmla="*/ 5767809 w 6386648"/>
                <a:gd name="GluePoint2015Y" fmla="*/ 329368 h 1849426"/>
                <a:gd name="GluePoint2016X" fmla="*/ 3797141 w 6386648"/>
                <a:gd name="GluePoint2016Y" fmla="*/ 329368 h 1849426"/>
                <a:gd name="GluePoint2017X" fmla="*/ 3815166 w 6386648"/>
                <a:gd name="GluePoint2017Y" fmla="*/ 347392 h 1849426"/>
                <a:gd name="GluePoint2018X" fmla="*/ 3797141 w 6386648"/>
                <a:gd name="GluePoint2018Y" fmla="*/ 365417 h 1849426"/>
                <a:gd name="GluePoint2019X" fmla="*/ 3779116 w 6386648"/>
                <a:gd name="GluePoint2019Y" fmla="*/ 347392 h 1849426"/>
                <a:gd name="GluePoint2020X" fmla="*/ 3797141 w 6386648"/>
                <a:gd name="GluePoint2020Y" fmla="*/ 329368 h 1849426"/>
                <a:gd name="GluePoint2021X" fmla="*/ 2673619 w 6386648"/>
                <a:gd name="GluePoint2021Y" fmla="*/ 329368 h 1849426"/>
                <a:gd name="GluePoint2022X" fmla="*/ 2691644 w 6386648"/>
                <a:gd name="GluePoint2022Y" fmla="*/ 347392 h 1849426"/>
                <a:gd name="GluePoint2023X" fmla="*/ 2673619 w 6386648"/>
                <a:gd name="GluePoint2023Y" fmla="*/ 365417 h 1849426"/>
                <a:gd name="GluePoint2024X" fmla="*/ 2655595 w 6386648"/>
                <a:gd name="GluePoint2024Y" fmla="*/ 347392 h 1849426"/>
                <a:gd name="GluePoint2025X" fmla="*/ 2673619 w 6386648"/>
                <a:gd name="GluePoint2025Y" fmla="*/ 329368 h 1849426"/>
                <a:gd name="GluePoint2026X" fmla="*/ 1898570 w 6386648"/>
                <a:gd name="GluePoint2026Y" fmla="*/ 329368 h 1849426"/>
                <a:gd name="GluePoint2027X" fmla="*/ 1916595 w 6386648"/>
                <a:gd name="GluePoint2027Y" fmla="*/ 347392 h 1849426"/>
                <a:gd name="GluePoint2028X" fmla="*/ 1898570 w 6386648"/>
                <a:gd name="GluePoint2028Y" fmla="*/ 365417 h 1849426"/>
                <a:gd name="GluePoint2029X" fmla="*/ 1880546 w 6386648"/>
                <a:gd name="GluePoint2029Y" fmla="*/ 347392 h 1849426"/>
                <a:gd name="GluePoint2030X" fmla="*/ 1898570 w 6386648"/>
                <a:gd name="GluePoint2030Y" fmla="*/ 329368 h 1849426"/>
                <a:gd name="GluePoint2031X" fmla="*/ 66089 w 6386648"/>
                <a:gd name="GluePoint2031Y" fmla="*/ 323360 h 1849426"/>
                <a:gd name="GluePoint2032X" fmla="*/ 84114 w 6386648"/>
                <a:gd name="GluePoint2032Y" fmla="*/ 341384 h 1849426"/>
                <a:gd name="GluePoint2033X" fmla="*/ 66089 w 6386648"/>
                <a:gd name="GluePoint2033Y" fmla="*/ 359409 h 1849426"/>
                <a:gd name="GluePoint2034X" fmla="*/ 48065 w 6386648"/>
                <a:gd name="GluePoint2034Y" fmla="*/ 341384 h 1849426"/>
                <a:gd name="GluePoint2035X" fmla="*/ 66089 w 6386648"/>
                <a:gd name="GluePoint2035Y" fmla="*/ 323360 h 1849426"/>
                <a:gd name="GluePoint2036X" fmla="*/ 5647646 w 6386648"/>
                <a:gd name="GluePoint2036Y" fmla="*/ 317352 h 1849426"/>
                <a:gd name="GluePoint2037X" fmla="*/ 5665671 w 6386648"/>
                <a:gd name="GluePoint2037Y" fmla="*/ 335377 h 1849426"/>
                <a:gd name="GluePoint2038X" fmla="*/ 5647646 w 6386648"/>
                <a:gd name="GluePoint2038Y" fmla="*/ 353401 h 1849426"/>
                <a:gd name="GluePoint2039X" fmla="*/ 5629622 w 6386648"/>
                <a:gd name="GluePoint2039Y" fmla="*/ 335377 h 1849426"/>
                <a:gd name="GluePoint2040X" fmla="*/ 5647646 w 6386648"/>
                <a:gd name="GluePoint2040Y" fmla="*/ 317352 h 1849426"/>
                <a:gd name="GluePoint2041X" fmla="*/ 3064148 w 6386648"/>
                <a:gd name="GluePoint2041Y" fmla="*/ 311344 h 1849426"/>
                <a:gd name="GluePoint2042X" fmla="*/ 3082173 w 6386648"/>
                <a:gd name="GluePoint2042Y" fmla="*/ 329368 h 1849426"/>
                <a:gd name="GluePoint2043X" fmla="*/ 3064148 w 6386648"/>
                <a:gd name="GluePoint2043Y" fmla="*/ 347393 h 1849426"/>
                <a:gd name="GluePoint2044X" fmla="*/ 3046124 w 6386648"/>
                <a:gd name="GluePoint2044Y" fmla="*/ 329368 h 1849426"/>
                <a:gd name="GluePoint2045X" fmla="*/ 3064148 w 6386648"/>
                <a:gd name="GluePoint2045Y" fmla="*/ 311344 h 1849426"/>
                <a:gd name="GluePoint2046X" fmla="*/ 2553457 w 6386648"/>
                <a:gd name="GluePoint2046Y" fmla="*/ 311344 h 1849426"/>
                <a:gd name="GluePoint2047X" fmla="*/ 2571482 w 6386648"/>
                <a:gd name="GluePoint2047Y" fmla="*/ 329368 h 1849426"/>
                <a:gd name="GluePoint2048X" fmla="*/ 2553457 w 6386648"/>
                <a:gd name="GluePoint2048Y" fmla="*/ 347393 h 1849426"/>
                <a:gd name="GluePoint2049X" fmla="*/ 2535433 w 6386648"/>
                <a:gd name="GluePoint2049Y" fmla="*/ 329368 h 1849426"/>
                <a:gd name="GluePoint2050X" fmla="*/ 2553457 w 6386648"/>
                <a:gd name="GluePoint2050Y" fmla="*/ 311344 h 1849426"/>
                <a:gd name="GluePoint2051X" fmla="*/ 6098257 w 6386648"/>
                <a:gd name="GluePoint2051Y" fmla="*/ 305335 h 1849426"/>
                <a:gd name="GluePoint2052X" fmla="*/ 6116282 w 6386648"/>
                <a:gd name="GluePoint2052Y" fmla="*/ 323359 h 1849426"/>
                <a:gd name="GluePoint2053X" fmla="*/ 6098257 w 6386648"/>
                <a:gd name="GluePoint2053Y" fmla="*/ 341384 h 1849426"/>
                <a:gd name="GluePoint2054X" fmla="*/ 6080233 w 6386648"/>
                <a:gd name="GluePoint2054Y" fmla="*/ 323359 h 1849426"/>
                <a:gd name="GluePoint2055X" fmla="*/ 6098257 w 6386648"/>
                <a:gd name="GluePoint2055Y" fmla="*/ 305335 h 1849426"/>
                <a:gd name="GluePoint2056X" fmla="*/ 1231667 w 6386648"/>
                <a:gd name="GluePoint2056Y" fmla="*/ 305335 h 1849426"/>
                <a:gd name="GluePoint2057X" fmla="*/ 1249692 w 6386648"/>
                <a:gd name="GluePoint2057Y" fmla="*/ 323359 h 1849426"/>
                <a:gd name="GluePoint2058X" fmla="*/ 1231667 w 6386648"/>
                <a:gd name="GluePoint2058Y" fmla="*/ 341384 h 1849426"/>
                <a:gd name="GluePoint2059X" fmla="*/ 1213643 w 6386648"/>
                <a:gd name="GluePoint2059Y" fmla="*/ 323359 h 1849426"/>
                <a:gd name="GluePoint2060X" fmla="*/ 1231667 w 6386648"/>
                <a:gd name="GluePoint2060Y" fmla="*/ 305335 h 1849426"/>
                <a:gd name="GluePoint2061X" fmla="*/ 174235 w 6386648"/>
                <a:gd name="GluePoint2061Y" fmla="*/ 305335 h 1849426"/>
                <a:gd name="GluePoint2062X" fmla="*/ 192260 w 6386648"/>
                <a:gd name="GluePoint2062Y" fmla="*/ 323359 h 1849426"/>
                <a:gd name="GluePoint2063X" fmla="*/ 174235 w 6386648"/>
                <a:gd name="GluePoint2063Y" fmla="*/ 341384 h 1849426"/>
                <a:gd name="GluePoint2064X" fmla="*/ 156211 w 6386648"/>
                <a:gd name="GluePoint2064Y" fmla="*/ 323359 h 1849426"/>
                <a:gd name="GluePoint2065X" fmla="*/ 174235 w 6386648"/>
                <a:gd name="GluePoint2065Y" fmla="*/ 305335 h 1849426"/>
                <a:gd name="GluePoint2066X" fmla="*/ 3520767 w 6386648"/>
                <a:gd name="GluePoint2066Y" fmla="*/ 299327 h 1849426"/>
                <a:gd name="GluePoint2067X" fmla="*/ 3538792 w 6386648"/>
                <a:gd name="GluePoint2067Y" fmla="*/ 317351 h 1849426"/>
                <a:gd name="GluePoint2068X" fmla="*/ 3520767 w 6386648"/>
                <a:gd name="GluePoint2068Y" fmla="*/ 335376 h 1849426"/>
                <a:gd name="GluePoint2069X" fmla="*/ 3502743 w 6386648"/>
                <a:gd name="GluePoint2069Y" fmla="*/ 317351 h 1849426"/>
                <a:gd name="GluePoint2070X" fmla="*/ 3520767 w 6386648"/>
                <a:gd name="GluePoint2070Y" fmla="*/ 299327 h 1849426"/>
                <a:gd name="GluePoint2071X" fmla="*/ 5347240 w 6386648"/>
                <a:gd name="GluePoint2071Y" fmla="*/ 293319 h 1849426"/>
                <a:gd name="GluePoint2072X" fmla="*/ 5365265 w 6386648"/>
                <a:gd name="GluePoint2072Y" fmla="*/ 311343 h 1849426"/>
                <a:gd name="GluePoint2073X" fmla="*/ 5347240 w 6386648"/>
                <a:gd name="GluePoint2073Y" fmla="*/ 329368 h 1849426"/>
                <a:gd name="GluePoint2074X" fmla="*/ 5329216 w 6386648"/>
                <a:gd name="GluePoint2074Y" fmla="*/ 311343 h 1849426"/>
                <a:gd name="GluePoint2075X" fmla="*/ 5347240 w 6386648"/>
                <a:gd name="GluePoint2075Y" fmla="*/ 293319 h 1849426"/>
                <a:gd name="GluePoint2076X" fmla="*/ 2439302 w 6386648"/>
                <a:gd name="GluePoint2076Y" fmla="*/ 293319 h 1849426"/>
                <a:gd name="GluePoint2077X" fmla="*/ 2457327 w 6386648"/>
                <a:gd name="GluePoint2077Y" fmla="*/ 311343 h 1849426"/>
                <a:gd name="GluePoint2078X" fmla="*/ 2439302 w 6386648"/>
                <a:gd name="GluePoint2078Y" fmla="*/ 329368 h 1849426"/>
                <a:gd name="GluePoint2079X" fmla="*/ 2421278 w 6386648"/>
                <a:gd name="GluePoint2079Y" fmla="*/ 311343 h 1849426"/>
                <a:gd name="GluePoint2080X" fmla="*/ 2439302 w 6386648"/>
                <a:gd name="GluePoint2080Y" fmla="*/ 293319 h 1849426"/>
                <a:gd name="GluePoint2081X" fmla="*/ 2301115 w 6386648"/>
                <a:gd name="GluePoint2081Y" fmla="*/ 293319 h 1849426"/>
                <a:gd name="GluePoint2082X" fmla="*/ 2319140 w 6386648"/>
                <a:gd name="GluePoint2082Y" fmla="*/ 311343 h 1849426"/>
                <a:gd name="GluePoint2083X" fmla="*/ 2301115 w 6386648"/>
                <a:gd name="GluePoint2083Y" fmla="*/ 329368 h 1849426"/>
                <a:gd name="GluePoint2084X" fmla="*/ 2283091 w 6386648"/>
                <a:gd name="GluePoint2084Y" fmla="*/ 311343 h 1849426"/>
                <a:gd name="GluePoint2085X" fmla="*/ 2301115 w 6386648"/>
                <a:gd name="GluePoint2085Y" fmla="*/ 293319 h 1849426"/>
                <a:gd name="GluePoint2086X" fmla="*/ 1447960 w 6386648"/>
                <a:gd name="GluePoint2086Y" fmla="*/ 293319 h 1849426"/>
                <a:gd name="GluePoint2087X" fmla="*/ 1465985 w 6386648"/>
                <a:gd name="GluePoint2087Y" fmla="*/ 311343 h 1849426"/>
                <a:gd name="GluePoint2088X" fmla="*/ 1447960 w 6386648"/>
                <a:gd name="GluePoint2088Y" fmla="*/ 329368 h 1849426"/>
                <a:gd name="GluePoint2089X" fmla="*/ 1429936 w 6386648"/>
                <a:gd name="GluePoint2089Y" fmla="*/ 311343 h 1849426"/>
                <a:gd name="GluePoint2090X" fmla="*/ 1447960 w 6386648"/>
                <a:gd name="GluePoint2090Y" fmla="*/ 293319 h 1849426"/>
                <a:gd name="GluePoint2091X" fmla="*/ 901219 w 6386648"/>
                <a:gd name="GluePoint2091Y" fmla="*/ 293319 h 1849426"/>
                <a:gd name="GluePoint2092X" fmla="*/ 919244 w 6386648"/>
                <a:gd name="GluePoint2092Y" fmla="*/ 311343 h 1849426"/>
                <a:gd name="GluePoint2093X" fmla="*/ 901219 w 6386648"/>
                <a:gd name="GluePoint2093Y" fmla="*/ 329368 h 1849426"/>
                <a:gd name="GluePoint2094X" fmla="*/ 883195 w 6386648"/>
                <a:gd name="GluePoint2094Y" fmla="*/ 311343 h 1849426"/>
                <a:gd name="GluePoint2095X" fmla="*/ 901219 w 6386648"/>
                <a:gd name="GluePoint2095Y" fmla="*/ 293319 h 1849426"/>
                <a:gd name="GluePoint2096X" fmla="*/ 552748 w 6386648"/>
                <a:gd name="GluePoint2096Y" fmla="*/ 293319 h 1849426"/>
                <a:gd name="GluePoint2097X" fmla="*/ 570773 w 6386648"/>
                <a:gd name="GluePoint2097Y" fmla="*/ 311343 h 1849426"/>
                <a:gd name="GluePoint2098X" fmla="*/ 552748 w 6386648"/>
                <a:gd name="GluePoint2098Y" fmla="*/ 329368 h 1849426"/>
                <a:gd name="GluePoint2099X" fmla="*/ 534724 w 6386648"/>
                <a:gd name="GluePoint2099Y" fmla="*/ 311343 h 1849426"/>
                <a:gd name="GluePoint2100X" fmla="*/ 552748 w 6386648"/>
                <a:gd name="GluePoint2100Y" fmla="*/ 293319 h 1849426"/>
                <a:gd name="GluePoint2101X" fmla="*/ 6326566 w 6386648"/>
                <a:gd name="GluePoint2101Y" fmla="*/ 287311 h 1849426"/>
                <a:gd name="GluePoint2102X" fmla="*/ 6344591 w 6386648"/>
                <a:gd name="GluePoint2102Y" fmla="*/ 305336 h 1849426"/>
                <a:gd name="GluePoint2103X" fmla="*/ 6326566 w 6386648"/>
                <a:gd name="GluePoint2103Y" fmla="*/ 323360 h 1849426"/>
                <a:gd name="GluePoint2104X" fmla="*/ 6308542 w 6386648"/>
                <a:gd name="GluePoint2104Y" fmla="*/ 305336 h 1849426"/>
                <a:gd name="GluePoint2105X" fmla="*/ 6326566 w 6386648"/>
                <a:gd name="GluePoint2105Y" fmla="*/ 287311 h 1849426"/>
                <a:gd name="GluePoint2106X" fmla="*/ 5503451 w 6386648"/>
                <a:gd name="GluePoint2106Y" fmla="*/ 287311 h 1849426"/>
                <a:gd name="GluePoint2107X" fmla="*/ 5521476 w 6386648"/>
                <a:gd name="GluePoint2107Y" fmla="*/ 305336 h 1849426"/>
                <a:gd name="GluePoint2108X" fmla="*/ 5503451 w 6386648"/>
                <a:gd name="GluePoint2108Y" fmla="*/ 323360 h 1849426"/>
                <a:gd name="GluePoint2109X" fmla="*/ 5485427 w 6386648"/>
                <a:gd name="GluePoint2109Y" fmla="*/ 305336 h 1849426"/>
                <a:gd name="GluePoint2110X" fmla="*/ 5503451 w 6386648"/>
                <a:gd name="GluePoint2110Y" fmla="*/ 287311 h 1849426"/>
                <a:gd name="GluePoint2111X" fmla="*/ 1808448 w 6386648"/>
                <a:gd name="GluePoint2111Y" fmla="*/ 287311 h 1849426"/>
                <a:gd name="GluePoint2112X" fmla="*/ 1826473 w 6386648"/>
                <a:gd name="GluePoint2112Y" fmla="*/ 305336 h 1849426"/>
                <a:gd name="GluePoint2113X" fmla="*/ 1808448 w 6386648"/>
                <a:gd name="GluePoint2113Y" fmla="*/ 323360 h 1849426"/>
                <a:gd name="GluePoint2114X" fmla="*/ 1790424 w 6386648"/>
                <a:gd name="GluePoint2114Y" fmla="*/ 305336 h 1849426"/>
                <a:gd name="GluePoint2115X" fmla="*/ 1808448 w 6386648"/>
                <a:gd name="GluePoint2115Y" fmla="*/ 287311 h 1849426"/>
                <a:gd name="GluePoint2116X" fmla="*/ 672910 w 6386648"/>
                <a:gd name="GluePoint2116Y" fmla="*/ 287311 h 1849426"/>
                <a:gd name="GluePoint2117X" fmla="*/ 690935 w 6386648"/>
                <a:gd name="GluePoint2117Y" fmla="*/ 305336 h 1849426"/>
                <a:gd name="GluePoint2118X" fmla="*/ 672910 w 6386648"/>
                <a:gd name="GluePoint2118Y" fmla="*/ 323360 h 1849426"/>
                <a:gd name="GluePoint2119X" fmla="*/ 654886 w 6386648"/>
                <a:gd name="GluePoint2119Y" fmla="*/ 305336 h 1849426"/>
                <a:gd name="GluePoint2120X" fmla="*/ 672910 w 6386648"/>
                <a:gd name="GluePoint2120Y" fmla="*/ 287311 h 1849426"/>
                <a:gd name="GluePoint2121X" fmla="*/ 4710377 w 6386648"/>
                <a:gd name="GluePoint2121Y" fmla="*/ 275295 h 1849426"/>
                <a:gd name="GluePoint2122X" fmla="*/ 4728402 w 6386648"/>
                <a:gd name="GluePoint2122Y" fmla="*/ 293319 h 1849426"/>
                <a:gd name="GluePoint2123X" fmla="*/ 4710377 w 6386648"/>
                <a:gd name="GluePoint2123Y" fmla="*/ 311344 h 1849426"/>
                <a:gd name="GluePoint2124X" fmla="*/ 4692353 w 6386648"/>
                <a:gd name="GluePoint2124Y" fmla="*/ 293319 h 1849426"/>
                <a:gd name="GluePoint2125X" fmla="*/ 4710377 w 6386648"/>
                <a:gd name="GluePoint2125Y" fmla="*/ 275295 h 1849426"/>
                <a:gd name="GluePoint2126X" fmla="*/ 4962719 w 6386648"/>
                <a:gd name="GluePoint2126Y" fmla="*/ 269287 h 1849426"/>
                <a:gd name="GluePoint2127X" fmla="*/ 4980744 w 6386648"/>
                <a:gd name="GluePoint2127Y" fmla="*/ 287311 h 1849426"/>
                <a:gd name="GluePoint2128X" fmla="*/ 4962719 w 6386648"/>
                <a:gd name="GluePoint2128Y" fmla="*/ 305336 h 1849426"/>
                <a:gd name="GluePoint2129X" fmla="*/ 4944695 w 6386648"/>
                <a:gd name="GluePoint2129Y" fmla="*/ 287311 h 1849426"/>
                <a:gd name="GluePoint2130X" fmla="*/ 4962719 w 6386648"/>
                <a:gd name="GluePoint2130Y" fmla="*/ 269287 h 1849426"/>
                <a:gd name="GluePoint2131X" fmla="*/ 3652945 w 6386648"/>
                <a:gd name="GluePoint2131Y" fmla="*/ 269287 h 1849426"/>
                <a:gd name="GluePoint2132X" fmla="*/ 3670970 w 6386648"/>
                <a:gd name="GluePoint2132Y" fmla="*/ 287311 h 1849426"/>
                <a:gd name="GluePoint2133X" fmla="*/ 3652945 w 6386648"/>
                <a:gd name="GluePoint2133Y" fmla="*/ 305336 h 1849426"/>
                <a:gd name="GluePoint2134X" fmla="*/ 3634921 w 6386648"/>
                <a:gd name="GluePoint2134Y" fmla="*/ 287311 h 1849426"/>
                <a:gd name="GluePoint2135X" fmla="*/ 3652945 w 6386648"/>
                <a:gd name="GluePoint2135Y" fmla="*/ 269287 h 1849426"/>
                <a:gd name="GluePoint2136X" fmla="*/ 1123520 w 6386648"/>
                <a:gd name="GluePoint2136Y" fmla="*/ 269287 h 1849426"/>
                <a:gd name="GluePoint2137X" fmla="*/ 1141545 w 6386648"/>
                <a:gd name="GluePoint2137Y" fmla="*/ 287311 h 1849426"/>
                <a:gd name="GluePoint2138X" fmla="*/ 1123520 w 6386648"/>
                <a:gd name="GluePoint2138Y" fmla="*/ 305336 h 1849426"/>
                <a:gd name="GluePoint2139X" fmla="*/ 1105496 w 6386648"/>
                <a:gd name="GluePoint2139Y" fmla="*/ 287311 h 1849426"/>
                <a:gd name="GluePoint2140X" fmla="*/ 1123520 w 6386648"/>
                <a:gd name="GluePoint2140Y" fmla="*/ 269287 h 1849426"/>
                <a:gd name="GluePoint2141X" fmla="*/ 5112922 w 6386648"/>
                <a:gd name="GluePoint2141Y" fmla="*/ 263279 h 1849426"/>
                <a:gd name="GluePoint2142X" fmla="*/ 5130947 w 6386648"/>
                <a:gd name="GluePoint2142Y" fmla="*/ 281303 h 1849426"/>
                <a:gd name="GluePoint2143X" fmla="*/ 5112922 w 6386648"/>
                <a:gd name="GluePoint2143Y" fmla="*/ 299328 h 1849426"/>
                <a:gd name="GluePoint2144X" fmla="*/ 5094898 w 6386648"/>
                <a:gd name="GluePoint2144Y" fmla="*/ 281303 h 1849426"/>
                <a:gd name="GluePoint2145X" fmla="*/ 5112922 w 6386648"/>
                <a:gd name="GluePoint2145Y" fmla="*/ 263279 h 1849426"/>
                <a:gd name="GluePoint2146X" fmla="*/ 4217710 w 6386648"/>
                <a:gd name="GluePoint2146Y" fmla="*/ 263279 h 1849426"/>
                <a:gd name="GluePoint2147X" fmla="*/ 4235735 w 6386648"/>
                <a:gd name="GluePoint2147Y" fmla="*/ 281303 h 1849426"/>
                <a:gd name="GluePoint2148X" fmla="*/ 4217710 w 6386648"/>
                <a:gd name="GluePoint2148Y" fmla="*/ 299328 h 1849426"/>
                <a:gd name="GluePoint2149X" fmla="*/ 4199685 w 6386648"/>
                <a:gd name="GluePoint2149Y" fmla="*/ 281303 h 1849426"/>
                <a:gd name="GluePoint2150X" fmla="*/ 4217710 w 6386648"/>
                <a:gd name="GluePoint2150Y" fmla="*/ 263279 h 1849426"/>
                <a:gd name="GluePoint2151X" fmla="*/ 3190319 w 6386648"/>
                <a:gd name="GluePoint2151Y" fmla="*/ 263279 h 1849426"/>
                <a:gd name="GluePoint2152X" fmla="*/ 3208344 w 6386648"/>
                <a:gd name="GluePoint2152Y" fmla="*/ 281303 h 1849426"/>
                <a:gd name="GluePoint2153X" fmla="*/ 3190319 w 6386648"/>
                <a:gd name="GluePoint2153Y" fmla="*/ 299328 h 1849426"/>
                <a:gd name="GluePoint2154X" fmla="*/ 3172295 w 6386648"/>
                <a:gd name="GluePoint2154Y" fmla="*/ 281303 h 1849426"/>
                <a:gd name="GluePoint2155X" fmla="*/ 3190319 w 6386648"/>
                <a:gd name="GluePoint2155Y" fmla="*/ 263279 h 1849426"/>
                <a:gd name="GluePoint2156X" fmla="*/ 5996118 w 6386648"/>
                <a:gd name="GluePoint2156Y" fmla="*/ 257270 h 1849426"/>
                <a:gd name="GluePoint2157X" fmla="*/ 6014143 w 6386648"/>
                <a:gd name="GluePoint2157Y" fmla="*/ 275295 h 1849426"/>
                <a:gd name="GluePoint2158X" fmla="*/ 5996118 w 6386648"/>
                <a:gd name="GluePoint2158Y" fmla="*/ 293319 h 1849426"/>
                <a:gd name="GluePoint2159X" fmla="*/ 5978094 w 6386648"/>
                <a:gd name="GluePoint2159Y" fmla="*/ 275295 h 1849426"/>
                <a:gd name="GluePoint2160X" fmla="*/ 5996118 w 6386648"/>
                <a:gd name="GluePoint2160Y" fmla="*/ 257270 h 1849426"/>
                <a:gd name="GluePoint2161X" fmla="*/ 5233085 w 6386648"/>
                <a:gd name="GluePoint2161Y" fmla="*/ 257270 h 1849426"/>
                <a:gd name="GluePoint2162X" fmla="*/ 5251110 w 6386648"/>
                <a:gd name="GluePoint2162Y" fmla="*/ 275295 h 1849426"/>
                <a:gd name="GluePoint2163X" fmla="*/ 5233085 w 6386648"/>
                <a:gd name="GluePoint2163Y" fmla="*/ 293319 h 1849426"/>
                <a:gd name="GluePoint2164X" fmla="*/ 5215061 w 6386648"/>
                <a:gd name="GluePoint2164Y" fmla="*/ 275295 h 1849426"/>
                <a:gd name="GluePoint2165X" fmla="*/ 5233085 w 6386648"/>
                <a:gd name="GluePoint2165Y" fmla="*/ 257270 h 1849426"/>
                <a:gd name="GluePoint2166X" fmla="*/ 4584206 w 6386648"/>
                <a:gd name="GluePoint2166Y" fmla="*/ 257270 h 1849426"/>
                <a:gd name="GluePoint2167X" fmla="*/ 4602231 w 6386648"/>
                <a:gd name="GluePoint2167Y" fmla="*/ 275295 h 1849426"/>
                <a:gd name="GluePoint2168X" fmla="*/ 4584206 w 6386648"/>
                <a:gd name="GluePoint2168Y" fmla="*/ 293319 h 1849426"/>
                <a:gd name="GluePoint2169X" fmla="*/ 4566182 w 6386648"/>
                <a:gd name="GluePoint2169Y" fmla="*/ 275295 h 1849426"/>
                <a:gd name="GluePoint2170X" fmla="*/ 4584206 w 6386648"/>
                <a:gd name="GluePoint2170Y" fmla="*/ 257270 h 1849426"/>
                <a:gd name="GluePoint2171X" fmla="*/ 2156921 w 6386648"/>
                <a:gd name="GluePoint2171Y" fmla="*/ 257270 h 1849426"/>
                <a:gd name="GluePoint2172X" fmla="*/ 2174945 w 6386648"/>
                <a:gd name="GluePoint2172Y" fmla="*/ 275295 h 1849426"/>
                <a:gd name="GluePoint2173X" fmla="*/ 2156921 w 6386648"/>
                <a:gd name="GluePoint2173Y" fmla="*/ 293319 h 1849426"/>
                <a:gd name="GluePoint2174X" fmla="*/ 2138896 w 6386648"/>
                <a:gd name="GluePoint2174Y" fmla="*/ 275295 h 1849426"/>
                <a:gd name="GluePoint2175X" fmla="*/ 2156921 w 6386648"/>
                <a:gd name="GluePoint2175Y" fmla="*/ 257270 h 1849426"/>
                <a:gd name="GluePoint2176X" fmla="*/ 781057 w 6386648"/>
                <a:gd name="GluePoint2176Y" fmla="*/ 257270 h 1849426"/>
                <a:gd name="GluePoint2177X" fmla="*/ 799082 w 6386648"/>
                <a:gd name="GluePoint2177Y" fmla="*/ 275295 h 1849426"/>
                <a:gd name="GluePoint2178X" fmla="*/ 781057 w 6386648"/>
                <a:gd name="GluePoint2178Y" fmla="*/ 293319 h 1849426"/>
                <a:gd name="GluePoint2179X" fmla="*/ 763033 w 6386648"/>
                <a:gd name="GluePoint2179Y" fmla="*/ 275295 h 1849426"/>
                <a:gd name="GluePoint2180X" fmla="*/ 781057 w 6386648"/>
                <a:gd name="GluePoint2180Y" fmla="*/ 257270 h 1849426"/>
                <a:gd name="GluePoint2181X" fmla="*/ 420569 w 6386648"/>
                <a:gd name="GluePoint2181Y" fmla="*/ 257270 h 1849426"/>
                <a:gd name="GluePoint2182X" fmla="*/ 438594 w 6386648"/>
                <a:gd name="GluePoint2182Y" fmla="*/ 275295 h 1849426"/>
                <a:gd name="GluePoint2183X" fmla="*/ 420569 w 6386648"/>
                <a:gd name="GluePoint2183Y" fmla="*/ 293319 h 1849426"/>
                <a:gd name="GluePoint2184X" fmla="*/ 402545 w 6386648"/>
                <a:gd name="GluePoint2184Y" fmla="*/ 275295 h 1849426"/>
                <a:gd name="GluePoint2185X" fmla="*/ 420569 w 6386648"/>
                <a:gd name="GluePoint2185Y" fmla="*/ 257270 h 1849426"/>
                <a:gd name="GluePoint2186X" fmla="*/ 5845915 w 6386648"/>
                <a:gd name="GluePoint2186Y" fmla="*/ 245254 h 1849426"/>
                <a:gd name="GluePoint2187X" fmla="*/ 5863940 w 6386648"/>
                <a:gd name="GluePoint2187Y" fmla="*/ 263278 h 1849426"/>
                <a:gd name="GluePoint2188X" fmla="*/ 5845915 w 6386648"/>
                <a:gd name="GluePoint2188Y" fmla="*/ 281303 h 1849426"/>
                <a:gd name="GluePoint2189X" fmla="*/ 5827891 w 6386648"/>
                <a:gd name="GluePoint2189Y" fmla="*/ 263278 h 1849426"/>
                <a:gd name="GluePoint2190X" fmla="*/ 5845915 w 6386648"/>
                <a:gd name="GluePoint2190Y" fmla="*/ 245254 h 1849426"/>
                <a:gd name="GluePoint2191X" fmla="*/ 4013434 w 6386648"/>
                <a:gd name="GluePoint2191Y" fmla="*/ 245254 h 1849426"/>
                <a:gd name="GluePoint2192X" fmla="*/ 4031459 w 6386648"/>
                <a:gd name="GluePoint2192Y" fmla="*/ 263278 h 1849426"/>
                <a:gd name="GluePoint2193X" fmla="*/ 4013434 w 6386648"/>
                <a:gd name="GluePoint2193Y" fmla="*/ 281303 h 1849426"/>
                <a:gd name="GluePoint2194X" fmla="*/ 3995410 w 6386648"/>
                <a:gd name="GluePoint2194Y" fmla="*/ 263278 h 1849426"/>
                <a:gd name="GluePoint2195X" fmla="*/ 4013434 w 6386648"/>
                <a:gd name="GluePoint2195Y" fmla="*/ 245254 h 1849426"/>
                <a:gd name="GluePoint2196X" fmla="*/ 2841847 w 6386648"/>
                <a:gd name="GluePoint2196Y" fmla="*/ 245254 h 1849426"/>
                <a:gd name="GluePoint2197X" fmla="*/ 2859872 w 6386648"/>
                <a:gd name="GluePoint2197Y" fmla="*/ 263278 h 1849426"/>
                <a:gd name="GluePoint2198X" fmla="*/ 2841847 w 6386648"/>
                <a:gd name="GluePoint2198Y" fmla="*/ 281303 h 1849426"/>
                <a:gd name="GluePoint2199X" fmla="*/ 2823823 w 6386648"/>
                <a:gd name="GluePoint2199Y" fmla="*/ 263278 h 1849426"/>
                <a:gd name="GluePoint2200X" fmla="*/ 2841847 w 6386648"/>
                <a:gd name="GluePoint2200Y" fmla="*/ 245254 h 1849426"/>
                <a:gd name="GluePoint2201X" fmla="*/ 2006717 w 6386648"/>
                <a:gd name="GluePoint2201Y" fmla="*/ 245254 h 1849426"/>
                <a:gd name="GluePoint2202X" fmla="*/ 2024741 w 6386648"/>
                <a:gd name="GluePoint2202Y" fmla="*/ 263278 h 1849426"/>
                <a:gd name="GluePoint2203X" fmla="*/ 2006717 w 6386648"/>
                <a:gd name="GluePoint2203Y" fmla="*/ 281303 h 1849426"/>
                <a:gd name="GluePoint2204X" fmla="*/ 1988692 w 6386648"/>
                <a:gd name="GluePoint2204Y" fmla="*/ 263278 h 1849426"/>
                <a:gd name="GluePoint2205X" fmla="*/ 2006717 w 6386648"/>
                <a:gd name="GluePoint2205Y" fmla="*/ 245254 h 1849426"/>
                <a:gd name="GluePoint2206X" fmla="*/ 1009366 w 6386648"/>
                <a:gd name="GluePoint2206Y" fmla="*/ 245254 h 1849426"/>
                <a:gd name="GluePoint2207X" fmla="*/ 1027391 w 6386648"/>
                <a:gd name="GluePoint2207Y" fmla="*/ 263278 h 1849426"/>
                <a:gd name="GluePoint2208X" fmla="*/ 1009366 w 6386648"/>
                <a:gd name="GluePoint2208Y" fmla="*/ 281303 h 1849426"/>
                <a:gd name="GluePoint2209X" fmla="*/ 991342 w 6386648"/>
                <a:gd name="GluePoint2209Y" fmla="*/ 263278 h 1849426"/>
                <a:gd name="GluePoint2210X" fmla="*/ 1009366 w 6386648"/>
                <a:gd name="GluePoint2210Y" fmla="*/ 245254 h 1849426"/>
                <a:gd name="GluePoint2211X" fmla="*/ 4337873 w 6386648"/>
                <a:gd name="GluePoint2211Y" fmla="*/ 239246 h 1849426"/>
                <a:gd name="GluePoint2212X" fmla="*/ 4355898 w 6386648"/>
                <a:gd name="GluePoint2212Y" fmla="*/ 257270 h 1849426"/>
                <a:gd name="GluePoint2213X" fmla="*/ 4337873 w 6386648"/>
                <a:gd name="GluePoint2213Y" fmla="*/ 275295 h 1849426"/>
                <a:gd name="GluePoint2214X" fmla="*/ 4319848 w 6386648"/>
                <a:gd name="GluePoint2214Y" fmla="*/ 257270 h 1849426"/>
                <a:gd name="GluePoint2215X" fmla="*/ 4337873 w 6386648"/>
                <a:gd name="GluePoint2215Y" fmla="*/ 239246 h 1849426"/>
                <a:gd name="GluePoint2216X" fmla="*/ 3310482 w 6386648"/>
                <a:gd name="GluePoint2216Y" fmla="*/ 239246 h 1849426"/>
                <a:gd name="GluePoint2217X" fmla="*/ 3328507 w 6386648"/>
                <a:gd name="GluePoint2217Y" fmla="*/ 257270 h 1849426"/>
                <a:gd name="GluePoint2218X" fmla="*/ 3310482 w 6386648"/>
                <a:gd name="GluePoint2218Y" fmla="*/ 275295 h 1849426"/>
                <a:gd name="GluePoint2219X" fmla="*/ 3292458 w 6386648"/>
                <a:gd name="GluePoint2219Y" fmla="*/ 257270 h 1849426"/>
                <a:gd name="GluePoint2220X" fmla="*/ 3310482 w 6386648"/>
                <a:gd name="GluePoint2220Y" fmla="*/ 239246 h 1849426"/>
                <a:gd name="GluePoint2221X" fmla="*/ 3418628 w 6386648"/>
                <a:gd name="GluePoint2221Y" fmla="*/ 233238 h 1849426"/>
                <a:gd name="GluePoint2222X" fmla="*/ 3436653 w 6386648"/>
                <a:gd name="GluePoint2222Y" fmla="*/ 251262 h 1849426"/>
                <a:gd name="GluePoint2223X" fmla="*/ 3418628 w 6386648"/>
                <a:gd name="GluePoint2223Y" fmla="*/ 269287 h 1849426"/>
                <a:gd name="GluePoint2224X" fmla="*/ 3400604 w 6386648"/>
                <a:gd name="GluePoint2224Y" fmla="*/ 251262 h 1849426"/>
                <a:gd name="GluePoint2225X" fmla="*/ 3418628 w 6386648"/>
                <a:gd name="GluePoint2225Y" fmla="*/ 233238 h 1849426"/>
                <a:gd name="GluePoint2226X" fmla="*/ 4836548 w 6386648"/>
                <a:gd name="GluePoint2226Y" fmla="*/ 227230 h 1849426"/>
                <a:gd name="GluePoint2227X" fmla="*/ 4854573 w 6386648"/>
                <a:gd name="GluePoint2227Y" fmla="*/ 245255 h 1849426"/>
                <a:gd name="GluePoint2228X" fmla="*/ 4836548 w 6386648"/>
                <a:gd name="GluePoint2228Y" fmla="*/ 263279 h 1849426"/>
                <a:gd name="GluePoint2229X" fmla="*/ 4818524 w 6386648"/>
                <a:gd name="GluePoint2229Y" fmla="*/ 245255 h 1849426"/>
                <a:gd name="GluePoint2230X" fmla="*/ 4836548 w 6386648"/>
                <a:gd name="GluePoint2230Y" fmla="*/ 227230 h 1849426"/>
                <a:gd name="GluePoint2231X" fmla="*/ 2949994 w 6386648"/>
                <a:gd name="GluePoint2231Y" fmla="*/ 227230 h 1849426"/>
                <a:gd name="GluePoint2232X" fmla="*/ 2968019 w 6386648"/>
                <a:gd name="GluePoint2232Y" fmla="*/ 245255 h 1849426"/>
                <a:gd name="GluePoint2233X" fmla="*/ 2949994 w 6386648"/>
                <a:gd name="GluePoint2233Y" fmla="*/ 263279 h 1849426"/>
                <a:gd name="GluePoint2234X" fmla="*/ 2931970 w 6386648"/>
                <a:gd name="GluePoint2234Y" fmla="*/ 245255 h 1849426"/>
                <a:gd name="GluePoint2235X" fmla="*/ 2949994 w 6386648"/>
                <a:gd name="GluePoint2235Y" fmla="*/ 227230 h 1849426"/>
                <a:gd name="GluePoint2236X" fmla="*/ 2727693 w 6386648"/>
                <a:gd name="GluePoint2236Y" fmla="*/ 227230 h 1849426"/>
                <a:gd name="GluePoint2237X" fmla="*/ 2745718 w 6386648"/>
                <a:gd name="GluePoint2237Y" fmla="*/ 245255 h 1849426"/>
                <a:gd name="GluePoint2238X" fmla="*/ 2727693 w 6386648"/>
                <a:gd name="GluePoint2238Y" fmla="*/ 263279 h 1849426"/>
                <a:gd name="GluePoint2239X" fmla="*/ 2709669 w 6386648"/>
                <a:gd name="GluePoint2239Y" fmla="*/ 245255 h 1849426"/>
                <a:gd name="GluePoint2240X" fmla="*/ 2727693 w 6386648"/>
                <a:gd name="GluePoint2240Y" fmla="*/ 227230 h 1849426"/>
                <a:gd name="GluePoint2241X" fmla="*/ 270365 w 6386648"/>
                <a:gd name="GluePoint2241Y" fmla="*/ 227230 h 1849426"/>
                <a:gd name="GluePoint2242X" fmla="*/ 288390 w 6386648"/>
                <a:gd name="GluePoint2242Y" fmla="*/ 245255 h 1849426"/>
                <a:gd name="GluePoint2243X" fmla="*/ 270365 w 6386648"/>
                <a:gd name="GluePoint2243Y" fmla="*/ 263279 h 1849426"/>
                <a:gd name="GluePoint2244X" fmla="*/ 252341 w 6386648"/>
                <a:gd name="GluePoint2244Y" fmla="*/ 245255 h 1849426"/>
                <a:gd name="GluePoint2245X" fmla="*/ 270365 w 6386648"/>
                <a:gd name="GluePoint2245Y" fmla="*/ 227230 h 1849426"/>
                <a:gd name="GluePoint2246X" fmla="*/ 3893271 w 6386648"/>
                <a:gd name="GluePoint2246Y" fmla="*/ 221222 h 1849426"/>
                <a:gd name="GluePoint2247X" fmla="*/ 3911296 w 6386648"/>
                <a:gd name="GluePoint2247Y" fmla="*/ 239246 h 1849426"/>
                <a:gd name="GluePoint2248X" fmla="*/ 3893271 w 6386648"/>
                <a:gd name="GluePoint2248Y" fmla="*/ 257271 h 1849426"/>
                <a:gd name="GluePoint2249X" fmla="*/ 3875247 w 6386648"/>
                <a:gd name="GluePoint2249Y" fmla="*/ 239246 h 1849426"/>
                <a:gd name="GluePoint2250X" fmla="*/ 3893271 w 6386648"/>
                <a:gd name="GluePoint2250Y" fmla="*/ 221222 h 1849426"/>
                <a:gd name="GluePoint2251X" fmla="*/ 1682277 w 6386648"/>
                <a:gd name="GluePoint2251Y" fmla="*/ 221222 h 1849426"/>
                <a:gd name="GluePoint2252X" fmla="*/ 1700302 w 6386648"/>
                <a:gd name="GluePoint2252Y" fmla="*/ 239246 h 1849426"/>
                <a:gd name="GluePoint2253X" fmla="*/ 1682277 w 6386648"/>
                <a:gd name="GluePoint2253Y" fmla="*/ 257271 h 1849426"/>
                <a:gd name="GluePoint2254X" fmla="*/ 1664253 w 6386648"/>
                <a:gd name="GluePoint2254Y" fmla="*/ 239246 h 1849426"/>
                <a:gd name="GluePoint2255X" fmla="*/ 1682277 w 6386648"/>
                <a:gd name="GluePoint2255Y" fmla="*/ 221222 h 1849426"/>
                <a:gd name="GluePoint2256X" fmla="*/ 4458036 w 6386648"/>
                <a:gd name="GluePoint2256Y" fmla="*/ 215213 h 1849426"/>
                <a:gd name="GluePoint2257X" fmla="*/ 4476061 w 6386648"/>
                <a:gd name="GluePoint2257Y" fmla="*/ 233237 h 1849426"/>
                <a:gd name="GluePoint2258X" fmla="*/ 4458036 w 6386648"/>
                <a:gd name="GluePoint2258Y" fmla="*/ 251262 h 1849426"/>
                <a:gd name="GluePoint2259X" fmla="*/ 4440011 w 6386648"/>
                <a:gd name="GluePoint2259Y" fmla="*/ 233237 h 1849426"/>
                <a:gd name="GluePoint2260X" fmla="*/ 4458036 w 6386648"/>
                <a:gd name="GluePoint2260Y" fmla="*/ 215213 h 1849426"/>
                <a:gd name="GluePoint2261X" fmla="*/ 3767100 w 6386648"/>
                <a:gd name="GluePoint2261Y" fmla="*/ 215213 h 1849426"/>
                <a:gd name="GluePoint2262X" fmla="*/ 3785125 w 6386648"/>
                <a:gd name="GluePoint2262Y" fmla="*/ 233237 h 1849426"/>
                <a:gd name="GluePoint2263X" fmla="*/ 3767100 w 6386648"/>
                <a:gd name="GluePoint2263Y" fmla="*/ 251262 h 1849426"/>
                <a:gd name="GluePoint2264X" fmla="*/ 3749075 w 6386648"/>
                <a:gd name="GluePoint2264Y" fmla="*/ 233237 h 1849426"/>
                <a:gd name="GluePoint2265X" fmla="*/ 3767100 w 6386648"/>
                <a:gd name="GluePoint2265Y" fmla="*/ 215213 h 1849426"/>
                <a:gd name="GluePoint2266X" fmla="*/ 6224427 w 6386648"/>
                <a:gd name="GluePoint2266Y" fmla="*/ 209205 h 1849426"/>
                <a:gd name="GluePoint2267X" fmla="*/ 6242452 w 6386648"/>
                <a:gd name="GluePoint2267Y" fmla="*/ 227229 h 1849426"/>
                <a:gd name="GluePoint2268X" fmla="*/ 6224427 w 6386648"/>
                <a:gd name="GluePoint2268Y" fmla="*/ 245254 h 1849426"/>
                <a:gd name="GluePoint2269X" fmla="*/ 6206403 w 6386648"/>
                <a:gd name="GluePoint2269Y" fmla="*/ 227229 h 1849426"/>
                <a:gd name="GluePoint2270X" fmla="*/ 6224427 w 6386648"/>
                <a:gd name="GluePoint2270Y" fmla="*/ 209205 h 1849426"/>
                <a:gd name="GluePoint2271X" fmla="*/ 1315782 w 6386648"/>
                <a:gd name="GluePoint2271Y" fmla="*/ 209205 h 1849426"/>
                <a:gd name="GluePoint2272X" fmla="*/ 1333806 w 6386648"/>
                <a:gd name="GluePoint2272Y" fmla="*/ 227229 h 1849426"/>
                <a:gd name="GluePoint2273X" fmla="*/ 1315782 w 6386648"/>
                <a:gd name="GluePoint2273Y" fmla="*/ 245254 h 1849426"/>
                <a:gd name="GluePoint2274X" fmla="*/ 1297757 w 6386648"/>
                <a:gd name="GluePoint2274Y" fmla="*/ 227229 h 1849426"/>
                <a:gd name="GluePoint2275X" fmla="*/ 1315782 w 6386648"/>
                <a:gd name="GluePoint2275Y" fmla="*/ 209205 h 1849426"/>
                <a:gd name="GluePoint2276X" fmla="*/ 5713736 w 6386648"/>
                <a:gd name="GluePoint2276Y" fmla="*/ 203197 h 1849426"/>
                <a:gd name="GluePoint2277X" fmla="*/ 5731761 w 6386648"/>
                <a:gd name="GluePoint2277Y" fmla="*/ 221221 h 1849426"/>
                <a:gd name="GluePoint2278X" fmla="*/ 5713736 w 6386648"/>
                <a:gd name="GluePoint2278Y" fmla="*/ 239246 h 1849426"/>
                <a:gd name="GluePoint2279X" fmla="*/ 5695712 w 6386648"/>
                <a:gd name="GluePoint2279Y" fmla="*/ 221221 h 1849426"/>
                <a:gd name="GluePoint2280X" fmla="*/ 5713736 w 6386648"/>
                <a:gd name="GluePoint2280Y" fmla="*/ 203197 h 1849426"/>
                <a:gd name="GluePoint2281X" fmla="*/ 1550098 w 6386648"/>
                <a:gd name="GluePoint2281Y" fmla="*/ 203197 h 1849426"/>
                <a:gd name="GluePoint2282X" fmla="*/ 1568123 w 6386648"/>
                <a:gd name="GluePoint2282Y" fmla="*/ 221221 h 1849426"/>
                <a:gd name="GluePoint2283X" fmla="*/ 1550098 w 6386648"/>
                <a:gd name="GluePoint2283Y" fmla="*/ 239246 h 1849426"/>
                <a:gd name="GluePoint2284X" fmla="*/ 1532074 w 6386648"/>
                <a:gd name="GluePoint2284Y" fmla="*/ 221221 h 1849426"/>
                <a:gd name="GluePoint2285X" fmla="*/ 1550098 w 6386648"/>
                <a:gd name="GluePoint2285Y" fmla="*/ 203197 h 1849426"/>
                <a:gd name="GluePoint2286X" fmla="*/ 5587565 w 6386648"/>
                <a:gd name="GluePoint2286Y" fmla="*/ 197189 h 1849426"/>
                <a:gd name="GluePoint2287X" fmla="*/ 5605590 w 6386648"/>
                <a:gd name="GluePoint2287Y" fmla="*/ 215214 h 1849426"/>
                <a:gd name="GluePoint2288X" fmla="*/ 5587565 w 6386648"/>
                <a:gd name="GluePoint2288Y" fmla="*/ 233238 h 1849426"/>
                <a:gd name="GluePoint2289X" fmla="*/ 5569541 w 6386648"/>
                <a:gd name="GluePoint2289Y" fmla="*/ 215214 h 1849426"/>
                <a:gd name="GluePoint2290X" fmla="*/ 5587565 w 6386648"/>
                <a:gd name="GluePoint2290Y" fmla="*/ 197189 h 1849426"/>
                <a:gd name="GluePoint2291X" fmla="*/ 4121580 w 6386648"/>
                <a:gd name="GluePoint2291Y" fmla="*/ 197189 h 1849426"/>
                <a:gd name="GluePoint2292X" fmla="*/ 4139605 w 6386648"/>
                <a:gd name="GluePoint2292Y" fmla="*/ 215214 h 1849426"/>
                <a:gd name="GluePoint2293X" fmla="*/ 4121580 w 6386648"/>
                <a:gd name="GluePoint2293Y" fmla="*/ 233238 h 1849426"/>
                <a:gd name="GluePoint2294X" fmla="*/ 4103556 w 6386648"/>
                <a:gd name="GluePoint2294Y" fmla="*/ 215214 h 1849426"/>
                <a:gd name="GluePoint2295X" fmla="*/ 4121580 w 6386648"/>
                <a:gd name="GluePoint2295Y" fmla="*/ 197189 h 1849426"/>
                <a:gd name="GluePoint2296X" fmla="*/ 3076164 w 6386648"/>
                <a:gd name="GluePoint2296Y" fmla="*/ 197189 h 1849426"/>
                <a:gd name="GluePoint2297X" fmla="*/ 3094189 w 6386648"/>
                <a:gd name="GluePoint2297Y" fmla="*/ 215214 h 1849426"/>
                <a:gd name="GluePoint2298X" fmla="*/ 3076164 w 6386648"/>
                <a:gd name="GluePoint2298Y" fmla="*/ 233238 h 1849426"/>
                <a:gd name="GluePoint2299X" fmla="*/ 3058139 w 6386648"/>
                <a:gd name="GluePoint2299Y" fmla="*/ 215214 h 1849426"/>
                <a:gd name="GluePoint2300X" fmla="*/ 3076164 w 6386648"/>
                <a:gd name="GluePoint2300Y" fmla="*/ 197189 h 1849426"/>
                <a:gd name="GluePoint2301X" fmla="*/ 5449378 w 6386648"/>
                <a:gd name="GluePoint2301Y" fmla="*/ 191181 h 1849426"/>
                <a:gd name="GluePoint2302X" fmla="*/ 5467403 w 6386648"/>
                <a:gd name="GluePoint2302Y" fmla="*/ 209205 h 1849426"/>
                <a:gd name="GluePoint2303X" fmla="*/ 5449378 w 6386648"/>
                <a:gd name="GluePoint2303Y" fmla="*/ 227230 h 1849426"/>
                <a:gd name="GluePoint2304X" fmla="*/ 5431353 w 6386648"/>
                <a:gd name="GluePoint2304Y" fmla="*/ 209205 h 1849426"/>
                <a:gd name="GluePoint2305X" fmla="*/ 5449378 w 6386648"/>
                <a:gd name="GluePoint2305Y" fmla="*/ 191181 h 1849426"/>
                <a:gd name="GluePoint2306X" fmla="*/ 2607530 w 6386648"/>
                <a:gd name="GluePoint2306Y" fmla="*/ 191181 h 1849426"/>
                <a:gd name="GluePoint2307X" fmla="*/ 2625555 w 6386648"/>
                <a:gd name="GluePoint2307Y" fmla="*/ 209205 h 1849426"/>
                <a:gd name="GluePoint2308X" fmla="*/ 2607530 w 6386648"/>
                <a:gd name="GluePoint2308Y" fmla="*/ 227230 h 1849426"/>
                <a:gd name="GluePoint2309X" fmla="*/ 2589506 w 6386648"/>
                <a:gd name="GluePoint2309Y" fmla="*/ 209205 h 1849426"/>
                <a:gd name="GluePoint2310X" fmla="*/ 2607530 w 6386648"/>
                <a:gd name="GluePoint2310Y" fmla="*/ 191181 h 1849426"/>
                <a:gd name="GluePoint2311X" fmla="*/ 30040 w 6386648"/>
                <a:gd name="GluePoint2311Y" fmla="*/ 191181 h 1849426"/>
                <a:gd name="GluePoint2312X" fmla="*/ 48065 w 6386648"/>
                <a:gd name="GluePoint2312Y" fmla="*/ 209205 h 1849426"/>
                <a:gd name="GluePoint2313X" fmla="*/ 30040 w 6386648"/>
                <a:gd name="GluePoint2313Y" fmla="*/ 227230 h 1849426"/>
                <a:gd name="GluePoint2314X" fmla="*/ 12016 w 6386648"/>
                <a:gd name="GluePoint2314Y" fmla="*/ 209205 h 1849426"/>
                <a:gd name="GluePoint2315X" fmla="*/ 30040 w 6386648"/>
                <a:gd name="GluePoint2315Y" fmla="*/ 191181 h 1849426"/>
                <a:gd name="GluePoint2316X" fmla="*/ 6368623 w 6386648"/>
                <a:gd name="GluePoint2316Y" fmla="*/ 185173 h 1849426"/>
                <a:gd name="GluePoint2317X" fmla="*/ 6386648 w 6386648"/>
                <a:gd name="GluePoint2317Y" fmla="*/ 203197 h 1849426"/>
                <a:gd name="GluePoint2318X" fmla="*/ 6368623 w 6386648"/>
                <a:gd name="GluePoint2318Y" fmla="*/ 221222 h 1849426"/>
                <a:gd name="GluePoint2319X" fmla="*/ 6350599 w 6386648"/>
                <a:gd name="GluePoint2319Y" fmla="*/ 203197 h 1849426"/>
                <a:gd name="GluePoint2320X" fmla="*/ 6368623 w 6386648"/>
                <a:gd name="GluePoint2320Y" fmla="*/ 185173 h 1849426"/>
                <a:gd name="GluePoint2321X" fmla="*/ 2379221 w 6386648"/>
                <a:gd name="GluePoint2321Y" fmla="*/ 179165 h 1849426"/>
                <a:gd name="GluePoint2322X" fmla="*/ 2397246 w 6386648"/>
                <a:gd name="GluePoint2322Y" fmla="*/ 197189 h 1849426"/>
                <a:gd name="GluePoint2323X" fmla="*/ 2379221 w 6386648"/>
                <a:gd name="GluePoint2323Y" fmla="*/ 215214 h 1849426"/>
                <a:gd name="GluePoint2324X" fmla="*/ 2361197 w 6386648"/>
                <a:gd name="GluePoint2324Y" fmla="*/ 197189 h 1849426"/>
                <a:gd name="GluePoint2325X" fmla="*/ 2379221 w 6386648"/>
                <a:gd name="GluePoint2325Y" fmla="*/ 179165 h 1849426"/>
                <a:gd name="GluePoint2326X" fmla="*/ 2253050 w 6386648"/>
                <a:gd name="GluePoint2326Y" fmla="*/ 179165 h 1849426"/>
                <a:gd name="GluePoint2327X" fmla="*/ 2271075 w 6386648"/>
                <a:gd name="GluePoint2327Y" fmla="*/ 197189 h 1849426"/>
                <a:gd name="GluePoint2328X" fmla="*/ 2253050 w 6386648"/>
                <a:gd name="GluePoint2328Y" fmla="*/ 215214 h 1849426"/>
                <a:gd name="GluePoint2329X" fmla="*/ 2235026 w 6386648"/>
                <a:gd name="GluePoint2329Y" fmla="*/ 197189 h 1849426"/>
                <a:gd name="GluePoint2330X" fmla="*/ 2253050 w 6386648"/>
                <a:gd name="GluePoint2330Y" fmla="*/ 179165 h 1849426"/>
                <a:gd name="GluePoint2331X" fmla="*/ 624846 w 6386648"/>
                <a:gd name="GluePoint2331Y" fmla="*/ 179165 h 1849426"/>
                <a:gd name="GluePoint2332X" fmla="*/ 642870 w 6386648"/>
                <a:gd name="GluePoint2332Y" fmla="*/ 197189 h 1849426"/>
                <a:gd name="GluePoint2333X" fmla="*/ 624846 w 6386648"/>
                <a:gd name="GluePoint2333Y" fmla="*/ 215214 h 1849426"/>
                <a:gd name="GluePoint2334X" fmla="*/ 606821 w 6386648"/>
                <a:gd name="GluePoint2334Y" fmla="*/ 197189 h 1849426"/>
                <a:gd name="GluePoint2335X" fmla="*/ 624846 w 6386648"/>
                <a:gd name="GluePoint2335Y" fmla="*/ 179165 h 1849426"/>
                <a:gd name="GluePoint2336X" fmla="*/ 6116281 w 6386648"/>
                <a:gd name="GluePoint2336Y" fmla="*/ 167148 h 1849426"/>
                <a:gd name="GluePoint2337X" fmla="*/ 6134306 w 6386648"/>
                <a:gd name="GluePoint2337Y" fmla="*/ 185173 h 1849426"/>
                <a:gd name="GluePoint2338X" fmla="*/ 6116281 w 6386648"/>
                <a:gd name="GluePoint2338Y" fmla="*/ 203197 h 1849426"/>
                <a:gd name="GluePoint2339X" fmla="*/ 6098257 w 6386648"/>
                <a:gd name="GluePoint2339Y" fmla="*/ 185173 h 1849426"/>
                <a:gd name="GluePoint2340X" fmla="*/ 6116281 w 6386648"/>
                <a:gd name="GluePoint2340Y" fmla="*/ 167148 h 1849426"/>
                <a:gd name="GluePoint2341X" fmla="*/ 5311191 w 6386648"/>
                <a:gd name="GluePoint2341Y" fmla="*/ 167148 h 1849426"/>
                <a:gd name="GluePoint2342X" fmla="*/ 5329216 w 6386648"/>
                <a:gd name="GluePoint2342Y" fmla="*/ 185173 h 1849426"/>
                <a:gd name="GluePoint2343X" fmla="*/ 5311191 w 6386648"/>
                <a:gd name="GluePoint2343Y" fmla="*/ 203197 h 1849426"/>
                <a:gd name="GluePoint2344X" fmla="*/ 5293167 w 6386648"/>
                <a:gd name="GluePoint2344Y" fmla="*/ 185173 h 1849426"/>
                <a:gd name="GluePoint2345X" fmla="*/ 5311191 w 6386648"/>
                <a:gd name="GluePoint2345Y" fmla="*/ 167148 h 1849426"/>
                <a:gd name="GluePoint2346X" fmla="*/ 3508750 w 6386648"/>
                <a:gd name="GluePoint2346Y" fmla="*/ 167148 h 1849426"/>
                <a:gd name="GluePoint2347X" fmla="*/ 3526775 w 6386648"/>
                <a:gd name="GluePoint2347Y" fmla="*/ 185173 h 1849426"/>
                <a:gd name="GluePoint2348X" fmla="*/ 3508750 w 6386648"/>
                <a:gd name="GluePoint2348Y" fmla="*/ 203197 h 1849426"/>
                <a:gd name="GluePoint2349X" fmla="*/ 3490726 w 6386648"/>
                <a:gd name="GluePoint2349Y" fmla="*/ 185173 h 1849426"/>
                <a:gd name="GluePoint2350X" fmla="*/ 3508750 w 6386648"/>
                <a:gd name="GluePoint2350Y" fmla="*/ 167148 h 1849426"/>
                <a:gd name="GluePoint2351X" fmla="*/ 1820464 w 6386648"/>
                <a:gd name="GluePoint2351Y" fmla="*/ 167148 h 1849426"/>
                <a:gd name="GluePoint2352X" fmla="*/ 1838489 w 6386648"/>
                <a:gd name="GluePoint2352Y" fmla="*/ 185173 h 1849426"/>
                <a:gd name="GluePoint2353X" fmla="*/ 1820464 w 6386648"/>
                <a:gd name="GluePoint2353Y" fmla="*/ 203197 h 1849426"/>
                <a:gd name="GluePoint2354X" fmla="*/ 1802440 w 6386648"/>
                <a:gd name="GluePoint2354Y" fmla="*/ 185173 h 1849426"/>
                <a:gd name="GluePoint2355X" fmla="*/ 1820464 w 6386648"/>
                <a:gd name="GluePoint2355Y" fmla="*/ 167148 h 1849426"/>
                <a:gd name="GluePoint2356X" fmla="*/ 1423927 w 6386648"/>
                <a:gd name="GluePoint2356Y" fmla="*/ 167148 h 1849426"/>
                <a:gd name="GluePoint2357X" fmla="*/ 1441952 w 6386648"/>
                <a:gd name="GluePoint2357Y" fmla="*/ 185173 h 1849426"/>
                <a:gd name="GluePoint2358X" fmla="*/ 1423927 w 6386648"/>
                <a:gd name="GluePoint2358Y" fmla="*/ 203197 h 1849426"/>
                <a:gd name="GluePoint2359X" fmla="*/ 1405903 w 6386648"/>
                <a:gd name="GluePoint2359Y" fmla="*/ 185173 h 1849426"/>
                <a:gd name="GluePoint2360X" fmla="*/ 1423927 w 6386648"/>
                <a:gd name="GluePoint2360Y" fmla="*/ 167148 h 1849426"/>
                <a:gd name="GluePoint2361X" fmla="*/ 5100906 w 6386648"/>
                <a:gd name="GluePoint2361Y" fmla="*/ 161140 h 1849426"/>
                <a:gd name="GluePoint2362X" fmla="*/ 5118931 w 6386648"/>
                <a:gd name="GluePoint2362Y" fmla="*/ 179164 h 1849426"/>
                <a:gd name="GluePoint2363X" fmla="*/ 5100906 w 6386648"/>
                <a:gd name="GluePoint2363Y" fmla="*/ 197189 h 1849426"/>
                <a:gd name="GluePoint2364X" fmla="*/ 5082882 w 6386648"/>
                <a:gd name="GluePoint2364Y" fmla="*/ 179164 h 1849426"/>
                <a:gd name="GluePoint2365X" fmla="*/ 5100906 w 6386648"/>
                <a:gd name="GluePoint2365Y" fmla="*/ 161140 h 1849426"/>
                <a:gd name="GluePoint2366X" fmla="*/ 1189610 w 6386648"/>
                <a:gd name="GluePoint2366Y" fmla="*/ 161140 h 1849426"/>
                <a:gd name="GluePoint2367X" fmla="*/ 1207635 w 6386648"/>
                <a:gd name="GluePoint2367Y" fmla="*/ 179164 h 1849426"/>
                <a:gd name="GluePoint2368X" fmla="*/ 1189610 w 6386648"/>
                <a:gd name="GluePoint2368Y" fmla="*/ 197189 h 1849426"/>
                <a:gd name="GluePoint2369X" fmla="*/ 1171586 w 6386648"/>
                <a:gd name="GluePoint2369Y" fmla="*/ 179164 h 1849426"/>
                <a:gd name="GluePoint2370X" fmla="*/ 1189610 w 6386648"/>
                <a:gd name="GluePoint2370Y" fmla="*/ 161140 h 1849426"/>
                <a:gd name="GluePoint2371X" fmla="*/ 492666 w 6386648"/>
                <a:gd name="GluePoint2371Y" fmla="*/ 161140 h 1849426"/>
                <a:gd name="GluePoint2372X" fmla="*/ 510691 w 6386648"/>
                <a:gd name="GluePoint2372Y" fmla="*/ 179164 h 1849426"/>
                <a:gd name="GluePoint2373X" fmla="*/ 492666 w 6386648"/>
                <a:gd name="GluePoint2373Y" fmla="*/ 197189 h 1849426"/>
                <a:gd name="GluePoint2374X" fmla="*/ 474642 w 6386648"/>
                <a:gd name="GluePoint2374Y" fmla="*/ 179164 h 1849426"/>
                <a:gd name="GluePoint2375X" fmla="*/ 492666 w 6386648"/>
                <a:gd name="GluePoint2375Y" fmla="*/ 161140 h 1849426"/>
                <a:gd name="GluePoint2376X" fmla="*/ 132178 w 6386648"/>
                <a:gd name="GluePoint2376Y" fmla="*/ 161140 h 1849426"/>
                <a:gd name="GluePoint2377X" fmla="*/ 150203 w 6386648"/>
                <a:gd name="GluePoint2377Y" fmla="*/ 179164 h 1849426"/>
                <a:gd name="GluePoint2378X" fmla="*/ 132178 w 6386648"/>
                <a:gd name="GluePoint2378Y" fmla="*/ 197189 h 1849426"/>
                <a:gd name="GluePoint2379X" fmla="*/ 114154 w 6386648"/>
                <a:gd name="GluePoint2379Y" fmla="*/ 179164 h 1849426"/>
                <a:gd name="GluePoint2380X" fmla="*/ 132178 w 6386648"/>
                <a:gd name="GluePoint2380Y" fmla="*/ 161140 h 1849426"/>
                <a:gd name="GluePoint2381X" fmla="*/ 4968727 w 6386648"/>
                <a:gd name="GluePoint2381Y" fmla="*/ 155132 h 1849426"/>
                <a:gd name="GluePoint2382X" fmla="*/ 4986752 w 6386648"/>
                <a:gd name="GluePoint2382Y" fmla="*/ 173156 h 1849426"/>
                <a:gd name="GluePoint2383X" fmla="*/ 4968727 w 6386648"/>
                <a:gd name="GluePoint2383Y" fmla="*/ 191181 h 1849426"/>
                <a:gd name="GluePoint2384X" fmla="*/ 4950702 w 6386648"/>
                <a:gd name="GluePoint2384Y" fmla="*/ 173156 h 1849426"/>
                <a:gd name="GluePoint2385X" fmla="*/ 4968727 w 6386648"/>
                <a:gd name="GluePoint2385Y" fmla="*/ 155132 h 1849426"/>
                <a:gd name="GluePoint2386X" fmla="*/ 3634921 w 6386648"/>
                <a:gd name="GluePoint2386Y" fmla="*/ 155132 h 1849426"/>
                <a:gd name="GluePoint2387X" fmla="*/ 3652946 w 6386648"/>
                <a:gd name="GluePoint2387Y" fmla="*/ 173156 h 1849426"/>
                <a:gd name="GluePoint2388X" fmla="*/ 3634921 w 6386648"/>
                <a:gd name="GluePoint2388Y" fmla="*/ 191181 h 1849426"/>
                <a:gd name="GluePoint2389X" fmla="*/ 3616897 w 6386648"/>
                <a:gd name="GluePoint2389Y" fmla="*/ 173156 h 1849426"/>
                <a:gd name="GluePoint2390X" fmla="*/ 3634921 w 6386648"/>
                <a:gd name="GluePoint2390Y" fmla="*/ 155132 h 1849426"/>
                <a:gd name="GluePoint2391X" fmla="*/ 2493375 w 6386648"/>
                <a:gd name="GluePoint2391Y" fmla="*/ 155132 h 1849426"/>
                <a:gd name="GluePoint2392X" fmla="*/ 2511400 w 6386648"/>
                <a:gd name="GluePoint2392Y" fmla="*/ 173156 h 1849426"/>
                <a:gd name="GluePoint2393X" fmla="*/ 2493375 w 6386648"/>
                <a:gd name="GluePoint2393Y" fmla="*/ 191181 h 1849426"/>
                <a:gd name="GluePoint2394X" fmla="*/ 2475351 w 6386648"/>
                <a:gd name="GluePoint2394Y" fmla="*/ 173156 h 1849426"/>
                <a:gd name="GluePoint2395X" fmla="*/ 2493375 w 6386648"/>
                <a:gd name="GluePoint2395Y" fmla="*/ 155132 h 1849426"/>
                <a:gd name="GluePoint2396X" fmla="*/ 1922603 w 6386648"/>
                <a:gd name="GluePoint2396Y" fmla="*/ 155132 h 1849426"/>
                <a:gd name="GluePoint2397X" fmla="*/ 1940628 w 6386648"/>
                <a:gd name="GluePoint2397Y" fmla="*/ 173156 h 1849426"/>
                <a:gd name="GluePoint2398X" fmla="*/ 1922603 w 6386648"/>
                <a:gd name="GluePoint2398Y" fmla="*/ 191181 h 1849426"/>
                <a:gd name="GluePoint2399X" fmla="*/ 1904579 w 6386648"/>
                <a:gd name="GluePoint2399Y" fmla="*/ 173156 h 1849426"/>
                <a:gd name="GluePoint2400X" fmla="*/ 1922603 w 6386648"/>
                <a:gd name="GluePoint2400Y" fmla="*/ 155132 h 1849426"/>
                <a:gd name="GluePoint2401X" fmla="*/ 919244 w 6386648"/>
                <a:gd name="GluePoint2401Y" fmla="*/ 155132 h 1849426"/>
                <a:gd name="GluePoint2402X" fmla="*/ 937269 w 6386648"/>
                <a:gd name="GluePoint2402Y" fmla="*/ 173156 h 1849426"/>
                <a:gd name="GluePoint2403X" fmla="*/ 919244 w 6386648"/>
                <a:gd name="GluePoint2403Y" fmla="*/ 191181 h 1849426"/>
                <a:gd name="GluePoint2404X" fmla="*/ 901220 w 6386648"/>
                <a:gd name="GluePoint2404Y" fmla="*/ 173156 h 1849426"/>
                <a:gd name="GluePoint2405X" fmla="*/ 919244 w 6386648"/>
                <a:gd name="GluePoint2405Y" fmla="*/ 155132 h 1849426"/>
                <a:gd name="GluePoint2406X" fmla="*/ 5905996 w 6386648"/>
                <a:gd name="GluePoint2406Y" fmla="*/ 149124 h 1849426"/>
                <a:gd name="GluePoint2407X" fmla="*/ 5924021 w 6386648"/>
                <a:gd name="GluePoint2407Y" fmla="*/ 167148 h 1849426"/>
                <a:gd name="GluePoint2408X" fmla="*/ 5905996 w 6386648"/>
                <a:gd name="GluePoint2408Y" fmla="*/ 185173 h 1849426"/>
                <a:gd name="GluePoint2409X" fmla="*/ 5887972 w 6386648"/>
                <a:gd name="GluePoint2409Y" fmla="*/ 167148 h 1849426"/>
                <a:gd name="GluePoint2410X" fmla="*/ 5905996 w 6386648"/>
                <a:gd name="GluePoint2410Y" fmla="*/ 149124 h 1849426"/>
                <a:gd name="GluePoint2411X" fmla="*/ 4644288 w 6386648"/>
                <a:gd name="GluePoint2411Y" fmla="*/ 149124 h 1849426"/>
                <a:gd name="GluePoint2412X" fmla="*/ 4662313 w 6386648"/>
                <a:gd name="GluePoint2412Y" fmla="*/ 167148 h 1849426"/>
                <a:gd name="GluePoint2413X" fmla="*/ 4644288 w 6386648"/>
                <a:gd name="GluePoint2413Y" fmla="*/ 185173 h 1849426"/>
                <a:gd name="GluePoint2414X" fmla="*/ 4626264 w 6386648"/>
                <a:gd name="GluePoint2414Y" fmla="*/ 167148 h 1849426"/>
                <a:gd name="GluePoint2415X" fmla="*/ 4644288 w 6386648"/>
                <a:gd name="GluePoint2415Y" fmla="*/ 149124 h 1849426"/>
                <a:gd name="GluePoint2416X" fmla="*/ 2126880 w 6386648"/>
                <a:gd name="GluePoint2416Y" fmla="*/ 149124 h 1849426"/>
                <a:gd name="GluePoint2417X" fmla="*/ 2144904 w 6386648"/>
                <a:gd name="GluePoint2417Y" fmla="*/ 167148 h 1849426"/>
                <a:gd name="GluePoint2418X" fmla="*/ 2126880 w 6386648"/>
                <a:gd name="GluePoint2418Y" fmla="*/ 185173 h 1849426"/>
                <a:gd name="GluePoint2419X" fmla="*/ 2108855 w 6386648"/>
                <a:gd name="GluePoint2419Y" fmla="*/ 167148 h 1849426"/>
                <a:gd name="GluePoint2420X" fmla="*/ 2126880 w 6386648"/>
                <a:gd name="GluePoint2420Y" fmla="*/ 149124 h 1849426"/>
                <a:gd name="GluePoint2421X" fmla="*/ 799081 w 6386648"/>
                <a:gd name="GluePoint2421Y" fmla="*/ 149124 h 1849426"/>
                <a:gd name="GluePoint2422X" fmla="*/ 817106 w 6386648"/>
                <a:gd name="GluePoint2422Y" fmla="*/ 167148 h 1849426"/>
                <a:gd name="GluePoint2423X" fmla="*/ 799081 w 6386648"/>
                <a:gd name="GluePoint2423Y" fmla="*/ 185173 h 1849426"/>
                <a:gd name="GluePoint2424X" fmla="*/ 781057 w 6386648"/>
                <a:gd name="GluePoint2424Y" fmla="*/ 167148 h 1849426"/>
                <a:gd name="GluePoint2425X" fmla="*/ 799081 w 6386648"/>
                <a:gd name="GluePoint2425Y" fmla="*/ 149124 h 1849426"/>
                <a:gd name="GluePoint2426X" fmla="*/ 366495 w 6386648"/>
                <a:gd name="GluePoint2426Y" fmla="*/ 149124 h 1849426"/>
                <a:gd name="GluePoint2427X" fmla="*/ 384520 w 6386648"/>
                <a:gd name="GluePoint2427Y" fmla="*/ 167148 h 1849426"/>
                <a:gd name="GluePoint2428X" fmla="*/ 366495 w 6386648"/>
                <a:gd name="GluePoint2428Y" fmla="*/ 185173 h 1849426"/>
                <a:gd name="GluePoint2429X" fmla="*/ 348471 w 6386648"/>
                <a:gd name="GluePoint2429Y" fmla="*/ 167148 h 1849426"/>
                <a:gd name="GluePoint2430X" fmla="*/ 366495 w 6386648"/>
                <a:gd name="GluePoint2430Y" fmla="*/ 149124 h 1849426"/>
                <a:gd name="GluePoint2431X" fmla="*/ 4758442 w 6386648"/>
                <a:gd name="GluePoint2431Y" fmla="*/ 143116 h 1849426"/>
                <a:gd name="GluePoint2432X" fmla="*/ 4776467 w 6386648"/>
                <a:gd name="GluePoint2432Y" fmla="*/ 161140 h 1849426"/>
                <a:gd name="GluePoint2433X" fmla="*/ 4758442 w 6386648"/>
                <a:gd name="GluePoint2433Y" fmla="*/ 179165 h 1849426"/>
                <a:gd name="GluePoint2434X" fmla="*/ 4740417 w 6386648"/>
                <a:gd name="GluePoint2434Y" fmla="*/ 161140 h 1849426"/>
                <a:gd name="GluePoint2435X" fmla="*/ 4758442 w 6386648"/>
                <a:gd name="GluePoint2435Y" fmla="*/ 143116 h 1849426"/>
                <a:gd name="GluePoint2436X" fmla="*/ 3226368 w 6386648"/>
                <a:gd name="GluePoint2436Y" fmla="*/ 143116 h 1849426"/>
                <a:gd name="GluePoint2437X" fmla="*/ 3244393 w 6386648"/>
                <a:gd name="GluePoint2437Y" fmla="*/ 161140 h 1849426"/>
                <a:gd name="GluePoint2438X" fmla="*/ 3226368 w 6386648"/>
                <a:gd name="GluePoint2438Y" fmla="*/ 179165 h 1849426"/>
                <a:gd name="GluePoint2439X" fmla="*/ 3208343 w 6386648"/>
                <a:gd name="GluePoint2439Y" fmla="*/ 161140 h 1849426"/>
                <a:gd name="GluePoint2440X" fmla="*/ 3226368 w 6386648"/>
                <a:gd name="GluePoint2440Y" fmla="*/ 143116 h 1849426"/>
                <a:gd name="GluePoint2441X" fmla="*/ 4235735 w 6386648"/>
                <a:gd name="GluePoint2441Y" fmla="*/ 131100 h 1849426"/>
                <a:gd name="GluePoint2442X" fmla="*/ 4253760 w 6386648"/>
                <a:gd name="GluePoint2442Y" fmla="*/ 149124 h 1849426"/>
                <a:gd name="GluePoint2443X" fmla="*/ 4235735 w 6386648"/>
                <a:gd name="GluePoint2443Y" fmla="*/ 167149 h 1849426"/>
                <a:gd name="GluePoint2444X" fmla="*/ 4217711 w 6386648"/>
                <a:gd name="GluePoint2444Y" fmla="*/ 149124 h 1849426"/>
                <a:gd name="GluePoint2445X" fmla="*/ 4235735 w 6386648"/>
                <a:gd name="GluePoint2445Y" fmla="*/ 131100 h 1849426"/>
                <a:gd name="GluePoint2446X" fmla="*/ 1057431 w 6386648"/>
                <a:gd name="GluePoint2446Y" fmla="*/ 131100 h 1849426"/>
                <a:gd name="GluePoint2447X" fmla="*/ 1075456 w 6386648"/>
                <a:gd name="GluePoint2447Y" fmla="*/ 149124 h 1849426"/>
                <a:gd name="GluePoint2448X" fmla="*/ 1057431 w 6386648"/>
                <a:gd name="GluePoint2448Y" fmla="*/ 167149 h 1849426"/>
                <a:gd name="GluePoint2449X" fmla="*/ 1039407 w 6386648"/>
                <a:gd name="GluePoint2449Y" fmla="*/ 149124 h 1849426"/>
                <a:gd name="GluePoint2450X" fmla="*/ 1057431 w 6386648"/>
                <a:gd name="GluePoint2450Y" fmla="*/ 131100 h 1849426"/>
                <a:gd name="GluePoint2451X" fmla="*/ 4536141 w 6386648"/>
                <a:gd name="GluePoint2451Y" fmla="*/ 119083 h 1849426"/>
                <a:gd name="GluePoint2452X" fmla="*/ 4554166 w 6386648"/>
                <a:gd name="GluePoint2452Y" fmla="*/ 137107 h 1849426"/>
                <a:gd name="GluePoint2453X" fmla="*/ 4536141 w 6386648"/>
                <a:gd name="GluePoint2453Y" fmla="*/ 155132 h 1849426"/>
                <a:gd name="GluePoint2454X" fmla="*/ 4518117 w 6386648"/>
                <a:gd name="GluePoint2454Y" fmla="*/ 137107 h 1849426"/>
                <a:gd name="GluePoint2455X" fmla="*/ 4536141 w 6386648"/>
                <a:gd name="GluePoint2455Y" fmla="*/ 119083 h 1849426"/>
                <a:gd name="GluePoint2456X" fmla="*/ 4361905 w 6386648"/>
                <a:gd name="GluePoint2456Y" fmla="*/ 119083 h 1849426"/>
                <a:gd name="GluePoint2457X" fmla="*/ 4379930 w 6386648"/>
                <a:gd name="GluePoint2457Y" fmla="*/ 137107 h 1849426"/>
                <a:gd name="GluePoint2458X" fmla="*/ 4361905 w 6386648"/>
                <a:gd name="GluePoint2458Y" fmla="*/ 155132 h 1849426"/>
                <a:gd name="GluePoint2459X" fmla="*/ 4343881 w 6386648"/>
                <a:gd name="GluePoint2459Y" fmla="*/ 137107 h 1849426"/>
                <a:gd name="GluePoint2460X" fmla="*/ 4361905 w 6386648"/>
                <a:gd name="GluePoint2460Y" fmla="*/ 119083 h 1849426"/>
                <a:gd name="GluePoint2461X" fmla="*/ 6020151 w 6386648"/>
                <a:gd name="GluePoint2461Y" fmla="*/ 113075 h 1849426"/>
                <a:gd name="GluePoint2462X" fmla="*/ 6038176 w 6386648"/>
                <a:gd name="GluePoint2462Y" fmla="*/ 131099 h 1849426"/>
                <a:gd name="GluePoint2463X" fmla="*/ 6020151 w 6386648"/>
                <a:gd name="GluePoint2463Y" fmla="*/ 149124 h 1849426"/>
                <a:gd name="GluePoint2464X" fmla="*/ 6002126 w 6386648"/>
                <a:gd name="GluePoint2464Y" fmla="*/ 131099 h 1849426"/>
                <a:gd name="GluePoint2465X" fmla="*/ 6020151 w 6386648"/>
                <a:gd name="GluePoint2465Y" fmla="*/ 113075 h 1849426"/>
                <a:gd name="GluePoint2466X" fmla="*/ 5209053 w 6386648"/>
                <a:gd name="GluePoint2466Y" fmla="*/ 113075 h 1849426"/>
                <a:gd name="GluePoint2467X" fmla="*/ 5227078 w 6386648"/>
                <a:gd name="GluePoint2467Y" fmla="*/ 131099 h 1849426"/>
                <a:gd name="GluePoint2468X" fmla="*/ 5209053 w 6386648"/>
                <a:gd name="GluePoint2468Y" fmla="*/ 149124 h 1849426"/>
                <a:gd name="GluePoint2469X" fmla="*/ 5191028 w 6386648"/>
                <a:gd name="GluePoint2469Y" fmla="*/ 131099 h 1849426"/>
                <a:gd name="GluePoint2470X" fmla="*/ 5209053 w 6386648"/>
                <a:gd name="GluePoint2470Y" fmla="*/ 113075 h 1849426"/>
                <a:gd name="GluePoint2471X" fmla="*/ 2865880 w 6386648"/>
                <a:gd name="GluePoint2471Y" fmla="*/ 113075 h 1849426"/>
                <a:gd name="GluePoint2472X" fmla="*/ 2883905 w 6386648"/>
                <a:gd name="GluePoint2472Y" fmla="*/ 131099 h 1849426"/>
                <a:gd name="GluePoint2473X" fmla="*/ 2865880 w 6386648"/>
                <a:gd name="GluePoint2473Y" fmla="*/ 149124 h 1849426"/>
                <a:gd name="GluePoint2474X" fmla="*/ 2847855 w 6386648"/>
                <a:gd name="GluePoint2474Y" fmla="*/ 131099 h 1849426"/>
                <a:gd name="GluePoint2475X" fmla="*/ 2865880 w 6386648"/>
                <a:gd name="GluePoint2475Y" fmla="*/ 113075 h 1849426"/>
                <a:gd name="GluePoint2476X" fmla="*/ 2751725 w 6386648"/>
                <a:gd name="GluePoint2476Y" fmla="*/ 113075 h 1849426"/>
                <a:gd name="GluePoint2477X" fmla="*/ 2769750 w 6386648"/>
                <a:gd name="GluePoint2477Y" fmla="*/ 131099 h 1849426"/>
                <a:gd name="GluePoint2478X" fmla="*/ 2751725 w 6386648"/>
                <a:gd name="GluePoint2478Y" fmla="*/ 149124 h 1849426"/>
                <a:gd name="GluePoint2479X" fmla="*/ 2733701 w 6386648"/>
                <a:gd name="GluePoint2479Y" fmla="*/ 131099 h 1849426"/>
                <a:gd name="GluePoint2480X" fmla="*/ 2751725 w 6386648"/>
                <a:gd name="GluePoint2480Y" fmla="*/ 113075 h 1849426"/>
                <a:gd name="GluePoint2481X" fmla="*/ 5797850 w 6386648"/>
                <a:gd name="GluePoint2481Y" fmla="*/ 107067 h 1849426"/>
                <a:gd name="GluePoint2482X" fmla="*/ 5815875 w 6386648"/>
                <a:gd name="GluePoint2482Y" fmla="*/ 125092 h 1849426"/>
                <a:gd name="GluePoint2483X" fmla="*/ 5797850 w 6386648"/>
                <a:gd name="GluePoint2483Y" fmla="*/ 143116 h 1849426"/>
                <a:gd name="GluePoint2484X" fmla="*/ 5779826 w 6386648"/>
                <a:gd name="GluePoint2484Y" fmla="*/ 125092 h 1849426"/>
                <a:gd name="GluePoint2485X" fmla="*/ 5797850 w 6386648"/>
                <a:gd name="GluePoint2485Y" fmla="*/ 107067 h 1849426"/>
                <a:gd name="GluePoint2486X" fmla="*/ 4055491 w 6386648"/>
                <a:gd name="GluePoint2486Y" fmla="*/ 107067 h 1849426"/>
                <a:gd name="GluePoint2487X" fmla="*/ 4073516 w 6386648"/>
                <a:gd name="GluePoint2487Y" fmla="*/ 125092 h 1849426"/>
                <a:gd name="GluePoint2488X" fmla="*/ 4055491 w 6386648"/>
                <a:gd name="GluePoint2488Y" fmla="*/ 143116 h 1849426"/>
                <a:gd name="GluePoint2489X" fmla="*/ 4037467 w 6386648"/>
                <a:gd name="GluePoint2489Y" fmla="*/ 125092 h 1849426"/>
                <a:gd name="GluePoint2490X" fmla="*/ 4055491 w 6386648"/>
                <a:gd name="GluePoint2490Y" fmla="*/ 107067 h 1849426"/>
                <a:gd name="GluePoint2491X" fmla="*/ 3917303 w 6386648"/>
                <a:gd name="GluePoint2491Y" fmla="*/ 107067 h 1849426"/>
                <a:gd name="GluePoint2492X" fmla="*/ 3935328 w 6386648"/>
                <a:gd name="GluePoint2492Y" fmla="*/ 125092 h 1849426"/>
                <a:gd name="GluePoint2493X" fmla="*/ 3917303 w 6386648"/>
                <a:gd name="GluePoint2493Y" fmla="*/ 143116 h 1849426"/>
                <a:gd name="GluePoint2494X" fmla="*/ 3899278 w 6386648"/>
                <a:gd name="GluePoint2494Y" fmla="*/ 125092 h 1849426"/>
                <a:gd name="GluePoint2495X" fmla="*/ 3917303 w 6386648"/>
                <a:gd name="GluePoint2495Y" fmla="*/ 107067 h 1849426"/>
                <a:gd name="GluePoint2496X" fmla="*/ 3346531 w 6386648"/>
                <a:gd name="GluePoint2496Y" fmla="*/ 107067 h 1849426"/>
                <a:gd name="GluePoint2497X" fmla="*/ 3364556 w 6386648"/>
                <a:gd name="GluePoint2497Y" fmla="*/ 125092 h 1849426"/>
                <a:gd name="GluePoint2498X" fmla="*/ 3346531 w 6386648"/>
                <a:gd name="GluePoint2498Y" fmla="*/ 143116 h 1849426"/>
                <a:gd name="GluePoint2499X" fmla="*/ 3328506 w 6386648"/>
                <a:gd name="GluePoint2499Y" fmla="*/ 125092 h 1849426"/>
                <a:gd name="GluePoint2500X" fmla="*/ 3346531 w 6386648"/>
                <a:gd name="GluePoint2500Y" fmla="*/ 107067 h 1849426"/>
                <a:gd name="GluePoint2501X" fmla="*/ 2024741 w 6386648"/>
                <a:gd name="GluePoint2501Y" fmla="*/ 107067 h 1849426"/>
                <a:gd name="GluePoint2502X" fmla="*/ 2042766 w 6386648"/>
                <a:gd name="GluePoint2502Y" fmla="*/ 125092 h 1849426"/>
                <a:gd name="GluePoint2503X" fmla="*/ 2024741 w 6386648"/>
                <a:gd name="GluePoint2503Y" fmla="*/ 143116 h 1849426"/>
                <a:gd name="GluePoint2504X" fmla="*/ 2006717 w 6386648"/>
                <a:gd name="GluePoint2504Y" fmla="*/ 125092 h 1849426"/>
                <a:gd name="GluePoint2505X" fmla="*/ 2024741 w 6386648"/>
                <a:gd name="GluePoint2505Y" fmla="*/ 107067 h 1849426"/>
                <a:gd name="GluePoint2506X" fmla="*/ 240325 w 6386648"/>
                <a:gd name="GluePoint2506Y" fmla="*/ 107067 h 1849426"/>
                <a:gd name="GluePoint2507X" fmla="*/ 258350 w 6386648"/>
                <a:gd name="GluePoint2507Y" fmla="*/ 125092 h 1849426"/>
                <a:gd name="GluePoint2508X" fmla="*/ 240325 w 6386648"/>
                <a:gd name="GluePoint2508Y" fmla="*/ 143116 h 1849426"/>
                <a:gd name="GluePoint2509X" fmla="*/ 222301 w 6386648"/>
                <a:gd name="GluePoint2509Y" fmla="*/ 125092 h 1849426"/>
                <a:gd name="GluePoint2510X" fmla="*/ 240325 w 6386648"/>
                <a:gd name="GluePoint2510Y" fmla="*/ 107067 h 1849426"/>
                <a:gd name="GluePoint2511X" fmla="*/ 3761092 w 6386648"/>
                <a:gd name="GluePoint2511Y" fmla="*/ 101059 h 1849426"/>
                <a:gd name="GluePoint2512X" fmla="*/ 3779117 w 6386648"/>
                <a:gd name="GluePoint2512Y" fmla="*/ 119083 h 1849426"/>
                <a:gd name="GluePoint2513X" fmla="*/ 3761092 w 6386648"/>
                <a:gd name="GluePoint2513Y" fmla="*/ 137108 h 1849426"/>
                <a:gd name="GluePoint2514X" fmla="*/ 3743068 w 6386648"/>
                <a:gd name="GluePoint2514Y" fmla="*/ 119083 h 1849426"/>
                <a:gd name="GluePoint2515X" fmla="*/ 3761092 w 6386648"/>
                <a:gd name="GluePoint2515Y" fmla="*/ 101059 h 1849426"/>
                <a:gd name="GluePoint2516X" fmla="*/ 1706311 w 6386648"/>
                <a:gd name="GluePoint2516Y" fmla="*/ 101059 h 1849426"/>
                <a:gd name="GluePoint2517X" fmla="*/ 1724335 w 6386648"/>
                <a:gd name="GluePoint2517Y" fmla="*/ 119083 h 1849426"/>
                <a:gd name="GluePoint2518X" fmla="*/ 1706311 w 6386648"/>
                <a:gd name="GluePoint2518Y" fmla="*/ 137108 h 1849426"/>
                <a:gd name="GluePoint2519X" fmla="*/ 1688286 w 6386648"/>
                <a:gd name="GluePoint2519Y" fmla="*/ 119083 h 1849426"/>
                <a:gd name="GluePoint2520X" fmla="*/ 1706311 w 6386648"/>
                <a:gd name="GluePoint2520Y" fmla="*/ 101059 h 1849426"/>
                <a:gd name="GluePoint2521X" fmla="*/ 1574131 w 6386648"/>
                <a:gd name="GluePoint2521Y" fmla="*/ 101059 h 1849426"/>
                <a:gd name="GluePoint2522X" fmla="*/ 1592156 w 6386648"/>
                <a:gd name="GluePoint2522Y" fmla="*/ 119083 h 1849426"/>
                <a:gd name="GluePoint2523X" fmla="*/ 1574131 w 6386648"/>
                <a:gd name="GluePoint2523Y" fmla="*/ 137108 h 1849426"/>
                <a:gd name="GluePoint2524X" fmla="*/ 1556107 w 6386648"/>
                <a:gd name="GluePoint2524Y" fmla="*/ 119083 h 1849426"/>
                <a:gd name="GluePoint2525X" fmla="*/ 1574131 w 6386648"/>
                <a:gd name="GluePoint2525Y" fmla="*/ 101059 h 1849426"/>
                <a:gd name="GluePoint2526X" fmla="*/ 5611598 w 6386648"/>
                <a:gd name="GluePoint2526Y" fmla="*/ 89043 h 1849426"/>
                <a:gd name="GluePoint2527X" fmla="*/ 5629623 w 6386648"/>
                <a:gd name="GluePoint2527Y" fmla="*/ 107067 h 1849426"/>
                <a:gd name="GluePoint2528X" fmla="*/ 5611598 w 6386648"/>
                <a:gd name="GluePoint2528Y" fmla="*/ 125092 h 1849426"/>
                <a:gd name="GluePoint2529X" fmla="*/ 5593574 w 6386648"/>
                <a:gd name="GluePoint2529Y" fmla="*/ 107067 h 1849426"/>
                <a:gd name="GluePoint2530X" fmla="*/ 5611598 w 6386648"/>
                <a:gd name="GluePoint2530Y" fmla="*/ 89043 h 1849426"/>
                <a:gd name="GluePoint2531X" fmla="*/ 5419337 w 6386648"/>
                <a:gd name="GluePoint2531Y" fmla="*/ 89043 h 1849426"/>
                <a:gd name="GluePoint2532X" fmla="*/ 5437362 w 6386648"/>
                <a:gd name="GluePoint2532Y" fmla="*/ 107067 h 1849426"/>
                <a:gd name="GluePoint2533X" fmla="*/ 5419337 w 6386648"/>
                <a:gd name="GluePoint2533Y" fmla="*/ 125092 h 1849426"/>
                <a:gd name="GluePoint2534X" fmla="*/ 5401312 w 6386648"/>
                <a:gd name="GluePoint2534Y" fmla="*/ 107067 h 1849426"/>
                <a:gd name="GluePoint2535X" fmla="*/ 5419337 w 6386648"/>
                <a:gd name="GluePoint2535Y" fmla="*/ 89043 h 1849426"/>
                <a:gd name="GluePoint2536X" fmla="*/ 2992051 w 6386648"/>
                <a:gd name="GluePoint2536Y" fmla="*/ 89043 h 1849426"/>
                <a:gd name="GluePoint2537X" fmla="*/ 3010076 w 6386648"/>
                <a:gd name="GluePoint2537Y" fmla="*/ 107067 h 1849426"/>
                <a:gd name="GluePoint2538X" fmla="*/ 2992051 w 6386648"/>
                <a:gd name="GluePoint2538Y" fmla="*/ 125092 h 1849426"/>
                <a:gd name="GluePoint2539X" fmla="*/ 2974027 w 6386648"/>
                <a:gd name="GluePoint2539Y" fmla="*/ 107067 h 1849426"/>
                <a:gd name="GluePoint2540X" fmla="*/ 2992051 w 6386648"/>
                <a:gd name="GluePoint2540Y" fmla="*/ 89043 h 1849426"/>
                <a:gd name="GluePoint2541X" fmla="*/ 6368623 w 6386648"/>
                <a:gd name="GluePoint2541Y" fmla="*/ 83034 h 1849426"/>
                <a:gd name="GluePoint2542X" fmla="*/ 6386648 w 6386648"/>
                <a:gd name="GluePoint2542Y" fmla="*/ 101058 h 1849426"/>
                <a:gd name="GluePoint2543X" fmla="*/ 6368623 w 6386648"/>
                <a:gd name="GluePoint2543Y" fmla="*/ 119083 h 1849426"/>
                <a:gd name="GluePoint2544X" fmla="*/ 6350599 w 6386648"/>
                <a:gd name="GluePoint2544Y" fmla="*/ 101058 h 1849426"/>
                <a:gd name="GluePoint2545X" fmla="*/ 6368623 w 6386648"/>
                <a:gd name="GluePoint2545Y" fmla="*/ 83034 h 1849426"/>
                <a:gd name="GluePoint2546X" fmla="*/ 6242452 w 6386648"/>
                <a:gd name="GluePoint2546Y" fmla="*/ 83034 h 1849426"/>
                <a:gd name="GluePoint2547X" fmla="*/ 6260477 w 6386648"/>
                <a:gd name="GluePoint2547Y" fmla="*/ 101058 h 1849426"/>
                <a:gd name="GluePoint2548X" fmla="*/ 6242452 w 6386648"/>
                <a:gd name="GluePoint2548Y" fmla="*/ 119083 h 1849426"/>
                <a:gd name="GluePoint2549X" fmla="*/ 6224428 w 6386648"/>
                <a:gd name="GluePoint2549Y" fmla="*/ 101058 h 1849426"/>
                <a:gd name="GluePoint2550X" fmla="*/ 6242452 w 6386648"/>
                <a:gd name="GluePoint2550Y" fmla="*/ 83034 h 1849426"/>
                <a:gd name="GluePoint2551X" fmla="*/ 4884613 w 6386648"/>
                <a:gd name="GluePoint2551Y" fmla="*/ 83034 h 1849426"/>
                <a:gd name="GluePoint2552X" fmla="*/ 4902638 w 6386648"/>
                <a:gd name="GluePoint2552Y" fmla="*/ 101058 h 1849426"/>
                <a:gd name="GluePoint2553X" fmla="*/ 4884613 w 6386648"/>
                <a:gd name="GluePoint2553Y" fmla="*/ 119083 h 1849426"/>
                <a:gd name="GluePoint2554X" fmla="*/ 4866589 w 6386648"/>
                <a:gd name="GluePoint2554Y" fmla="*/ 101058 h 1849426"/>
                <a:gd name="GluePoint2555X" fmla="*/ 4884613 w 6386648"/>
                <a:gd name="GluePoint2555Y" fmla="*/ 83034 h 1849426"/>
                <a:gd name="GluePoint2556X" fmla="*/ 3118221 w 6386648"/>
                <a:gd name="GluePoint2556Y" fmla="*/ 83034 h 1849426"/>
                <a:gd name="GluePoint2557X" fmla="*/ 3136246 w 6386648"/>
                <a:gd name="GluePoint2557Y" fmla="*/ 101058 h 1849426"/>
                <a:gd name="GluePoint2558X" fmla="*/ 3118221 w 6386648"/>
                <a:gd name="GluePoint2558Y" fmla="*/ 119083 h 1849426"/>
                <a:gd name="GluePoint2559X" fmla="*/ 3100197 w 6386648"/>
                <a:gd name="GluePoint2559Y" fmla="*/ 101058 h 1849426"/>
                <a:gd name="GluePoint2560X" fmla="*/ 3118221 w 6386648"/>
                <a:gd name="GluePoint2560Y" fmla="*/ 83034 h 1849426"/>
                <a:gd name="GluePoint2561X" fmla="*/ 2619546 w 6386648"/>
                <a:gd name="GluePoint2561Y" fmla="*/ 83034 h 1849426"/>
                <a:gd name="GluePoint2562X" fmla="*/ 2637571 w 6386648"/>
                <a:gd name="GluePoint2562Y" fmla="*/ 101058 h 1849426"/>
                <a:gd name="GluePoint2563X" fmla="*/ 2619546 w 6386648"/>
                <a:gd name="GluePoint2563Y" fmla="*/ 119083 h 1849426"/>
                <a:gd name="GluePoint2564X" fmla="*/ 2601522 w 6386648"/>
                <a:gd name="GluePoint2564Y" fmla="*/ 101058 h 1849426"/>
                <a:gd name="GluePoint2565X" fmla="*/ 2619546 w 6386648"/>
                <a:gd name="GluePoint2565Y" fmla="*/ 83034 h 1849426"/>
                <a:gd name="GluePoint2566X" fmla="*/ 1291748 w 6386648"/>
                <a:gd name="GluePoint2566Y" fmla="*/ 83034 h 1849426"/>
                <a:gd name="GluePoint2567X" fmla="*/ 1309773 w 6386648"/>
                <a:gd name="GluePoint2567Y" fmla="*/ 101058 h 1849426"/>
                <a:gd name="GluePoint2568X" fmla="*/ 1291748 w 6386648"/>
                <a:gd name="GluePoint2568Y" fmla="*/ 119083 h 1849426"/>
                <a:gd name="GluePoint2569X" fmla="*/ 1273724 w 6386648"/>
                <a:gd name="GluePoint2569Y" fmla="*/ 101058 h 1849426"/>
                <a:gd name="GluePoint2570X" fmla="*/ 1291748 w 6386648"/>
                <a:gd name="GluePoint2570Y" fmla="*/ 83034 h 1849426"/>
                <a:gd name="GluePoint2571X" fmla="*/ 702951 w 6386648"/>
                <a:gd name="GluePoint2571Y" fmla="*/ 83034 h 1849426"/>
                <a:gd name="GluePoint2572X" fmla="*/ 720976 w 6386648"/>
                <a:gd name="GluePoint2572Y" fmla="*/ 101058 h 1849426"/>
                <a:gd name="GluePoint2573X" fmla="*/ 702951 w 6386648"/>
                <a:gd name="GluePoint2573Y" fmla="*/ 119083 h 1849426"/>
                <a:gd name="GluePoint2574X" fmla="*/ 684927 w 6386648"/>
                <a:gd name="GluePoint2574Y" fmla="*/ 101058 h 1849426"/>
                <a:gd name="GluePoint2575X" fmla="*/ 702951 w 6386648"/>
                <a:gd name="GluePoint2575Y" fmla="*/ 83034 h 1849426"/>
                <a:gd name="GluePoint2576X" fmla="*/ 2319139 w 6386648"/>
                <a:gd name="GluePoint2576Y" fmla="*/ 65010 h 1849426"/>
                <a:gd name="GluePoint2577X" fmla="*/ 2337164 w 6386648"/>
                <a:gd name="GluePoint2577Y" fmla="*/ 83034 h 1849426"/>
                <a:gd name="GluePoint2578X" fmla="*/ 2319139 w 6386648"/>
                <a:gd name="GluePoint2578Y" fmla="*/ 101059 h 1849426"/>
                <a:gd name="GluePoint2579X" fmla="*/ 2301115 w 6386648"/>
                <a:gd name="GluePoint2579Y" fmla="*/ 83034 h 1849426"/>
                <a:gd name="GluePoint2580X" fmla="*/ 2319139 w 6386648"/>
                <a:gd name="GluePoint2580Y" fmla="*/ 65010 h 1849426"/>
                <a:gd name="GluePoint2581X" fmla="*/ 564765 w 6386648"/>
                <a:gd name="GluePoint2581Y" fmla="*/ 65010 h 1849426"/>
                <a:gd name="GluePoint2582X" fmla="*/ 582789 w 6386648"/>
                <a:gd name="GluePoint2582Y" fmla="*/ 83034 h 1849426"/>
                <a:gd name="GluePoint2583X" fmla="*/ 564765 w 6386648"/>
                <a:gd name="GluePoint2583Y" fmla="*/ 101059 h 1849426"/>
                <a:gd name="GluePoint2584X" fmla="*/ 546740 w 6386648"/>
                <a:gd name="GluePoint2584Y" fmla="*/ 83034 h 1849426"/>
                <a:gd name="GluePoint2585X" fmla="*/ 564765 w 6386648"/>
                <a:gd name="GluePoint2585Y" fmla="*/ 65010 h 1849426"/>
                <a:gd name="GluePoint2586X" fmla="*/ 18024 w 6386648"/>
                <a:gd name="GluePoint2586Y" fmla="*/ 65010 h 1849426"/>
                <a:gd name="GluePoint2587X" fmla="*/ 36049 w 6386648"/>
                <a:gd name="GluePoint2587Y" fmla="*/ 83034 h 1849426"/>
                <a:gd name="GluePoint2588X" fmla="*/ 18024 w 6386648"/>
                <a:gd name="GluePoint2588Y" fmla="*/ 101059 h 1849426"/>
                <a:gd name="GluePoint2589X" fmla="*/ 0 w 6386648"/>
                <a:gd name="GluePoint2589Y" fmla="*/ 83034 h 1849426"/>
                <a:gd name="GluePoint2590X" fmla="*/ 18024 w 6386648"/>
                <a:gd name="GluePoint2590Y" fmla="*/ 65010 h 1849426"/>
                <a:gd name="GluePoint2591X" fmla="*/ 5052841 w 6386648"/>
                <a:gd name="GluePoint2591Y" fmla="*/ 59002 h 1849426"/>
                <a:gd name="GluePoint2592X" fmla="*/ 5070866 w 6386648"/>
                <a:gd name="GluePoint2592Y" fmla="*/ 77026 h 1849426"/>
                <a:gd name="GluePoint2593X" fmla="*/ 5052841 w 6386648"/>
                <a:gd name="GluePoint2593Y" fmla="*/ 95051 h 1849426"/>
                <a:gd name="GluePoint2594X" fmla="*/ 5034817 w 6386648"/>
                <a:gd name="GluePoint2594Y" fmla="*/ 77026 h 1849426"/>
                <a:gd name="GluePoint2595X" fmla="*/ 5052841 w 6386648"/>
                <a:gd name="GluePoint2595Y" fmla="*/ 59002 h 1849426"/>
                <a:gd name="GluePoint2596X" fmla="*/ 3490726 w 6386648"/>
                <a:gd name="GluePoint2596Y" fmla="*/ 59002 h 1849426"/>
                <a:gd name="GluePoint2597X" fmla="*/ 3508751 w 6386648"/>
                <a:gd name="GluePoint2597Y" fmla="*/ 77026 h 1849426"/>
                <a:gd name="GluePoint2598X" fmla="*/ 3490726 w 6386648"/>
                <a:gd name="GluePoint2598Y" fmla="*/ 95051 h 1849426"/>
                <a:gd name="GluePoint2599X" fmla="*/ 3472702 w 6386648"/>
                <a:gd name="GluePoint2599Y" fmla="*/ 77026 h 1849426"/>
                <a:gd name="GluePoint2600X" fmla="*/ 3490726 w 6386648"/>
                <a:gd name="GluePoint2600Y" fmla="*/ 59002 h 1849426"/>
                <a:gd name="GluePoint2601X" fmla="*/ 1447960 w 6386648"/>
                <a:gd name="GluePoint2601Y" fmla="*/ 59002 h 1849426"/>
                <a:gd name="GluePoint2602X" fmla="*/ 1465985 w 6386648"/>
                <a:gd name="GluePoint2602Y" fmla="*/ 77026 h 1849426"/>
                <a:gd name="GluePoint2603X" fmla="*/ 1447960 w 6386648"/>
                <a:gd name="GluePoint2603Y" fmla="*/ 95051 h 1849426"/>
                <a:gd name="GluePoint2604X" fmla="*/ 1429936 w 6386648"/>
                <a:gd name="GluePoint2604Y" fmla="*/ 77026 h 1849426"/>
                <a:gd name="GluePoint2605X" fmla="*/ 1447960 w 6386648"/>
                <a:gd name="GluePoint2605Y" fmla="*/ 59002 h 1849426"/>
                <a:gd name="GluePoint2606X" fmla="*/ 2192969 w 6386648"/>
                <a:gd name="GluePoint2606Y" fmla="*/ 46987 h 1849426"/>
                <a:gd name="GluePoint2607X" fmla="*/ 2210994 w 6386648"/>
                <a:gd name="GluePoint2607Y" fmla="*/ 65012 h 1849426"/>
                <a:gd name="GluePoint2608X" fmla="*/ 2192969 w 6386648"/>
                <a:gd name="GluePoint2608Y" fmla="*/ 83036 h 1849426"/>
                <a:gd name="GluePoint2609X" fmla="*/ 2174945 w 6386648"/>
                <a:gd name="GluePoint2609Y" fmla="*/ 65012 h 1849426"/>
                <a:gd name="GluePoint2610X" fmla="*/ 2192969 w 6386648"/>
                <a:gd name="GluePoint2610Y" fmla="*/ 46987 h 1849426"/>
                <a:gd name="GluePoint2611X" fmla="*/ 4434003 w 6386648"/>
                <a:gd name="GluePoint2611Y" fmla="*/ 40979 h 1849426"/>
                <a:gd name="GluePoint2612X" fmla="*/ 4452028 w 6386648"/>
                <a:gd name="GluePoint2612Y" fmla="*/ 59003 h 1849426"/>
                <a:gd name="GluePoint2613X" fmla="*/ 4434003 w 6386648"/>
                <a:gd name="GluePoint2613Y" fmla="*/ 77028 h 1849426"/>
                <a:gd name="GluePoint2614X" fmla="*/ 4415979 w 6386648"/>
                <a:gd name="GluePoint2614Y" fmla="*/ 59003 h 1849426"/>
                <a:gd name="GluePoint2615X" fmla="*/ 4434003 w 6386648"/>
                <a:gd name="GluePoint2615Y" fmla="*/ 40979 h 1849426"/>
                <a:gd name="GluePoint2616X" fmla="*/ 3616897 w 6386648"/>
                <a:gd name="GluePoint2616Y" fmla="*/ 40979 h 1849426"/>
                <a:gd name="GluePoint2617X" fmla="*/ 3634922 w 6386648"/>
                <a:gd name="GluePoint2617Y" fmla="*/ 59003 h 1849426"/>
                <a:gd name="GluePoint2618X" fmla="*/ 3616897 w 6386648"/>
                <a:gd name="GluePoint2618Y" fmla="*/ 77028 h 1849426"/>
                <a:gd name="GluePoint2619X" fmla="*/ 3598872 w 6386648"/>
                <a:gd name="GluePoint2619Y" fmla="*/ 59003 h 1849426"/>
                <a:gd name="GluePoint2620X" fmla="*/ 3616897 w 6386648"/>
                <a:gd name="GluePoint2620Y" fmla="*/ 40979 h 1849426"/>
                <a:gd name="GluePoint2621X" fmla="*/ 1826473 w 6386648"/>
                <a:gd name="GluePoint2621Y" fmla="*/ 40979 h 1849426"/>
                <a:gd name="GluePoint2622X" fmla="*/ 1844497 w 6386648"/>
                <a:gd name="GluePoint2622Y" fmla="*/ 59003 h 1849426"/>
                <a:gd name="GluePoint2623X" fmla="*/ 1826473 w 6386648"/>
                <a:gd name="GluePoint2623Y" fmla="*/ 77028 h 1849426"/>
                <a:gd name="GluePoint2624X" fmla="*/ 1808448 w 6386648"/>
                <a:gd name="GluePoint2624Y" fmla="*/ 59003 h 1849426"/>
                <a:gd name="GluePoint2625X" fmla="*/ 1826473 w 6386648"/>
                <a:gd name="GluePoint2625Y" fmla="*/ 40979 h 1849426"/>
                <a:gd name="GluePoint2626X" fmla="*/ 5942045 w 6386648"/>
                <a:gd name="GluePoint2626Y" fmla="*/ 34970 h 1849426"/>
                <a:gd name="GluePoint2627X" fmla="*/ 5960070 w 6386648"/>
                <a:gd name="GluePoint2627Y" fmla="*/ 52994 h 1849426"/>
                <a:gd name="GluePoint2628X" fmla="*/ 5942045 w 6386648"/>
                <a:gd name="GluePoint2628Y" fmla="*/ 71019 h 1849426"/>
                <a:gd name="GluePoint2629X" fmla="*/ 5924021 w 6386648"/>
                <a:gd name="GluePoint2629Y" fmla="*/ 52994 h 1849426"/>
                <a:gd name="GluePoint2630X" fmla="*/ 5942045 w 6386648"/>
                <a:gd name="GluePoint2630Y" fmla="*/ 34970 h 1849426"/>
                <a:gd name="GluePoint2631X" fmla="*/ 5719744 w 6386648"/>
                <a:gd name="GluePoint2631Y" fmla="*/ 34970 h 1849426"/>
                <a:gd name="GluePoint2632X" fmla="*/ 5737769 w 6386648"/>
                <a:gd name="GluePoint2632Y" fmla="*/ 52994 h 1849426"/>
                <a:gd name="GluePoint2633X" fmla="*/ 5719744 w 6386648"/>
                <a:gd name="GluePoint2633Y" fmla="*/ 71019 h 1849426"/>
                <a:gd name="GluePoint2634X" fmla="*/ 5701719 w 6386648"/>
                <a:gd name="GluePoint2634Y" fmla="*/ 52994 h 1849426"/>
                <a:gd name="GluePoint2635X" fmla="*/ 5719744 w 6386648"/>
                <a:gd name="GluePoint2635Y" fmla="*/ 34970 h 1849426"/>
                <a:gd name="GluePoint2636X" fmla="*/ 1171586 w 6386648"/>
                <a:gd name="GluePoint2636Y" fmla="*/ 34970 h 1849426"/>
                <a:gd name="GluePoint2637X" fmla="*/ 1189611 w 6386648"/>
                <a:gd name="GluePoint2637Y" fmla="*/ 52994 h 1849426"/>
                <a:gd name="GluePoint2638X" fmla="*/ 1171586 w 6386648"/>
                <a:gd name="GluePoint2638Y" fmla="*/ 71019 h 1849426"/>
                <a:gd name="GluePoint2639X" fmla="*/ 1153562 w 6386648"/>
                <a:gd name="GluePoint2639Y" fmla="*/ 52994 h 1849426"/>
                <a:gd name="GluePoint2640X" fmla="*/ 1171586 w 6386648"/>
                <a:gd name="GluePoint2640Y" fmla="*/ 34970 h 1849426"/>
                <a:gd name="GluePoint2641X" fmla="*/ 937268 w 6386648"/>
                <a:gd name="GluePoint2641Y" fmla="*/ 34970 h 1849426"/>
                <a:gd name="GluePoint2642X" fmla="*/ 955293 w 6386648"/>
                <a:gd name="GluePoint2642Y" fmla="*/ 52994 h 1849426"/>
                <a:gd name="GluePoint2643X" fmla="*/ 937268 w 6386648"/>
                <a:gd name="GluePoint2643Y" fmla="*/ 71019 h 1849426"/>
                <a:gd name="GluePoint2644X" fmla="*/ 919244 w 6386648"/>
                <a:gd name="GluePoint2644Y" fmla="*/ 52994 h 1849426"/>
                <a:gd name="GluePoint2645X" fmla="*/ 937268 w 6386648"/>
                <a:gd name="GluePoint2645Y" fmla="*/ 34970 h 1849426"/>
                <a:gd name="GluePoint2646X" fmla="*/ 426577 w 6386648"/>
                <a:gd name="GluePoint2646Y" fmla="*/ 34970 h 1849426"/>
                <a:gd name="GluePoint2647X" fmla="*/ 444602 w 6386648"/>
                <a:gd name="GluePoint2647Y" fmla="*/ 52994 h 1849426"/>
                <a:gd name="GluePoint2648X" fmla="*/ 426577 w 6386648"/>
                <a:gd name="GluePoint2648Y" fmla="*/ 71019 h 1849426"/>
                <a:gd name="GluePoint2649X" fmla="*/ 408553 w 6386648"/>
                <a:gd name="GluePoint2649Y" fmla="*/ 52994 h 1849426"/>
                <a:gd name="GluePoint2650X" fmla="*/ 426577 w 6386648"/>
                <a:gd name="GluePoint2650Y" fmla="*/ 34970 h 1849426"/>
                <a:gd name="GluePoint2651X" fmla="*/ 6146322 w 6386648"/>
                <a:gd name="GluePoint2651Y" fmla="*/ 28962 h 1849426"/>
                <a:gd name="GluePoint2652X" fmla="*/ 6164347 w 6386648"/>
                <a:gd name="GluePoint2652Y" fmla="*/ 46986 h 1849426"/>
                <a:gd name="GluePoint2653X" fmla="*/ 6146322 w 6386648"/>
                <a:gd name="GluePoint2653Y" fmla="*/ 65011 h 1849426"/>
                <a:gd name="GluePoint2654X" fmla="*/ 6128298 w 6386648"/>
                <a:gd name="GluePoint2654Y" fmla="*/ 46986 h 1849426"/>
                <a:gd name="GluePoint2655X" fmla="*/ 6146322 w 6386648"/>
                <a:gd name="GluePoint2655Y" fmla="*/ 28962 h 1849426"/>
                <a:gd name="GluePoint2656X" fmla="*/ 4776467 w 6386648"/>
                <a:gd name="GluePoint2656Y" fmla="*/ 28962 h 1849426"/>
                <a:gd name="GluePoint2657X" fmla="*/ 4794492 w 6386648"/>
                <a:gd name="GluePoint2657Y" fmla="*/ 46986 h 1849426"/>
                <a:gd name="GluePoint2658X" fmla="*/ 4776467 w 6386648"/>
                <a:gd name="GluePoint2658Y" fmla="*/ 65011 h 1849426"/>
                <a:gd name="GluePoint2659X" fmla="*/ 4758443 w 6386648"/>
                <a:gd name="GluePoint2659Y" fmla="*/ 46986 h 1849426"/>
                <a:gd name="GluePoint2660X" fmla="*/ 4776467 w 6386648"/>
                <a:gd name="GluePoint2660Y" fmla="*/ 28962 h 1849426"/>
                <a:gd name="GluePoint2661X" fmla="*/ 2451318 w 6386648"/>
                <a:gd name="GluePoint2661Y" fmla="*/ 28962 h 1849426"/>
                <a:gd name="GluePoint2662X" fmla="*/ 2469343 w 6386648"/>
                <a:gd name="GluePoint2662Y" fmla="*/ 46986 h 1849426"/>
                <a:gd name="GluePoint2663X" fmla="*/ 2451318 w 6386648"/>
                <a:gd name="GluePoint2663Y" fmla="*/ 65011 h 1849426"/>
                <a:gd name="GluePoint2664X" fmla="*/ 2433294 w 6386648"/>
                <a:gd name="GluePoint2664Y" fmla="*/ 46986 h 1849426"/>
                <a:gd name="GluePoint2665X" fmla="*/ 2451318 w 6386648"/>
                <a:gd name="GluePoint2665Y" fmla="*/ 28962 h 1849426"/>
                <a:gd name="GluePoint2666X" fmla="*/ 150203 w 6386648"/>
                <a:gd name="GluePoint2666Y" fmla="*/ 28962 h 1849426"/>
                <a:gd name="GluePoint2667X" fmla="*/ 168228 w 6386648"/>
                <a:gd name="GluePoint2667Y" fmla="*/ 46986 h 1849426"/>
                <a:gd name="GluePoint2668X" fmla="*/ 150203 w 6386648"/>
                <a:gd name="GluePoint2668Y" fmla="*/ 65011 h 1849426"/>
                <a:gd name="GluePoint2669X" fmla="*/ 132179 w 6386648"/>
                <a:gd name="GluePoint2669Y" fmla="*/ 46986 h 1849426"/>
                <a:gd name="GluePoint2670X" fmla="*/ 150203 w 6386648"/>
                <a:gd name="GluePoint2670Y" fmla="*/ 28962 h 1849426"/>
                <a:gd name="GluePoint2671X" fmla="*/ 4277792 w 6386648"/>
                <a:gd name="GluePoint2671Y" fmla="*/ 22954 h 1849426"/>
                <a:gd name="GluePoint2672X" fmla="*/ 4295817 w 6386648"/>
                <a:gd name="GluePoint2672Y" fmla="*/ 40978 h 1849426"/>
                <a:gd name="GluePoint2673X" fmla="*/ 4277792 w 6386648"/>
                <a:gd name="GluePoint2673Y" fmla="*/ 59003 h 1849426"/>
                <a:gd name="GluePoint2674X" fmla="*/ 4259767 w 6386648"/>
                <a:gd name="GluePoint2674Y" fmla="*/ 40978 h 1849426"/>
                <a:gd name="GluePoint2675X" fmla="*/ 4277792 w 6386648"/>
                <a:gd name="GluePoint2675Y" fmla="*/ 22954 h 1849426"/>
                <a:gd name="GluePoint2676X" fmla="*/ 4145613 w 6386648"/>
                <a:gd name="GluePoint2676Y" fmla="*/ 22954 h 1849426"/>
                <a:gd name="GluePoint2677X" fmla="*/ 4163638 w 6386648"/>
                <a:gd name="GluePoint2677Y" fmla="*/ 40978 h 1849426"/>
                <a:gd name="GluePoint2678X" fmla="*/ 4145613 w 6386648"/>
                <a:gd name="GluePoint2678Y" fmla="*/ 59003 h 1849426"/>
                <a:gd name="GluePoint2679X" fmla="*/ 4127589 w 6386648"/>
                <a:gd name="GluePoint2679Y" fmla="*/ 40978 h 1849426"/>
                <a:gd name="GluePoint2680X" fmla="*/ 4145613 w 6386648"/>
                <a:gd name="GluePoint2680Y" fmla="*/ 22954 h 1849426"/>
                <a:gd name="GluePoint2681X" fmla="*/ 817106 w 6386648"/>
                <a:gd name="GluePoint2681Y" fmla="*/ 22954 h 1849426"/>
                <a:gd name="GluePoint2682X" fmla="*/ 829123 w 6386648"/>
                <a:gd name="GluePoint2682Y" fmla="*/ 34970 h 1849426"/>
                <a:gd name="GluePoint2683X" fmla="*/ 817106 w 6386648"/>
                <a:gd name="GluePoint2683Y" fmla="*/ 46987 h 1849426"/>
                <a:gd name="GluePoint2684X" fmla="*/ 805090 w 6386648"/>
                <a:gd name="GluePoint2684Y" fmla="*/ 34970 h 1849426"/>
                <a:gd name="GluePoint2685X" fmla="*/ 817106 w 6386648"/>
                <a:gd name="GluePoint2685Y" fmla="*/ 22954 h 1849426"/>
                <a:gd name="GluePoint2686X" fmla="*/ 5491435 w 6386648"/>
                <a:gd name="GluePoint2686Y" fmla="*/ 16946 h 1849426"/>
                <a:gd name="GluePoint2687X" fmla="*/ 5509460 w 6386648"/>
                <a:gd name="GluePoint2687Y" fmla="*/ 34971 h 1849426"/>
                <a:gd name="GluePoint2688X" fmla="*/ 5491435 w 6386648"/>
                <a:gd name="GluePoint2688Y" fmla="*/ 52995 h 1849426"/>
                <a:gd name="GluePoint2689X" fmla="*/ 5473411 w 6386648"/>
                <a:gd name="GluePoint2689Y" fmla="*/ 34971 h 1849426"/>
                <a:gd name="GluePoint2690X" fmla="*/ 5491435 w 6386648"/>
                <a:gd name="GluePoint2690Y" fmla="*/ 16946 h 1849426"/>
                <a:gd name="GluePoint2691X" fmla="*/ 5323207 w 6386648"/>
                <a:gd name="GluePoint2691Y" fmla="*/ 16946 h 1849426"/>
                <a:gd name="GluePoint2692X" fmla="*/ 5341232 w 6386648"/>
                <a:gd name="GluePoint2692Y" fmla="*/ 34971 h 1849426"/>
                <a:gd name="GluePoint2693X" fmla="*/ 5323207 w 6386648"/>
                <a:gd name="GluePoint2693Y" fmla="*/ 52995 h 1849426"/>
                <a:gd name="GluePoint2694X" fmla="*/ 5305183 w 6386648"/>
                <a:gd name="GluePoint2694Y" fmla="*/ 34971 h 1849426"/>
                <a:gd name="GluePoint2695X" fmla="*/ 5323207 w 6386648"/>
                <a:gd name="GluePoint2695Y" fmla="*/ 16946 h 1849426"/>
                <a:gd name="GluePoint2696X" fmla="*/ 4632272 w 6386648"/>
                <a:gd name="GluePoint2696Y" fmla="*/ 16946 h 1849426"/>
                <a:gd name="GluePoint2697X" fmla="*/ 4650297 w 6386648"/>
                <a:gd name="GluePoint2697Y" fmla="*/ 34971 h 1849426"/>
                <a:gd name="GluePoint2698X" fmla="*/ 4632272 w 6386648"/>
                <a:gd name="GluePoint2698Y" fmla="*/ 52995 h 1849426"/>
                <a:gd name="GluePoint2699X" fmla="*/ 4614248 w 6386648"/>
                <a:gd name="GluePoint2699Y" fmla="*/ 34971 h 1849426"/>
                <a:gd name="GluePoint2700X" fmla="*/ 4632272 w 6386648"/>
                <a:gd name="GluePoint2700Y" fmla="*/ 16946 h 1849426"/>
                <a:gd name="GluePoint2701X" fmla="*/ 3226368 w 6386648"/>
                <a:gd name="GluePoint2701Y" fmla="*/ 16946 h 1849426"/>
                <a:gd name="GluePoint2702X" fmla="*/ 3244393 w 6386648"/>
                <a:gd name="GluePoint2702Y" fmla="*/ 34971 h 1849426"/>
                <a:gd name="GluePoint2703X" fmla="*/ 3226368 w 6386648"/>
                <a:gd name="GluePoint2703Y" fmla="*/ 52995 h 1849426"/>
                <a:gd name="GluePoint2704X" fmla="*/ 3208343 w 6386648"/>
                <a:gd name="GluePoint2704Y" fmla="*/ 34971 h 1849426"/>
                <a:gd name="GluePoint2705X" fmla="*/ 3226368 w 6386648"/>
                <a:gd name="GluePoint2705Y" fmla="*/ 16946 h 1849426"/>
                <a:gd name="GluePoint2706X" fmla="*/ 3983393 w 6386648"/>
                <a:gd name="GluePoint2706Y" fmla="*/ 10938 h 1849426"/>
                <a:gd name="GluePoint2707X" fmla="*/ 4001418 w 6386648"/>
                <a:gd name="GluePoint2707Y" fmla="*/ 28962 h 1849426"/>
                <a:gd name="GluePoint2708X" fmla="*/ 3983393 w 6386648"/>
                <a:gd name="GluePoint2708Y" fmla="*/ 46987 h 1849426"/>
                <a:gd name="GluePoint2709X" fmla="*/ 3965369 w 6386648"/>
                <a:gd name="GluePoint2709Y" fmla="*/ 28962 h 1849426"/>
                <a:gd name="GluePoint2710X" fmla="*/ 3983393 w 6386648"/>
                <a:gd name="GluePoint2710Y" fmla="*/ 10938 h 1849426"/>
                <a:gd name="GluePoint2711X" fmla="*/ 1039407 w 6386648"/>
                <a:gd name="GluePoint2711Y" fmla="*/ 10938 h 1849426"/>
                <a:gd name="GluePoint2712X" fmla="*/ 1057432 w 6386648"/>
                <a:gd name="GluePoint2712Y" fmla="*/ 28962 h 1849426"/>
                <a:gd name="GluePoint2713X" fmla="*/ 1039407 w 6386648"/>
                <a:gd name="GluePoint2713Y" fmla="*/ 46987 h 1849426"/>
                <a:gd name="GluePoint2714X" fmla="*/ 1021383 w 6386648"/>
                <a:gd name="GluePoint2714Y" fmla="*/ 28962 h 1849426"/>
                <a:gd name="GluePoint2715X" fmla="*/ 1039407 w 6386648"/>
                <a:gd name="GluePoint2715Y" fmla="*/ 10938 h 1849426"/>
                <a:gd name="GluePoint2716X" fmla="*/ 312422 w 6386648"/>
                <a:gd name="GluePoint2716Y" fmla="*/ 10938 h 1849426"/>
                <a:gd name="GluePoint2717X" fmla="*/ 330447 w 6386648"/>
                <a:gd name="GluePoint2717Y" fmla="*/ 28962 h 1849426"/>
                <a:gd name="GluePoint2718X" fmla="*/ 312422 w 6386648"/>
                <a:gd name="GluePoint2718Y" fmla="*/ 46987 h 1849426"/>
                <a:gd name="GluePoint2719X" fmla="*/ 294398 w 6386648"/>
                <a:gd name="GluePoint2719Y" fmla="*/ 28962 h 1849426"/>
                <a:gd name="GluePoint2720X" fmla="*/ 312422 w 6386648"/>
                <a:gd name="GluePoint2720Y" fmla="*/ 10938 h 1849426"/>
                <a:gd name="GluePoint2721X" fmla="*/ 3839198 w 6386648"/>
                <a:gd name="GluePoint2721Y" fmla="*/ 4930 h 1849426"/>
                <a:gd name="GluePoint2722X" fmla="*/ 3857223 w 6386648"/>
                <a:gd name="GluePoint2722Y" fmla="*/ 22954 h 1849426"/>
                <a:gd name="GluePoint2723X" fmla="*/ 3839198 w 6386648"/>
                <a:gd name="GluePoint2723Y" fmla="*/ 40979 h 1849426"/>
                <a:gd name="GluePoint2724X" fmla="*/ 3821174 w 6386648"/>
                <a:gd name="GluePoint2724Y" fmla="*/ 22954 h 1849426"/>
                <a:gd name="GluePoint2725X" fmla="*/ 3839198 w 6386648"/>
                <a:gd name="GluePoint2725Y" fmla="*/ 4930 h 1849426"/>
                <a:gd name="GluePoint2726X" fmla="*/ 3388588 w 6386648"/>
                <a:gd name="GluePoint2726Y" fmla="*/ 4930 h 1849426"/>
                <a:gd name="GluePoint2727X" fmla="*/ 3406613 w 6386648"/>
                <a:gd name="GluePoint2727Y" fmla="*/ 22954 h 1849426"/>
                <a:gd name="GluePoint2728X" fmla="*/ 3388588 w 6386648"/>
                <a:gd name="GluePoint2728Y" fmla="*/ 40979 h 1849426"/>
                <a:gd name="GluePoint2729X" fmla="*/ 3370564 w 6386648"/>
                <a:gd name="GluePoint2729Y" fmla="*/ 22954 h 1849426"/>
                <a:gd name="GluePoint2730X" fmla="*/ 3388588 w 6386648"/>
                <a:gd name="GluePoint2730Y" fmla="*/ 4930 h 1849426"/>
                <a:gd name="GluePoint2731X" fmla="*/ 5171526 w 6386648"/>
                <a:gd name="GluePoint2731Y" fmla="*/ 0 h 1849426"/>
                <a:gd name="GluePoint2732X" fmla="*/ 5198514 w 6386648"/>
                <a:gd name="GluePoint2732Y" fmla="*/ 0 h 1849426"/>
                <a:gd name="GluePoint2733X" fmla="*/ 5203045 w 6386648"/>
                <a:gd name="GluePoint2733Y" fmla="*/ 10937 h 1849426"/>
                <a:gd name="GluePoint2734X" fmla="*/ 5185020 w 6386648"/>
                <a:gd name="GluePoint2734Y" fmla="*/ 28962 h 1849426"/>
                <a:gd name="GluePoint2735X" fmla="*/ 5166996 w 6386648"/>
                <a:gd name="GluePoint2735Y" fmla="*/ 10937 h 1849426"/>
                <a:gd name="GluePoint2736X" fmla="*/ 4908761 w 6386648"/>
                <a:gd name="GluePoint2736Y" fmla="*/ 0 h 1849426"/>
                <a:gd name="GluePoint2737X" fmla="*/ 4932564 w 6386648"/>
                <a:gd name="GluePoint2737Y" fmla="*/ 0 h 1849426"/>
                <a:gd name="GluePoint2738X" fmla="*/ 4920662 w 6386648"/>
                <a:gd name="GluePoint2738Y" fmla="*/ 4930 h 1849426"/>
                <a:gd name="GluePoint2739X" fmla="*/ 3701458 w 6386648"/>
                <a:gd name="GluePoint2739Y" fmla="*/ 0 h 1849426"/>
                <a:gd name="GluePoint2740X" fmla="*/ 3736613 w 6386648"/>
                <a:gd name="GluePoint2740Y" fmla="*/ 0 h 1849426"/>
                <a:gd name="GluePoint2741X" fmla="*/ 3731781 w 6386648"/>
                <a:gd name="GluePoint2741Y" fmla="*/ 11667 h 1849426"/>
                <a:gd name="GluePoint2742X" fmla="*/ 3719035 w 6386648"/>
                <a:gd name="GluePoint2742Y" fmla="*/ 16946 h 1849426"/>
                <a:gd name="GluePoint2743X" fmla="*/ 3706290 w 6386648"/>
                <a:gd name="GluePoint2743Y" fmla="*/ 11667 h 1849426"/>
                <a:gd name="GluePoint2744X" fmla="*/ 3058255 w 6386648"/>
                <a:gd name="GluePoint2744Y" fmla="*/ 0 h 1849426"/>
                <a:gd name="GluePoint2745X" fmla="*/ 3082058 w 6386648"/>
                <a:gd name="GluePoint2745Y" fmla="*/ 0 h 1849426"/>
                <a:gd name="GluePoint2746X" fmla="*/ 3070156 w 6386648"/>
                <a:gd name="GluePoint2746Y" fmla="*/ 4930 h 1849426"/>
                <a:gd name="GluePoint2747X" fmla="*/ 2908383 w 6386648"/>
                <a:gd name="GluePoint2747Y" fmla="*/ 0 h 1849426"/>
                <a:gd name="GluePoint2748X" fmla="*/ 2943539 w 6386648"/>
                <a:gd name="GluePoint2748Y" fmla="*/ 0 h 1849426"/>
                <a:gd name="GluePoint2749X" fmla="*/ 2938707 w 6386648"/>
                <a:gd name="GluePoint2749Y" fmla="*/ 11667 h 1849426"/>
                <a:gd name="GluePoint2750X" fmla="*/ 2925961 w 6386648"/>
                <a:gd name="GluePoint2750Y" fmla="*/ 16946 h 1849426"/>
                <a:gd name="GluePoint2751X" fmla="*/ 2913216 w 6386648"/>
                <a:gd name="GluePoint2751Y" fmla="*/ 11667 h 1849426"/>
                <a:gd name="GluePoint2752X" fmla="*/ 2794230 w 6386648"/>
                <a:gd name="GluePoint2752Y" fmla="*/ 0 h 1849426"/>
                <a:gd name="GluePoint2753X" fmla="*/ 2829385 w 6386648"/>
                <a:gd name="GluePoint2753Y" fmla="*/ 0 h 1849426"/>
                <a:gd name="GluePoint2754X" fmla="*/ 2824553 w 6386648"/>
                <a:gd name="GluePoint2754Y" fmla="*/ 11667 h 1849426"/>
                <a:gd name="GluePoint2755X" fmla="*/ 2811807 w 6386648"/>
                <a:gd name="GluePoint2755Y" fmla="*/ 16946 h 1849426"/>
                <a:gd name="GluePoint2756X" fmla="*/ 2799062 w 6386648"/>
                <a:gd name="GluePoint2756Y" fmla="*/ 11667 h 1849426"/>
                <a:gd name="GluePoint2757X" fmla="*/ 2675662 w 6386648"/>
                <a:gd name="GluePoint2757Y" fmla="*/ 0 h 1849426"/>
                <a:gd name="GluePoint2758X" fmla="*/ 2707627 w 6386648"/>
                <a:gd name="GluePoint2758Y" fmla="*/ 0 h 1849426"/>
                <a:gd name="GluePoint2759X" fmla="*/ 2709669 w 6386648"/>
                <a:gd name="GluePoint2759Y" fmla="*/ 4930 h 1849426"/>
                <a:gd name="GluePoint2760X" fmla="*/ 2691644 w 6386648"/>
                <a:gd name="GluePoint2760Y" fmla="*/ 22954 h 1849426"/>
                <a:gd name="GluePoint2761X" fmla="*/ 2673620 w 6386648"/>
                <a:gd name="GluePoint2761Y" fmla="*/ 4930 h 1849426"/>
                <a:gd name="GluePoint2762X" fmla="*/ 2543483 w 6386648"/>
                <a:gd name="GluePoint2762Y" fmla="*/ 0 h 1849426"/>
                <a:gd name="GluePoint2763X" fmla="*/ 2575448 w 6386648"/>
                <a:gd name="GluePoint2763Y" fmla="*/ 0 h 1849426"/>
                <a:gd name="GluePoint2764X" fmla="*/ 2577490 w 6386648"/>
                <a:gd name="GluePoint2764Y" fmla="*/ 4930 h 1849426"/>
                <a:gd name="GluePoint2765X" fmla="*/ 2559465 w 6386648"/>
                <a:gd name="GluePoint2765Y" fmla="*/ 22954 h 1849426"/>
                <a:gd name="GluePoint2766X" fmla="*/ 2541441 w 6386648"/>
                <a:gd name="GluePoint2766Y" fmla="*/ 4930 h 1849426"/>
                <a:gd name="GluePoint2767X" fmla="*/ 2047297 w 6386648"/>
                <a:gd name="GluePoint2767Y" fmla="*/ 0 h 1849426"/>
                <a:gd name="GluePoint2768X" fmla="*/ 2074285 w 6386648"/>
                <a:gd name="GluePoint2768Y" fmla="*/ 0 h 1849426"/>
                <a:gd name="GluePoint2769X" fmla="*/ 2078815 w 6386648"/>
                <a:gd name="GluePoint2769Y" fmla="*/ 10937 h 1849426"/>
                <a:gd name="GluePoint2770X" fmla="*/ 2060790 w 6386648"/>
                <a:gd name="GluePoint2770Y" fmla="*/ 28962 h 1849426"/>
                <a:gd name="GluePoint2771X" fmla="*/ 2042766 w 6386648"/>
                <a:gd name="GluePoint2771Y" fmla="*/ 10937 h 1849426"/>
                <a:gd name="GluePoint2772X" fmla="*/ 1932017 w 6386648"/>
                <a:gd name="GluePoint2772Y" fmla="*/ 0 h 1849426"/>
                <a:gd name="GluePoint2773X" fmla="*/ 1937222 w 6386648"/>
                <a:gd name="GluePoint2773Y" fmla="*/ 0 h 1849426"/>
                <a:gd name="GluePoint2774X" fmla="*/ 1947365 w 6386648"/>
                <a:gd name="GluePoint2774Y" fmla="*/ 4201 h 1849426"/>
                <a:gd name="GluePoint2775X" fmla="*/ 1952644 w 6386648"/>
                <a:gd name="GluePoint2775Y" fmla="*/ 16946 h 1849426"/>
                <a:gd name="GluePoint2776X" fmla="*/ 1934619 w 6386648"/>
                <a:gd name="GluePoint2776Y" fmla="*/ 34971 h 1849426"/>
                <a:gd name="GluePoint2777X" fmla="*/ 1916595 w 6386648"/>
                <a:gd name="GluePoint2777Y" fmla="*/ 16946 h 1849426"/>
                <a:gd name="GluePoint2778X" fmla="*/ 1921875 w 6386648"/>
                <a:gd name="GluePoint2778Y" fmla="*/ 4201 h 1849426"/>
                <a:gd name="GluePoint2779X" fmla="*/ 1694741 w 6386648"/>
                <a:gd name="GluePoint2779Y" fmla="*/ 0 h 1849426"/>
                <a:gd name="GluePoint2780X" fmla="*/ 1729896 w 6386648"/>
                <a:gd name="GluePoint2780Y" fmla="*/ 0 h 1849426"/>
                <a:gd name="GluePoint2781X" fmla="*/ 1725064 w 6386648"/>
                <a:gd name="GluePoint2781Y" fmla="*/ 11667 h 1849426"/>
                <a:gd name="GluePoint2782X" fmla="*/ 1712318 w 6386648"/>
                <a:gd name="GluePoint2782Y" fmla="*/ 16946 h 1849426"/>
                <a:gd name="GluePoint2783X" fmla="*/ 1699574 w 6386648"/>
                <a:gd name="GluePoint2783Y" fmla="*/ 11667 h 1849426"/>
                <a:gd name="GluePoint2784X" fmla="*/ 1586594 w 6386648"/>
                <a:gd name="GluePoint2784Y" fmla="*/ 0 h 1849426"/>
                <a:gd name="GluePoint2785X" fmla="*/ 1621749 w 6386648"/>
                <a:gd name="GluePoint2785Y" fmla="*/ 0 h 1849426"/>
                <a:gd name="GluePoint2786X" fmla="*/ 1616917 w 6386648"/>
                <a:gd name="GluePoint2786Y" fmla="*/ 11667 h 1849426"/>
                <a:gd name="GluePoint2787X" fmla="*/ 1604171 w 6386648"/>
                <a:gd name="GluePoint2787Y" fmla="*/ 16946 h 1849426"/>
                <a:gd name="GluePoint2788X" fmla="*/ 1591427 w 6386648"/>
                <a:gd name="GluePoint2788Y" fmla="*/ 11667 h 1849426"/>
                <a:gd name="GluePoint2789X" fmla="*/ 1328245 w 6386648"/>
                <a:gd name="GluePoint2789Y" fmla="*/ 0 h 1849426"/>
                <a:gd name="GluePoint2790X" fmla="*/ 1363400 w 6386648"/>
                <a:gd name="GluePoint2790Y" fmla="*/ 0 h 1849426"/>
                <a:gd name="GluePoint2791X" fmla="*/ 1358568 w 6386648"/>
                <a:gd name="GluePoint2791Y" fmla="*/ 11667 h 1849426"/>
                <a:gd name="GluePoint2792X" fmla="*/ 1345823 w 6386648"/>
                <a:gd name="GluePoint2792Y" fmla="*/ 16946 h 1849426"/>
                <a:gd name="GluePoint2793X" fmla="*/ 1333078 w 6386648"/>
                <a:gd name="GluePoint2793Y" fmla="*/ 11667 h 1849426"/>
                <a:gd name="GluePoint2794X" fmla="*/ 636977 w 6386648"/>
                <a:gd name="GluePoint2794Y" fmla="*/ 0 h 1849426"/>
                <a:gd name="GluePoint2795X" fmla="*/ 660780 w 6386648"/>
                <a:gd name="GluePoint2795Y" fmla="*/ 0 h 1849426"/>
                <a:gd name="GluePoint2796X" fmla="*/ 648878 w 6386648"/>
                <a:gd name="GluePoint2796Y" fmla="*/ 4930 h 184942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 ang="0">
                  <a:pos x="GluePoint1010X" y="GluePoint1010Y"/>
                </a:cxn>
                <a:cxn ang="0">
                  <a:pos x="GluePoint1011X" y="GluePoint1011Y"/>
                </a:cxn>
                <a:cxn ang="0">
                  <a:pos x="GluePoint1012X" y="GluePoint1012Y"/>
                </a:cxn>
                <a:cxn ang="0">
                  <a:pos x="GluePoint1013X" y="GluePoint1013Y"/>
                </a:cxn>
                <a:cxn ang="0">
                  <a:pos x="GluePoint1014X" y="GluePoint1014Y"/>
                </a:cxn>
                <a:cxn ang="0">
                  <a:pos x="GluePoint1015X" y="GluePoint1015Y"/>
                </a:cxn>
                <a:cxn ang="0">
                  <a:pos x="GluePoint1016X" y="GluePoint1016Y"/>
                </a:cxn>
                <a:cxn ang="0">
                  <a:pos x="GluePoint1017X" y="GluePoint1017Y"/>
                </a:cxn>
                <a:cxn ang="0">
                  <a:pos x="GluePoint1018X" y="GluePoint1018Y"/>
                </a:cxn>
                <a:cxn ang="0">
                  <a:pos x="GluePoint1019X" y="GluePoint1019Y"/>
                </a:cxn>
                <a:cxn ang="0">
                  <a:pos x="GluePoint1020X" y="GluePoint1020Y"/>
                </a:cxn>
                <a:cxn ang="0">
                  <a:pos x="GluePoint1021X" y="GluePoint1021Y"/>
                </a:cxn>
                <a:cxn ang="0">
                  <a:pos x="GluePoint1022X" y="GluePoint1022Y"/>
                </a:cxn>
                <a:cxn ang="0">
                  <a:pos x="GluePoint1023X" y="GluePoint1023Y"/>
                </a:cxn>
                <a:cxn ang="0">
                  <a:pos x="GluePoint1024X" y="GluePoint1024Y"/>
                </a:cxn>
                <a:cxn ang="0">
                  <a:pos x="GluePoint1025X" y="GluePoint1025Y"/>
                </a:cxn>
                <a:cxn ang="0">
                  <a:pos x="GluePoint1026X" y="GluePoint1026Y"/>
                </a:cxn>
                <a:cxn ang="0">
                  <a:pos x="GluePoint1027X" y="GluePoint1027Y"/>
                </a:cxn>
                <a:cxn ang="0">
                  <a:pos x="GluePoint1028X" y="GluePoint1028Y"/>
                </a:cxn>
                <a:cxn ang="0">
                  <a:pos x="GluePoint1029X" y="GluePoint1029Y"/>
                </a:cxn>
                <a:cxn ang="0">
                  <a:pos x="GluePoint1030X" y="GluePoint1030Y"/>
                </a:cxn>
                <a:cxn ang="0">
                  <a:pos x="GluePoint1031X" y="GluePoint1031Y"/>
                </a:cxn>
                <a:cxn ang="0">
                  <a:pos x="GluePoint1032X" y="GluePoint1032Y"/>
                </a:cxn>
                <a:cxn ang="0">
                  <a:pos x="GluePoint1033X" y="GluePoint1033Y"/>
                </a:cxn>
                <a:cxn ang="0">
                  <a:pos x="GluePoint1034X" y="GluePoint1034Y"/>
                </a:cxn>
                <a:cxn ang="0">
                  <a:pos x="GluePoint1035X" y="GluePoint1035Y"/>
                </a:cxn>
                <a:cxn ang="0">
                  <a:pos x="GluePoint1036X" y="GluePoint1036Y"/>
                </a:cxn>
                <a:cxn ang="0">
                  <a:pos x="GluePoint1037X" y="GluePoint1037Y"/>
                </a:cxn>
                <a:cxn ang="0">
                  <a:pos x="GluePoint1038X" y="GluePoint1038Y"/>
                </a:cxn>
                <a:cxn ang="0">
                  <a:pos x="GluePoint1039X" y="GluePoint1039Y"/>
                </a:cxn>
                <a:cxn ang="0">
                  <a:pos x="GluePoint1040X" y="GluePoint1040Y"/>
                </a:cxn>
                <a:cxn ang="0">
                  <a:pos x="GluePoint1041X" y="GluePoint1041Y"/>
                </a:cxn>
                <a:cxn ang="0">
                  <a:pos x="GluePoint1042X" y="GluePoint1042Y"/>
                </a:cxn>
                <a:cxn ang="0">
                  <a:pos x="GluePoint1043X" y="GluePoint1043Y"/>
                </a:cxn>
                <a:cxn ang="0">
                  <a:pos x="GluePoint1044X" y="GluePoint1044Y"/>
                </a:cxn>
                <a:cxn ang="0">
                  <a:pos x="GluePoint1045X" y="GluePoint1045Y"/>
                </a:cxn>
                <a:cxn ang="0">
                  <a:pos x="GluePoint1046X" y="GluePoint1046Y"/>
                </a:cxn>
                <a:cxn ang="0">
                  <a:pos x="GluePoint1047X" y="GluePoint1047Y"/>
                </a:cxn>
                <a:cxn ang="0">
                  <a:pos x="GluePoint1048X" y="GluePoint1048Y"/>
                </a:cxn>
                <a:cxn ang="0">
                  <a:pos x="GluePoint1049X" y="GluePoint1049Y"/>
                </a:cxn>
                <a:cxn ang="0">
                  <a:pos x="GluePoint1050X" y="GluePoint1050Y"/>
                </a:cxn>
                <a:cxn ang="0">
                  <a:pos x="GluePoint1051X" y="GluePoint1051Y"/>
                </a:cxn>
                <a:cxn ang="0">
                  <a:pos x="GluePoint1052X" y="GluePoint1052Y"/>
                </a:cxn>
                <a:cxn ang="0">
                  <a:pos x="GluePoint1053X" y="GluePoint1053Y"/>
                </a:cxn>
                <a:cxn ang="0">
                  <a:pos x="GluePoint1054X" y="GluePoint1054Y"/>
                </a:cxn>
                <a:cxn ang="0">
                  <a:pos x="GluePoint1055X" y="GluePoint1055Y"/>
                </a:cxn>
                <a:cxn ang="0">
                  <a:pos x="GluePoint1056X" y="GluePoint1056Y"/>
                </a:cxn>
                <a:cxn ang="0">
                  <a:pos x="GluePoint1057X" y="GluePoint1057Y"/>
                </a:cxn>
                <a:cxn ang="0">
                  <a:pos x="GluePoint1058X" y="GluePoint1058Y"/>
                </a:cxn>
                <a:cxn ang="0">
                  <a:pos x="GluePoint1059X" y="GluePoint1059Y"/>
                </a:cxn>
                <a:cxn ang="0">
                  <a:pos x="GluePoint1060X" y="GluePoint1060Y"/>
                </a:cxn>
                <a:cxn ang="0">
                  <a:pos x="GluePoint1061X" y="GluePoint1061Y"/>
                </a:cxn>
                <a:cxn ang="0">
                  <a:pos x="GluePoint1062X" y="GluePoint1062Y"/>
                </a:cxn>
                <a:cxn ang="0">
                  <a:pos x="GluePoint1063X" y="GluePoint1063Y"/>
                </a:cxn>
                <a:cxn ang="0">
                  <a:pos x="GluePoint1064X" y="GluePoint1064Y"/>
                </a:cxn>
                <a:cxn ang="0">
                  <a:pos x="GluePoint1065X" y="GluePoint1065Y"/>
                </a:cxn>
                <a:cxn ang="0">
                  <a:pos x="GluePoint1066X" y="GluePoint1066Y"/>
                </a:cxn>
                <a:cxn ang="0">
                  <a:pos x="GluePoint1067X" y="GluePoint1067Y"/>
                </a:cxn>
                <a:cxn ang="0">
                  <a:pos x="GluePoint1068X" y="GluePoint1068Y"/>
                </a:cxn>
                <a:cxn ang="0">
                  <a:pos x="GluePoint1069X" y="GluePoint1069Y"/>
                </a:cxn>
                <a:cxn ang="0">
                  <a:pos x="GluePoint1070X" y="GluePoint1070Y"/>
                </a:cxn>
                <a:cxn ang="0">
                  <a:pos x="GluePoint1071X" y="GluePoint1071Y"/>
                </a:cxn>
                <a:cxn ang="0">
                  <a:pos x="GluePoint1072X" y="GluePoint1072Y"/>
                </a:cxn>
                <a:cxn ang="0">
                  <a:pos x="GluePoint1073X" y="GluePoint1073Y"/>
                </a:cxn>
                <a:cxn ang="0">
                  <a:pos x="GluePoint1074X" y="GluePoint1074Y"/>
                </a:cxn>
                <a:cxn ang="0">
                  <a:pos x="GluePoint1075X" y="GluePoint1075Y"/>
                </a:cxn>
                <a:cxn ang="0">
                  <a:pos x="GluePoint1076X" y="GluePoint1076Y"/>
                </a:cxn>
                <a:cxn ang="0">
                  <a:pos x="GluePoint1077X" y="GluePoint1077Y"/>
                </a:cxn>
                <a:cxn ang="0">
                  <a:pos x="GluePoint1078X" y="GluePoint1078Y"/>
                </a:cxn>
                <a:cxn ang="0">
                  <a:pos x="GluePoint1079X" y="GluePoint1079Y"/>
                </a:cxn>
                <a:cxn ang="0">
                  <a:pos x="GluePoint1080X" y="GluePoint1080Y"/>
                </a:cxn>
                <a:cxn ang="0">
                  <a:pos x="GluePoint1081X" y="GluePoint1081Y"/>
                </a:cxn>
                <a:cxn ang="0">
                  <a:pos x="GluePoint1082X" y="GluePoint1082Y"/>
                </a:cxn>
                <a:cxn ang="0">
                  <a:pos x="GluePoint1083X" y="GluePoint1083Y"/>
                </a:cxn>
                <a:cxn ang="0">
                  <a:pos x="GluePoint1084X" y="GluePoint1084Y"/>
                </a:cxn>
                <a:cxn ang="0">
                  <a:pos x="GluePoint1085X" y="GluePoint1085Y"/>
                </a:cxn>
                <a:cxn ang="0">
                  <a:pos x="GluePoint1086X" y="GluePoint1086Y"/>
                </a:cxn>
                <a:cxn ang="0">
                  <a:pos x="GluePoint1087X" y="GluePoint1087Y"/>
                </a:cxn>
                <a:cxn ang="0">
                  <a:pos x="GluePoint1088X" y="GluePoint1088Y"/>
                </a:cxn>
                <a:cxn ang="0">
                  <a:pos x="GluePoint1089X" y="GluePoint1089Y"/>
                </a:cxn>
                <a:cxn ang="0">
                  <a:pos x="GluePoint1090X" y="GluePoint1090Y"/>
                </a:cxn>
                <a:cxn ang="0">
                  <a:pos x="GluePoint1091X" y="GluePoint1091Y"/>
                </a:cxn>
                <a:cxn ang="0">
                  <a:pos x="GluePoint1092X" y="GluePoint1092Y"/>
                </a:cxn>
                <a:cxn ang="0">
                  <a:pos x="GluePoint1093X" y="GluePoint1093Y"/>
                </a:cxn>
                <a:cxn ang="0">
                  <a:pos x="GluePoint1094X" y="GluePoint1094Y"/>
                </a:cxn>
                <a:cxn ang="0">
                  <a:pos x="GluePoint1095X" y="GluePoint1095Y"/>
                </a:cxn>
                <a:cxn ang="0">
                  <a:pos x="GluePoint1096X" y="GluePoint1096Y"/>
                </a:cxn>
                <a:cxn ang="0">
                  <a:pos x="GluePoint1097X" y="GluePoint1097Y"/>
                </a:cxn>
                <a:cxn ang="0">
                  <a:pos x="GluePoint1098X" y="GluePoint1098Y"/>
                </a:cxn>
                <a:cxn ang="0">
                  <a:pos x="GluePoint1099X" y="GluePoint1099Y"/>
                </a:cxn>
                <a:cxn ang="0">
                  <a:pos x="GluePoint1100X" y="GluePoint1100Y"/>
                </a:cxn>
                <a:cxn ang="0">
                  <a:pos x="GluePoint1101X" y="GluePoint1101Y"/>
                </a:cxn>
                <a:cxn ang="0">
                  <a:pos x="GluePoint1102X" y="GluePoint1102Y"/>
                </a:cxn>
                <a:cxn ang="0">
                  <a:pos x="GluePoint1103X" y="GluePoint1103Y"/>
                </a:cxn>
                <a:cxn ang="0">
                  <a:pos x="GluePoint1104X" y="GluePoint1104Y"/>
                </a:cxn>
                <a:cxn ang="0">
                  <a:pos x="GluePoint1105X" y="GluePoint1105Y"/>
                </a:cxn>
                <a:cxn ang="0">
                  <a:pos x="GluePoint1106X" y="GluePoint1106Y"/>
                </a:cxn>
                <a:cxn ang="0">
                  <a:pos x="GluePoint1107X" y="GluePoint1107Y"/>
                </a:cxn>
                <a:cxn ang="0">
                  <a:pos x="GluePoint1108X" y="GluePoint1108Y"/>
                </a:cxn>
                <a:cxn ang="0">
                  <a:pos x="GluePoint1109X" y="GluePoint1109Y"/>
                </a:cxn>
                <a:cxn ang="0">
                  <a:pos x="GluePoint1110X" y="GluePoint1110Y"/>
                </a:cxn>
                <a:cxn ang="0">
                  <a:pos x="GluePoint1111X" y="GluePoint1111Y"/>
                </a:cxn>
                <a:cxn ang="0">
                  <a:pos x="GluePoint1112X" y="GluePoint1112Y"/>
                </a:cxn>
                <a:cxn ang="0">
                  <a:pos x="GluePoint1113X" y="GluePoint1113Y"/>
                </a:cxn>
                <a:cxn ang="0">
                  <a:pos x="GluePoint1114X" y="GluePoint1114Y"/>
                </a:cxn>
                <a:cxn ang="0">
                  <a:pos x="GluePoint1115X" y="GluePoint1115Y"/>
                </a:cxn>
                <a:cxn ang="0">
                  <a:pos x="GluePoint1116X" y="GluePoint1116Y"/>
                </a:cxn>
                <a:cxn ang="0">
                  <a:pos x="GluePoint1117X" y="GluePoint1117Y"/>
                </a:cxn>
                <a:cxn ang="0">
                  <a:pos x="GluePoint1118X" y="GluePoint1118Y"/>
                </a:cxn>
                <a:cxn ang="0">
                  <a:pos x="GluePoint1119X" y="GluePoint1119Y"/>
                </a:cxn>
                <a:cxn ang="0">
                  <a:pos x="GluePoint1120X" y="GluePoint1120Y"/>
                </a:cxn>
                <a:cxn ang="0">
                  <a:pos x="GluePoint1121X" y="GluePoint1121Y"/>
                </a:cxn>
                <a:cxn ang="0">
                  <a:pos x="GluePoint1122X" y="GluePoint1122Y"/>
                </a:cxn>
                <a:cxn ang="0">
                  <a:pos x="GluePoint1123X" y="GluePoint1123Y"/>
                </a:cxn>
                <a:cxn ang="0">
                  <a:pos x="GluePoint1124X" y="GluePoint1124Y"/>
                </a:cxn>
                <a:cxn ang="0">
                  <a:pos x="GluePoint1125X" y="GluePoint1125Y"/>
                </a:cxn>
                <a:cxn ang="0">
                  <a:pos x="GluePoint1126X" y="GluePoint1126Y"/>
                </a:cxn>
                <a:cxn ang="0">
                  <a:pos x="GluePoint1127X" y="GluePoint1127Y"/>
                </a:cxn>
                <a:cxn ang="0">
                  <a:pos x="GluePoint1128X" y="GluePoint1128Y"/>
                </a:cxn>
                <a:cxn ang="0">
                  <a:pos x="GluePoint1129X" y="GluePoint1129Y"/>
                </a:cxn>
                <a:cxn ang="0">
                  <a:pos x="GluePoint1130X" y="GluePoint1130Y"/>
                </a:cxn>
                <a:cxn ang="0">
                  <a:pos x="GluePoint1131X" y="GluePoint1131Y"/>
                </a:cxn>
                <a:cxn ang="0">
                  <a:pos x="GluePoint1132X" y="GluePoint1132Y"/>
                </a:cxn>
                <a:cxn ang="0">
                  <a:pos x="GluePoint1133X" y="GluePoint1133Y"/>
                </a:cxn>
                <a:cxn ang="0">
                  <a:pos x="GluePoint1134X" y="GluePoint1134Y"/>
                </a:cxn>
                <a:cxn ang="0">
                  <a:pos x="GluePoint1135X" y="GluePoint1135Y"/>
                </a:cxn>
                <a:cxn ang="0">
                  <a:pos x="GluePoint1136X" y="GluePoint1136Y"/>
                </a:cxn>
                <a:cxn ang="0">
                  <a:pos x="GluePoint1137X" y="GluePoint1137Y"/>
                </a:cxn>
                <a:cxn ang="0">
                  <a:pos x="GluePoint1138X" y="GluePoint1138Y"/>
                </a:cxn>
                <a:cxn ang="0">
                  <a:pos x="GluePoint1139X" y="GluePoint1139Y"/>
                </a:cxn>
                <a:cxn ang="0">
                  <a:pos x="GluePoint1140X" y="GluePoint1140Y"/>
                </a:cxn>
                <a:cxn ang="0">
                  <a:pos x="GluePoint1141X" y="GluePoint1141Y"/>
                </a:cxn>
                <a:cxn ang="0">
                  <a:pos x="GluePoint1142X" y="GluePoint1142Y"/>
                </a:cxn>
                <a:cxn ang="0">
                  <a:pos x="GluePoint1143X" y="GluePoint1143Y"/>
                </a:cxn>
                <a:cxn ang="0">
                  <a:pos x="GluePoint1144X" y="GluePoint1144Y"/>
                </a:cxn>
                <a:cxn ang="0">
                  <a:pos x="GluePoint1145X" y="GluePoint1145Y"/>
                </a:cxn>
                <a:cxn ang="0">
                  <a:pos x="GluePoint1146X" y="GluePoint1146Y"/>
                </a:cxn>
                <a:cxn ang="0">
                  <a:pos x="GluePoint1147X" y="GluePoint1147Y"/>
                </a:cxn>
                <a:cxn ang="0">
                  <a:pos x="GluePoint1148X" y="GluePoint1148Y"/>
                </a:cxn>
                <a:cxn ang="0">
                  <a:pos x="GluePoint1149X" y="GluePoint1149Y"/>
                </a:cxn>
                <a:cxn ang="0">
                  <a:pos x="GluePoint1150X" y="GluePoint1150Y"/>
                </a:cxn>
                <a:cxn ang="0">
                  <a:pos x="GluePoint1151X" y="GluePoint1151Y"/>
                </a:cxn>
                <a:cxn ang="0">
                  <a:pos x="GluePoint1152X" y="GluePoint1152Y"/>
                </a:cxn>
                <a:cxn ang="0">
                  <a:pos x="GluePoint1153X" y="GluePoint1153Y"/>
                </a:cxn>
                <a:cxn ang="0">
                  <a:pos x="GluePoint1154X" y="GluePoint1154Y"/>
                </a:cxn>
                <a:cxn ang="0">
                  <a:pos x="GluePoint1155X" y="GluePoint1155Y"/>
                </a:cxn>
                <a:cxn ang="0">
                  <a:pos x="GluePoint1156X" y="GluePoint1156Y"/>
                </a:cxn>
                <a:cxn ang="0">
                  <a:pos x="GluePoint1157X" y="GluePoint1157Y"/>
                </a:cxn>
                <a:cxn ang="0">
                  <a:pos x="GluePoint1158X" y="GluePoint1158Y"/>
                </a:cxn>
                <a:cxn ang="0">
                  <a:pos x="GluePoint1159X" y="GluePoint1159Y"/>
                </a:cxn>
                <a:cxn ang="0">
                  <a:pos x="GluePoint1160X" y="GluePoint1160Y"/>
                </a:cxn>
                <a:cxn ang="0">
                  <a:pos x="GluePoint1161X" y="GluePoint1161Y"/>
                </a:cxn>
                <a:cxn ang="0">
                  <a:pos x="GluePoint1162X" y="GluePoint1162Y"/>
                </a:cxn>
                <a:cxn ang="0">
                  <a:pos x="GluePoint1163X" y="GluePoint1163Y"/>
                </a:cxn>
                <a:cxn ang="0">
                  <a:pos x="GluePoint1164X" y="GluePoint1164Y"/>
                </a:cxn>
                <a:cxn ang="0">
                  <a:pos x="GluePoint1165X" y="GluePoint1165Y"/>
                </a:cxn>
                <a:cxn ang="0">
                  <a:pos x="GluePoint1166X" y="GluePoint1166Y"/>
                </a:cxn>
                <a:cxn ang="0">
                  <a:pos x="GluePoint1167X" y="GluePoint1167Y"/>
                </a:cxn>
                <a:cxn ang="0">
                  <a:pos x="GluePoint1168X" y="GluePoint1168Y"/>
                </a:cxn>
                <a:cxn ang="0">
                  <a:pos x="GluePoint1169X" y="GluePoint1169Y"/>
                </a:cxn>
                <a:cxn ang="0">
                  <a:pos x="GluePoint1170X" y="GluePoint1170Y"/>
                </a:cxn>
                <a:cxn ang="0">
                  <a:pos x="GluePoint1171X" y="GluePoint1171Y"/>
                </a:cxn>
                <a:cxn ang="0">
                  <a:pos x="GluePoint1172X" y="GluePoint1172Y"/>
                </a:cxn>
                <a:cxn ang="0">
                  <a:pos x="GluePoint1173X" y="GluePoint1173Y"/>
                </a:cxn>
                <a:cxn ang="0">
                  <a:pos x="GluePoint1174X" y="GluePoint1174Y"/>
                </a:cxn>
                <a:cxn ang="0">
                  <a:pos x="GluePoint1175X" y="GluePoint1175Y"/>
                </a:cxn>
                <a:cxn ang="0">
                  <a:pos x="GluePoint1176X" y="GluePoint1176Y"/>
                </a:cxn>
                <a:cxn ang="0">
                  <a:pos x="GluePoint1177X" y="GluePoint1177Y"/>
                </a:cxn>
                <a:cxn ang="0">
                  <a:pos x="GluePoint1178X" y="GluePoint1178Y"/>
                </a:cxn>
                <a:cxn ang="0">
                  <a:pos x="GluePoint1179X" y="GluePoint1179Y"/>
                </a:cxn>
                <a:cxn ang="0">
                  <a:pos x="GluePoint1180X" y="GluePoint1180Y"/>
                </a:cxn>
                <a:cxn ang="0">
                  <a:pos x="GluePoint1181X" y="GluePoint1181Y"/>
                </a:cxn>
                <a:cxn ang="0">
                  <a:pos x="GluePoint1182X" y="GluePoint1182Y"/>
                </a:cxn>
                <a:cxn ang="0">
                  <a:pos x="GluePoint1183X" y="GluePoint1183Y"/>
                </a:cxn>
                <a:cxn ang="0">
                  <a:pos x="GluePoint1184X" y="GluePoint1184Y"/>
                </a:cxn>
                <a:cxn ang="0">
                  <a:pos x="GluePoint1185X" y="GluePoint1185Y"/>
                </a:cxn>
                <a:cxn ang="0">
                  <a:pos x="GluePoint1186X" y="GluePoint1186Y"/>
                </a:cxn>
                <a:cxn ang="0">
                  <a:pos x="GluePoint1187X" y="GluePoint1187Y"/>
                </a:cxn>
                <a:cxn ang="0">
                  <a:pos x="GluePoint1188X" y="GluePoint1188Y"/>
                </a:cxn>
                <a:cxn ang="0">
                  <a:pos x="GluePoint1189X" y="GluePoint1189Y"/>
                </a:cxn>
                <a:cxn ang="0">
                  <a:pos x="GluePoint1190X" y="GluePoint1190Y"/>
                </a:cxn>
                <a:cxn ang="0">
                  <a:pos x="GluePoint1191X" y="GluePoint1191Y"/>
                </a:cxn>
                <a:cxn ang="0">
                  <a:pos x="GluePoint1192X" y="GluePoint1192Y"/>
                </a:cxn>
                <a:cxn ang="0">
                  <a:pos x="GluePoint1193X" y="GluePoint1193Y"/>
                </a:cxn>
                <a:cxn ang="0">
                  <a:pos x="GluePoint1194X" y="GluePoint1194Y"/>
                </a:cxn>
                <a:cxn ang="0">
                  <a:pos x="GluePoint1195X" y="GluePoint1195Y"/>
                </a:cxn>
                <a:cxn ang="0">
                  <a:pos x="GluePoint1196X" y="GluePoint1196Y"/>
                </a:cxn>
                <a:cxn ang="0">
                  <a:pos x="GluePoint1197X" y="GluePoint1197Y"/>
                </a:cxn>
                <a:cxn ang="0">
                  <a:pos x="GluePoint1198X" y="GluePoint1198Y"/>
                </a:cxn>
                <a:cxn ang="0">
                  <a:pos x="GluePoint1199X" y="GluePoint1199Y"/>
                </a:cxn>
                <a:cxn ang="0">
                  <a:pos x="GluePoint1200X" y="GluePoint1200Y"/>
                </a:cxn>
                <a:cxn ang="0">
                  <a:pos x="GluePoint1201X" y="GluePoint1201Y"/>
                </a:cxn>
                <a:cxn ang="0">
                  <a:pos x="GluePoint1202X" y="GluePoint1202Y"/>
                </a:cxn>
                <a:cxn ang="0">
                  <a:pos x="GluePoint1203X" y="GluePoint1203Y"/>
                </a:cxn>
                <a:cxn ang="0">
                  <a:pos x="GluePoint1204X" y="GluePoint1204Y"/>
                </a:cxn>
                <a:cxn ang="0">
                  <a:pos x="GluePoint1205X" y="GluePoint1205Y"/>
                </a:cxn>
                <a:cxn ang="0">
                  <a:pos x="GluePoint1206X" y="GluePoint1206Y"/>
                </a:cxn>
                <a:cxn ang="0">
                  <a:pos x="GluePoint1207X" y="GluePoint1207Y"/>
                </a:cxn>
                <a:cxn ang="0">
                  <a:pos x="GluePoint1208X" y="GluePoint1208Y"/>
                </a:cxn>
                <a:cxn ang="0">
                  <a:pos x="GluePoint1209X" y="GluePoint1209Y"/>
                </a:cxn>
                <a:cxn ang="0">
                  <a:pos x="GluePoint1210X" y="GluePoint1210Y"/>
                </a:cxn>
                <a:cxn ang="0">
                  <a:pos x="GluePoint1211X" y="GluePoint1211Y"/>
                </a:cxn>
                <a:cxn ang="0">
                  <a:pos x="GluePoint1212X" y="GluePoint1212Y"/>
                </a:cxn>
                <a:cxn ang="0">
                  <a:pos x="GluePoint1213X" y="GluePoint1213Y"/>
                </a:cxn>
                <a:cxn ang="0">
                  <a:pos x="GluePoint1214X" y="GluePoint1214Y"/>
                </a:cxn>
                <a:cxn ang="0">
                  <a:pos x="GluePoint1215X" y="GluePoint1215Y"/>
                </a:cxn>
                <a:cxn ang="0">
                  <a:pos x="GluePoint1216X" y="GluePoint1216Y"/>
                </a:cxn>
                <a:cxn ang="0">
                  <a:pos x="GluePoint1217X" y="GluePoint1217Y"/>
                </a:cxn>
                <a:cxn ang="0">
                  <a:pos x="GluePoint1218X" y="GluePoint1218Y"/>
                </a:cxn>
                <a:cxn ang="0">
                  <a:pos x="GluePoint1219X" y="GluePoint1219Y"/>
                </a:cxn>
                <a:cxn ang="0">
                  <a:pos x="GluePoint1220X" y="GluePoint1220Y"/>
                </a:cxn>
                <a:cxn ang="0">
                  <a:pos x="GluePoint1221X" y="GluePoint1221Y"/>
                </a:cxn>
                <a:cxn ang="0">
                  <a:pos x="GluePoint1222X" y="GluePoint1222Y"/>
                </a:cxn>
                <a:cxn ang="0">
                  <a:pos x="GluePoint1223X" y="GluePoint1223Y"/>
                </a:cxn>
                <a:cxn ang="0">
                  <a:pos x="GluePoint1224X" y="GluePoint1224Y"/>
                </a:cxn>
                <a:cxn ang="0">
                  <a:pos x="GluePoint1225X" y="GluePoint1225Y"/>
                </a:cxn>
                <a:cxn ang="0">
                  <a:pos x="GluePoint1226X" y="GluePoint1226Y"/>
                </a:cxn>
                <a:cxn ang="0">
                  <a:pos x="GluePoint1227X" y="GluePoint1227Y"/>
                </a:cxn>
                <a:cxn ang="0">
                  <a:pos x="GluePoint1228X" y="GluePoint1228Y"/>
                </a:cxn>
                <a:cxn ang="0">
                  <a:pos x="GluePoint1229X" y="GluePoint1229Y"/>
                </a:cxn>
                <a:cxn ang="0">
                  <a:pos x="GluePoint1230X" y="GluePoint1230Y"/>
                </a:cxn>
                <a:cxn ang="0">
                  <a:pos x="GluePoint1231X" y="GluePoint1231Y"/>
                </a:cxn>
                <a:cxn ang="0">
                  <a:pos x="GluePoint1232X" y="GluePoint1232Y"/>
                </a:cxn>
                <a:cxn ang="0">
                  <a:pos x="GluePoint1233X" y="GluePoint1233Y"/>
                </a:cxn>
                <a:cxn ang="0">
                  <a:pos x="GluePoint1234X" y="GluePoint1234Y"/>
                </a:cxn>
                <a:cxn ang="0">
                  <a:pos x="GluePoint1235X" y="GluePoint1235Y"/>
                </a:cxn>
                <a:cxn ang="0">
                  <a:pos x="GluePoint1236X" y="GluePoint1236Y"/>
                </a:cxn>
                <a:cxn ang="0">
                  <a:pos x="GluePoint1237X" y="GluePoint1237Y"/>
                </a:cxn>
                <a:cxn ang="0">
                  <a:pos x="GluePoint1238X" y="GluePoint1238Y"/>
                </a:cxn>
                <a:cxn ang="0">
                  <a:pos x="GluePoint1239X" y="GluePoint1239Y"/>
                </a:cxn>
                <a:cxn ang="0">
                  <a:pos x="GluePoint1240X" y="GluePoint1240Y"/>
                </a:cxn>
                <a:cxn ang="0">
                  <a:pos x="GluePoint1241X" y="GluePoint1241Y"/>
                </a:cxn>
                <a:cxn ang="0">
                  <a:pos x="GluePoint1242X" y="GluePoint1242Y"/>
                </a:cxn>
                <a:cxn ang="0">
                  <a:pos x="GluePoint1243X" y="GluePoint1243Y"/>
                </a:cxn>
                <a:cxn ang="0">
                  <a:pos x="GluePoint1244X" y="GluePoint1244Y"/>
                </a:cxn>
                <a:cxn ang="0">
                  <a:pos x="GluePoint1245X" y="GluePoint1245Y"/>
                </a:cxn>
                <a:cxn ang="0">
                  <a:pos x="GluePoint1246X" y="GluePoint1246Y"/>
                </a:cxn>
                <a:cxn ang="0">
                  <a:pos x="GluePoint1247X" y="GluePoint1247Y"/>
                </a:cxn>
                <a:cxn ang="0">
                  <a:pos x="GluePoint1248X" y="GluePoint1248Y"/>
                </a:cxn>
                <a:cxn ang="0">
                  <a:pos x="GluePoint1249X" y="GluePoint1249Y"/>
                </a:cxn>
                <a:cxn ang="0">
                  <a:pos x="GluePoint1250X" y="GluePoint1250Y"/>
                </a:cxn>
                <a:cxn ang="0">
                  <a:pos x="GluePoint1251X" y="GluePoint1251Y"/>
                </a:cxn>
                <a:cxn ang="0">
                  <a:pos x="GluePoint1252X" y="GluePoint1252Y"/>
                </a:cxn>
                <a:cxn ang="0">
                  <a:pos x="GluePoint1253X" y="GluePoint1253Y"/>
                </a:cxn>
                <a:cxn ang="0">
                  <a:pos x="GluePoint1254X" y="GluePoint1254Y"/>
                </a:cxn>
                <a:cxn ang="0">
                  <a:pos x="GluePoint1255X" y="GluePoint1255Y"/>
                </a:cxn>
                <a:cxn ang="0">
                  <a:pos x="GluePoint1256X" y="GluePoint1256Y"/>
                </a:cxn>
                <a:cxn ang="0">
                  <a:pos x="GluePoint1257X" y="GluePoint1257Y"/>
                </a:cxn>
                <a:cxn ang="0">
                  <a:pos x="GluePoint1258X" y="GluePoint1258Y"/>
                </a:cxn>
                <a:cxn ang="0">
                  <a:pos x="GluePoint1259X" y="GluePoint1259Y"/>
                </a:cxn>
                <a:cxn ang="0">
                  <a:pos x="GluePoint1260X" y="GluePoint1260Y"/>
                </a:cxn>
                <a:cxn ang="0">
                  <a:pos x="GluePoint1261X" y="GluePoint1261Y"/>
                </a:cxn>
                <a:cxn ang="0">
                  <a:pos x="GluePoint1262X" y="GluePoint1262Y"/>
                </a:cxn>
                <a:cxn ang="0">
                  <a:pos x="GluePoint1263X" y="GluePoint1263Y"/>
                </a:cxn>
                <a:cxn ang="0">
                  <a:pos x="GluePoint1264X" y="GluePoint1264Y"/>
                </a:cxn>
                <a:cxn ang="0">
                  <a:pos x="GluePoint1265X" y="GluePoint1265Y"/>
                </a:cxn>
                <a:cxn ang="0">
                  <a:pos x="GluePoint1266X" y="GluePoint1266Y"/>
                </a:cxn>
                <a:cxn ang="0">
                  <a:pos x="GluePoint1267X" y="GluePoint1267Y"/>
                </a:cxn>
                <a:cxn ang="0">
                  <a:pos x="GluePoint1268X" y="GluePoint1268Y"/>
                </a:cxn>
                <a:cxn ang="0">
                  <a:pos x="GluePoint1269X" y="GluePoint1269Y"/>
                </a:cxn>
                <a:cxn ang="0">
                  <a:pos x="GluePoint1270X" y="GluePoint1270Y"/>
                </a:cxn>
                <a:cxn ang="0">
                  <a:pos x="GluePoint1271X" y="GluePoint1271Y"/>
                </a:cxn>
                <a:cxn ang="0">
                  <a:pos x="GluePoint1272X" y="GluePoint1272Y"/>
                </a:cxn>
                <a:cxn ang="0">
                  <a:pos x="GluePoint1273X" y="GluePoint1273Y"/>
                </a:cxn>
                <a:cxn ang="0">
                  <a:pos x="GluePoint1274X" y="GluePoint1274Y"/>
                </a:cxn>
                <a:cxn ang="0">
                  <a:pos x="GluePoint1275X" y="GluePoint1275Y"/>
                </a:cxn>
                <a:cxn ang="0">
                  <a:pos x="GluePoint1276X" y="GluePoint1276Y"/>
                </a:cxn>
                <a:cxn ang="0">
                  <a:pos x="GluePoint1277X" y="GluePoint1277Y"/>
                </a:cxn>
                <a:cxn ang="0">
                  <a:pos x="GluePoint1278X" y="GluePoint1278Y"/>
                </a:cxn>
                <a:cxn ang="0">
                  <a:pos x="GluePoint1279X" y="GluePoint1279Y"/>
                </a:cxn>
                <a:cxn ang="0">
                  <a:pos x="GluePoint1280X" y="GluePoint1280Y"/>
                </a:cxn>
                <a:cxn ang="0">
                  <a:pos x="GluePoint1281X" y="GluePoint1281Y"/>
                </a:cxn>
                <a:cxn ang="0">
                  <a:pos x="GluePoint1282X" y="GluePoint1282Y"/>
                </a:cxn>
                <a:cxn ang="0">
                  <a:pos x="GluePoint1283X" y="GluePoint1283Y"/>
                </a:cxn>
                <a:cxn ang="0">
                  <a:pos x="GluePoint1284X" y="GluePoint1284Y"/>
                </a:cxn>
                <a:cxn ang="0">
                  <a:pos x="GluePoint1285X" y="GluePoint1285Y"/>
                </a:cxn>
                <a:cxn ang="0">
                  <a:pos x="GluePoint1286X" y="GluePoint1286Y"/>
                </a:cxn>
                <a:cxn ang="0">
                  <a:pos x="GluePoint1287X" y="GluePoint1287Y"/>
                </a:cxn>
                <a:cxn ang="0">
                  <a:pos x="GluePoint1288X" y="GluePoint1288Y"/>
                </a:cxn>
                <a:cxn ang="0">
                  <a:pos x="GluePoint1289X" y="GluePoint1289Y"/>
                </a:cxn>
                <a:cxn ang="0">
                  <a:pos x="GluePoint1290X" y="GluePoint1290Y"/>
                </a:cxn>
                <a:cxn ang="0">
                  <a:pos x="GluePoint1291X" y="GluePoint1291Y"/>
                </a:cxn>
                <a:cxn ang="0">
                  <a:pos x="GluePoint1292X" y="GluePoint1292Y"/>
                </a:cxn>
                <a:cxn ang="0">
                  <a:pos x="GluePoint1293X" y="GluePoint1293Y"/>
                </a:cxn>
                <a:cxn ang="0">
                  <a:pos x="GluePoint1294X" y="GluePoint1294Y"/>
                </a:cxn>
                <a:cxn ang="0">
                  <a:pos x="GluePoint1295X" y="GluePoint1295Y"/>
                </a:cxn>
                <a:cxn ang="0">
                  <a:pos x="GluePoint1296X" y="GluePoint1296Y"/>
                </a:cxn>
                <a:cxn ang="0">
                  <a:pos x="GluePoint1297X" y="GluePoint1297Y"/>
                </a:cxn>
                <a:cxn ang="0">
                  <a:pos x="GluePoint1298X" y="GluePoint1298Y"/>
                </a:cxn>
                <a:cxn ang="0">
                  <a:pos x="GluePoint1299X" y="GluePoint1299Y"/>
                </a:cxn>
                <a:cxn ang="0">
                  <a:pos x="GluePoint1300X" y="GluePoint1300Y"/>
                </a:cxn>
                <a:cxn ang="0">
                  <a:pos x="GluePoint1301X" y="GluePoint1301Y"/>
                </a:cxn>
                <a:cxn ang="0">
                  <a:pos x="GluePoint1302X" y="GluePoint1302Y"/>
                </a:cxn>
                <a:cxn ang="0">
                  <a:pos x="GluePoint1303X" y="GluePoint1303Y"/>
                </a:cxn>
                <a:cxn ang="0">
                  <a:pos x="GluePoint1304X" y="GluePoint1304Y"/>
                </a:cxn>
                <a:cxn ang="0">
                  <a:pos x="GluePoint1305X" y="GluePoint1305Y"/>
                </a:cxn>
                <a:cxn ang="0">
                  <a:pos x="GluePoint1306X" y="GluePoint1306Y"/>
                </a:cxn>
                <a:cxn ang="0">
                  <a:pos x="GluePoint1307X" y="GluePoint1307Y"/>
                </a:cxn>
                <a:cxn ang="0">
                  <a:pos x="GluePoint1308X" y="GluePoint1308Y"/>
                </a:cxn>
                <a:cxn ang="0">
                  <a:pos x="GluePoint1309X" y="GluePoint1309Y"/>
                </a:cxn>
                <a:cxn ang="0">
                  <a:pos x="GluePoint1310X" y="GluePoint1310Y"/>
                </a:cxn>
                <a:cxn ang="0">
                  <a:pos x="GluePoint1311X" y="GluePoint1311Y"/>
                </a:cxn>
                <a:cxn ang="0">
                  <a:pos x="GluePoint1312X" y="GluePoint1312Y"/>
                </a:cxn>
                <a:cxn ang="0">
                  <a:pos x="GluePoint1313X" y="GluePoint1313Y"/>
                </a:cxn>
                <a:cxn ang="0">
                  <a:pos x="GluePoint1314X" y="GluePoint1314Y"/>
                </a:cxn>
                <a:cxn ang="0">
                  <a:pos x="GluePoint1315X" y="GluePoint1315Y"/>
                </a:cxn>
                <a:cxn ang="0">
                  <a:pos x="GluePoint1316X" y="GluePoint1316Y"/>
                </a:cxn>
                <a:cxn ang="0">
                  <a:pos x="GluePoint1317X" y="GluePoint1317Y"/>
                </a:cxn>
                <a:cxn ang="0">
                  <a:pos x="GluePoint1318X" y="GluePoint1318Y"/>
                </a:cxn>
                <a:cxn ang="0">
                  <a:pos x="GluePoint1319X" y="GluePoint1319Y"/>
                </a:cxn>
                <a:cxn ang="0">
                  <a:pos x="GluePoint1320X" y="GluePoint1320Y"/>
                </a:cxn>
                <a:cxn ang="0">
                  <a:pos x="GluePoint1321X" y="GluePoint1321Y"/>
                </a:cxn>
                <a:cxn ang="0">
                  <a:pos x="GluePoint1322X" y="GluePoint1322Y"/>
                </a:cxn>
                <a:cxn ang="0">
                  <a:pos x="GluePoint1323X" y="GluePoint1323Y"/>
                </a:cxn>
                <a:cxn ang="0">
                  <a:pos x="GluePoint1324X" y="GluePoint1324Y"/>
                </a:cxn>
                <a:cxn ang="0">
                  <a:pos x="GluePoint1325X" y="GluePoint1325Y"/>
                </a:cxn>
                <a:cxn ang="0">
                  <a:pos x="GluePoint1326X" y="GluePoint1326Y"/>
                </a:cxn>
                <a:cxn ang="0">
                  <a:pos x="GluePoint1327X" y="GluePoint1327Y"/>
                </a:cxn>
                <a:cxn ang="0">
                  <a:pos x="GluePoint1328X" y="GluePoint1328Y"/>
                </a:cxn>
                <a:cxn ang="0">
                  <a:pos x="GluePoint1329X" y="GluePoint1329Y"/>
                </a:cxn>
                <a:cxn ang="0">
                  <a:pos x="GluePoint1330X" y="GluePoint1330Y"/>
                </a:cxn>
                <a:cxn ang="0">
                  <a:pos x="GluePoint1331X" y="GluePoint1331Y"/>
                </a:cxn>
                <a:cxn ang="0">
                  <a:pos x="GluePoint1332X" y="GluePoint1332Y"/>
                </a:cxn>
                <a:cxn ang="0">
                  <a:pos x="GluePoint1333X" y="GluePoint1333Y"/>
                </a:cxn>
                <a:cxn ang="0">
                  <a:pos x="GluePoint1334X" y="GluePoint1334Y"/>
                </a:cxn>
                <a:cxn ang="0">
                  <a:pos x="GluePoint1335X" y="GluePoint1335Y"/>
                </a:cxn>
                <a:cxn ang="0">
                  <a:pos x="GluePoint1336X" y="GluePoint1336Y"/>
                </a:cxn>
                <a:cxn ang="0">
                  <a:pos x="GluePoint1337X" y="GluePoint1337Y"/>
                </a:cxn>
                <a:cxn ang="0">
                  <a:pos x="GluePoint1338X" y="GluePoint1338Y"/>
                </a:cxn>
                <a:cxn ang="0">
                  <a:pos x="GluePoint1339X" y="GluePoint1339Y"/>
                </a:cxn>
                <a:cxn ang="0">
                  <a:pos x="GluePoint1340X" y="GluePoint1340Y"/>
                </a:cxn>
                <a:cxn ang="0">
                  <a:pos x="GluePoint1341X" y="GluePoint1341Y"/>
                </a:cxn>
                <a:cxn ang="0">
                  <a:pos x="GluePoint1342X" y="GluePoint1342Y"/>
                </a:cxn>
                <a:cxn ang="0">
                  <a:pos x="GluePoint1343X" y="GluePoint1343Y"/>
                </a:cxn>
                <a:cxn ang="0">
                  <a:pos x="GluePoint1344X" y="GluePoint1344Y"/>
                </a:cxn>
                <a:cxn ang="0">
                  <a:pos x="GluePoint1345X" y="GluePoint1345Y"/>
                </a:cxn>
                <a:cxn ang="0">
                  <a:pos x="GluePoint1346X" y="GluePoint1346Y"/>
                </a:cxn>
                <a:cxn ang="0">
                  <a:pos x="GluePoint1347X" y="GluePoint1347Y"/>
                </a:cxn>
                <a:cxn ang="0">
                  <a:pos x="GluePoint1348X" y="GluePoint1348Y"/>
                </a:cxn>
                <a:cxn ang="0">
                  <a:pos x="GluePoint1349X" y="GluePoint1349Y"/>
                </a:cxn>
                <a:cxn ang="0">
                  <a:pos x="GluePoint1350X" y="GluePoint1350Y"/>
                </a:cxn>
                <a:cxn ang="0">
                  <a:pos x="GluePoint1351X" y="GluePoint1351Y"/>
                </a:cxn>
                <a:cxn ang="0">
                  <a:pos x="GluePoint1352X" y="GluePoint1352Y"/>
                </a:cxn>
                <a:cxn ang="0">
                  <a:pos x="GluePoint1353X" y="GluePoint1353Y"/>
                </a:cxn>
                <a:cxn ang="0">
                  <a:pos x="GluePoint1354X" y="GluePoint1354Y"/>
                </a:cxn>
                <a:cxn ang="0">
                  <a:pos x="GluePoint1355X" y="GluePoint1355Y"/>
                </a:cxn>
                <a:cxn ang="0">
                  <a:pos x="GluePoint1356X" y="GluePoint1356Y"/>
                </a:cxn>
                <a:cxn ang="0">
                  <a:pos x="GluePoint1357X" y="GluePoint1357Y"/>
                </a:cxn>
                <a:cxn ang="0">
                  <a:pos x="GluePoint1358X" y="GluePoint1358Y"/>
                </a:cxn>
                <a:cxn ang="0">
                  <a:pos x="GluePoint1359X" y="GluePoint1359Y"/>
                </a:cxn>
                <a:cxn ang="0">
                  <a:pos x="GluePoint1360X" y="GluePoint1360Y"/>
                </a:cxn>
                <a:cxn ang="0">
                  <a:pos x="GluePoint1361X" y="GluePoint1361Y"/>
                </a:cxn>
                <a:cxn ang="0">
                  <a:pos x="GluePoint1362X" y="GluePoint1362Y"/>
                </a:cxn>
                <a:cxn ang="0">
                  <a:pos x="GluePoint1363X" y="GluePoint1363Y"/>
                </a:cxn>
                <a:cxn ang="0">
                  <a:pos x="GluePoint1364X" y="GluePoint1364Y"/>
                </a:cxn>
                <a:cxn ang="0">
                  <a:pos x="GluePoint1365X" y="GluePoint1365Y"/>
                </a:cxn>
                <a:cxn ang="0">
                  <a:pos x="GluePoint1366X" y="GluePoint1366Y"/>
                </a:cxn>
                <a:cxn ang="0">
                  <a:pos x="GluePoint1367X" y="GluePoint1367Y"/>
                </a:cxn>
                <a:cxn ang="0">
                  <a:pos x="GluePoint1368X" y="GluePoint1368Y"/>
                </a:cxn>
                <a:cxn ang="0">
                  <a:pos x="GluePoint1369X" y="GluePoint1369Y"/>
                </a:cxn>
                <a:cxn ang="0">
                  <a:pos x="GluePoint1370X" y="GluePoint1370Y"/>
                </a:cxn>
                <a:cxn ang="0">
                  <a:pos x="GluePoint1371X" y="GluePoint1371Y"/>
                </a:cxn>
                <a:cxn ang="0">
                  <a:pos x="GluePoint1372X" y="GluePoint1372Y"/>
                </a:cxn>
                <a:cxn ang="0">
                  <a:pos x="GluePoint1373X" y="GluePoint1373Y"/>
                </a:cxn>
                <a:cxn ang="0">
                  <a:pos x="GluePoint1374X" y="GluePoint1374Y"/>
                </a:cxn>
                <a:cxn ang="0">
                  <a:pos x="GluePoint1375X" y="GluePoint1375Y"/>
                </a:cxn>
                <a:cxn ang="0">
                  <a:pos x="GluePoint1376X" y="GluePoint1376Y"/>
                </a:cxn>
                <a:cxn ang="0">
                  <a:pos x="GluePoint1377X" y="GluePoint1377Y"/>
                </a:cxn>
                <a:cxn ang="0">
                  <a:pos x="GluePoint1378X" y="GluePoint1378Y"/>
                </a:cxn>
                <a:cxn ang="0">
                  <a:pos x="GluePoint1379X" y="GluePoint1379Y"/>
                </a:cxn>
                <a:cxn ang="0">
                  <a:pos x="GluePoint1380X" y="GluePoint1380Y"/>
                </a:cxn>
                <a:cxn ang="0">
                  <a:pos x="GluePoint1381X" y="GluePoint1381Y"/>
                </a:cxn>
                <a:cxn ang="0">
                  <a:pos x="GluePoint1382X" y="GluePoint1382Y"/>
                </a:cxn>
                <a:cxn ang="0">
                  <a:pos x="GluePoint1383X" y="GluePoint1383Y"/>
                </a:cxn>
                <a:cxn ang="0">
                  <a:pos x="GluePoint1384X" y="GluePoint1384Y"/>
                </a:cxn>
                <a:cxn ang="0">
                  <a:pos x="GluePoint1385X" y="GluePoint1385Y"/>
                </a:cxn>
                <a:cxn ang="0">
                  <a:pos x="GluePoint1386X" y="GluePoint1386Y"/>
                </a:cxn>
                <a:cxn ang="0">
                  <a:pos x="GluePoint1387X" y="GluePoint1387Y"/>
                </a:cxn>
                <a:cxn ang="0">
                  <a:pos x="GluePoint1388X" y="GluePoint1388Y"/>
                </a:cxn>
                <a:cxn ang="0">
                  <a:pos x="GluePoint1389X" y="GluePoint1389Y"/>
                </a:cxn>
                <a:cxn ang="0">
                  <a:pos x="GluePoint1390X" y="GluePoint1390Y"/>
                </a:cxn>
                <a:cxn ang="0">
                  <a:pos x="GluePoint1391X" y="GluePoint1391Y"/>
                </a:cxn>
                <a:cxn ang="0">
                  <a:pos x="GluePoint1392X" y="GluePoint1392Y"/>
                </a:cxn>
                <a:cxn ang="0">
                  <a:pos x="GluePoint1393X" y="GluePoint1393Y"/>
                </a:cxn>
                <a:cxn ang="0">
                  <a:pos x="GluePoint1394X" y="GluePoint1394Y"/>
                </a:cxn>
                <a:cxn ang="0">
                  <a:pos x="GluePoint1395X" y="GluePoint1395Y"/>
                </a:cxn>
                <a:cxn ang="0">
                  <a:pos x="GluePoint1396X" y="GluePoint1396Y"/>
                </a:cxn>
                <a:cxn ang="0">
                  <a:pos x="GluePoint1397X" y="GluePoint1397Y"/>
                </a:cxn>
                <a:cxn ang="0">
                  <a:pos x="GluePoint1398X" y="GluePoint1398Y"/>
                </a:cxn>
                <a:cxn ang="0">
                  <a:pos x="GluePoint1399X" y="GluePoint1399Y"/>
                </a:cxn>
                <a:cxn ang="0">
                  <a:pos x="GluePoint1400X" y="GluePoint1400Y"/>
                </a:cxn>
                <a:cxn ang="0">
                  <a:pos x="GluePoint1401X" y="GluePoint1401Y"/>
                </a:cxn>
                <a:cxn ang="0">
                  <a:pos x="GluePoint1402X" y="GluePoint1402Y"/>
                </a:cxn>
                <a:cxn ang="0">
                  <a:pos x="GluePoint1403X" y="GluePoint1403Y"/>
                </a:cxn>
                <a:cxn ang="0">
                  <a:pos x="GluePoint1404X" y="GluePoint1404Y"/>
                </a:cxn>
                <a:cxn ang="0">
                  <a:pos x="GluePoint1405X" y="GluePoint1405Y"/>
                </a:cxn>
                <a:cxn ang="0">
                  <a:pos x="GluePoint1406X" y="GluePoint1406Y"/>
                </a:cxn>
                <a:cxn ang="0">
                  <a:pos x="GluePoint1407X" y="GluePoint1407Y"/>
                </a:cxn>
                <a:cxn ang="0">
                  <a:pos x="GluePoint1408X" y="GluePoint1408Y"/>
                </a:cxn>
                <a:cxn ang="0">
                  <a:pos x="GluePoint1409X" y="GluePoint1409Y"/>
                </a:cxn>
                <a:cxn ang="0">
                  <a:pos x="GluePoint1410X" y="GluePoint1410Y"/>
                </a:cxn>
                <a:cxn ang="0">
                  <a:pos x="GluePoint1411X" y="GluePoint1411Y"/>
                </a:cxn>
                <a:cxn ang="0">
                  <a:pos x="GluePoint1412X" y="GluePoint1412Y"/>
                </a:cxn>
                <a:cxn ang="0">
                  <a:pos x="GluePoint1413X" y="GluePoint1413Y"/>
                </a:cxn>
                <a:cxn ang="0">
                  <a:pos x="GluePoint1414X" y="GluePoint1414Y"/>
                </a:cxn>
                <a:cxn ang="0">
                  <a:pos x="GluePoint1415X" y="GluePoint1415Y"/>
                </a:cxn>
                <a:cxn ang="0">
                  <a:pos x="GluePoint1416X" y="GluePoint1416Y"/>
                </a:cxn>
                <a:cxn ang="0">
                  <a:pos x="GluePoint1417X" y="GluePoint1417Y"/>
                </a:cxn>
                <a:cxn ang="0">
                  <a:pos x="GluePoint1418X" y="GluePoint1418Y"/>
                </a:cxn>
                <a:cxn ang="0">
                  <a:pos x="GluePoint1419X" y="GluePoint1419Y"/>
                </a:cxn>
                <a:cxn ang="0">
                  <a:pos x="GluePoint1420X" y="GluePoint1420Y"/>
                </a:cxn>
                <a:cxn ang="0">
                  <a:pos x="GluePoint1421X" y="GluePoint1421Y"/>
                </a:cxn>
                <a:cxn ang="0">
                  <a:pos x="GluePoint1422X" y="GluePoint1422Y"/>
                </a:cxn>
                <a:cxn ang="0">
                  <a:pos x="GluePoint1423X" y="GluePoint1423Y"/>
                </a:cxn>
                <a:cxn ang="0">
                  <a:pos x="GluePoint1424X" y="GluePoint1424Y"/>
                </a:cxn>
                <a:cxn ang="0">
                  <a:pos x="GluePoint1425X" y="GluePoint1425Y"/>
                </a:cxn>
                <a:cxn ang="0">
                  <a:pos x="GluePoint1426X" y="GluePoint1426Y"/>
                </a:cxn>
                <a:cxn ang="0">
                  <a:pos x="GluePoint1427X" y="GluePoint1427Y"/>
                </a:cxn>
                <a:cxn ang="0">
                  <a:pos x="GluePoint1428X" y="GluePoint1428Y"/>
                </a:cxn>
                <a:cxn ang="0">
                  <a:pos x="GluePoint1429X" y="GluePoint1429Y"/>
                </a:cxn>
                <a:cxn ang="0">
                  <a:pos x="GluePoint1430X" y="GluePoint1430Y"/>
                </a:cxn>
                <a:cxn ang="0">
                  <a:pos x="GluePoint1431X" y="GluePoint1431Y"/>
                </a:cxn>
                <a:cxn ang="0">
                  <a:pos x="GluePoint1432X" y="GluePoint1432Y"/>
                </a:cxn>
                <a:cxn ang="0">
                  <a:pos x="GluePoint1433X" y="GluePoint1433Y"/>
                </a:cxn>
                <a:cxn ang="0">
                  <a:pos x="GluePoint1434X" y="GluePoint1434Y"/>
                </a:cxn>
                <a:cxn ang="0">
                  <a:pos x="GluePoint1435X" y="GluePoint1435Y"/>
                </a:cxn>
                <a:cxn ang="0">
                  <a:pos x="GluePoint1436X" y="GluePoint1436Y"/>
                </a:cxn>
                <a:cxn ang="0">
                  <a:pos x="GluePoint1437X" y="GluePoint1437Y"/>
                </a:cxn>
                <a:cxn ang="0">
                  <a:pos x="GluePoint1438X" y="GluePoint1438Y"/>
                </a:cxn>
                <a:cxn ang="0">
                  <a:pos x="GluePoint1439X" y="GluePoint1439Y"/>
                </a:cxn>
                <a:cxn ang="0">
                  <a:pos x="GluePoint1440X" y="GluePoint1440Y"/>
                </a:cxn>
                <a:cxn ang="0">
                  <a:pos x="GluePoint1441X" y="GluePoint1441Y"/>
                </a:cxn>
                <a:cxn ang="0">
                  <a:pos x="GluePoint1442X" y="GluePoint1442Y"/>
                </a:cxn>
                <a:cxn ang="0">
                  <a:pos x="GluePoint1443X" y="GluePoint1443Y"/>
                </a:cxn>
                <a:cxn ang="0">
                  <a:pos x="GluePoint1444X" y="GluePoint1444Y"/>
                </a:cxn>
                <a:cxn ang="0">
                  <a:pos x="GluePoint1445X" y="GluePoint1445Y"/>
                </a:cxn>
                <a:cxn ang="0">
                  <a:pos x="GluePoint1446X" y="GluePoint1446Y"/>
                </a:cxn>
                <a:cxn ang="0">
                  <a:pos x="GluePoint1447X" y="GluePoint1447Y"/>
                </a:cxn>
                <a:cxn ang="0">
                  <a:pos x="GluePoint1448X" y="GluePoint1448Y"/>
                </a:cxn>
                <a:cxn ang="0">
                  <a:pos x="GluePoint1449X" y="GluePoint1449Y"/>
                </a:cxn>
                <a:cxn ang="0">
                  <a:pos x="GluePoint1450X" y="GluePoint1450Y"/>
                </a:cxn>
                <a:cxn ang="0">
                  <a:pos x="GluePoint1451X" y="GluePoint1451Y"/>
                </a:cxn>
                <a:cxn ang="0">
                  <a:pos x="GluePoint1452X" y="GluePoint1452Y"/>
                </a:cxn>
                <a:cxn ang="0">
                  <a:pos x="GluePoint1453X" y="GluePoint1453Y"/>
                </a:cxn>
                <a:cxn ang="0">
                  <a:pos x="GluePoint1454X" y="GluePoint1454Y"/>
                </a:cxn>
                <a:cxn ang="0">
                  <a:pos x="GluePoint1455X" y="GluePoint1455Y"/>
                </a:cxn>
                <a:cxn ang="0">
                  <a:pos x="GluePoint1456X" y="GluePoint1456Y"/>
                </a:cxn>
                <a:cxn ang="0">
                  <a:pos x="GluePoint1457X" y="GluePoint1457Y"/>
                </a:cxn>
                <a:cxn ang="0">
                  <a:pos x="GluePoint1458X" y="GluePoint1458Y"/>
                </a:cxn>
                <a:cxn ang="0">
                  <a:pos x="GluePoint1459X" y="GluePoint1459Y"/>
                </a:cxn>
                <a:cxn ang="0">
                  <a:pos x="GluePoint1460X" y="GluePoint1460Y"/>
                </a:cxn>
                <a:cxn ang="0">
                  <a:pos x="GluePoint1461X" y="GluePoint1461Y"/>
                </a:cxn>
                <a:cxn ang="0">
                  <a:pos x="GluePoint1462X" y="GluePoint1462Y"/>
                </a:cxn>
                <a:cxn ang="0">
                  <a:pos x="GluePoint1463X" y="GluePoint1463Y"/>
                </a:cxn>
                <a:cxn ang="0">
                  <a:pos x="GluePoint1464X" y="GluePoint1464Y"/>
                </a:cxn>
                <a:cxn ang="0">
                  <a:pos x="GluePoint1465X" y="GluePoint1465Y"/>
                </a:cxn>
                <a:cxn ang="0">
                  <a:pos x="GluePoint1466X" y="GluePoint1466Y"/>
                </a:cxn>
                <a:cxn ang="0">
                  <a:pos x="GluePoint1467X" y="GluePoint1467Y"/>
                </a:cxn>
                <a:cxn ang="0">
                  <a:pos x="GluePoint1468X" y="GluePoint1468Y"/>
                </a:cxn>
                <a:cxn ang="0">
                  <a:pos x="GluePoint1469X" y="GluePoint1469Y"/>
                </a:cxn>
                <a:cxn ang="0">
                  <a:pos x="GluePoint1470X" y="GluePoint1470Y"/>
                </a:cxn>
                <a:cxn ang="0">
                  <a:pos x="GluePoint1471X" y="GluePoint1471Y"/>
                </a:cxn>
                <a:cxn ang="0">
                  <a:pos x="GluePoint1472X" y="GluePoint1472Y"/>
                </a:cxn>
                <a:cxn ang="0">
                  <a:pos x="GluePoint1473X" y="GluePoint1473Y"/>
                </a:cxn>
                <a:cxn ang="0">
                  <a:pos x="GluePoint1474X" y="GluePoint1474Y"/>
                </a:cxn>
                <a:cxn ang="0">
                  <a:pos x="GluePoint1475X" y="GluePoint1475Y"/>
                </a:cxn>
                <a:cxn ang="0">
                  <a:pos x="GluePoint1476X" y="GluePoint1476Y"/>
                </a:cxn>
                <a:cxn ang="0">
                  <a:pos x="GluePoint1477X" y="GluePoint1477Y"/>
                </a:cxn>
                <a:cxn ang="0">
                  <a:pos x="GluePoint1478X" y="GluePoint1478Y"/>
                </a:cxn>
                <a:cxn ang="0">
                  <a:pos x="GluePoint1479X" y="GluePoint1479Y"/>
                </a:cxn>
                <a:cxn ang="0">
                  <a:pos x="GluePoint1480X" y="GluePoint1480Y"/>
                </a:cxn>
                <a:cxn ang="0">
                  <a:pos x="GluePoint1481X" y="GluePoint1481Y"/>
                </a:cxn>
                <a:cxn ang="0">
                  <a:pos x="GluePoint1482X" y="GluePoint1482Y"/>
                </a:cxn>
                <a:cxn ang="0">
                  <a:pos x="GluePoint1483X" y="GluePoint1483Y"/>
                </a:cxn>
                <a:cxn ang="0">
                  <a:pos x="GluePoint1484X" y="GluePoint1484Y"/>
                </a:cxn>
                <a:cxn ang="0">
                  <a:pos x="GluePoint1485X" y="GluePoint1485Y"/>
                </a:cxn>
                <a:cxn ang="0">
                  <a:pos x="GluePoint1486X" y="GluePoint1486Y"/>
                </a:cxn>
                <a:cxn ang="0">
                  <a:pos x="GluePoint1487X" y="GluePoint1487Y"/>
                </a:cxn>
                <a:cxn ang="0">
                  <a:pos x="GluePoint1488X" y="GluePoint1488Y"/>
                </a:cxn>
                <a:cxn ang="0">
                  <a:pos x="GluePoint1489X" y="GluePoint1489Y"/>
                </a:cxn>
                <a:cxn ang="0">
                  <a:pos x="GluePoint1490X" y="GluePoint1490Y"/>
                </a:cxn>
                <a:cxn ang="0">
                  <a:pos x="GluePoint1491X" y="GluePoint1491Y"/>
                </a:cxn>
                <a:cxn ang="0">
                  <a:pos x="GluePoint1492X" y="GluePoint1492Y"/>
                </a:cxn>
                <a:cxn ang="0">
                  <a:pos x="GluePoint1493X" y="GluePoint1493Y"/>
                </a:cxn>
                <a:cxn ang="0">
                  <a:pos x="GluePoint1494X" y="GluePoint1494Y"/>
                </a:cxn>
                <a:cxn ang="0">
                  <a:pos x="GluePoint1495X" y="GluePoint1495Y"/>
                </a:cxn>
                <a:cxn ang="0">
                  <a:pos x="GluePoint1496X" y="GluePoint1496Y"/>
                </a:cxn>
                <a:cxn ang="0">
                  <a:pos x="GluePoint1497X" y="GluePoint1497Y"/>
                </a:cxn>
                <a:cxn ang="0">
                  <a:pos x="GluePoint1498X" y="GluePoint1498Y"/>
                </a:cxn>
                <a:cxn ang="0">
                  <a:pos x="GluePoint1499X" y="GluePoint1499Y"/>
                </a:cxn>
                <a:cxn ang="0">
                  <a:pos x="GluePoint1500X" y="GluePoint1500Y"/>
                </a:cxn>
                <a:cxn ang="0">
                  <a:pos x="GluePoint1501X" y="GluePoint1501Y"/>
                </a:cxn>
                <a:cxn ang="0">
                  <a:pos x="GluePoint1502X" y="GluePoint1502Y"/>
                </a:cxn>
                <a:cxn ang="0">
                  <a:pos x="GluePoint1503X" y="GluePoint1503Y"/>
                </a:cxn>
                <a:cxn ang="0">
                  <a:pos x="GluePoint1504X" y="GluePoint1504Y"/>
                </a:cxn>
                <a:cxn ang="0">
                  <a:pos x="GluePoint1505X" y="GluePoint1505Y"/>
                </a:cxn>
                <a:cxn ang="0">
                  <a:pos x="GluePoint1506X" y="GluePoint1506Y"/>
                </a:cxn>
                <a:cxn ang="0">
                  <a:pos x="GluePoint1507X" y="GluePoint1507Y"/>
                </a:cxn>
                <a:cxn ang="0">
                  <a:pos x="GluePoint1508X" y="GluePoint1508Y"/>
                </a:cxn>
                <a:cxn ang="0">
                  <a:pos x="GluePoint1509X" y="GluePoint1509Y"/>
                </a:cxn>
                <a:cxn ang="0">
                  <a:pos x="GluePoint1510X" y="GluePoint1510Y"/>
                </a:cxn>
                <a:cxn ang="0">
                  <a:pos x="GluePoint1511X" y="GluePoint1511Y"/>
                </a:cxn>
                <a:cxn ang="0">
                  <a:pos x="GluePoint1512X" y="GluePoint1512Y"/>
                </a:cxn>
                <a:cxn ang="0">
                  <a:pos x="GluePoint1513X" y="GluePoint1513Y"/>
                </a:cxn>
                <a:cxn ang="0">
                  <a:pos x="GluePoint1514X" y="GluePoint1514Y"/>
                </a:cxn>
                <a:cxn ang="0">
                  <a:pos x="GluePoint1515X" y="GluePoint1515Y"/>
                </a:cxn>
                <a:cxn ang="0">
                  <a:pos x="GluePoint1516X" y="GluePoint1516Y"/>
                </a:cxn>
                <a:cxn ang="0">
                  <a:pos x="GluePoint1517X" y="GluePoint1517Y"/>
                </a:cxn>
                <a:cxn ang="0">
                  <a:pos x="GluePoint1518X" y="GluePoint1518Y"/>
                </a:cxn>
                <a:cxn ang="0">
                  <a:pos x="GluePoint1519X" y="GluePoint1519Y"/>
                </a:cxn>
                <a:cxn ang="0">
                  <a:pos x="GluePoint1520X" y="GluePoint1520Y"/>
                </a:cxn>
                <a:cxn ang="0">
                  <a:pos x="GluePoint1521X" y="GluePoint1521Y"/>
                </a:cxn>
                <a:cxn ang="0">
                  <a:pos x="GluePoint1522X" y="GluePoint1522Y"/>
                </a:cxn>
                <a:cxn ang="0">
                  <a:pos x="GluePoint1523X" y="GluePoint1523Y"/>
                </a:cxn>
                <a:cxn ang="0">
                  <a:pos x="GluePoint1524X" y="GluePoint1524Y"/>
                </a:cxn>
                <a:cxn ang="0">
                  <a:pos x="GluePoint1525X" y="GluePoint1525Y"/>
                </a:cxn>
                <a:cxn ang="0">
                  <a:pos x="GluePoint1526X" y="GluePoint1526Y"/>
                </a:cxn>
                <a:cxn ang="0">
                  <a:pos x="GluePoint1527X" y="GluePoint1527Y"/>
                </a:cxn>
                <a:cxn ang="0">
                  <a:pos x="GluePoint1528X" y="GluePoint1528Y"/>
                </a:cxn>
                <a:cxn ang="0">
                  <a:pos x="GluePoint1529X" y="GluePoint1529Y"/>
                </a:cxn>
                <a:cxn ang="0">
                  <a:pos x="GluePoint1530X" y="GluePoint1530Y"/>
                </a:cxn>
                <a:cxn ang="0">
                  <a:pos x="GluePoint1531X" y="GluePoint1531Y"/>
                </a:cxn>
                <a:cxn ang="0">
                  <a:pos x="GluePoint1532X" y="GluePoint1532Y"/>
                </a:cxn>
                <a:cxn ang="0">
                  <a:pos x="GluePoint1533X" y="GluePoint1533Y"/>
                </a:cxn>
                <a:cxn ang="0">
                  <a:pos x="GluePoint1534X" y="GluePoint1534Y"/>
                </a:cxn>
                <a:cxn ang="0">
                  <a:pos x="GluePoint1535X" y="GluePoint1535Y"/>
                </a:cxn>
                <a:cxn ang="0">
                  <a:pos x="GluePoint1536X" y="GluePoint1536Y"/>
                </a:cxn>
                <a:cxn ang="0">
                  <a:pos x="GluePoint1537X" y="GluePoint1537Y"/>
                </a:cxn>
                <a:cxn ang="0">
                  <a:pos x="GluePoint1538X" y="GluePoint1538Y"/>
                </a:cxn>
                <a:cxn ang="0">
                  <a:pos x="GluePoint1539X" y="GluePoint1539Y"/>
                </a:cxn>
                <a:cxn ang="0">
                  <a:pos x="GluePoint1540X" y="GluePoint1540Y"/>
                </a:cxn>
                <a:cxn ang="0">
                  <a:pos x="GluePoint1541X" y="GluePoint1541Y"/>
                </a:cxn>
                <a:cxn ang="0">
                  <a:pos x="GluePoint1542X" y="GluePoint1542Y"/>
                </a:cxn>
                <a:cxn ang="0">
                  <a:pos x="GluePoint1543X" y="GluePoint1543Y"/>
                </a:cxn>
                <a:cxn ang="0">
                  <a:pos x="GluePoint1544X" y="GluePoint1544Y"/>
                </a:cxn>
                <a:cxn ang="0">
                  <a:pos x="GluePoint1545X" y="GluePoint1545Y"/>
                </a:cxn>
                <a:cxn ang="0">
                  <a:pos x="GluePoint1546X" y="GluePoint1546Y"/>
                </a:cxn>
                <a:cxn ang="0">
                  <a:pos x="GluePoint1547X" y="GluePoint1547Y"/>
                </a:cxn>
                <a:cxn ang="0">
                  <a:pos x="GluePoint1548X" y="GluePoint1548Y"/>
                </a:cxn>
                <a:cxn ang="0">
                  <a:pos x="GluePoint1549X" y="GluePoint1549Y"/>
                </a:cxn>
                <a:cxn ang="0">
                  <a:pos x="GluePoint1550X" y="GluePoint1550Y"/>
                </a:cxn>
                <a:cxn ang="0">
                  <a:pos x="GluePoint1551X" y="GluePoint1551Y"/>
                </a:cxn>
                <a:cxn ang="0">
                  <a:pos x="GluePoint1552X" y="GluePoint1552Y"/>
                </a:cxn>
                <a:cxn ang="0">
                  <a:pos x="GluePoint1553X" y="GluePoint1553Y"/>
                </a:cxn>
                <a:cxn ang="0">
                  <a:pos x="GluePoint1554X" y="GluePoint1554Y"/>
                </a:cxn>
                <a:cxn ang="0">
                  <a:pos x="GluePoint1555X" y="GluePoint1555Y"/>
                </a:cxn>
                <a:cxn ang="0">
                  <a:pos x="GluePoint1556X" y="GluePoint1556Y"/>
                </a:cxn>
                <a:cxn ang="0">
                  <a:pos x="GluePoint1557X" y="GluePoint1557Y"/>
                </a:cxn>
                <a:cxn ang="0">
                  <a:pos x="GluePoint1558X" y="GluePoint1558Y"/>
                </a:cxn>
                <a:cxn ang="0">
                  <a:pos x="GluePoint1559X" y="GluePoint1559Y"/>
                </a:cxn>
                <a:cxn ang="0">
                  <a:pos x="GluePoint1560X" y="GluePoint1560Y"/>
                </a:cxn>
                <a:cxn ang="0">
                  <a:pos x="GluePoint1561X" y="GluePoint1561Y"/>
                </a:cxn>
                <a:cxn ang="0">
                  <a:pos x="GluePoint1562X" y="GluePoint1562Y"/>
                </a:cxn>
                <a:cxn ang="0">
                  <a:pos x="GluePoint1563X" y="GluePoint1563Y"/>
                </a:cxn>
                <a:cxn ang="0">
                  <a:pos x="GluePoint1564X" y="GluePoint1564Y"/>
                </a:cxn>
                <a:cxn ang="0">
                  <a:pos x="GluePoint1565X" y="GluePoint1565Y"/>
                </a:cxn>
                <a:cxn ang="0">
                  <a:pos x="GluePoint1566X" y="GluePoint1566Y"/>
                </a:cxn>
                <a:cxn ang="0">
                  <a:pos x="GluePoint1567X" y="GluePoint1567Y"/>
                </a:cxn>
                <a:cxn ang="0">
                  <a:pos x="GluePoint1568X" y="GluePoint1568Y"/>
                </a:cxn>
                <a:cxn ang="0">
                  <a:pos x="GluePoint1569X" y="GluePoint1569Y"/>
                </a:cxn>
                <a:cxn ang="0">
                  <a:pos x="GluePoint1570X" y="GluePoint1570Y"/>
                </a:cxn>
                <a:cxn ang="0">
                  <a:pos x="GluePoint1571X" y="GluePoint1571Y"/>
                </a:cxn>
                <a:cxn ang="0">
                  <a:pos x="GluePoint1572X" y="GluePoint1572Y"/>
                </a:cxn>
                <a:cxn ang="0">
                  <a:pos x="GluePoint1573X" y="GluePoint1573Y"/>
                </a:cxn>
                <a:cxn ang="0">
                  <a:pos x="GluePoint1574X" y="GluePoint1574Y"/>
                </a:cxn>
                <a:cxn ang="0">
                  <a:pos x="GluePoint1575X" y="GluePoint1575Y"/>
                </a:cxn>
                <a:cxn ang="0">
                  <a:pos x="GluePoint1576X" y="GluePoint1576Y"/>
                </a:cxn>
                <a:cxn ang="0">
                  <a:pos x="GluePoint1577X" y="GluePoint1577Y"/>
                </a:cxn>
                <a:cxn ang="0">
                  <a:pos x="GluePoint1578X" y="GluePoint1578Y"/>
                </a:cxn>
                <a:cxn ang="0">
                  <a:pos x="GluePoint1579X" y="GluePoint1579Y"/>
                </a:cxn>
                <a:cxn ang="0">
                  <a:pos x="GluePoint1580X" y="GluePoint1580Y"/>
                </a:cxn>
                <a:cxn ang="0">
                  <a:pos x="GluePoint1581X" y="GluePoint1581Y"/>
                </a:cxn>
                <a:cxn ang="0">
                  <a:pos x="GluePoint1582X" y="GluePoint1582Y"/>
                </a:cxn>
                <a:cxn ang="0">
                  <a:pos x="GluePoint1583X" y="GluePoint1583Y"/>
                </a:cxn>
                <a:cxn ang="0">
                  <a:pos x="GluePoint1584X" y="GluePoint1584Y"/>
                </a:cxn>
                <a:cxn ang="0">
                  <a:pos x="GluePoint1585X" y="GluePoint1585Y"/>
                </a:cxn>
                <a:cxn ang="0">
                  <a:pos x="GluePoint1586X" y="GluePoint1586Y"/>
                </a:cxn>
                <a:cxn ang="0">
                  <a:pos x="GluePoint1587X" y="GluePoint1587Y"/>
                </a:cxn>
                <a:cxn ang="0">
                  <a:pos x="GluePoint1588X" y="GluePoint1588Y"/>
                </a:cxn>
                <a:cxn ang="0">
                  <a:pos x="GluePoint1589X" y="GluePoint1589Y"/>
                </a:cxn>
                <a:cxn ang="0">
                  <a:pos x="GluePoint1590X" y="GluePoint1590Y"/>
                </a:cxn>
                <a:cxn ang="0">
                  <a:pos x="GluePoint1591X" y="GluePoint1591Y"/>
                </a:cxn>
                <a:cxn ang="0">
                  <a:pos x="GluePoint1592X" y="GluePoint1592Y"/>
                </a:cxn>
                <a:cxn ang="0">
                  <a:pos x="GluePoint1593X" y="GluePoint1593Y"/>
                </a:cxn>
                <a:cxn ang="0">
                  <a:pos x="GluePoint1594X" y="GluePoint1594Y"/>
                </a:cxn>
                <a:cxn ang="0">
                  <a:pos x="GluePoint1595X" y="GluePoint1595Y"/>
                </a:cxn>
                <a:cxn ang="0">
                  <a:pos x="GluePoint1596X" y="GluePoint1596Y"/>
                </a:cxn>
                <a:cxn ang="0">
                  <a:pos x="GluePoint1597X" y="GluePoint1597Y"/>
                </a:cxn>
                <a:cxn ang="0">
                  <a:pos x="GluePoint1598X" y="GluePoint1598Y"/>
                </a:cxn>
                <a:cxn ang="0">
                  <a:pos x="GluePoint1599X" y="GluePoint1599Y"/>
                </a:cxn>
                <a:cxn ang="0">
                  <a:pos x="GluePoint1600X" y="GluePoint1600Y"/>
                </a:cxn>
                <a:cxn ang="0">
                  <a:pos x="GluePoint1601X" y="GluePoint1601Y"/>
                </a:cxn>
                <a:cxn ang="0">
                  <a:pos x="GluePoint1602X" y="GluePoint1602Y"/>
                </a:cxn>
                <a:cxn ang="0">
                  <a:pos x="GluePoint1603X" y="GluePoint1603Y"/>
                </a:cxn>
                <a:cxn ang="0">
                  <a:pos x="GluePoint1604X" y="GluePoint1604Y"/>
                </a:cxn>
                <a:cxn ang="0">
                  <a:pos x="GluePoint1605X" y="GluePoint1605Y"/>
                </a:cxn>
                <a:cxn ang="0">
                  <a:pos x="GluePoint1606X" y="GluePoint1606Y"/>
                </a:cxn>
                <a:cxn ang="0">
                  <a:pos x="GluePoint1607X" y="GluePoint1607Y"/>
                </a:cxn>
                <a:cxn ang="0">
                  <a:pos x="GluePoint1608X" y="GluePoint1608Y"/>
                </a:cxn>
                <a:cxn ang="0">
                  <a:pos x="GluePoint1609X" y="GluePoint1609Y"/>
                </a:cxn>
                <a:cxn ang="0">
                  <a:pos x="GluePoint1610X" y="GluePoint1610Y"/>
                </a:cxn>
                <a:cxn ang="0">
                  <a:pos x="GluePoint1611X" y="GluePoint1611Y"/>
                </a:cxn>
                <a:cxn ang="0">
                  <a:pos x="GluePoint1612X" y="GluePoint1612Y"/>
                </a:cxn>
                <a:cxn ang="0">
                  <a:pos x="GluePoint1613X" y="GluePoint1613Y"/>
                </a:cxn>
                <a:cxn ang="0">
                  <a:pos x="GluePoint1614X" y="GluePoint1614Y"/>
                </a:cxn>
                <a:cxn ang="0">
                  <a:pos x="GluePoint1615X" y="GluePoint1615Y"/>
                </a:cxn>
                <a:cxn ang="0">
                  <a:pos x="GluePoint1616X" y="GluePoint1616Y"/>
                </a:cxn>
                <a:cxn ang="0">
                  <a:pos x="GluePoint1617X" y="GluePoint1617Y"/>
                </a:cxn>
                <a:cxn ang="0">
                  <a:pos x="GluePoint1618X" y="GluePoint1618Y"/>
                </a:cxn>
                <a:cxn ang="0">
                  <a:pos x="GluePoint1619X" y="GluePoint1619Y"/>
                </a:cxn>
                <a:cxn ang="0">
                  <a:pos x="GluePoint1620X" y="GluePoint1620Y"/>
                </a:cxn>
                <a:cxn ang="0">
                  <a:pos x="GluePoint1621X" y="GluePoint1621Y"/>
                </a:cxn>
                <a:cxn ang="0">
                  <a:pos x="GluePoint1622X" y="GluePoint1622Y"/>
                </a:cxn>
                <a:cxn ang="0">
                  <a:pos x="GluePoint1623X" y="GluePoint1623Y"/>
                </a:cxn>
                <a:cxn ang="0">
                  <a:pos x="GluePoint1624X" y="GluePoint1624Y"/>
                </a:cxn>
                <a:cxn ang="0">
                  <a:pos x="GluePoint1625X" y="GluePoint1625Y"/>
                </a:cxn>
                <a:cxn ang="0">
                  <a:pos x="GluePoint1626X" y="GluePoint1626Y"/>
                </a:cxn>
                <a:cxn ang="0">
                  <a:pos x="GluePoint1627X" y="GluePoint1627Y"/>
                </a:cxn>
                <a:cxn ang="0">
                  <a:pos x="GluePoint1628X" y="GluePoint1628Y"/>
                </a:cxn>
                <a:cxn ang="0">
                  <a:pos x="GluePoint1629X" y="GluePoint1629Y"/>
                </a:cxn>
                <a:cxn ang="0">
                  <a:pos x="GluePoint1630X" y="GluePoint1630Y"/>
                </a:cxn>
                <a:cxn ang="0">
                  <a:pos x="GluePoint1631X" y="GluePoint1631Y"/>
                </a:cxn>
                <a:cxn ang="0">
                  <a:pos x="GluePoint1632X" y="GluePoint1632Y"/>
                </a:cxn>
                <a:cxn ang="0">
                  <a:pos x="GluePoint1633X" y="GluePoint1633Y"/>
                </a:cxn>
                <a:cxn ang="0">
                  <a:pos x="GluePoint1634X" y="GluePoint1634Y"/>
                </a:cxn>
                <a:cxn ang="0">
                  <a:pos x="GluePoint1635X" y="GluePoint1635Y"/>
                </a:cxn>
                <a:cxn ang="0">
                  <a:pos x="GluePoint1636X" y="GluePoint1636Y"/>
                </a:cxn>
                <a:cxn ang="0">
                  <a:pos x="GluePoint1637X" y="GluePoint1637Y"/>
                </a:cxn>
                <a:cxn ang="0">
                  <a:pos x="GluePoint1638X" y="GluePoint1638Y"/>
                </a:cxn>
                <a:cxn ang="0">
                  <a:pos x="GluePoint1639X" y="GluePoint1639Y"/>
                </a:cxn>
                <a:cxn ang="0">
                  <a:pos x="GluePoint1640X" y="GluePoint1640Y"/>
                </a:cxn>
                <a:cxn ang="0">
                  <a:pos x="GluePoint1641X" y="GluePoint1641Y"/>
                </a:cxn>
                <a:cxn ang="0">
                  <a:pos x="GluePoint1642X" y="GluePoint1642Y"/>
                </a:cxn>
                <a:cxn ang="0">
                  <a:pos x="GluePoint1643X" y="GluePoint1643Y"/>
                </a:cxn>
                <a:cxn ang="0">
                  <a:pos x="GluePoint1644X" y="GluePoint1644Y"/>
                </a:cxn>
                <a:cxn ang="0">
                  <a:pos x="GluePoint1645X" y="GluePoint1645Y"/>
                </a:cxn>
                <a:cxn ang="0">
                  <a:pos x="GluePoint1646X" y="GluePoint1646Y"/>
                </a:cxn>
                <a:cxn ang="0">
                  <a:pos x="GluePoint1647X" y="GluePoint1647Y"/>
                </a:cxn>
                <a:cxn ang="0">
                  <a:pos x="GluePoint1648X" y="GluePoint1648Y"/>
                </a:cxn>
                <a:cxn ang="0">
                  <a:pos x="GluePoint1649X" y="GluePoint1649Y"/>
                </a:cxn>
                <a:cxn ang="0">
                  <a:pos x="GluePoint1650X" y="GluePoint1650Y"/>
                </a:cxn>
                <a:cxn ang="0">
                  <a:pos x="GluePoint1651X" y="GluePoint1651Y"/>
                </a:cxn>
                <a:cxn ang="0">
                  <a:pos x="GluePoint1652X" y="GluePoint1652Y"/>
                </a:cxn>
                <a:cxn ang="0">
                  <a:pos x="GluePoint1653X" y="GluePoint1653Y"/>
                </a:cxn>
                <a:cxn ang="0">
                  <a:pos x="GluePoint1654X" y="GluePoint1654Y"/>
                </a:cxn>
                <a:cxn ang="0">
                  <a:pos x="GluePoint1655X" y="GluePoint1655Y"/>
                </a:cxn>
                <a:cxn ang="0">
                  <a:pos x="GluePoint1656X" y="GluePoint1656Y"/>
                </a:cxn>
                <a:cxn ang="0">
                  <a:pos x="GluePoint1657X" y="GluePoint1657Y"/>
                </a:cxn>
                <a:cxn ang="0">
                  <a:pos x="GluePoint1658X" y="GluePoint1658Y"/>
                </a:cxn>
                <a:cxn ang="0">
                  <a:pos x="GluePoint1659X" y="GluePoint1659Y"/>
                </a:cxn>
                <a:cxn ang="0">
                  <a:pos x="GluePoint1660X" y="GluePoint1660Y"/>
                </a:cxn>
                <a:cxn ang="0">
                  <a:pos x="GluePoint1661X" y="GluePoint1661Y"/>
                </a:cxn>
                <a:cxn ang="0">
                  <a:pos x="GluePoint1662X" y="GluePoint1662Y"/>
                </a:cxn>
                <a:cxn ang="0">
                  <a:pos x="GluePoint1663X" y="GluePoint1663Y"/>
                </a:cxn>
                <a:cxn ang="0">
                  <a:pos x="GluePoint1664X" y="GluePoint1664Y"/>
                </a:cxn>
                <a:cxn ang="0">
                  <a:pos x="GluePoint1665X" y="GluePoint1665Y"/>
                </a:cxn>
                <a:cxn ang="0">
                  <a:pos x="GluePoint1666X" y="GluePoint1666Y"/>
                </a:cxn>
                <a:cxn ang="0">
                  <a:pos x="GluePoint1667X" y="GluePoint1667Y"/>
                </a:cxn>
                <a:cxn ang="0">
                  <a:pos x="GluePoint1668X" y="GluePoint1668Y"/>
                </a:cxn>
                <a:cxn ang="0">
                  <a:pos x="GluePoint1669X" y="GluePoint1669Y"/>
                </a:cxn>
                <a:cxn ang="0">
                  <a:pos x="GluePoint1670X" y="GluePoint1670Y"/>
                </a:cxn>
                <a:cxn ang="0">
                  <a:pos x="GluePoint1671X" y="GluePoint1671Y"/>
                </a:cxn>
                <a:cxn ang="0">
                  <a:pos x="GluePoint1672X" y="GluePoint1672Y"/>
                </a:cxn>
                <a:cxn ang="0">
                  <a:pos x="GluePoint1673X" y="GluePoint1673Y"/>
                </a:cxn>
                <a:cxn ang="0">
                  <a:pos x="GluePoint1674X" y="GluePoint1674Y"/>
                </a:cxn>
                <a:cxn ang="0">
                  <a:pos x="GluePoint1675X" y="GluePoint1675Y"/>
                </a:cxn>
                <a:cxn ang="0">
                  <a:pos x="GluePoint1676X" y="GluePoint1676Y"/>
                </a:cxn>
                <a:cxn ang="0">
                  <a:pos x="GluePoint1677X" y="GluePoint1677Y"/>
                </a:cxn>
                <a:cxn ang="0">
                  <a:pos x="GluePoint1678X" y="GluePoint1678Y"/>
                </a:cxn>
                <a:cxn ang="0">
                  <a:pos x="GluePoint1679X" y="GluePoint1679Y"/>
                </a:cxn>
                <a:cxn ang="0">
                  <a:pos x="GluePoint1680X" y="GluePoint1680Y"/>
                </a:cxn>
                <a:cxn ang="0">
                  <a:pos x="GluePoint1681X" y="GluePoint1681Y"/>
                </a:cxn>
                <a:cxn ang="0">
                  <a:pos x="GluePoint1682X" y="GluePoint1682Y"/>
                </a:cxn>
                <a:cxn ang="0">
                  <a:pos x="GluePoint1683X" y="GluePoint1683Y"/>
                </a:cxn>
                <a:cxn ang="0">
                  <a:pos x="GluePoint1684X" y="GluePoint1684Y"/>
                </a:cxn>
                <a:cxn ang="0">
                  <a:pos x="GluePoint1685X" y="GluePoint1685Y"/>
                </a:cxn>
                <a:cxn ang="0">
                  <a:pos x="GluePoint1686X" y="GluePoint1686Y"/>
                </a:cxn>
                <a:cxn ang="0">
                  <a:pos x="GluePoint1687X" y="GluePoint1687Y"/>
                </a:cxn>
                <a:cxn ang="0">
                  <a:pos x="GluePoint1688X" y="GluePoint1688Y"/>
                </a:cxn>
                <a:cxn ang="0">
                  <a:pos x="GluePoint1689X" y="GluePoint1689Y"/>
                </a:cxn>
                <a:cxn ang="0">
                  <a:pos x="GluePoint1690X" y="GluePoint1690Y"/>
                </a:cxn>
                <a:cxn ang="0">
                  <a:pos x="GluePoint1691X" y="GluePoint1691Y"/>
                </a:cxn>
                <a:cxn ang="0">
                  <a:pos x="GluePoint1692X" y="GluePoint1692Y"/>
                </a:cxn>
                <a:cxn ang="0">
                  <a:pos x="GluePoint1693X" y="GluePoint1693Y"/>
                </a:cxn>
                <a:cxn ang="0">
                  <a:pos x="GluePoint1694X" y="GluePoint1694Y"/>
                </a:cxn>
                <a:cxn ang="0">
                  <a:pos x="GluePoint1695X" y="GluePoint1695Y"/>
                </a:cxn>
                <a:cxn ang="0">
                  <a:pos x="GluePoint1696X" y="GluePoint1696Y"/>
                </a:cxn>
                <a:cxn ang="0">
                  <a:pos x="GluePoint1697X" y="GluePoint1697Y"/>
                </a:cxn>
                <a:cxn ang="0">
                  <a:pos x="GluePoint1698X" y="GluePoint1698Y"/>
                </a:cxn>
                <a:cxn ang="0">
                  <a:pos x="GluePoint1699X" y="GluePoint1699Y"/>
                </a:cxn>
                <a:cxn ang="0">
                  <a:pos x="GluePoint1700X" y="GluePoint1700Y"/>
                </a:cxn>
                <a:cxn ang="0">
                  <a:pos x="GluePoint1701X" y="GluePoint1701Y"/>
                </a:cxn>
                <a:cxn ang="0">
                  <a:pos x="GluePoint1702X" y="GluePoint1702Y"/>
                </a:cxn>
                <a:cxn ang="0">
                  <a:pos x="GluePoint1703X" y="GluePoint1703Y"/>
                </a:cxn>
                <a:cxn ang="0">
                  <a:pos x="GluePoint1704X" y="GluePoint1704Y"/>
                </a:cxn>
                <a:cxn ang="0">
                  <a:pos x="GluePoint1705X" y="GluePoint1705Y"/>
                </a:cxn>
                <a:cxn ang="0">
                  <a:pos x="GluePoint1706X" y="GluePoint1706Y"/>
                </a:cxn>
                <a:cxn ang="0">
                  <a:pos x="GluePoint1707X" y="GluePoint1707Y"/>
                </a:cxn>
                <a:cxn ang="0">
                  <a:pos x="GluePoint1708X" y="GluePoint1708Y"/>
                </a:cxn>
                <a:cxn ang="0">
                  <a:pos x="GluePoint1709X" y="GluePoint1709Y"/>
                </a:cxn>
                <a:cxn ang="0">
                  <a:pos x="GluePoint1710X" y="GluePoint1710Y"/>
                </a:cxn>
                <a:cxn ang="0">
                  <a:pos x="GluePoint1711X" y="GluePoint1711Y"/>
                </a:cxn>
                <a:cxn ang="0">
                  <a:pos x="GluePoint1712X" y="GluePoint1712Y"/>
                </a:cxn>
                <a:cxn ang="0">
                  <a:pos x="GluePoint1713X" y="GluePoint1713Y"/>
                </a:cxn>
                <a:cxn ang="0">
                  <a:pos x="GluePoint1714X" y="GluePoint1714Y"/>
                </a:cxn>
                <a:cxn ang="0">
                  <a:pos x="GluePoint1715X" y="GluePoint1715Y"/>
                </a:cxn>
                <a:cxn ang="0">
                  <a:pos x="GluePoint1716X" y="GluePoint1716Y"/>
                </a:cxn>
                <a:cxn ang="0">
                  <a:pos x="GluePoint1717X" y="GluePoint1717Y"/>
                </a:cxn>
                <a:cxn ang="0">
                  <a:pos x="GluePoint1718X" y="GluePoint1718Y"/>
                </a:cxn>
                <a:cxn ang="0">
                  <a:pos x="GluePoint1719X" y="GluePoint1719Y"/>
                </a:cxn>
                <a:cxn ang="0">
                  <a:pos x="GluePoint1720X" y="GluePoint1720Y"/>
                </a:cxn>
                <a:cxn ang="0">
                  <a:pos x="GluePoint1721X" y="GluePoint1721Y"/>
                </a:cxn>
                <a:cxn ang="0">
                  <a:pos x="GluePoint1722X" y="GluePoint1722Y"/>
                </a:cxn>
                <a:cxn ang="0">
                  <a:pos x="GluePoint1723X" y="GluePoint1723Y"/>
                </a:cxn>
                <a:cxn ang="0">
                  <a:pos x="GluePoint1724X" y="GluePoint1724Y"/>
                </a:cxn>
                <a:cxn ang="0">
                  <a:pos x="GluePoint1725X" y="GluePoint1725Y"/>
                </a:cxn>
                <a:cxn ang="0">
                  <a:pos x="GluePoint1726X" y="GluePoint1726Y"/>
                </a:cxn>
                <a:cxn ang="0">
                  <a:pos x="GluePoint1727X" y="GluePoint1727Y"/>
                </a:cxn>
                <a:cxn ang="0">
                  <a:pos x="GluePoint1728X" y="GluePoint1728Y"/>
                </a:cxn>
                <a:cxn ang="0">
                  <a:pos x="GluePoint1729X" y="GluePoint1729Y"/>
                </a:cxn>
                <a:cxn ang="0">
                  <a:pos x="GluePoint1730X" y="GluePoint1730Y"/>
                </a:cxn>
                <a:cxn ang="0">
                  <a:pos x="GluePoint1731X" y="GluePoint1731Y"/>
                </a:cxn>
                <a:cxn ang="0">
                  <a:pos x="GluePoint1732X" y="GluePoint1732Y"/>
                </a:cxn>
                <a:cxn ang="0">
                  <a:pos x="GluePoint1733X" y="GluePoint1733Y"/>
                </a:cxn>
                <a:cxn ang="0">
                  <a:pos x="GluePoint1734X" y="GluePoint1734Y"/>
                </a:cxn>
                <a:cxn ang="0">
                  <a:pos x="GluePoint1735X" y="GluePoint1735Y"/>
                </a:cxn>
                <a:cxn ang="0">
                  <a:pos x="GluePoint1736X" y="GluePoint1736Y"/>
                </a:cxn>
                <a:cxn ang="0">
                  <a:pos x="GluePoint1737X" y="GluePoint1737Y"/>
                </a:cxn>
                <a:cxn ang="0">
                  <a:pos x="GluePoint1738X" y="GluePoint1738Y"/>
                </a:cxn>
                <a:cxn ang="0">
                  <a:pos x="GluePoint1739X" y="GluePoint1739Y"/>
                </a:cxn>
                <a:cxn ang="0">
                  <a:pos x="GluePoint1740X" y="GluePoint1740Y"/>
                </a:cxn>
                <a:cxn ang="0">
                  <a:pos x="GluePoint1741X" y="GluePoint1741Y"/>
                </a:cxn>
                <a:cxn ang="0">
                  <a:pos x="GluePoint1742X" y="GluePoint1742Y"/>
                </a:cxn>
                <a:cxn ang="0">
                  <a:pos x="GluePoint1743X" y="GluePoint1743Y"/>
                </a:cxn>
                <a:cxn ang="0">
                  <a:pos x="GluePoint1744X" y="GluePoint1744Y"/>
                </a:cxn>
                <a:cxn ang="0">
                  <a:pos x="GluePoint1745X" y="GluePoint1745Y"/>
                </a:cxn>
                <a:cxn ang="0">
                  <a:pos x="GluePoint1746X" y="GluePoint1746Y"/>
                </a:cxn>
                <a:cxn ang="0">
                  <a:pos x="GluePoint1747X" y="GluePoint1747Y"/>
                </a:cxn>
                <a:cxn ang="0">
                  <a:pos x="GluePoint1748X" y="GluePoint1748Y"/>
                </a:cxn>
                <a:cxn ang="0">
                  <a:pos x="GluePoint1749X" y="GluePoint1749Y"/>
                </a:cxn>
                <a:cxn ang="0">
                  <a:pos x="GluePoint1750X" y="GluePoint1750Y"/>
                </a:cxn>
                <a:cxn ang="0">
                  <a:pos x="GluePoint1751X" y="GluePoint1751Y"/>
                </a:cxn>
                <a:cxn ang="0">
                  <a:pos x="GluePoint1752X" y="GluePoint1752Y"/>
                </a:cxn>
                <a:cxn ang="0">
                  <a:pos x="GluePoint1753X" y="GluePoint1753Y"/>
                </a:cxn>
                <a:cxn ang="0">
                  <a:pos x="GluePoint1754X" y="GluePoint1754Y"/>
                </a:cxn>
                <a:cxn ang="0">
                  <a:pos x="GluePoint1755X" y="GluePoint1755Y"/>
                </a:cxn>
                <a:cxn ang="0">
                  <a:pos x="GluePoint1756X" y="GluePoint1756Y"/>
                </a:cxn>
                <a:cxn ang="0">
                  <a:pos x="GluePoint1757X" y="GluePoint1757Y"/>
                </a:cxn>
                <a:cxn ang="0">
                  <a:pos x="GluePoint1758X" y="GluePoint1758Y"/>
                </a:cxn>
                <a:cxn ang="0">
                  <a:pos x="GluePoint1759X" y="GluePoint1759Y"/>
                </a:cxn>
                <a:cxn ang="0">
                  <a:pos x="GluePoint1760X" y="GluePoint1760Y"/>
                </a:cxn>
                <a:cxn ang="0">
                  <a:pos x="GluePoint1761X" y="GluePoint1761Y"/>
                </a:cxn>
                <a:cxn ang="0">
                  <a:pos x="GluePoint1762X" y="GluePoint1762Y"/>
                </a:cxn>
                <a:cxn ang="0">
                  <a:pos x="GluePoint1763X" y="GluePoint1763Y"/>
                </a:cxn>
                <a:cxn ang="0">
                  <a:pos x="GluePoint1764X" y="GluePoint1764Y"/>
                </a:cxn>
                <a:cxn ang="0">
                  <a:pos x="GluePoint1765X" y="GluePoint1765Y"/>
                </a:cxn>
                <a:cxn ang="0">
                  <a:pos x="GluePoint1766X" y="GluePoint1766Y"/>
                </a:cxn>
                <a:cxn ang="0">
                  <a:pos x="GluePoint1767X" y="GluePoint1767Y"/>
                </a:cxn>
                <a:cxn ang="0">
                  <a:pos x="GluePoint1768X" y="GluePoint1768Y"/>
                </a:cxn>
                <a:cxn ang="0">
                  <a:pos x="GluePoint1769X" y="GluePoint1769Y"/>
                </a:cxn>
                <a:cxn ang="0">
                  <a:pos x="GluePoint1770X" y="GluePoint1770Y"/>
                </a:cxn>
                <a:cxn ang="0">
                  <a:pos x="GluePoint1771X" y="GluePoint1771Y"/>
                </a:cxn>
                <a:cxn ang="0">
                  <a:pos x="GluePoint1772X" y="GluePoint1772Y"/>
                </a:cxn>
                <a:cxn ang="0">
                  <a:pos x="GluePoint1773X" y="GluePoint1773Y"/>
                </a:cxn>
                <a:cxn ang="0">
                  <a:pos x="GluePoint1774X" y="GluePoint1774Y"/>
                </a:cxn>
                <a:cxn ang="0">
                  <a:pos x="GluePoint1775X" y="GluePoint1775Y"/>
                </a:cxn>
                <a:cxn ang="0">
                  <a:pos x="GluePoint1776X" y="GluePoint1776Y"/>
                </a:cxn>
                <a:cxn ang="0">
                  <a:pos x="GluePoint1777X" y="GluePoint1777Y"/>
                </a:cxn>
                <a:cxn ang="0">
                  <a:pos x="GluePoint1778X" y="GluePoint1778Y"/>
                </a:cxn>
                <a:cxn ang="0">
                  <a:pos x="GluePoint1779X" y="GluePoint1779Y"/>
                </a:cxn>
                <a:cxn ang="0">
                  <a:pos x="GluePoint1780X" y="GluePoint1780Y"/>
                </a:cxn>
                <a:cxn ang="0">
                  <a:pos x="GluePoint1781X" y="GluePoint1781Y"/>
                </a:cxn>
                <a:cxn ang="0">
                  <a:pos x="GluePoint1782X" y="GluePoint1782Y"/>
                </a:cxn>
                <a:cxn ang="0">
                  <a:pos x="GluePoint1783X" y="GluePoint1783Y"/>
                </a:cxn>
                <a:cxn ang="0">
                  <a:pos x="GluePoint1784X" y="GluePoint1784Y"/>
                </a:cxn>
                <a:cxn ang="0">
                  <a:pos x="GluePoint1785X" y="GluePoint1785Y"/>
                </a:cxn>
                <a:cxn ang="0">
                  <a:pos x="GluePoint1786X" y="GluePoint1786Y"/>
                </a:cxn>
                <a:cxn ang="0">
                  <a:pos x="GluePoint1787X" y="GluePoint1787Y"/>
                </a:cxn>
                <a:cxn ang="0">
                  <a:pos x="GluePoint1788X" y="GluePoint1788Y"/>
                </a:cxn>
                <a:cxn ang="0">
                  <a:pos x="GluePoint1789X" y="GluePoint1789Y"/>
                </a:cxn>
                <a:cxn ang="0">
                  <a:pos x="GluePoint1790X" y="GluePoint1790Y"/>
                </a:cxn>
                <a:cxn ang="0">
                  <a:pos x="GluePoint1791X" y="GluePoint1791Y"/>
                </a:cxn>
                <a:cxn ang="0">
                  <a:pos x="GluePoint1792X" y="GluePoint1792Y"/>
                </a:cxn>
                <a:cxn ang="0">
                  <a:pos x="GluePoint1793X" y="GluePoint1793Y"/>
                </a:cxn>
                <a:cxn ang="0">
                  <a:pos x="GluePoint1794X" y="GluePoint1794Y"/>
                </a:cxn>
                <a:cxn ang="0">
                  <a:pos x="GluePoint1795X" y="GluePoint1795Y"/>
                </a:cxn>
                <a:cxn ang="0">
                  <a:pos x="GluePoint1796X" y="GluePoint1796Y"/>
                </a:cxn>
                <a:cxn ang="0">
                  <a:pos x="GluePoint1797X" y="GluePoint1797Y"/>
                </a:cxn>
                <a:cxn ang="0">
                  <a:pos x="GluePoint1798X" y="GluePoint1798Y"/>
                </a:cxn>
                <a:cxn ang="0">
                  <a:pos x="GluePoint1799X" y="GluePoint1799Y"/>
                </a:cxn>
                <a:cxn ang="0">
                  <a:pos x="GluePoint1800X" y="GluePoint1800Y"/>
                </a:cxn>
                <a:cxn ang="0">
                  <a:pos x="GluePoint1801X" y="GluePoint1801Y"/>
                </a:cxn>
                <a:cxn ang="0">
                  <a:pos x="GluePoint1802X" y="GluePoint1802Y"/>
                </a:cxn>
                <a:cxn ang="0">
                  <a:pos x="GluePoint1803X" y="GluePoint1803Y"/>
                </a:cxn>
                <a:cxn ang="0">
                  <a:pos x="GluePoint1804X" y="GluePoint1804Y"/>
                </a:cxn>
                <a:cxn ang="0">
                  <a:pos x="GluePoint1805X" y="GluePoint1805Y"/>
                </a:cxn>
                <a:cxn ang="0">
                  <a:pos x="GluePoint1806X" y="GluePoint1806Y"/>
                </a:cxn>
                <a:cxn ang="0">
                  <a:pos x="GluePoint1807X" y="GluePoint1807Y"/>
                </a:cxn>
                <a:cxn ang="0">
                  <a:pos x="GluePoint1808X" y="GluePoint1808Y"/>
                </a:cxn>
                <a:cxn ang="0">
                  <a:pos x="GluePoint1809X" y="GluePoint1809Y"/>
                </a:cxn>
                <a:cxn ang="0">
                  <a:pos x="GluePoint1810X" y="GluePoint1810Y"/>
                </a:cxn>
                <a:cxn ang="0">
                  <a:pos x="GluePoint1811X" y="GluePoint1811Y"/>
                </a:cxn>
                <a:cxn ang="0">
                  <a:pos x="GluePoint1812X" y="GluePoint1812Y"/>
                </a:cxn>
                <a:cxn ang="0">
                  <a:pos x="GluePoint1813X" y="GluePoint1813Y"/>
                </a:cxn>
                <a:cxn ang="0">
                  <a:pos x="GluePoint1814X" y="GluePoint1814Y"/>
                </a:cxn>
                <a:cxn ang="0">
                  <a:pos x="GluePoint1815X" y="GluePoint1815Y"/>
                </a:cxn>
                <a:cxn ang="0">
                  <a:pos x="GluePoint1816X" y="GluePoint1816Y"/>
                </a:cxn>
                <a:cxn ang="0">
                  <a:pos x="GluePoint1817X" y="GluePoint1817Y"/>
                </a:cxn>
                <a:cxn ang="0">
                  <a:pos x="GluePoint1818X" y="GluePoint1818Y"/>
                </a:cxn>
                <a:cxn ang="0">
                  <a:pos x="GluePoint1819X" y="GluePoint1819Y"/>
                </a:cxn>
                <a:cxn ang="0">
                  <a:pos x="GluePoint1820X" y="GluePoint1820Y"/>
                </a:cxn>
                <a:cxn ang="0">
                  <a:pos x="GluePoint1821X" y="GluePoint1821Y"/>
                </a:cxn>
                <a:cxn ang="0">
                  <a:pos x="GluePoint1822X" y="GluePoint1822Y"/>
                </a:cxn>
                <a:cxn ang="0">
                  <a:pos x="GluePoint1823X" y="GluePoint1823Y"/>
                </a:cxn>
                <a:cxn ang="0">
                  <a:pos x="GluePoint1824X" y="GluePoint1824Y"/>
                </a:cxn>
                <a:cxn ang="0">
                  <a:pos x="GluePoint1825X" y="GluePoint1825Y"/>
                </a:cxn>
                <a:cxn ang="0">
                  <a:pos x="GluePoint1826X" y="GluePoint1826Y"/>
                </a:cxn>
                <a:cxn ang="0">
                  <a:pos x="GluePoint1827X" y="GluePoint1827Y"/>
                </a:cxn>
                <a:cxn ang="0">
                  <a:pos x="GluePoint1828X" y="GluePoint1828Y"/>
                </a:cxn>
                <a:cxn ang="0">
                  <a:pos x="GluePoint1829X" y="GluePoint1829Y"/>
                </a:cxn>
                <a:cxn ang="0">
                  <a:pos x="GluePoint1830X" y="GluePoint1830Y"/>
                </a:cxn>
                <a:cxn ang="0">
                  <a:pos x="GluePoint1831X" y="GluePoint1831Y"/>
                </a:cxn>
                <a:cxn ang="0">
                  <a:pos x="GluePoint1832X" y="GluePoint1832Y"/>
                </a:cxn>
                <a:cxn ang="0">
                  <a:pos x="GluePoint1833X" y="GluePoint1833Y"/>
                </a:cxn>
                <a:cxn ang="0">
                  <a:pos x="GluePoint1834X" y="GluePoint1834Y"/>
                </a:cxn>
                <a:cxn ang="0">
                  <a:pos x="GluePoint1835X" y="GluePoint1835Y"/>
                </a:cxn>
                <a:cxn ang="0">
                  <a:pos x="GluePoint1836X" y="GluePoint1836Y"/>
                </a:cxn>
                <a:cxn ang="0">
                  <a:pos x="GluePoint1837X" y="GluePoint1837Y"/>
                </a:cxn>
                <a:cxn ang="0">
                  <a:pos x="GluePoint1838X" y="GluePoint1838Y"/>
                </a:cxn>
                <a:cxn ang="0">
                  <a:pos x="GluePoint1839X" y="GluePoint1839Y"/>
                </a:cxn>
                <a:cxn ang="0">
                  <a:pos x="GluePoint1840X" y="GluePoint1840Y"/>
                </a:cxn>
                <a:cxn ang="0">
                  <a:pos x="GluePoint1841X" y="GluePoint1841Y"/>
                </a:cxn>
                <a:cxn ang="0">
                  <a:pos x="GluePoint1842X" y="GluePoint1842Y"/>
                </a:cxn>
                <a:cxn ang="0">
                  <a:pos x="GluePoint1843X" y="GluePoint1843Y"/>
                </a:cxn>
                <a:cxn ang="0">
                  <a:pos x="GluePoint1844X" y="GluePoint1844Y"/>
                </a:cxn>
                <a:cxn ang="0">
                  <a:pos x="GluePoint1845X" y="GluePoint1845Y"/>
                </a:cxn>
                <a:cxn ang="0">
                  <a:pos x="GluePoint1846X" y="GluePoint1846Y"/>
                </a:cxn>
                <a:cxn ang="0">
                  <a:pos x="GluePoint1847X" y="GluePoint1847Y"/>
                </a:cxn>
                <a:cxn ang="0">
                  <a:pos x="GluePoint1848X" y="GluePoint1848Y"/>
                </a:cxn>
                <a:cxn ang="0">
                  <a:pos x="GluePoint1849X" y="GluePoint1849Y"/>
                </a:cxn>
                <a:cxn ang="0">
                  <a:pos x="GluePoint1850X" y="GluePoint1850Y"/>
                </a:cxn>
                <a:cxn ang="0">
                  <a:pos x="GluePoint1851X" y="GluePoint1851Y"/>
                </a:cxn>
                <a:cxn ang="0">
                  <a:pos x="GluePoint1852X" y="GluePoint1852Y"/>
                </a:cxn>
                <a:cxn ang="0">
                  <a:pos x="GluePoint1853X" y="GluePoint1853Y"/>
                </a:cxn>
                <a:cxn ang="0">
                  <a:pos x="GluePoint1854X" y="GluePoint1854Y"/>
                </a:cxn>
                <a:cxn ang="0">
                  <a:pos x="GluePoint1855X" y="GluePoint1855Y"/>
                </a:cxn>
                <a:cxn ang="0">
                  <a:pos x="GluePoint1856X" y="GluePoint1856Y"/>
                </a:cxn>
                <a:cxn ang="0">
                  <a:pos x="GluePoint1857X" y="GluePoint1857Y"/>
                </a:cxn>
                <a:cxn ang="0">
                  <a:pos x="GluePoint1858X" y="GluePoint1858Y"/>
                </a:cxn>
                <a:cxn ang="0">
                  <a:pos x="GluePoint1859X" y="GluePoint1859Y"/>
                </a:cxn>
                <a:cxn ang="0">
                  <a:pos x="GluePoint1860X" y="GluePoint1860Y"/>
                </a:cxn>
                <a:cxn ang="0">
                  <a:pos x="GluePoint1861X" y="GluePoint1861Y"/>
                </a:cxn>
                <a:cxn ang="0">
                  <a:pos x="GluePoint1862X" y="GluePoint1862Y"/>
                </a:cxn>
                <a:cxn ang="0">
                  <a:pos x="GluePoint1863X" y="GluePoint1863Y"/>
                </a:cxn>
                <a:cxn ang="0">
                  <a:pos x="GluePoint1864X" y="GluePoint1864Y"/>
                </a:cxn>
                <a:cxn ang="0">
                  <a:pos x="GluePoint1865X" y="GluePoint1865Y"/>
                </a:cxn>
                <a:cxn ang="0">
                  <a:pos x="GluePoint1866X" y="GluePoint1866Y"/>
                </a:cxn>
                <a:cxn ang="0">
                  <a:pos x="GluePoint1867X" y="GluePoint1867Y"/>
                </a:cxn>
                <a:cxn ang="0">
                  <a:pos x="GluePoint1868X" y="GluePoint1868Y"/>
                </a:cxn>
                <a:cxn ang="0">
                  <a:pos x="GluePoint1869X" y="GluePoint1869Y"/>
                </a:cxn>
                <a:cxn ang="0">
                  <a:pos x="GluePoint1870X" y="GluePoint1870Y"/>
                </a:cxn>
                <a:cxn ang="0">
                  <a:pos x="GluePoint1871X" y="GluePoint1871Y"/>
                </a:cxn>
                <a:cxn ang="0">
                  <a:pos x="GluePoint1872X" y="GluePoint1872Y"/>
                </a:cxn>
                <a:cxn ang="0">
                  <a:pos x="GluePoint1873X" y="GluePoint1873Y"/>
                </a:cxn>
                <a:cxn ang="0">
                  <a:pos x="GluePoint1874X" y="GluePoint1874Y"/>
                </a:cxn>
                <a:cxn ang="0">
                  <a:pos x="GluePoint1875X" y="GluePoint1875Y"/>
                </a:cxn>
                <a:cxn ang="0">
                  <a:pos x="GluePoint1876X" y="GluePoint1876Y"/>
                </a:cxn>
                <a:cxn ang="0">
                  <a:pos x="GluePoint1877X" y="GluePoint1877Y"/>
                </a:cxn>
                <a:cxn ang="0">
                  <a:pos x="GluePoint1878X" y="GluePoint1878Y"/>
                </a:cxn>
                <a:cxn ang="0">
                  <a:pos x="GluePoint1879X" y="GluePoint1879Y"/>
                </a:cxn>
                <a:cxn ang="0">
                  <a:pos x="GluePoint1880X" y="GluePoint1880Y"/>
                </a:cxn>
                <a:cxn ang="0">
                  <a:pos x="GluePoint1881X" y="GluePoint1881Y"/>
                </a:cxn>
                <a:cxn ang="0">
                  <a:pos x="GluePoint1882X" y="GluePoint1882Y"/>
                </a:cxn>
                <a:cxn ang="0">
                  <a:pos x="GluePoint1883X" y="GluePoint1883Y"/>
                </a:cxn>
                <a:cxn ang="0">
                  <a:pos x="GluePoint1884X" y="GluePoint1884Y"/>
                </a:cxn>
                <a:cxn ang="0">
                  <a:pos x="GluePoint1885X" y="GluePoint1885Y"/>
                </a:cxn>
                <a:cxn ang="0">
                  <a:pos x="GluePoint1886X" y="GluePoint1886Y"/>
                </a:cxn>
                <a:cxn ang="0">
                  <a:pos x="GluePoint1887X" y="GluePoint1887Y"/>
                </a:cxn>
                <a:cxn ang="0">
                  <a:pos x="GluePoint1888X" y="GluePoint1888Y"/>
                </a:cxn>
                <a:cxn ang="0">
                  <a:pos x="GluePoint1889X" y="GluePoint1889Y"/>
                </a:cxn>
                <a:cxn ang="0">
                  <a:pos x="GluePoint1890X" y="GluePoint1890Y"/>
                </a:cxn>
                <a:cxn ang="0">
                  <a:pos x="GluePoint1891X" y="GluePoint1891Y"/>
                </a:cxn>
                <a:cxn ang="0">
                  <a:pos x="GluePoint1892X" y="GluePoint1892Y"/>
                </a:cxn>
                <a:cxn ang="0">
                  <a:pos x="GluePoint1893X" y="GluePoint1893Y"/>
                </a:cxn>
                <a:cxn ang="0">
                  <a:pos x="GluePoint1894X" y="GluePoint1894Y"/>
                </a:cxn>
                <a:cxn ang="0">
                  <a:pos x="GluePoint1895X" y="GluePoint1895Y"/>
                </a:cxn>
                <a:cxn ang="0">
                  <a:pos x="GluePoint1896X" y="GluePoint1896Y"/>
                </a:cxn>
                <a:cxn ang="0">
                  <a:pos x="GluePoint1897X" y="GluePoint1897Y"/>
                </a:cxn>
                <a:cxn ang="0">
                  <a:pos x="GluePoint1898X" y="GluePoint1898Y"/>
                </a:cxn>
                <a:cxn ang="0">
                  <a:pos x="GluePoint1899X" y="GluePoint1899Y"/>
                </a:cxn>
                <a:cxn ang="0">
                  <a:pos x="GluePoint1900X" y="GluePoint1900Y"/>
                </a:cxn>
                <a:cxn ang="0">
                  <a:pos x="GluePoint1901X" y="GluePoint1901Y"/>
                </a:cxn>
                <a:cxn ang="0">
                  <a:pos x="GluePoint1902X" y="GluePoint1902Y"/>
                </a:cxn>
                <a:cxn ang="0">
                  <a:pos x="GluePoint1903X" y="GluePoint1903Y"/>
                </a:cxn>
                <a:cxn ang="0">
                  <a:pos x="GluePoint1904X" y="GluePoint1904Y"/>
                </a:cxn>
                <a:cxn ang="0">
                  <a:pos x="GluePoint1905X" y="GluePoint1905Y"/>
                </a:cxn>
                <a:cxn ang="0">
                  <a:pos x="GluePoint1906X" y="GluePoint1906Y"/>
                </a:cxn>
                <a:cxn ang="0">
                  <a:pos x="GluePoint1907X" y="GluePoint1907Y"/>
                </a:cxn>
                <a:cxn ang="0">
                  <a:pos x="GluePoint1908X" y="GluePoint1908Y"/>
                </a:cxn>
                <a:cxn ang="0">
                  <a:pos x="GluePoint1909X" y="GluePoint1909Y"/>
                </a:cxn>
                <a:cxn ang="0">
                  <a:pos x="GluePoint1910X" y="GluePoint1910Y"/>
                </a:cxn>
                <a:cxn ang="0">
                  <a:pos x="GluePoint1911X" y="GluePoint1911Y"/>
                </a:cxn>
                <a:cxn ang="0">
                  <a:pos x="GluePoint1912X" y="GluePoint1912Y"/>
                </a:cxn>
                <a:cxn ang="0">
                  <a:pos x="GluePoint1913X" y="GluePoint1913Y"/>
                </a:cxn>
                <a:cxn ang="0">
                  <a:pos x="GluePoint1914X" y="GluePoint1914Y"/>
                </a:cxn>
                <a:cxn ang="0">
                  <a:pos x="GluePoint1915X" y="GluePoint1915Y"/>
                </a:cxn>
                <a:cxn ang="0">
                  <a:pos x="GluePoint1916X" y="GluePoint1916Y"/>
                </a:cxn>
                <a:cxn ang="0">
                  <a:pos x="GluePoint1917X" y="GluePoint1917Y"/>
                </a:cxn>
                <a:cxn ang="0">
                  <a:pos x="GluePoint1918X" y="GluePoint1918Y"/>
                </a:cxn>
                <a:cxn ang="0">
                  <a:pos x="GluePoint1919X" y="GluePoint1919Y"/>
                </a:cxn>
                <a:cxn ang="0">
                  <a:pos x="GluePoint1920X" y="GluePoint1920Y"/>
                </a:cxn>
                <a:cxn ang="0">
                  <a:pos x="GluePoint1921X" y="GluePoint1921Y"/>
                </a:cxn>
                <a:cxn ang="0">
                  <a:pos x="GluePoint1922X" y="GluePoint1922Y"/>
                </a:cxn>
                <a:cxn ang="0">
                  <a:pos x="GluePoint1923X" y="GluePoint1923Y"/>
                </a:cxn>
                <a:cxn ang="0">
                  <a:pos x="GluePoint1924X" y="GluePoint1924Y"/>
                </a:cxn>
                <a:cxn ang="0">
                  <a:pos x="GluePoint1925X" y="GluePoint1925Y"/>
                </a:cxn>
                <a:cxn ang="0">
                  <a:pos x="GluePoint1926X" y="GluePoint1926Y"/>
                </a:cxn>
                <a:cxn ang="0">
                  <a:pos x="GluePoint1927X" y="GluePoint1927Y"/>
                </a:cxn>
                <a:cxn ang="0">
                  <a:pos x="GluePoint1928X" y="GluePoint1928Y"/>
                </a:cxn>
                <a:cxn ang="0">
                  <a:pos x="GluePoint1929X" y="GluePoint1929Y"/>
                </a:cxn>
                <a:cxn ang="0">
                  <a:pos x="GluePoint1930X" y="GluePoint1930Y"/>
                </a:cxn>
                <a:cxn ang="0">
                  <a:pos x="GluePoint1931X" y="GluePoint1931Y"/>
                </a:cxn>
                <a:cxn ang="0">
                  <a:pos x="GluePoint1932X" y="GluePoint1932Y"/>
                </a:cxn>
                <a:cxn ang="0">
                  <a:pos x="GluePoint1933X" y="GluePoint1933Y"/>
                </a:cxn>
                <a:cxn ang="0">
                  <a:pos x="GluePoint1934X" y="GluePoint1934Y"/>
                </a:cxn>
                <a:cxn ang="0">
                  <a:pos x="GluePoint1935X" y="GluePoint1935Y"/>
                </a:cxn>
                <a:cxn ang="0">
                  <a:pos x="GluePoint1936X" y="GluePoint1936Y"/>
                </a:cxn>
                <a:cxn ang="0">
                  <a:pos x="GluePoint1937X" y="GluePoint1937Y"/>
                </a:cxn>
                <a:cxn ang="0">
                  <a:pos x="GluePoint1938X" y="GluePoint1938Y"/>
                </a:cxn>
                <a:cxn ang="0">
                  <a:pos x="GluePoint1939X" y="GluePoint1939Y"/>
                </a:cxn>
                <a:cxn ang="0">
                  <a:pos x="GluePoint1940X" y="GluePoint1940Y"/>
                </a:cxn>
                <a:cxn ang="0">
                  <a:pos x="GluePoint1941X" y="GluePoint1941Y"/>
                </a:cxn>
                <a:cxn ang="0">
                  <a:pos x="GluePoint1942X" y="GluePoint1942Y"/>
                </a:cxn>
                <a:cxn ang="0">
                  <a:pos x="GluePoint1943X" y="GluePoint1943Y"/>
                </a:cxn>
                <a:cxn ang="0">
                  <a:pos x="GluePoint1944X" y="GluePoint1944Y"/>
                </a:cxn>
                <a:cxn ang="0">
                  <a:pos x="GluePoint1945X" y="GluePoint1945Y"/>
                </a:cxn>
                <a:cxn ang="0">
                  <a:pos x="GluePoint1946X" y="GluePoint1946Y"/>
                </a:cxn>
                <a:cxn ang="0">
                  <a:pos x="GluePoint1947X" y="GluePoint1947Y"/>
                </a:cxn>
                <a:cxn ang="0">
                  <a:pos x="GluePoint1948X" y="GluePoint1948Y"/>
                </a:cxn>
                <a:cxn ang="0">
                  <a:pos x="GluePoint1949X" y="GluePoint1949Y"/>
                </a:cxn>
                <a:cxn ang="0">
                  <a:pos x="GluePoint1950X" y="GluePoint1950Y"/>
                </a:cxn>
                <a:cxn ang="0">
                  <a:pos x="GluePoint1951X" y="GluePoint1951Y"/>
                </a:cxn>
                <a:cxn ang="0">
                  <a:pos x="GluePoint1952X" y="GluePoint1952Y"/>
                </a:cxn>
                <a:cxn ang="0">
                  <a:pos x="GluePoint1953X" y="GluePoint1953Y"/>
                </a:cxn>
                <a:cxn ang="0">
                  <a:pos x="GluePoint1954X" y="GluePoint1954Y"/>
                </a:cxn>
                <a:cxn ang="0">
                  <a:pos x="GluePoint1955X" y="GluePoint1955Y"/>
                </a:cxn>
                <a:cxn ang="0">
                  <a:pos x="GluePoint1956X" y="GluePoint1956Y"/>
                </a:cxn>
                <a:cxn ang="0">
                  <a:pos x="GluePoint1957X" y="GluePoint1957Y"/>
                </a:cxn>
                <a:cxn ang="0">
                  <a:pos x="GluePoint1958X" y="GluePoint1958Y"/>
                </a:cxn>
                <a:cxn ang="0">
                  <a:pos x="GluePoint1959X" y="GluePoint1959Y"/>
                </a:cxn>
                <a:cxn ang="0">
                  <a:pos x="GluePoint1960X" y="GluePoint1960Y"/>
                </a:cxn>
                <a:cxn ang="0">
                  <a:pos x="GluePoint1961X" y="GluePoint1961Y"/>
                </a:cxn>
                <a:cxn ang="0">
                  <a:pos x="GluePoint1962X" y="GluePoint1962Y"/>
                </a:cxn>
                <a:cxn ang="0">
                  <a:pos x="GluePoint1963X" y="GluePoint1963Y"/>
                </a:cxn>
                <a:cxn ang="0">
                  <a:pos x="GluePoint1964X" y="GluePoint1964Y"/>
                </a:cxn>
                <a:cxn ang="0">
                  <a:pos x="GluePoint1965X" y="GluePoint1965Y"/>
                </a:cxn>
                <a:cxn ang="0">
                  <a:pos x="GluePoint1966X" y="GluePoint1966Y"/>
                </a:cxn>
                <a:cxn ang="0">
                  <a:pos x="GluePoint1967X" y="GluePoint1967Y"/>
                </a:cxn>
                <a:cxn ang="0">
                  <a:pos x="GluePoint1968X" y="GluePoint1968Y"/>
                </a:cxn>
                <a:cxn ang="0">
                  <a:pos x="GluePoint1969X" y="GluePoint1969Y"/>
                </a:cxn>
                <a:cxn ang="0">
                  <a:pos x="GluePoint1970X" y="GluePoint1970Y"/>
                </a:cxn>
                <a:cxn ang="0">
                  <a:pos x="GluePoint1971X" y="GluePoint1971Y"/>
                </a:cxn>
                <a:cxn ang="0">
                  <a:pos x="GluePoint1972X" y="GluePoint1972Y"/>
                </a:cxn>
                <a:cxn ang="0">
                  <a:pos x="GluePoint1973X" y="GluePoint1973Y"/>
                </a:cxn>
                <a:cxn ang="0">
                  <a:pos x="GluePoint1974X" y="GluePoint1974Y"/>
                </a:cxn>
                <a:cxn ang="0">
                  <a:pos x="GluePoint1975X" y="GluePoint1975Y"/>
                </a:cxn>
                <a:cxn ang="0">
                  <a:pos x="GluePoint1976X" y="GluePoint1976Y"/>
                </a:cxn>
                <a:cxn ang="0">
                  <a:pos x="GluePoint1977X" y="GluePoint1977Y"/>
                </a:cxn>
                <a:cxn ang="0">
                  <a:pos x="GluePoint1978X" y="GluePoint1978Y"/>
                </a:cxn>
                <a:cxn ang="0">
                  <a:pos x="GluePoint1979X" y="GluePoint1979Y"/>
                </a:cxn>
                <a:cxn ang="0">
                  <a:pos x="GluePoint1980X" y="GluePoint1980Y"/>
                </a:cxn>
                <a:cxn ang="0">
                  <a:pos x="GluePoint1981X" y="GluePoint1981Y"/>
                </a:cxn>
                <a:cxn ang="0">
                  <a:pos x="GluePoint1982X" y="GluePoint1982Y"/>
                </a:cxn>
                <a:cxn ang="0">
                  <a:pos x="GluePoint1983X" y="GluePoint1983Y"/>
                </a:cxn>
                <a:cxn ang="0">
                  <a:pos x="GluePoint1984X" y="GluePoint1984Y"/>
                </a:cxn>
                <a:cxn ang="0">
                  <a:pos x="GluePoint1985X" y="GluePoint1985Y"/>
                </a:cxn>
                <a:cxn ang="0">
                  <a:pos x="GluePoint1986X" y="GluePoint1986Y"/>
                </a:cxn>
                <a:cxn ang="0">
                  <a:pos x="GluePoint1987X" y="GluePoint1987Y"/>
                </a:cxn>
                <a:cxn ang="0">
                  <a:pos x="GluePoint1988X" y="GluePoint1988Y"/>
                </a:cxn>
                <a:cxn ang="0">
                  <a:pos x="GluePoint1989X" y="GluePoint1989Y"/>
                </a:cxn>
                <a:cxn ang="0">
                  <a:pos x="GluePoint1990X" y="GluePoint1990Y"/>
                </a:cxn>
                <a:cxn ang="0">
                  <a:pos x="GluePoint1991X" y="GluePoint1991Y"/>
                </a:cxn>
                <a:cxn ang="0">
                  <a:pos x="GluePoint1992X" y="GluePoint1992Y"/>
                </a:cxn>
                <a:cxn ang="0">
                  <a:pos x="GluePoint1993X" y="GluePoint1993Y"/>
                </a:cxn>
                <a:cxn ang="0">
                  <a:pos x="GluePoint1994X" y="GluePoint1994Y"/>
                </a:cxn>
                <a:cxn ang="0">
                  <a:pos x="GluePoint1995X" y="GluePoint1995Y"/>
                </a:cxn>
                <a:cxn ang="0">
                  <a:pos x="GluePoint1996X" y="GluePoint1996Y"/>
                </a:cxn>
                <a:cxn ang="0">
                  <a:pos x="GluePoint1997X" y="GluePoint1997Y"/>
                </a:cxn>
                <a:cxn ang="0">
                  <a:pos x="GluePoint1998X" y="GluePoint1998Y"/>
                </a:cxn>
                <a:cxn ang="0">
                  <a:pos x="GluePoint1999X" y="GluePoint1999Y"/>
                </a:cxn>
                <a:cxn ang="0">
                  <a:pos x="GluePoint2000X" y="GluePoint2000Y"/>
                </a:cxn>
                <a:cxn ang="0">
                  <a:pos x="GluePoint2001X" y="GluePoint2001Y"/>
                </a:cxn>
                <a:cxn ang="0">
                  <a:pos x="GluePoint2002X" y="GluePoint2002Y"/>
                </a:cxn>
                <a:cxn ang="0">
                  <a:pos x="GluePoint2003X" y="GluePoint2003Y"/>
                </a:cxn>
                <a:cxn ang="0">
                  <a:pos x="GluePoint2004X" y="GluePoint2004Y"/>
                </a:cxn>
                <a:cxn ang="0">
                  <a:pos x="GluePoint2005X" y="GluePoint2005Y"/>
                </a:cxn>
                <a:cxn ang="0">
                  <a:pos x="GluePoint2006X" y="GluePoint2006Y"/>
                </a:cxn>
                <a:cxn ang="0">
                  <a:pos x="GluePoint2007X" y="GluePoint2007Y"/>
                </a:cxn>
                <a:cxn ang="0">
                  <a:pos x="GluePoint2008X" y="GluePoint2008Y"/>
                </a:cxn>
                <a:cxn ang="0">
                  <a:pos x="GluePoint2009X" y="GluePoint2009Y"/>
                </a:cxn>
                <a:cxn ang="0">
                  <a:pos x="GluePoint2010X" y="GluePoint2010Y"/>
                </a:cxn>
                <a:cxn ang="0">
                  <a:pos x="GluePoint2011X" y="GluePoint2011Y"/>
                </a:cxn>
                <a:cxn ang="0">
                  <a:pos x="GluePoint2012X" y="GluePoint2012Y"/>
                </a:cxn>
                <a:cxn ang="0">
                  <a:pos x="GluePoint2013X" y="GluePoint2013Y"/>
                </a:cxn>
                <a:cxn ang="0">
                  <a:pos x="GluePoint2014X" y="GluePoint2014Y"/>
                </a:cxn>
                <a:cxn ang="0">
                  <a:pos x="GluePoint2015X" y="GluePoint2015Y"/>
                </a:cxn>
                <a:cxn ang="0">
                  <a:pos x="GluePoint2016X" y="GluePoint2016Y"/>
                </a:cxn>
                <a:cxn ang="0">
                  <a:pos x="GluePoint2017X" y="GluePoint2017Y"/>
                </a:cxn>
                <a:cxn ang="0">
                  <a:pos x="GluePoint2018X" y="GluePoint2018Y"/>
                </a:cxn>
                <a:cxn ang="0">
                  <a:pos x="GluePoint2019X" y="GluePoint2019Y"/>
                </a:cxn>
                <a:cxn ang="0">
                  <a:pos x="GluePoint2020X" y="GluePoint2020Y"/>
                </a:cxn>
                <a:cxn ang="0">
                  <a:pos x="GluePoint2021X" y="GluePoint2021Y"/>
                </a:cxn>
                <a:cxn ang="0">
                  <a:pos x="GluePoint2022X" y="GluePoint2022Y"/>
                </a:cxn>
                <a:cxn ang="0">
                  <a:pos x="GluePoint2023X" y="GluePoint2023Y"/>
                </a:cxn>
                <a:cxn ang="0">
                  <a:pos x="GluePoint2024X" y="GluePoint2024Y"/>
                </a:cxn>
                <a:cxn ang="0">
                  <a:pos x="GluePoint2025X" y="GluePoint2025Y"/>
                </a:cxn>
                <a:cxn ang="0">
                  <a:pos x="GluePoint2026X" y="GluePoint2026Y"/>
                </a:cxn>
                <a:cxn ang="0">
                  <a:pos x="GluePoint2027X" y="GluePoint2027Y"/>
                </a:cxn>
                <a:cxn ang="0">
                  <a:pos x="GluePoint2028X" y="GluePoint2028Y"/>
                </a:cxn>
                <a:cxn ang="0">
                  <a:pos x="GluePoint2029X" y="GluePoint2029Y"/>
                </a:cxn>
                <a:cxn ang="0">
                  <a:pos x="GluePoint2030X" y="GluePoint2030Y"/>
                </a:cxn>
                <a:cxn ang="0">
                  <a:pos x="GluePoint2031X" y="GluePoint2031Y"/>
                </a:cxn>
                <a:cxn ang="0">
                  <a:pos x="GluePoint2032X" y="GluePoint2032Y"/>
                </a:cxn>
                <a:cxn ang="0">
                  <a:pos x="GluePoint2033X" y="GluePoint2033Y"/>
                </a:cxn>
                <a:cxn ang="0">
                  <a:pos x="GluePoint2034X" y="GluePoint2034Y"/>
                </a:cxn>
                <a:cxn ang="0">
                  <a:pos x="GluePoint2035X" y="GluePoint2035Y"/>
                </a:cxn>
                <a:cxn ang="0">
                  <a:pos x="GluePoint2036X" y="GluePoint2036Y"/>
                </a:cxn>
                <a:cxn ang="0">
                  <a:pos x="GluePoint2037X" y="GluePoint2037Y"/>
                </a:cxn>
                <a:cxn ang="0">
                  <a:pos x="GluePoint2038X" y="GluePoint2038Y"/>
                </a:cxn>
                <a:cxn ang="0">
                  <a:pos x="GluePoint2039X" y="GluePoint2039Y"/>
                </a:cxn>
                <a:cxn ang="0">
                  <a:pos x="GluePoint2040X" y="GluePoint2040Y"/>
                </a:cxn>
                <a:cxn ang="0">
                  <a:pos x="GluePoint2041X" y="GluePoint2041Y"/>
                </a:cxn>
                <a:cxn ang="0">
                  <a:pos x="GluePoint2042X" y="GluePoint2042Y"/>
                </a:cxn>
                <a:cxn ang="0">
                  <a:pos x="GluePoint2043X" y="GluePoint2043Y"/>
                </a:cxn>
                <a:cxn ang="0">
                  <a:pos x="GluePoint2044X" y="GluePoint2044Y"/>
                </a:cxn>
                <a:cxn ang="0">
                  <a:pos x="GluePoint2045X" y="GluePoint2045Y"/>
                </a:cxn>
                <a:cxn ang="0">
                  <a:pos x="GluePoint2046X" y="GluePoint2046Y"/>
                </a:cxn>
                <a:cxn ang="0">
                  <a:pos x="GluePoint2047X" y="GluePoint2047Y"/>
                </a:cxn>
                <a:cxn ang="0">
                  <a:pos x="GluePoint2048X" y="GluePoint2048Y"/>
                </a:cxn>
                <a:cxn ang="0">
                  <a:pos x="GluePoint2049X" y="GluePoint2049Y"/>
                </a:cxn>
                <a:cxn ang="0">
                  <a:pos x="GluePoint2050X" y="GluePoint2050Y"/>
                </a:cxn>
                <a:cxn ang="0">
                  <a:pos x="GluePoint2051X" y="GluePoint2051Y"/>
                </a:cxn>
                <a:cxn ang="0">
                  <a:pos x="GluePoint2052X" y="GluePoint2052Y"/>
                </a:cxn>
                <a:cxn ang="0">
                  <a:pos x="GluePoint2053X" y="GluePoint2053Y"/>
                </a:cxn>
                <a:cxn ang="0">
                  <a:pos x="GluePoint2054X" y="GluePoint2054Y"/>
                </a:cxn>
                <a:cxn ang="0">
                  <a:pos x="GluePoint2055X" y="GluePoint2055Y"/>
                </a:cxn>
                <a:cxn ang="0">
                  <a:pos x="GluePoint2056X" y="GluePoint2056Y"/>
                </a:cxn>
                <a:cxn ang="0">
                  <a:pos x="GluePoint2057X" y="GluePoint2057Y"/>
                </a:cxn>
                <a:cxn ang="0">
                  <a:pos x="GluePoint2058X" y="GluePoint2058Y"/>
                </a:cxn>
                <a:cxn ang="0">
                  <a:pos x="GluePoint2059X" y="GluePoint2059Y"/>
                </a:cxn>
                <a:cxn ang="0">
                  <a:pos x="GluePoint2060X" y="GluePoint2060Y"/>
                </a:cxn>
                <a:cxn ang="0">
                  <a:pos x="GluePoint2061X" y="GluePoint2061Y"/>
                </a:cxn>
                <a:cxn ang="0">
                  <a:pos x="GluePoint2062X" y="GluePoint2062Y"/>
                </a:cxn>
                <a:cxn ang="0">
                  <a:pos x="GluePoint2063X" y="GluePoint2063Y"/>
                </a:cxn>
                <a:cxn ang="0">
                  <a:pos x="GluePoint2064X" y="GluePoint2064Y"/>
                </a:cxn>
                <a:cxn ang="0">
                  <a:pos x="GluePoint2065X" y="GluePoint2065Y"/>
                </a:cxn>
                <a:cxn ang="0">
                  <a:pos x="GluePoint2066X" y="GluePoint2066Y"/>
                </a:cxn>
                <a:cxn ang="0">
                  <a:pos x="GluePoint2067X" y="GluePoint2067Y"/>
                </a:cxn>
                <a:cxn ang="0">
                  <a:pos x="GluePoint2068X" y="GluePoint2068Y"/>
                </a:cxn>
                <a:cxn ang="0">
                  <a:pos x="GluePoint2069X" y="GluePoint2069Y"/>
                </a:cxn>
                <a:cxn ang="0">
                  <a:pos x="GluePoint2070X" y="GluePoint2070Y"/>
                </a:cxn>
                <a:cxn ang="0">
                  <a:pos x="GluePoint2071X" y="GluePoint2071Y"/>
                </a:cxn>
                <a:cxn ang="0">
                  <a:pos x="GluePoint2072X" y="GluePoint2072Y"/>
                </a:cxn>
                <a:cxn ang="0">
                  <a:pos x="GluePoint2073X" y="GluePoint2073Y"/>
                </a:cxn>
                <a:cxn ang="0">
                  <a:pos x="GluePoint2074X" y="GluePoint2074Y"/>
                </a:cxn>
                <a:cxn ang="0">
                  <a:pos x="GluePoint2075X" y="GluePoint2075Y"/>
                </a:cxn>
                <a:cxn ang="0">
                  <a:pos x="GluePoint2076X" y="GluePoint2076Y"/>
                </a:cxn>
                <a:cxn ang="0">
                  <a:pos x="GluePoint2077X" y="GluePoint2077Y"/>
                </a:cxn>
                <a:cxn ang="0">
                  <a:pos x="GluePoint2078X" y="GluePoint2078Y"/>
                </a:cxn>
                <a:cxn ang="0">
                  <a:pos x="GluePoint2079X" y="GluePoint2079Y"/>
                </a:cxn>
                <a:cxn ang="0">
                  <a:pos x="GluePoint2080X" y="GluePoint2080Y"/>
                </a:cxn>
                <a:cxn ang="0">
                  <a:pos x="GluePoint2081X" y="GluePoint2081Y"/>
                </a:cxn>
                <a:cxn ang="0">
                  <a:pos x="GluePoint2082X" y="GluePoint2082Y"/>
                </a:cxn>
                <a:cxn ang="0">
                  <a:pos x="GluePoint2083X" y="GluePoint2083Y"/>
                </a:cxn>
                <a:cxn ang="0">
                  <a:pos x="GluePoint2084X" y="GluePoint2084Y"/>
                </a:cxn>
                <a:cxn ang="0">
                  <a:pos x="GluePoint2085X" y="GluePoint2085Y"/>
                </a:cxn>
                <a:cxn ang="0">
                  <a:pos x="GluePoint2086X" y="GluePoint2086Y"/>
                </a:cxn>
                <a:cxn ang="0">
                  <a:pos x="GluePoint2087X" y="GluePoint2087Y"/>
                </a:cxn>
                <a:cxn ang="0">
                  <a:pos x="GluePoint2088X" y="GluePoint2088Y"/>
                </a:cxn>
                <a:cxn ang="0">
                  <a:pos x="GluePoint2089X" y="GluePoint2089Y"/>
                </a:cxn>
                <a:cxn ang="0">
                  <a:pos x="GluePoint2090X" y="GluePoint2090Y"/>
                </a:cxn>
                <a:cxn ang="0">
                  <a:pos x="GluePoint2091X" y="GluePoint2091Y"/>
                </a:cxn>
                <a:cxn ang="0">
                  <a:pos x="GluePoint2092X" y="GluePoint2092Y"/>
                </a:cxn>
                <a:cxn ang="0">
                  <a:pos x="GluePoint2093X" y="GluePoint2093Y"/>
                </a:cxn>
                <a:cxn ang="0">
                  <a:pos x="GluePoint2094X" y="GluePoint2094Y"/>
                </a:cxn>
                <a:cxn ang="0">
                  <a:pos x="GluePoint2095X" y="GluePoint2095Y"/>
                </a:cxn>
                <a:cxn ang="0">
                  <a:pos x="GluePoint2096X" y="GluePoint2096Y"/>
                </a:cxn>
                <a:cxn ang="0">
                  <a:pos x="GluePoint2097X" y="GluePoint2097Y"/>
                </a:cxn>
                <a:cxn ang="0">
                  <a:pos x="GluePoint2098X" y="GluePoint2098Y"/>
                </a:cxn>
                <a:cxn ang="0">
                  <a:pos x="GluePoint2099X" y="GluePoint2099Y"/>
                </a:cxn>
                <a:cxn ang="0">
                  <a:pos x="GluePoint2100X" y="GluePoint2100Y"/>
                </a:cxn>
                <a:cxn ang="0">
                  <a:pos x="GluePoint2101X" y="GluePoint2101Y"/>
                </a:cxn>
                <a:cxn ang="0">
                  <a:pos x="GluePoint2102X" y="GluePoint2102Y"/>
                </a:cxn>
                <a:cxn ang="0">
                  <a:pos x="GluePoint2103X" y="GluePoint2103Y"/>
                </a:cxn>
                <a:cxn ang="0">
                  <a:pos x="GluePoint2104X" y="GluePoint2104Y"/>
                </a:cxn>
                <a:cxn ang="0">
                  <a:pos x="GluePoint2105X" y="GluePoint2105Y"/>
                </a:cxn>
                <a:cxn ang="0">
                  <a:pos x="GluePoint2106X" y="GluePoint2106Y"/>
                </a:cxn>
                <a:cxn ang="0">
                  <a:pos x="GluePoint2107X" y="GluePoint2107Y"/>
                </a:cxn>
                <a:cxn ang="0">
                  <a:pos x="GluePoint2108X" y="GluePoint2108Y"/>
                </a:cxn>
                <a:cxn ang="0">
                  <a:pos x="GluePoint2109X" y="GluePoint2109Y"/>
                </a:cxn>
                <a:cxn ang="0">
                  <a:pos x="GluePoint2110X" y="GluePoint2110Y"/>
                </a:cxn>
                <a:cxn ang="0">
                  <a:pos x="GluePoint2111X" y="GluePoint2111Y"/>
                </a:cxn>
                <a:cxn ang="0">
                  <a:pos x="GluePoint2112X" y="GluePoint2112Y"/>
                </a:cxn>
                <a:cxn ang="0">
                  <a:pos x="GluePoint2113X" y="GluePoint2113Y"/>
                </a:cxn>
                <a:cxn ang="0">
                  <a:pos x="GluePoint2114X" y="GluePoint2114Y"/>
                </a:cxn>
                <a:cxn ang="0">
                  <a:pos x="GluePoint2115X" y="GluePoint2115Y"/>
                </a:cxn>
                <a:cxn ang="0">
                  <a:pos x="GluePoint2116X" y="GluePoint2116Y"/>
                </a:cxn>
                <a:cxn ang="0">
                  <a:pos x="GluePoint2117X" y="GluePoint2117Y"/>
                </a:cxn>
                <a:cxn ang="0">
                  <a:pos x="GluePoint2118X" y="GluePoint2118Y"/>
                </a:cxn>
                <a:cxn ang="0">
                  <a:pos x="GluePoint2119X" y="GluePoint2119Y"/>
                </a:cxn>
                <a:cxn ang="0">
                  <a:pos x="GluePoint2120X" y="GluePoint2120Y"/>
                </a:cxn>
                <a:cxn ang="0">
                  <a:pos x="GluePoint2121X" y="GluePoint2121Y"/>
                </a:cxn>
                <a:cxn ang="0">
                  <a:pos x="GluePoint2122X" y="GluePoint2122Y"/>
                </a:cxn>
                <a:cxn ang="0">
                  <a:pos x="GluePoint2123X" y="GluePoint2123Y"/>
                </a:cxn>
                <a:cxn ang="0">
                  <a:pos x="GluePoint2124X" y="GluePoint2124Y"/>
                </a:cxn>
                <a:cxn ang="0">
                  <a:pos x="GluePoint2125X" y="GluePoint2125Y"/>
                </a:cxn>
                <a:cxn ang="0">
                  <a:pos x="GluePoint2126X" y="GluePoint2126Y"/>
                </a:cxn>
                <a:cxn ang="0">
                  <a:pos x="GluePoint2127X" y="GluePoint2127Y"/>
                </a:cxn>
                <a:cxn ang="0">
                  <a:pos x="GluePoint2128X" y="GluePoint2128Y"/>
                </a:cxn>
                <a:cxn ang="0">
                  <a:pos x="GluePoint2129X" y="GluePoint2129Y"/>
                </a:cxn>
                <a:cxn ang="0">
                  <a:pos x="GluePoint2130X" y="GluePoint2130Y"/>
                </a:cxn>
                <a:cxn ang="0">
                  <a:pos x="GluePoint2131X" y="GluePoint2131Y"/>
                </a:cxn>
                <a:cxn ang="0">
                  <a:pos x="GluePoint2132X" y="GluePoint2132Y"/>
                </a:cxn>
                <a:cxn ang="0">
                  <a:pos x="GluePoint2133X" y="GluePoint2133Y"/>
                </a:cxn>
                <a:cxn ang="0">
                  <a:pos x="GluePoint2134X" y="GluePoint2134Y"/>
                </a:cxn>
                <a:cxn ang="0">
                  <a:pos x="GluePoint2135X" y="GluePoint2135Y"/>
                </a:cxn>
                <a:cxn ang="0">
                  <a:pos x="GluePoint2136X" y="GluePoint2136Y"/>
                </a:cxn>
                <a:cxn ang="0">
                  <a:pos x="GluePoint2137X" y="GluePoint2137Y"/>
                </a:cxn>
                <a:cxn ang="0">
                  <a:pos x="GluePoint2138X" y="GluePoint2138Y"/>
                </a:cxn>
                <a:cxn ang="0">
                  <a:pos x="GluePoint2139X" y="GluePoint2139Y"/>
                </a:cxn>
                <a:cxn ang="0">
                  <a:pos x="GluePoint2140X" y="GluePoint2140Y"/>
                </a:cxn>
                <a:cxn ang="0">
                  <a:pos x="GluePoint2141X" y="GluePoint2141Y"/>
                </a:cxn>
                <a:cxn ang="0">
                  <a:pos x="GluePoint2142X" y="GluePoint2142Y"/>
                </a:cxn>
                <a:cxn ang="0">
                  <a:pos x="GluePoint2143X" y="GluePoint2143Y"/>
                </a:cxn>
                <a:cxn ang="0">
                  <a:pos x="GluePoint2144X" y="GluePoint2144Y"/>
                </a:cxn>
                <a:cxn ang="0">
                  <a:pos x="GluePoint2145X" y="GluePoint2145Y"/>
                </a:cxn>
                <a:cxn ang="0">
                  <a:pos x="GluePoint2146X" y="GluePoint2146Y"/>
                </a:cxn>
                <a:cxn ang="0">
                  <a:pos x="GluePoint2147X" y="GluePoint2147Y"/>
                </a:cxn>
                <a:cxn ang="0">
                  <a:pos x="GluePoint2148X" y="GluePoint2148Y"/>
                </a:cxn>
                <a:cxn ang="0">
                  <a:pos x="GluePoint2149X" y="GluePoint2149Y"/>
                </a:cxn>
                <a:cxn ang="0">
                  <a:pos x="GluePoint2150X" y="GluePoint2150Y"/>
                </a:cxn>
                <a:cxn ang="0">
                  <a:pos x="GluePoint2151X" y="GluePoint2151Y"/>
                </a:cxn>
                <a:cxn ang="0">
                  <a:pos x="GluePoint2152X" y="GluePoint2152Y"/>
                </a:cxn>
                <a:cxn ang="0">
                  <a:pos x="GluePoint2153X" y="GluePoint2153Y"/>
                </a:cxn>
                <a:cxn ang="0">
                  <a:pos x="GluePoint2154X" y="GluePoint2154Y"/>
                </a:cxn>
                <a:cxn ang="0">
                  <a:pos x="GluePoint2155X" y="GluePoint2155Y"/>
                </a:cxn>
                <a:cxn ang="0">
                  <a:pos x="GluePoint2156X" y="GluePoint2156Y"/>
                </a:cxn>
                <a:cxn ang="0">
                  <a:pos x="GluePoint2157X" y="GluePoint2157Y"/>
                </a:cxn>
                <a:cxn ang="0">
                  <a:pos x="GluePoint2158X" y="GluePoint2158Y"/>
                </a:cxn>
                <a:cxn ang="0">
                  <a:pos x="GluePoint2159X" y="GluePoint2159Y"/>
                </a:cxn>
                <a:cxn ang="0">
                  <a:pos x="GluePoint2160X" y="GluePoint2160Y"/>
                </a:cxn>
                <a:cxn ang="0">
                  <a:pos x="GluePoint2161X" y="GluePoint2161Y"/>
                </a:cxn>
                <a:cxn ang="0">
                  <a:pos x="GluePoint2162X" y="GluePoint2162Y"/>
                </a:cxn>
                <a:cxn ang="0">
                  <a:pos x="GluePoint2163X" y="GluePoint2163Y"/>
                </a:cxn>
                <a:cxn ang="0">
                  <a:pos x="GluePoint2164X" y="GluePoint2164Y"/>
                </a:cxn>
                <a:cxn ang="0">
                  <a:pos x="GluePoint2165X" y="GluePoint2165Y"/>
                </a:cxn>
                <a:cxn ang="0">
                  <a:pos x="GluePoint2166X" y="GluePoint2166Y"/>
                </a:cxn>
                <a:cxn ang="0">
                  <a:pos x="GluePoint2167X" y="GluePoint2167Y"/>
                </a:cxn>
                <a:cxn ang="0">
                  <a:pos x="GluePoint2168X" y="GluePoint2168Y"/>
                </a:cxn>
                <a:cxn ang="0">
                  <a:pos x="GluePoint2169X" y="GluePoint2169Y"/>
                </a:cxn>
                <a:cxn ang="0">
                  <a:pos x="GluePoint2170X" y="GluePoint2170Y"/>
                </a:cxn>
                <a:cxn ang="0">
                  <a:pos x="GluePoint2171X" y="GluePoint2171Y"/>
                </a:cxn>
                <a:cxn ang="0">
                  <a:pos x="GluePoint2172X" y="GluePoint2172Y"/>
                </a:cxn>
                <a:cxn ang="0">
                  <a:pos x="GluePoint2173X" y="GluePoint2173Y"/>
                </a:cxn>
                <a:cxn ang="0">
                  <a:pos x="GluePoint2174X" y="GluePoint2174Y"/>
                </a:cxn>
                <a:cxn ang="0">
                  <a:pos x="GluePoint2175X" y="GluePoint2175Y"/>
                </a:cxn>
                <a:cxn ang="0">
                  <a:pos x="GluePoint2176X" y="GluePoint2176Y"/>
                </a:cxn>
                <a:cxn ang="0">
                  <a:pos x="GluePoint2177X" y="GluePoint2177Y"/>
                </a:cxn>
                <a:cxn ang="0">
                  <a:pos x="GluePoint2178X" y="GluePoint2178Y"/>
                </a:cxn>
                <a:cxn ang="0">
                  <a:pos x="GluePoint2179X" y="GluePoint2179Y"/>
                </a:cxn>
                <a:cxn ang="0">
                  <a:pos x="GluePoint2180X" y="GluePoint2180Y"/>
                </a:cxn>
                <a:cxn ang="0">
                  <a:pos x="GluePoint2181X" y="GluePoint2181Y"/>
                </a:cxn>
                <a:cxn ang="0">
                  <a:pos x="GluePoint2182X" y="GluePoint2182Y"/>
                </a:cxn>
                <a:cxn ang="0">
                  <a:pos x="GluePoint2183X" y="GluePoint2183Y"/>
                </a:cxn>
                <a:cxn ang="0">
                  <a:pos x="GluePoint2184X" y="GluePoint2184Y"/>
                </a:cxn>
                <a:cxn ang="0">
                  <a:pos x="GluePoint2185X" y="GluePoint2185Y"/>
                </a:cxn>
                <a:cxn ang="0">
                  <a:pos x="GluePoint2186X" y="GluePoint2186Y"/>
                </a:cxn>
                <a:cxn ang="0">
                  <a:pos x="GluePoint2187X" y="GluePoint2187Y"/>
                </a:cxn>
                <a:cxn ang="0">
                  <a:pos x="GluePoint2188X" y="GluePoint2188Y"/>
                </a:cxn>
                <a:cxn ang="0">
                  <a:pos x="GluePoint2189X" y="GluePoint2189Y"/>
                </a:cxn>
                <a:cxn ang="0">
                  <a:pos x="GluePoint2190X" y="GluePoint2190Y"/>
                </a:cxn>
                <a:cxn ang="0">
                  <a:pos x="GluePoint2191X" y="GluePoint2191Y"/>
                </a:cxn>
                <a:cxn ang="0">
                  <a:pos x="GluePoint2192X" y="GluePoint2192Y"/>
                </a:cxn>
                <a:cxn ang="0">
                  <a:pos x="GluePoint2193X" y="GluePoint2193Y"/>
                </a:cxn>
                <a:cxn ang="0">
                  <a:pos x="GluePoint2194X" y="GluePoint2194Y"/>
                </a:cxn>
                <a:cxn ang="0">
                  <a:pos x="GluePoint2195X" y="GluePoint2195Y"/>
                </a:cxn>
                <a:cxn ang="0">
                  <a:pos x="GluePoint2196X" y="GluePoint2196Y"/>
                </a:cxn>
                <a:cxn ang="0">
                  <a:pos x="GluePoint2197X" y="GluePoint2197Y"/>
                </a:cxn>
                <a:cxn ang="0">
                  <a:pos x="GluePoint2198X" y="GluePoint2198Y"/>
                </a:cxn>
                <a:cxn ang="0">
                  <a:pos x="GluePoint2199X" y="GluePoint2199Y"/>
                </a:cxn>
                <a:cxn ang="0">
                  <a:pos x="GluePoint2200X" y="GluePoint2200Y"/>
                </a:cxn>
                <a:cxn ang="0">
                  <a:pos x="GluePoint2201X" y="GluePoint2201Y"/>
                </a:cxn>
                <a:cxn ang="0">
                  <a:pos x="GluePoint2202X" y="GluePoint2202Y"/>
                </a:cxn>
                <a:cxn ang="0">
                  <a:pos x="GluePoint2203X" y="GluePoint2203Y"/>
                </a:cxn>
                <a:cxn ang="0">
                  <a:pos x="GluePoint2204X" y="GluePoint2204Y"/>
                </a:cxn>
                <a:cxn ang="0">
                  <a:pos x="GluePoint2205X" y="GluePoint2205Y"/>
                </a:cxn>
                <a:cxn ang="0">
                  <a:pos x="GluePoint2206X" y="GluePoint2206Y"/>
                </a:cxn>
                <a:cxn ang="0">
                  <a:pos x="GluePoint2207X" y="GluePoint2207Y"/>
                </a:cxn>
                <a:cxn ang="0">
                  <a:pos x="GluePoint2208X" y="GluePoint2208Y"/>
                </a:cxn>
                <a:cxn ang="0">
                  <a:pos x="GluePoint2209X" y="GluePoint2209Y"/>
                </a:cxn>
                <a:cxn ang="0">
                  <a:pos x="GluePoint2210X" y="GluePoint2210Y"/>
                </a:cxn>
                <a:cxn ang="0">
                  <a:pos x="GluePoint2211X" y="GluePoint2211Y"/>
                </a:cxn>
                <a:cxn ang="0">
                  <a:pos x="GluePoint2212X" y="GluePoint2212Y"/>
                </a:cxn>
                <a:cxn ang="0">
                  <a:pos x="GluePoint2213X" y="GluePoint2213Y"/>
                </a:cxn>
                <a:cxn ang="0">
                  <a:pos x="GluePoint2214X" y="GluePoint2214Y"/>
                </a:cxn>
                <a:cxn ang="0">
                  <a:pos x="GluePoint2215X" y="GluePoint2215Y"/>
                </a:cxn>
                <a:cxn ang="0">
                  <a:pos x="GluePoint2216X" y="GluePoint2216Y"/>
                </a:cxn>
                <a:cxn ang="0">
                  <a:pos x="GluePoint2217X" y="GluePoint2217Y"/>
                </a:cxn>
                <a:cxn ang="0">
                  <a:pos x="GluePoint2218X" y="GluePoint2218Y"/>
                </a:cxn>
                <a:cxn ang="0">
                  <a:pos x="GluePoint2219X" y="GluePoint2219Y"/>
                </a:cxn>
                <a:cxn ang="0">
                  <a:pos x="GluePoint2220X" y="GluePoint2220Y"/>
                </a:cxn>
                <a:cxn ang="0">
                  <a:pos x="GluePoint2221X" y="GluePoint2221Y"/>
                </a:cxn>
                <a:cxn ang="0">
                  <a:pos x="GluePoint2222X" y="GluePoint2222Y"/>
                </a:cxn>
                <a:cxn ang="0">
                  <a:pos x="GluePoint2223X" y="GluePoint2223Y"/>
                </a:cxn>
                <a:cxn ang="0">
                  <a:pos x="GluePoint2224X" y="GluePoint2224Y"/>
                </a:cxn>
                <a:cxn ang="0">
                  <a:pos x="GluePoint2225X" y="GluePoint2225Y"/>
                </a:cxn>
                <a:cxn ang="0">
                  <a:pos x="GluePoint2226X" y="GluePoint2226Y"/>
                </a:cxn>
                <a:cxn ang="0">
                  <a:pos x="GluePoint2227X" y="GluePoint2227Y"/>
                </a:cxn>
                <a:cxn ang="0">
                  <a:pos x="GluePoint2228X" y="GluePoint2228Y"/>
                </a:cxn>
                <a:cxn ang="0">
                  <a:pos x="GluePoint2229X" y="GluePoint2229Y"/>
                </a:cxn>
                <a:cxn ang="0">
                  <a:pos x="GluePoint2230X" y="GluePoint2230Y"/>
                </a:cxn>
                <a:cxn ang="0">
                  <a:pos x="GluePoint2231X" y="GluePoint2231Y"/>
                </a:cxn>
                <a:cxn ang="0">
                  <a:pos x="GluePoint2232X" y="GluePoint2232Y"/>
                </a:cxn>
                <a:cxn ang="0">
                  <a:pos x="GluePoint2233X" y="GluePoint2233Y"/>
                </a:cxn>
                <a:cxn ang="0">
                  <a:pos x="GluePoint2234X" y="GluePoint2234Y"/>
                </a:cxn>
                <a:cxn ang="0">
                  <a:pos x="GluePoint2235X" y="GluePoint2235Y"/>
                </a:cxn>
                <a:cxn ang="0">
                  <a:pos x="GluePoint2236X" y="GluePoint2236Y"/>
                </a:cxn>
                <a:cxn ang="0">
                  <a:pos x="GluePoint2237X" y="GluePoint2237Y"/>
                </a:cxn>
                <a:cxn ang="0">
                  <a:pos x="GluePoint2238X" y="GluePoint2238Y"/>
                </a:cxn>
                <a:cxn ang="0">
                  <a:pos x="GluePoint2239X" y="GluePoint2239Y"/>
                </a:cxn>
                <a:cxn ang="0">
                  <a:pos x="GluePoint2240X" y="GluePoint2240Y"/>
                </a:cxn>
                <a:cxn ang="0">
                  <a:pos x="GluePoint2241X" y="GluePoint2241Y"/>
                </a:cxn>
                <a:cxn ang="0">
                  <a:pos x="GluePoint2242X" y="GluePoint2242Y"/>
                </a:cxn>
                <a:cxn ang="0">
                  <a:pos x="GluePoint2243X" y="GluePoint2243Y"/>
                </a:cxn>
                <a:cxn ang="0">
                  <a:pos x="GluePoint2244X" y="GluePoint2244Y"/>
                </a:cxn>
                <a:cxn ang="0">
                  <a:pos x="GluePoint2245X" y="GluePoint2245Y"/>
                </a:cxn>
                <a:cxn ang="0">
                  <a:pos x="GluePoint2246X" y="GluePoint2246Y"/>
                </a:cxn>
                <a:cxn ang="0">
                  <a:pos x="GluePoint2247X" y="GluePoint2247Y"/>
                </a:cxn>
                <a:cxn ang="0">
                  <a:pos x="GluePoint2248X" y="GluePoint2248Y"/>
                </a:cxn>
                <a:cxn ang="0">
                  <a:pos x="GluePoint2249X" y="GluePoint2249Y"/>
                </a:cxn>
                <a:cxn ang="0">
                  <a:pos x="GluePoint2250X" y="GluePoint2250Y"/>
                </a:cxn>
                <a:cxn ang="0">
                  <a:pos x="GluePoint2251X" y="GluePoint2251Y"/>
                </a:cxn>
                <a:cxn ang="0">
                  <a:pos x="GluePoint2252X" y="GluePoint2252Y"/>
                </a:cxn>
                <a:cxn ang="0">
                  <a:pos x="GluePoint2253X" y="GluePoint2253Y"/>
                </a:cxn>
                <a:cxn ang="0">
                  <a:pos x="GluePoint2254X" y="GluePoint2254Y"/>
                </a:cxn>
                <a:cxn ang="0">
                  <a:pos x="GluePoint2255X" y="GluePoint2255Y"/>
                </a:cxn>
                <a:cxn ang="0">
                  <a:pos x="GluePoint2256X" y="GluePoint2256Y"/>
                </a:cxn>
                <a:cxn ang="0">
                  <a:pos x="GluePoint2257X" y="GluePoint2257Y"/>
                </a:cxn>
                <a:cxn ang="0">
                  <a:pos x="GluePoint2258X" y="GluePoint2258Y"/>
                </a:cxn>
                <a:cxn ang="0">
                  <a:pos x="GluePoint2259X" y="GluePoint2259Y"/>
                </a:cxn>
                <a:cxn ang="0">
                  <a:pos x="GluePoint2260X" y="GluePoint2260Y"/>
                </a:cxn>
                <a:cxn ang="0">
                  <a:pos x="GluePoint2261X" y="GluePoint2261Y"/>
                </a:cxn>
                <a:cxn ang="0">
                  <a:pos x="GluePoint2262X" y="GluePoint2262Y"/>
                </a:cxn>
                <a:cxn ang="0">
                  <a:pos x="GluePoint2263X" y="GluePoint2263Y"/>
                </a:cxn>
                <a:cxn ang="0">
                  <a:pos x="GluePoint2264X" y="GluePoint2264Y"/>
                </a:cxn>
                <a:cxn ang="0">
                  <a:pos x="GluePoint2265X" y="GluePoint2265Y"/>
                </a:cxn>
                <a:cxn ang="0">
                  <a:pos x="GluePoint2266X" y="GluePoint2266Y"/>
                </a:cxn>
                <a:cxn ang="0">
                  <a:pos x="GluePoint2267X" y="GluePoint2267Y"/>
                </a:cxn>
                <a:cxn ang="0">
                  <a:pos x="GluePoint2268X" y="GluePoint2268Y"/>
                </a:cxn>
                <a:cxn ang="0">
                  <a:pos x="GluePoint2269X" y="GluePoint2269Y"/>
                </a:cxn>
                <a:cxn ang="0">
                  <a:pos x="GluePoint2270X" y="GluePoint2270Y"/>
                </a:cxn>
                <a:cxn ang="0">
                  <a:pos x="GluePoint2271X" y="GluePoint2271Y"/>
                </a:cxn>
                <a:cxn ang="0">
                  <a:pos x="GluePoint2272X" y="GluePoint2272Y"/>
                </a:cxn>
                <a:cxn ang="0">
                  <a:pos x="GluePoint2273X" y="GluePoint2273Y"/>
                </a:cxn>
                <a:cxn ang="0">
                  <a:pos x="GluePoint2274X" y="GluePoint2274Y"/>
                </a:cxn>
                <a:cxn ang="0">
                  <a:pos x="GluePoint2275X" y="GluePoint2275Y"/>
                </a:cxn>
                <a:cxn ang="0">
                  <a:pos x="GluePoint2276X" y="GluePoint2276Y"/>
                </a:cxn>
                <a:cxn ang="0">
                  <a:pos x="GluePoint2277X" y="GluePoint2277Y"/>
                </a:cxn>
                <a:cxn ang="0">
                  <a:pos x="GluePoint2278X" y="GluePoint2278Y"/>
                </a:cxn>
                <a:cxn ang="0">
                  <a:pos x="GluePoint2279X" y="GluePoint2279Y"/>
                </a:cxn>
                <a:cxn ang="0">
                  <a:pos x="GluePoint2280X" y="GluePoint2280Y"/>
                </a:cxn>
                <a:cxn ang="0">
                  <a:pos x="GluePoint2281X" y="GluePoint2281Y"/>
                </a:cxn>
                <a:cxn ang="0">
                  <a:pos x="GluePoint2282X" y="GluePoint2282Y"/>
                </a:cxn>
                <a:cxn ang="0">
                  <a:pos x="GluePoint2283X" y="GluePoint2283Y"/>
                </a:cxn>
                <a:cxn ang="0">
                  <a:pos x="GluePoint2284X" y="GluePoint2284Y"/>
                </a:cxn>
                <a:cxn ang="0">
                  <a:pos x="GluePoint2285X" y="GluePoint2285Y"/>
                </a:cxn>
                <a:cxn ang="0">
                  <a:pos x="GluePoint2286X" y="GluePoint2286Y"/>
                </a:cxn>
                <a:cxn ang="0">
                  <a:pos x="GluePoint2287X" y="GluePoint2287Y"/>
                </a:cxn>
                <a:cxn ang="0">
                  <a:pos x="GluePoint2288X" y="GluePoint2288Y"/>
                </a:cxn>
                <a:cxn ang="0">
                  <a:pos x="GluePoint2289X" y="GluePoint2289Y"/>
                </a:cxn>
                <a:cxn ang="0">
                  <a:pos x="GluePoint2290X" y="GluePoint2290Y"/>
                </a:cxn>
                <a:cxn ang="0">
                  <a:pos x="GluePoint2291X" y="GluePoint2291Y"/>
                </a:cxn>
                <a:cxn ang="0">
                  <a:pos x="GluePoint2292X" y="GluePoint2292Y"/>
                </a:cxn>
                <a:cxn ang="0">
                  <a:pos x="GluePoint2293X" y="GluePoint2293Y"/>
                </a:cxn>
                <a:cxn ang="0">
                  <a:pos x="GluePoint2294X" y="GluePoint2294Y"/>
                </a:cxn>
                <a:cxn ang="0">
                  <a:pos x="GluePoint2295X" y="GluePoint2295Y"/>
                </a:cxn>
                <a:cxn ang="0">
                  <a:pos x="GluePoint2296X" y="GluePoint2296Y"/>
                </a:cxn>
                <a:cxn ang="0">
                  <a:pos x="GluePoint2297X" y="GluePoint2297Y"/>
                </a:cxn>
                <a:cxn ang="0">
                  <a:pos x="GluePoint2298X" y="GluePoint2298Y"/>
                </a:cxn>
                <a:cxn ang="0">
                  <a:pos x="GluePoint2299X" y="GluePoint2299Y"/>
                </a:cxn>
                <a:cxn ang="0">
                  <a:pos x="GluePoint2300X" y="GluePoint2300Y"/>
                </a:cxn>
                <a:cxn ang="0">
                  <a:pos x="GluePoint2301X" y="GluePoint2301Y"/>
                </a:cxn>
                <a:cxn ang="0">
                  <a:pos x="GluePoint2302X" y="GluePoint2302Y"/>
                </a:cxn>
                <a:cxn ang="0">
                  <a:pos x="GluePoint2303X" y="GluePoint2303Y"/>
                </a:cxn>
                <a:cxn ang="0">
                  <a:pos x="GluePoint2304X" y="GluePoint2304Y"/>
                </a:cxn>
                <a:cxn ang="0">
                  <a:pos x="GluePoint2305X" y="GluePoint2305Y"/>
                </a:cxn>
                <a:cxn ang="0">
                  <a:pos x="GluePoint2306X" y="GluePoint2306Y"/>
                </a:cxn>
                <a:cxn ang="0">
                  <a:pos x="GluePoint2307X" y="GluePoint2307Y"/>
                </a:cxn>
                <a:cxn ang="0">
                  <a:pos x="GluePoint2308X" y="GluePoint2308Y"/>
                </a:cxn>
                <a:cxn ang="0">
                  <a:pos x="GluePoint2309X" y="GluePoint2309Y"/>
                </a:cxn>
                <a:cxn ang="0">
                  <a:pos x="GluePoint2310X" y="GluePoint2310Y"/>
                </a:cxn>
                <a:cxn ang="0">
                  <a:pos x="GluePoint2311X" y="GluePoint2311Y"/>
                </a:cxn>
                <a:cxn ang="0">
                  <a:pos x="GluePoint2312X" y="GluePoint2312Y"/>
                </a:cxn>
                <a:cxn ang="0">
                  <a:pos x="GluePoint2313X" y="GluePoint2313Y"/>
                </a:cxn>
                <a:cxn ang="0">
                  <a:pos x="GluePoint2314X" y="GluePoint2314Y"/>
                </a:cxn>
                <a:cxn ang="0">
                  <a:pos x="GluePoint2315X" y="GluePoint2315Y"/>
                </a:cxn>
                <a:cxn ang="0">
                  <a:pos x="GluePoint2316X" y="GluePoint2316Y"/>
                </a:cxn>
                <a:cxn ang="0">
                  <a:pos x="GluePoint2317X" y="GluePoint2317Y"/>
                </a:cxn>
                <a:cxn ang="0">
                  <a:pos x="GluePoint2318X" y="GluePoint2318Y"/>
                </a:cxn>
                <a:cxn ang="0">
                  <a:pos x="GluePoint2319X" y="GluePoint2319Y"/>
                </a:cxn>
                <a:cxn ang="0">
                  <a:pos x="GluePoint2320X" y="GluePoint2320Y"/>
                </a:cxn>
                <a:cxn ang="0">
                  <a:pos x="GluePoint2321X" y="GluePoint2321Y"/>
                </a:cxn>
                <a:cxn ang="0">
                  <a:pos x="GluePoint2322X" y="GluePoint2322Y"/>
                </a:cxn>
                <a:cxn ang="0">
                  <a:pos x="GluePoint2323X" y="GluePoint2323Y"/>
                </a:cxn>
                <a:cxn ang="0">
                  <a:pos x="GluePoint2324X" y="GluePoint2324Y"/>
                </a:cxn>
                <a:cxn ang="0">
                  <a:pos x="GluePoint2325X" y="GluePoint2325Y"/>
                </a:cxn>
                <a:cxn ang="0">
                  <a:pos x="GluePoint2326X" y="GluePoint2326Y"/>
                </a:cxn>
                <a:cxn ang="0">
                  <a:pos x="GluePoint2327X" y="GluePoint2327Y"/>
                </a:cxn>
                <a:cxn ang="0">
                  <a:pos x="GluePoint2328X" y="GluePoint2328Y"/>
                </a:cxn>
                <a:cxn ang="0">
                  <a:pos x="GluePoint2329X" y="GluePoint2329Y"/>
                </a:cxn>
                <a:cxn ang="0">
                  <a:pos x="GluePoint2330X" y="GluePoint2330Y"/>
                </a:cxn>
                <a:cxn ang="0">
                  <a:pos x="GluePoint2331X" y="GluePoint2331Y"/>
                </a:cxn>
                <a:cxn ang="0">
                  <a:pos x="GluePoint2332X" y="GluePoint2332Y"/>
                </a:cxn>
                <a:cxn ang="0">
                  <a:pos x="GluePoint2333X" y="GluePoint2333Y"/>
                </a:cxn>
                <a:cxn ang="0">
                  <a:pos x="GluePoint2334X" y="GluePoint2334Y"/>
                </a:cxn>
                <a:cxn ang="0">
                  <a:pos x="GluePoint2335X" y="GluePoint2335Y"/>
                </a:cxn>
                <a:cxn ang="0">
                  <a:pos x="GluePoint2336X" y="GluePoint2336Y"/>
                </a:cxn>
                <a:cxn ang="0">
                  <a:pos x="GluePoint2337X" y="GluePoint2337Y"/>
                </a:cxn>
                <a:cxn ang="0">
                  <a:pos x="GluePoint2338X" y="GluePoint2338Y"/>
                </a:cxn>
                <a:cxn ang="0">
                  <a:pos x="GluePoint2339X" y="GluePoint2339Y"/>
                </a:cxn>
                <a:cxn ang="0">
                  <a:pos x="GluePoint2340X" y="GluePoint2340Y"/>
                </a:cxn>
                <a:cxn ang="0">
                  <a:pos x="GluePoint2341X" y="GluePoint2341Y"/>
                </a:cxn>
                <a:cxn ang="0">
                  <a:pos x="GluePoint2342X" y="GluePoint2342Y"/>
                </a:cxn>
                <a:cxn ang="0">
                  <a:pos x="GluePoint2343X" y="GluePoint2343Y"/>
                </a:cxn>
                <a:cxn ang="0">
                  <a:pos x="GluePoint2344X" y="GluePoint2344Y"/>
                </a:cxn>
                <a:cxn ang="0">
                  <a:pos x="GluePoint2345X" y="GluePoint2345Y"/>
                </a:cxn>
                <a:cxn ang="0">
                  <a:pos x="GluePoint2346X" y="GluePoint2346Y"/>
                </a:cxn>
                <a:cxn ang="0">
                  <a:pos x="GluePoint2347X" y="GluePoint2347Y"/>
                </a:cxn>
                <a:cxn ang="0">
                  <a:pos x="GluePoint2348X" y="GluePoint2348Y"/>
                </a:cxn>
                <a:cxn ang="0">
                  <a:pos x="GluePoint2349X" y="GluePoint2349Y"/>
                </a:cxn>
                <a:cxn ang="0">
                  <a:pos x="GluePoint2350X" y="GluePoint2350Y"/>
                </a:cxn>
                <a:cxn ang="0">
                  <a:pos x="GluePoint2351X" y="GluePoint2351Y"/>
                </a:cxn>
                <a:cxn ang="0">
                  <a:pos x="GluePoint2352X" y="GluePoint2352Y"/>
                </a:cxn>
                <a:cxn ang="0">
                  <a:pos x="GluePoint2353X" y="GluePoint2353Y"/>
                </a:cxn>
                <a:cxn ang="0">
                  <a:pos x="GluePoint2354X" y="GluePoint2354Y"/>
                </a:cxn>
                <a:cxn ang="0">
                  <a:pos x="GluePoint2355X" y="GluePoint2355Y"/>
                </a:cxn>
                <a:cxn ang="0">
                  <a:pos x="GluePoint2356X" y="GluePoint2356Y"/>
                </a:cxn>
                <a:cxn ang="0">
                  <a:pos x="GluePoint2357X" y="GluePoint2357Y"/>
                </a:cxn>
                <a:cxn ang="0">
                  <a:pos x="GluePoint2358X" y="GluePoint2358Y"/>
                </a:cxn>
                <a:cxn ang="0">
                  <a:pos x="GluePoint2359X" y="GluePoint2359Y"/>
                </a:cxn>
                <a:cxn ang="0">
                  <a:pos x="GluePoint2360X" y="GluePoint2360Y"/>
                </a:cxn>
                <a:cxn ang="0">
                  <a:pos x="GluePoint2361X" y="GluePoint2361Y"/>
                </a:cxn>
                <a:cxn ang="0">
                  <a:pos x="GluePoint2362X" y="GluePoint2362Y"/>
                </a:cxn>
                <a:cxn ang="0">
                  <a:pos x="GluePoint2363X" y="GluePoint2363Y"/>
                </a:cxn>
                <a:cxn ang="0">
                  <a:pos x="GluePoint2364X" y="GluePoint2364Y"/>
                </a:cxn>
                <a:cxn ang="0">
                  <a:pos x="GluePoint2365X" y="GluePoint2365Y"/>
                </a:cxn>
                <a:cxn ang="0">
                  <a:pos x="GluePoint2366X" y="GluePoint2366Y"/>
                </a:cxn>
                <a:cxn ang="0">
                  <a:pos x="GluePoint2367X" y="GluePoint2367Y"/>
                </a:cxn>
                <a:cxn ang="0">
                  <a:pos x="GluePoint2368X" y="GluePoint2368Y"/>
                </a:cxn>
                <a:cxn ang="0">
                  <a:pos x="GluePoint2369X" y="GluePoint2369Y"/>
                </a:cxn>
                <a:cxn ang="0">
                  <a:pos x="GluePoint2370X" y="GluePoint2370Y"/>
                </a:cxn>
                <a:cxn ang="0">
                  <a:pos x="GluePoint2371X" y="GluePoint2371Y"/>
                </a:cxn>
                <a:cxn ang="0">
                  <a:pos x="GluePoint2372X" y="GluePoint2372Y"/>
                </a:cxn>
                <a:cxn ang="0">
                  <a:pos x="GluePoint2373X" y="GluePoint2373Y"/>
                </a:cxn>
                <a:cxn ang="0">
                  <a:pos x="GluePoint2374X" y="GluePoint2374Y"/>
                </a:cxn>
                <a:cxn ang="0">
                  <a:pos x="GluePoint2375X" y="GluePoint2375Y"/>
                </a:cxn>
                <a:cxn ang="0">
                  <a:pos x="GluePoint2376X" y="GluePoint2376Y"/>
                </a:cxn>
                <a:cxn ang="0">
                  <a:pos x="GluePoint2377X" y="GluePoint2377Y"/>
                </a:cxn>
                <a:cxn ang="0">
                  <a:pos x="GluePoint2378X" y="GluePoint2378Y"/>
                </a:cxn>
                <a:cxn ang="0">
                  <a:pos x="GluePoint2379X" y="GluePoint2379Y"/>
                </a:cxn>
                <a:cxn ang="0">
                  <a:pos x="GluePoint2380X" y="GluePoint2380Y"/>
                </a:cxn>
                <a:cxn ang="0">
                  <a:pos x="GluePoint2381X" y="GluePoint2381Y"/>
                </a:cxn>
                <a:cxn ang="0">
                  <a:pos x="GluePoint2382X" y="GluePoint2382Y"/>
                </a:cxn>
                <a:cxn ang="0">
                  <a:pos x="GluePoint2383X" y="GluePoint2383Y"/>
                </a:cxn>
                <a:cxn ang="0">
                  <a:pos x="GluePoint2384X" y="GluePoint2384Y"/>
                </a:cxn>
                <a:cxn ang="0">
                  <a:pos x="GluePoint2385X" y="GluePoint2385Y"/>
                </a:cxn>
                <a:cxn ang="0">
                  <a:pos x="GluePoint2386X" y="GluePoint2386Y"/>
                </a:cxn>
                <a:cxn ang="0">
                  <a:pos x="GluePoint2387X" y="GluePoint2387Y"/>
                </a:cxn>
                <a:cxn ang="0">
                  <a:pos x="GluePoint2388X" y="GluePoint2388Y"/>
                </a:cxn>
                <a:cxn ang="0">
                  <a:pos x="GluePoint2389X" y="GluePoint2389Y"/>
                </a:cxn>
                <a:cxn ang="0">
                  <a:pos x="GluePoint2390X" y="GluePoint2390Y"/>
                </a:cxn>
                <a:cxn ang="0">
                  <a:pos x="GluePoint2391X" y="GluePoint2391Y"/>
                </a:cxn>
                <a:cxn ang="0">
                  <a:pos x="GluePoint2392X" y="GluePoint2392Y"/>
                </a:cxn>
                <a:cxn ang="0">
                  <a:pos x="GluePoint2393X" y="GluePoint2393Y"/>
                </a:cxn>
                <a:cxn ang="0">
                  <a:pos x="GluePoint2394X" y="GluePoint2394Y"/>
                </a:cxn>
                <a:cxn ang="0">
                  <a:pos x="GluePoint2395X" y="GluePoint2395Y"/>
                </a:cxn>
                <a:cxn ang="0">
                  <a:pos x="GluePoint2396X" y="GluePoint2396Y"/>
                </a:cxn>
                <a:cxn ang="0">
                  <a:pos x="GluePoint2397X" y="GluePoint2397Y"/>
                </a:cxn>
                <a:cxn ang="0">
                  <a:pos x="GluePoint2398X" y="GluePoint2398Y"/>
                </a:cxn>
                <a:cxn ang="0">
                  <a:pos x="GluePoint2399X" y="GluePoint2399Y"/>
                </a:cxn>
                <a:cxn ang="0">
                  <a:pos x="GluePoint2400X" y="GluePoint2400Y"/>
                </a:cxn>
                <a:cxn ang="0">
                  <a:pos x="GluePoint2401X" y="GluePoint2401Y"/>
                </a:cxn>
                <a:cxn ang="0">
                  <a:pos x="GluePoint2402X" y="GluePoint2402Y"/>
                </a:cxn>
                <a:cxn ang="0">
                  <a:pos x="GluePoint2403X" y="GluePoint2403Y"/>
                </a:cxn>
                <a:cxn ang="0">
                  <a:pos x="GluePoint2404X" y="GluePoint2404Y"/>
                </a:cxn>
                <a:cxn ang="0">
                  <a:pos x="GluePoint2405X" y="GluePoint2405Y"/>
                </a:cxn>
                <a:cxn ang="0">
                  <a:pos x="GluePoint2406X" y="GluePoint2406Y"/>
                </a:cxn>
                <a:cxn ang="0">
                  <a:pos x="GluePoint2407X" y="GluePoint2407Y"/>
                </a:cxn>
                <a:cxn ang="0">
                  <a:pos x="GluePoint2408X" y="GluePoint2408Y"/>
                </a:cxn>
                <a:cxn ang="0">
                  <a:pos x="GluePoint2409X" y="GluePoint2409Y"/>
                </a:cxn>
                <a:cxn ang="0">
                  <a:pos x="GluePoint2410X" y="GluePoint2410Y"/>
                </a:cxn>
                <a:cxn ang="0">
                  <a:pos x="GluePoint2411X" y="GluePoint2411Y"/>
                </a:cxn>
                <a:cxn ang="0">
                  <a:pos x="GluePoint2412X" y="GluePoint2412Y"/>
                </a:cxn>
                <a:cxn ang="0">
                  <a:pos x="GluePoint2413X" y="GluePoint2413Y"/>
                </a:cxn>
                <a:cxn ang="0">
                  <a:pos x="GluePoint2414X" y="GluePoint2414Y"/>
                </a:cxn>
                <a:cxn ang="0">
                  <a:pos x="GluePoint2415X" y="GluePoint2415Y"/>
                </a:cxn>
                <a:cxn ang="0">
                  <a:pos x="GluePoint2416X" y="GluePoint2416Y"/>
                </a:cxn>
                <a:cxn ang="0">
                  <a:pos x="GluePoint2417X" y="GluePoint2417Y"/>
                </a:cxn>
                <a:cxn ang="0">
                  <a:pos x="GluePoint2418X" y="GluePoint2418Y"/>
                </a:cxn>
                <a:cxn ang="0">
                  <a:pos x="GluePoint2419X" y="GluePoint2419Y"/>
                </a:cxn>
                <a:cxn ang="0">
                  <a:pos x="GluePoint2420X" y="GluePoint2420Y"/>
                </a:cxn>
                <a:cxn ang="0">
                  <a:pos x="GluePoint2421X" y="GluePoint2421Y"/>
                </a:cxn>
                <a:cxn ang="0">
                  <a:pos x="GluePoint2422X" y="GluePoint2422Y"/>
                </a:cxn>
                <a:cxn ang="0">
                  <a:pos x="GluePoint2423X" y="GluePoint2423Y"/>
                </a:cxn>
                <a:cxn ang="0">
                  <a:pos x="GluePoint2424X" y="GluePoint2424Y"/>
                </a:cxn>
                <a:cxn ang="0">
                  <a:pos x="GluePoint2425X" y="GluePoint2425Y"/>
                </a:cxn>
                <a:cxn ang="0">
                  <a:pos x="GluePoint2426X" y="GluePoint2426Y"/>
                </a:cxn>
                <a:cxn ang="0">
                  <a:pos x="GluePoint2427X" y="GluePoint2427Y"/>
                </a:cxn>
                <a:cxn ang="0">
                  <a:pos x="GluePoint2428X" y="GluePoint2428Y"/>
                </a:cxn>
                <a:cxn ang="0">
                  <a:pos x="GluePoint2429X" y="GluePoint2429Y"/>
                </a:cxn>
                <a:cxn ang="0">
                  <a:pos x="GluePoint2430X" y="GluePoint2430Y"/>
                </a:cxn>
                <a:cxn ang="0">
                  <a:pos x="GluePoint2431X" y="GluePoint2431Y"/>
                </a:cxn>
                <a:cxn ang="0">
                  <a:pos x="GluePoint2432X" y="GluePoint2432Y"/>
                </a:cxn>
                <a:cxn ang="0">
                  <a:pos x="GluePoint2433X" y="GluePoint2433Y"/>
                </a:cxn>
                <a:cxn ang="0">
                  <a:pos x="GluePoint2434X" y="GluePoint2434Y"/>
                </a:cxn>
                <a:cxn ang="0">
                  <a:pos x="GluePoint2435X" y="GluePoint2435Y"/>
                </a:cxn>
                <a:cxn ang="0">
                  <a:pos x="GluePoint2436X" y="GluePoint2436Y"/>
                </a:cxn>
                <a:cxn ang="0">
                  <a:pos x="GluePoint2437X" y="GluePoint2437Y"/>
                </a:cxn>
                <a:cxn ang="0">
                  <a:pos x="GluePoint2438X" y="GluePoint2438Y"/>
                </a:cxn>
                <a:cxn ang="0">
                  <a:pos x="GluePoint2439X" y="GluePoint2439Y"/>
                </a:cxn>
                <a:cxn ang="0">
                  <a:pos x="GluePoint2440X" y="GluePoint2440Y"/>
                </a:cxn>
                <a:cxn ang="0">
                  <a:pos x="GluePoint2441X" y="GluePoint2441Y"/>
                </a:cxn>
                <a:cxn ang="0">
                  <a:pos x="GluePoint2442X" y="GluePoint2442Y"/>
                </a:cxn>
                <a:cxn ang="0">
                  <a:pos x="GluePoint2443X" y="GluePoint2443Y"/>
                </a:cxn>
                <a:cxn ang="0">
                  <a:pos x="GluePoint2444X" y="GluePoint2444Y"/>
                </a:cxn>
                <a:cxn ang="0">
                  <a:pos x="GluePoint2445X" y="GluePoint2445Y"/>
                </a:cxn>
                <a:cxn ang="0">
                  <a:pos x="GluePoint2446X" y="GluePoint2446Y"/>
                </a:cxn>
                <a:cxn ang="0">
                  <a:pos x="GluePoint2447X" y="GluePoint2447Y"/>
                </a:cxn>
                <a:cxn ang="0">
                  <a:pos x="GluePoint2448X" y="GluePoint2448Y"/>
                </a:cxn>
                <a:cxn ang="0">
                  <a:pos x="GluePoint2449X" y="GluePoint2449Y"/>
                </a:cxn>
                <a:cxn ang="0">
                  <a:pos x="GluePoint2450X" y="GluePoint2450Y"/>
                </a:cxn>
                <a:cxn ang="0">
                  <a:pos x="GluePoint2451X" y="GluePoint2451Y"/>
                </a:cxn>
                <a:cxn ang="0">
                  <a:pos x="GluePoint2452X" y="GluePoint2452Y"/>
                </a:cxn>
                <a:cxn ang="0">
                  <a:pos x="GluePoint2453X" y="GluePoint2453Y"/>
                </a:cxn>
                <a:cxn ang="0">
                  <a:pos x="GluePoint2454X" y="GluePoint2454Y"/>
                </a:cxn>
                <a:cxn ang="0">
                  <a:pos x="GluePoint2455X" y="GluePoint2455Y"/>
                </a:cxn>
                <a:cxn ang="0">
                  <a:pos x="GluePoint2456X" y="GluePoint2456Y"/>
                </a:cxn>
                <a:cxn ang="0">
                  <a:pos x="GluePoint2457X" y="GluePoint2457Y"/>
                </a:cxn>
                <a:cxn ang="0">
                  <a:pos x="GluePoint2458X" y="GluePoint2458Y"/>
                </a:cxn>
                <a:cxn ang="0">
                  <a:pos x="GluePoint2459X" y="GluePoint2459Y"/>
                </a:cxn>
                <a:cxn ang="0">
                  <a:pos x="GluePoint2460X" y="GluePoint2460Y"/>
                </a:cxn>
                <a:cxn ang="0">
                  <a:pos x="GluePoint2461X" y="GluePoint2461Y"/>
                </a:cxn>
                <a:cxn ang="0">
                  <a:pos x="GluePoint2462X" y="GluePoint2462Y"/>
                </a:cxn>
                <a:cxn ang="0">
                  <a:pos x="GluePoint2463X" y="GluePoint2463Y"/>
                </a:cxn>
                <a:cxn ang="0">
                  <a:pos x="GluePoint2464X" y="GluePoint2464Y"/>
                </a:cxn>
                <a:cxn ang="0">
                  <a:pos x="GluePoint2465X" y="GluePoint2465Y"/>
                </a:cxn>
                <a:cxn ang="0">
                  <a:pos x="GluePoint2466X" y="GluePoint2466Y"/>
                </a:cxn>
                <a:cxn ang="0">
                  <a:pos x="GluePoint2467X" y="GluePoint2467Y"/>
                </a:cxn>
                <a:cxn ang="0">
                  <a:pos x="GluePoint2468X" y="GluePoint2468Y"/>
                </a:cxn>
                <a:cxn ang="0">
                  <a:pos x="GluePoint2469X" y="GluePoint2469Y"/>
                </a:cxn>
                <a:cxn ang="0">
                  <a:pos x="GluePoint2470X" y="GluePoint2470Y"/>
                </a:cxn>
                <a:cxn ang="0">
                  <a:pos x="GluePoint2471X" y="GluePoint2471Y"/>
                </a:cxn>
                <a:cxn ang="0">
                  <a:pos x="GluePoint2472X" y="GluePoint2472Y"/>
                </a:cxn>
                <a:cxn ang="0">
                  <a:pos x="GluePoint2473X" y="GluePoint2473Y"/>
                </a:cxn>
                <a:cxn ang="0">
                  <a:pos x="GluePoint2474X" y="GluePoint2474Y"/>
                </a:cxn>
                <a:cxn ang="0">
                  <a:pos x="GluePoint2475X" y="GluePoint2475Y"/>
                </a:cxn>
                <a:cxn ang="0">
                  <a:pos x="GluePoint2476X" y="GluePoint2476Y"/>
                </a:cxn>
                <a:cxn ang="0">
                  <a:pos x="GluePoint2477X" y="GluePoint2477Y"/>
                </a:cxn>
                <a:cxn ang="0">
                  <a:pos x="GluePoint2478X" y="GluePoint2478Y"/>
                </a:cxn>
                <a:cxn ang="0">
                  <a:pos x="GluePoint2479X" y="GluePoint2479Y"/>
                </a:cxn>
                <a:cxn ang="0">
                  <a:pos x="GluePoint2480X" y="GluePoint2480Y"/>
                </a:cxn>
                <a:cxn ang="0">
                  <a:pos x="GluePoint2481X" y="GluePoint2481Y"/>
                </a:cxn>
                <a:cxn ang="0">
                  <a:pos x="GluePoint2482X" y="GluePoint2482Y"/>
                </a:cxn>
                <a:cxn ang="0">
                  <a:pos x="GluePoint2483X" y="GluePoint2483Y"/>
                </a:cxn>
                <a:cxn ang="0">
                  <a:pos x="GluePoint2484X" y="GluePoint2484Y"/>
                </a:cxn>
                <a:cxn ang="0">
                  <a:pos x="GluePoint2485X" y="GluePoint2485Y"/>
                </a:cxn>
                <a:cxn ang="0">
                  <a:pos x="GluePoint2486X" y="GluePoint2486Y"/>
                </a:cxn>
                <a:cxn ang="0">
                  <a:pos x="GluePoint2487X" y="GluePoint2487Y"/>
                </a:cxn>
                <a:cxn ang="0">
                  <a:pos x="GluePoint2488X" y="GluePoint2488Y"/>
                </a:cxn>
                <a:cxn ang="0">
                  <a:pos x="GluePoint2489X" y="GluePoint2489Y"/>
                </a:cxn>
                <a:cxn ang="0">
                  <a:pos x="GluePoint2490X" y="GluePoint2490Y"/>
                </a:cxn>
                <a:cxn ang="0">
                  <a:pos x="GluePoint2491X" y="GluePoint2491Y"/>
                </a:cxn>
                <a:cxn ang="0">
                  <a:pos x="GluePoint2492X" y="GluePoint2492Y"/>
                </a:cxn>
                <a:cxn ang="0">
                  <a:pos x="GluePoint2493X" y="GluePoint2493Y"/>
                </a:cxn>
                <a:cxn ang="0">
                  <a:pos x="GluePoint2494X" y="GluePoint2494Y"/>
                </a:cxn>
                <a:cxn ang="0">
                  <a:pos x="GluePoint2495X" y="GluePoint2495Y"/>
                </a:cxn>
                <a:cxn ang="0">
                  <a:pos x="GluePoint2496X" y="GluePoint2496Y"/>
                </a:cxn>
                <a:cxn ang="0">
                  <a:pos x="GluePoint2497X" y="GluePoint2497Y"/>
                </a:cxn>
                <a:cxn ang="0">
                  <a:pos x="GluePoint2498X" y="GluePoint2498Y"/>
                </a:cxn>
                <a:cxn ang="0">
                  <a:pos x="GluePoint2499X" y="GluePoint2499Y"/>
                </a:cxn>
                <a:cxn ang="0">
                  <a:pos x="GluePoint2500X" y="GluePoint2500Y"/>
                </a:cxn>
                <a:cxn ang="0">
                  <a:pos x="GluePoint2501X" y="GluePoint2501Y"/>
                </a:cxn>
                <a:cxn ang="0">
                  <a:pos x="GluePoint2502X" y="GluePoint2502Y"/>
                </a:cxn>
                <a:cxn ang="0">
                  <a:pos x="GluePoint2503X" y="GluePoint2503Y"/>
                </a:cxn>
                <a:cxn ang="0">
                  <a:pos x="GluePoint2504X" y="GluePoint2504Y"/>
                </a:cxn>
                <a:cxn ang="0">
                  <a:pos x="GluePoint2505X" y="GluePoint2505Y"/>
                </a:cxn>
                <a:cxn ang="0">
                  <a:pos x="GluePoint2506X" y="GluePoint2506Y"/>
                </a:cxn>
                <a:cxn ang="0">
                  <a:pos x="GluePoint2507X" y="GluePoint2507Y"/>
                </a:cxn>
                <a:cxn ang="0">
                  <a:pos x="GluePoint2508X" y="GluePoint2508Y"/>
                </a:cxn>
                <a:cxn ang="0">
                  <a:pos x="GluePoint2509X" y="GluePoint2509Y"/>
                </a:cxn>
                <a:cxn ang="0">
                  <a:pos x="GluePoint2510X" y="GluePoint2510Y"/>
                </a:cxn>
                <a:cxn ang="0">
                  <a:pos x="GluePoint2511X" y="GluePoint2511Y"/>
                </a:cxn>
                <a:cxn ang="0">
                  <a:pos x="GluePoint2512X" y="GluePoint2512Y"/>
                </a:cxn>
                <a:cxn ang="0">
                  <a:pos x="GluePoint2513X" y="GluePoint2513Y"/>
                </a:cxn>
                <a:cxn ang="0">
                  <a:pos x="GluePoint2514X" y="GluePoint2514Y"/>
                </a:cxn>
                <a:cxn ang="0">
                  <a:pos x="GluePoint2515X" y="GluePoint2515Y"/>
                </a:cxn>
                <a:cxn ang="0">
                  <a:pos x="GluePoint2516X" y="GluePoint2516Y"/>
                </a:cxn>
                <a:cxn ang="0">
                  <a:pos x="GluePoint2517X" y="GluePoint2517Y"/>
                </a:cxn>
                <a:cxn ang="0">
                  <a:pos x="GluePoint2518X" y="GluePoint2518Y"/>
                </a:cxn>
                <a:cxn ang="0">
                  <a:pos x="GluePoint2519X" y="GluePoint2519Y"/>
                </a:cxn>
                <a:cxn ang="0">
                  <a:pos x="GluePoint2520X" y="GluePoint2520Y"/>
                </a:cxn>
                <a:cxn ang="0">
                  <a:pos x="GluePoint2521X" y="GluePoint2521Y"/>
                </a:cxn>
                <a:cxn ang="0">
                  <a:pos x="GluePoint2522X" y="GluePoint2522Y"/>
                </a:cxn>
                <a:cxn ang="0">
                  <a:pos x="GluePoint2523X" y="GluePoint2523Y"/>
                </a:cxn>
                <a:cxn ang="0">
                  <a:pos x="GluePoint2524X" y="GluePoint2524Y"/>
                </a:cxn>
                <a:cxn ang="0">
                  <a:pos x="GluePoint2525X" y="GluePoint2525Y"/>
                </a:cxn>
                <a:cxn ang="0">
                  <a:pos x="GluePoint2526X" y="GluePoint2526Y"/>
                </a:cxn>
                <a:cxn ang="0">
                  <a:pos x="GluePoint2527X" y="GluePoint2527Y"/>
                </a:cxn>
                <a:cxn ang="0">
                  <a:pos x="GluePoint2528X" y="GluePoint2528Y"/>
                </a:cxn>
                <a:cxn ang="0">
                  <a:pos x="GluePoint2529X" y="GluePoint2529Y"/>
                </a:cxn>
                <a:cxn ang="0">
                  <a:pos x="GluePoint2530X" y="GluePoint2530Y"/>
                </a:cxn>
                <a:cxn ang="0">
                  <a:pos x="GluePoint2531X" y="GluePoint2531Y"/>
                </a:cxn>
                <a:cxn ang="0">
                  <a:pos x="GluePoint2532X" y="GluePoint2532Y"/>
                </a:cxn>
                <a:cxn ang="0">
                  <a:pos x="GluePoint2533X" y="GluePoint2533Y"/>
                </a:cxn>
                <a:cxn ang="0">
                  <a:pos x="GluePoint2534X" y="GluePoint2534Y"/>
                </a:cxn>
                <a:cxn ang="0">
                  <a:pos x="GluePoint2535X" y="GluePoint2535Y"/>
                </a:cxn>
                <a:cxn ang="0">
                  <a:pos x="GluePoint2536X" y="GluePoint2536Y"/>
                </a:cxn>
                <a:cxn ang="0">
                  <a:pos x="GluePoint2537X" y="GluePoint2537Y"/>
                </a:cxn>
                <a:cxn ang="0">
                  <a:pos x="GluePoint2538X" y="GluePoint2538Y"/>
                </a:cxn>
                <a:cxn ang="0">
                  <a:pos x="GluePoint2539X" y="GluePoint2539Y"/>
                </a:cxn>
                <a:cxn ang="0">
                  <a:pos x="GluePoint2540X" y="GluePoint2540Y"/>
                </a:cxn>
                <a:cxn ang="0">
                  <a:pos x="GluePoint2541X" y="GluePoint2541Y"/>
                </a:cxn>
                <a:cxn ang="0">
                  <a:pos x="GluePoint2542X" y="GluePoint2542Y"/>
                </a:cxn>
                <a:cxn ang="0">
                  <a:pos x="GluePoint2543X" y="GluePoint2543Y"/>
                </a:cxn>
                <a:cxn ang="0">
                  <a:pos x="GluePoint2544X" y="GluePoint2544Y"/>
                </a:cxn>
                <a:cxn ang="0">
                  <a:pos x="GluePoint2545X" y="GluePoint2545Y"/>
                </a:cxn>
                <a:cxn ang="0">
                  <a:pos x="GluePoint2546X" y="GluePoint2546Y"/>
                </a:cxn>
                <a:cxn ang="0">
                  <a:pos x="GluePoint2547X" y="GluePoint2547Y"/>
                </a:cxn>
                <a:cxn ang="0">
                  <a:pos x="GluePoint2548X" y="GluePoint2548Y"/>
                </a:cxn>
                <a:cxn ang="0">
                  <a:pos x="GluePoint2549X" y="GluePoint2549Y"/>
                </a:cxn>
                <a:cxn ang="0">
                  <a:pos x="GluePoint2550X" y="GluePoint2550Y"/>
                </a:cxn>
                <a:cxn ang="0">
                  <a:pos x="GluePoint2551X" y="GluePoint2551Y"/>
                </a:cxn>
                <a:cxn ang="0">
                  <a:pos x="GluePoint2552X" y="GluePoint2552Y"/>
                </a:cxn>
                <a:cxn ang="0">
                  <a:pos x="GluePoint2553X" y="GluePoint2553Y"/>
                </a:cxn>
                <a:cxn ang="0">
                  <a:pos x="GluePoint2554X" y="GluePoint2554Y"/>
                </a:cxn>
                <a:cxn ang="0">
                  <a:pos x="GluePoint2555X" y="GluePoint2555Y"/>
                </a:cxn>
                <a:cxn ang="0">
                  <a:pos x="GluePoint2556X" y="GluePoint2556Y"/>
                </a:cxn>
                <a:cxn ang="0">
                  <a:pos x="GluePoint2557X" y="GluePoint2557Y"/>
                </a:cxn>
                <a:cxn ang="0">
                  <a:pos x="GluePoint2558X" y="GluePoint2558Y"/>
                </a:cxn>
                <a:cxn ang="0">
                  <a:pos x="GluePoint2559X" y="GluePoint2559Y"/>
                </a:cxn>
                <a:cxn ang="0">
                  <a:pos x="GluePoint2560X" y="GluePoint2560Y"/>
                </a:cxn>
                <a:cxn ang="0">
                  <a:pos x="GluePoint2561X" y="GluePoint2561Y"/>
                </a:cxn>
                <a:cxn ang="0">
                  <a:pos x="GluePoint2562X" y="GluePoint2562Y"/>
                </a:cxn>
                <a:cxn ang="0">
                  <a:pos x="GluePoint2563X" y="GluePoint2563Y"/>
                </a:cxn>
                <a:cxn ang="0">
                  <a:pos x="GluePoint2564X" y="GluePoint2564Y"/>
                </a:cxn>
                <a:cxn ang="0">
                  <a:pos x="GluePoint2565X" y="GluePoint2565Y"/>
                </a:cxn>
                <a:cxn ang="0">
                  <a:pos x="GluePoint2566X" y="GluePoint2566Y"/>
                </a:cxn>
                <a:cxn ang="0">
                  <a:pos x="GluePoint2567X" y="GluePoint2567Y"/>
                </a:cxn>
                <a:cxn ang="0">
                  <a:pos x="GluePoint2568X" y="GluePoint2568Y"/>
                </a:cxn>
                <a:cxn ang="0">
                  <a:pos x="GluePoint2569X" y="GluePoint2569Y"/>
                </a:cxn>
                <a:cxn ang="0">
                  <a:pos x="GluePoint2570X" y="GluePoint2570Y"/>
                </a:cxn>
                <a:cxn ang="0">
                  <a:pos x="GluePoint2571X" y="GluePoint2571Y"/>
                </a:cxn>
                <a:cxn ang="0">
                  <a:pos x="GluePoint2572X" y="GluePoint2572Y"/>
                </a:cxn>
                <a:cxn ang="0">
                  <a:pos x="GluePoint2573X" y="GluePoint2573Y"/>
                </a:cxn>
                <a:cxn ang="0">
                  <a:pos x="GluePoint2574X" y="GluePoint2574Y"/>
                </a:cxn>
                <a:cxn ang="0">
                  <a:pos x="GluePoint2575X" y="GluePoint2575Y"/>
                </a:cxn>
                <a:cxn ang="0">
                  <a:pos x="GluePoint2576X" y="GluePoint2576Y"/>
                </a:cxn>
                <a:cxn ang="0">
                  <a:pos x="GluePoint2577X" y="GluePoint2577Y"/>
                </a:cxn>
                <a:cxn ang="0">
                  <a:pos x="GluePoint2578X" y="GluePoint2578Y"/>
                </a:cxn>
                <a:cxn ang="0">
                  <a:pos x="GluePoint2579X" y="GluePoint2579Y"/>
                </a:cxn>
                <a:cxn ang="0">
                  <a:pos x="GluePoint2580X" y="GluePoint2580Y"/>
                </a:cxn>
                <a:cxn ang="0">
                  <a:pos x="GluePoint2581X" y="GluePoint2581Y"/>
                </a:cxn>
                <a:cxn ang="0">
                  <a:pos x="GluePoint2582X" y="GluePoint2582Y"/>
                </a:cxn>
                <a:cxn ang="0">
                  <a:pos x="GluePoint2583X" y="GluePoint2583Y"/>
                </a:cxn>
                <a:cxn ang="0">
                  <a:pos x="GluePoint2584X" y="GluePoint2584Y"/>
                </a:cxn>
                <a:cxn ang="0">
                  <a:pos x="GluePoint2585X" y="GluePoint2585Y"/>
                </a:cxn>
                <a:cxn ang="0">
                  <a:pos x="GluePoint2586X" y="GluePoint2586Y"/>
                </a:cxn>
                <a:cxn ang="0">
                  <a:pos x="GluePoint2587X" y="GluePoint2587Y"/>
                </a:cxn>
                <a:cxn ang="0">
                  <a:pos x="GluePoint2588X" y="GluePoint2588Y"/>
                </a:cxn>
                <a:cxn ang="0">
                  <a:pos x="GluePoint2589X" y="GluePoint2589Y"/>
                </a:cxn>
                <a:cxn ang="0">
                  <a:pos x="GluePoint2590X" y="GluePoint2590Y"/>
                </a:cxn>
                <a:cxn ang="0">
                  <a:pos x="GluePoint2591X" y="GluePoint2591Y"/>
                </a:cxn>
                <a:cxn ang="0">
                  <a:pos x="GluePoint2592X" y="GluePoint2592Y"/>
                </a:cxn>
                <a:cxn ang="0">
                  <a:pos x="GluePoint2593X" y="GluePoint2593Y"/>
                </a:cxn>
                <a:cxn ang="0">
                  <a:pos x="GluePoint2594X" y="GluePoint2594Y"/>
                </a:cxn>
                <a:cxn ang="0">
                  <a:pos x="GluePoint2595X" y="GluePoint2595Y"/>
                </a:cxn>
                <a:cxn ang="0">
                  <a:pos x="GluePoint2596X" y="GluePoint2596Y"/>
                </a:cxn>
                <a:cxn ang="0">
                  <a:pos x="GluePoint2597X" y="GluePoint2597Y"/>
                </a:cxn>
                <a:cxn ang="0">
                  <a:pos x="GluePoint2598X" y="GluePoint2598Y"/>
                </a:cxn>
                <a:cxn ang="0">
                  <a:pos x="GluePoint2599X" y="GluePoint2599Y"/>
                </a:cxn>
                <a:cxn ang="0">
                  <a:pos x="GluePoint2600X" y="GluePoint2600Y"/>
                </a:cxn>
                <a:cxn ang="0">
                  <a:pos x="GluePoint2601X" y="GluePoint2601Y"/>
                </a:cxn>
                <a:cxn ang="0">
                  <a:pos x="GluePoint2602X" y="GluePoint2602Y"/>
                </a:cxn>
                <a:cxn ang="0">
                  <a:pos x="GluePoint2603X" y="GluePoint2603Y"/>
                </a:cxn>
                <a:cxn ang="0">
                  <a:pos x="GluePoint2604X" y="GluePoint2604Y"/>
                </a:cxn>
                <a:cxn ang="0">
                  <a:pos x="GluePoint2605X" y="GluePoint2605Y"/>
                </a:cxn>
                <a:cxn ang="0">
                  <a:pos x="GluePoint2606X" y="GluePoint2606Y"/>
                </a:cxn>
                <a:cxn ang="0">
                  <a:pos x="GluePoint2607X" y="GluePoint2607Y"/>
                </a:cxn>
                <a:cxn ang="0">
                  <a:pos x="GluePoint2608X" y="GluePoint2608Y"/>
                </a:cxn>
                <a:cxn ang="0">
                  <a:pos x="GluePoint2609X" y="GluePoint2609Y"/>
                </a:cxn>
                <a:cxn ang="0">
                  <a:pos x="GluePoint2610X" y="GluePoint2610Y"/>
                </a:cxn>
                <a:cxn ang="0">
                  <a:pos x="GluePoint2611X" y="GluePoint2611Y"/>
                </a:cxn>
                <a:cxn ang="0">
                  <a:pos x="GluePoint2612X" y="GluePoint2612Y"/>
                </a:cxn>
                <a:cxn ang="0">
                  <a:pos x="GluePoint2613X" y="GluePoint2613Y"/>
                </a:cxn>
                <a:cxn ang="0">
                  <a:pos x="GluePoint2614X" y="GluePoint2614Y"/>
                </a:cxn>
                <a:cxn ang="0">
                  <a:pos x="GluePoint2615X" y="GluePoint2615Y"/>
                </a:cxn>
                <a:cxn ang="0">
                  <a:pos x="GluePoint2616X" y="GluePoint2616Y"/>
                </a:cxn>
                <a:cxn ang="0">
                  <a:pos x="GluePoint2617X" y="GluePoint2617Y"/>
                </a:cxn>
                <a:cxn ang="0">
                  <a:pos x="GluePoint2618X" y="GluePoint2618Y"/>
                </a:cxn>
                <a:cxn ang="0">
                  <a:pos x="GluePoint2619X" y="GluePoint2619Y"/>
                </a:cxn>
                <a:cxn ang="0">
                  <a:pos x="GluePoint2620X" y="GluePoint2620Y"/>
                </a:cxn>
                <a:cxn ang="0">
                  <a:pos x="GluePoint2621X" y="GluePoint2621Y"/>
                </a:cxn>
                <a:cxn ang="0">
                  <a:pos x="GluePoint2622X" y="GluePoint2622Y"/>
                </a:cxn>
                <a:cxn ang="0">
                  <a:pos x="GluePoint2623X" y="GluePoint2623Y"/>
                </a:cxn>
                <a:cxn ang="0">
                  <a:pos x="GluePoint2624X" y="GluePoint2624Y"/>
                </a:cxn>
                <a:cxn ang="0">
                  <a:pos x="GluePoint2625X" y="GluePoint2625Y"/>
                </a:cxn>
                <a:cxn ang="0">
                  <a:pos x="GluePoint2626X" y="GluePoint2626Y"/>
                </a:cxn>
                <a:cxn ang="0">
                  <a:pos x="GluePoint2627X" y="GluePoint2627Y"/>
                </a:cxn>
                <a:cxn ang="0">
                  <a:pos x="GluePoint2628X" y="GluePoint2628Y"/>
                </a:cxn>
                <a:cxn ang="0">
                  <a:pos x="GluePoint2629X" y="GluePoint2629Y"/>
                </a:cxn>
                <a:cxn ang="0">
                  <a:pos x="GluePoint2630X" y="GluePoint2630Y"/>
                </a:cxn>
                <a:cxn ang="0">
                  <a:pos x="GluePoint2631X" y="GluePoint2631Y"/>
                </a:cxn>
                <a:cxn ang="0">
                  <a:pos x="GluePoint2632X" y="GluePoint2632Y"/>
                </a:cxn>
                <a:cxn ang="0">
                  <a:pos x="GluePoint2633X" y="GluePoint2633Y"/>
                </a:cxn>
                <a:cxn ang="0">
                  <a:pos x="GluePoint2634X" y="GluePoint2634Y"/>
                </a:cxn>
                <a:cxn ang="0">
                  <a:pos x="GluePoint2635X" y="GluePoint2635Y"/>
                </a:cxn>
                <a:cxn ang="0">
                  <a:pos x="GluePoint2636X" y="GluePoint2636Y"/>
                </a:cxn>
                <a:cxn ang="0">
                  <a:pos x="GluePoint2637X" y="GluePoint2637Y"/>
                </a:cxn>
                <a:cxn ang="0">
                  <a:pos x="GluePoint2638X" y="GluePoint2638Y"/>
                </a:cxn>
                <a:cxn ang="0">
                  <a:pos x="GluePoint2639X" y="GluePoint2639Y"/>
                </a:cxn>
                <a:cxn ang="0">
                  <a:pos x="GluePoint2640X" y="GluePoint2640Y"/>
                </a:cxn>
                <a:cxn ang="0">
                  <a:pos x="GluePoint2641X" y="GluePoint2641Y"/>
                </a:cxn>
                <a:cxn ang="0">
                  <a:pos x="GluePoint2642X" y="GluePoint2642Y"/>
                </a:cxn>
                <a:cxn ang="0">
                  <a:pos x="GluePoint2643X" y="GluePoint2643Y"/>
                </a:cxn>
                <a:cxn ang="0">
                  <a:pos x="GluePoint2644X" y="GluePoint2644Y"/>
                </a:cxn>
                <a:cxn ang="0">
                  <a:pos x="GluePoint2645X" y="GluePoint2645Y"/>
                </a:cxn>
                <a:cxn ang="0">
                  <a:pos x="GluePoint2646X" y="GluePoint2646Y"/>
                </a:cxn>
                <a:cxn ang="0">
                  <a:pos x="GluePoint2647X" y="GluePoint2647Y"/>
                </a:cxn>
                <a:cxn ang="0">
                  <a:pos x="GluePoint2648X" y="GluePoint2648Y"/>
                </a:cxn>
                <a:cxn ang="0">
                  <a:pos x="GluePoint2649X" y="GluePoint2649Y"/>
                </a:cxn>
                <a:cxn ang="0">
                  <a:pos x="GluePoint2650X" y="GluePoint2650Y"/>
                </a:cxn>
                <a:cxn ang="0">
                  <a:pos x="GluePoint2651X" y="GluePoint2651Y"/>
                </a:cxn>
                <a:cxn ang="0">
                  <a:pos x="GluePoint2652X" y="GluePoint2652Y"/>
                </a:cxn>
                <a:cxn ang="0">
                  <a:pos x="GluePoint2653X" y="GluePoint2653Y"/>
                </a:cxn>
                <a:cxn ang="0">
                  <a:pos x="GluePoint2654X" y="GluePoint2654Y"/>
                </a:cxn>
                <a:cxn ang="0">
                  <a:pos x="GluePoint2655X" y="GluePoint2655Y"/>
                </a:cxn>
                <a:cxn ang="0">
                  <a:pos x="GluePoint2656X" y="GluePoint2656Y"/>
                </a:cxn>
                <a:cxn ang="0">
                  <a:pos x="GluePoint2657X" y="GluePoint2657Y"/>
                </a:cxn>
                <a:cxn ang="0">
                  <a:pos x="GluePoint2658X" y="GluePoint2658Y"/>
                </a:cxn>
                <a:cxn ang="0">
                  <a:pos x="GluePoint2659X" y="GluePoint2659Y"/>
                </a:cxn>
                <a:cxn ang="0">
                  <a:pos x="GluePoint2660X" y="GluePoint2660Y"/>
                </a:cxn>
                <a:cxn ang="0">
                  <a:pos x="GluePoint2661X" y="GluePoint2661Y"/>
                </a:cxn>
                <a:cxn ang="0">
                  <a:pos x="GluePoint2662X" y="GluePoint2662Y"/>
                </a:cxn>
                <a:cxn ang="0">
                  <a:pos x="GluePoint2663X" y="GluePoint2663Y"/>
                </a:cxn>
                <a:cxn ang="0">
                  <a:pos x="GluePoint2664X" y="GluePoint2664Y"/>
                </a:cxn>
                <a:cxn ang="0">
                  <a:pos x="GluePoint2665X" y="GluePoint2665Y"/>
                </a:cxn>
                <a:cxn ang="0">
                  <a:pos x="GluePoint2666X" y="GluePoint2666Y"/>
                </a:cxn>
                <a:cxn ang="0">
                  <a:pos x="GluePoint2667X" y="GluePoint2667Y"/>
                </a:cxn>
                <a:cxn ang="0">
                  <a:pos x="GluePoint2668X" y="GluePoint2668Y"/>
                </a:cxn>
                <a:cxn ang="0">
                  <a:pos x="GluePoint2669X" y="GluePoint2669Y"/>
                </a:cxn>
                <a:cxn ang="0">
                  <a:pos x="GluePoint2670X" y="GluePoint2670Y"/>
                </a:cxn>
                <a:cxn ang="0">
                  <a:pos x="GluePoint2671X" y="GluePoint2671Y"/>
                </a:cxn>
                <a:cxn ang="0">
                  <a:pos x="GluePoint2672X" y="GluePoint2672Y"/>
                </a:cxn>
                <a:cxn ang="0">
                  <a:pos x="GluePoint2673X" y="GluePoint2673Y"/>
                </a:cxn>
                <a:cxn ang="0">
                  <a:pos x="GluePoint2674X" y="GluePoint2674Y"/>
                </a:cxn>
                <a:cxn ang="0">
                  <a:pos x="GluePoint2675X" y="GluePoint2675Y"/>
                </a:cxn>
                <a:cxn ang="0">
                  <a:pos x="GluePoint2676X" y="GluePoint2676Y"/>
                </a:cxn>
                <a:cxn ang="0">
                  <a:pos x="GluePoint2677X" y="GluePoint2677Y"/>
                </a:cxn>
                <a:cxn ang="0">
                  <a:pos x="GluePoint2678X" y="GluePoint2678Y"/>
                </a:cxn>
                <a:cxn ang="0">
                  <a:pos x="GluePoint2679X" y="GluePoint2679Y"/>
                </a:cxn>
                <a:cxn ang="0">
                  <a:pos x="GluePoint2680X" y="GluePoint2680Y"/>
                </a:cxn>
                <a:cxn ang="0">
                  <a:pos x="GluePoint2681X" y="GluePoint2681Y"/>
                </a:cxn>
                <a:cxn ang="0">
                  <a:pos x="GluePoint2682X" y="GluePoint2682Y"/>
                </a:cxn>
                <a:cxn ang="0">
                  <a:pos x="GluePoint2683X" y="GluePoint2683Y"/>
                </a:cxn>
                <a:cxn ang="0">
                  <a:pos x="GluePoint2684X" y="GluePoint2684Y"/>
                </a:cxn>
                <a:cxn ang="0">
                  <a:pos x="GluePoint2685X" y="GluePoint2685Y"/>
                </a:cxn>
                <a:cxn ang="0">
                  <a:pos x="GluePoint2686X" y="GluePoint2686Y"/>
                </a:cxn>
                <a:cxn ang="0">
                  <a:pos x="GluePoint2687X" y="GluePoint2687Y"/>
                </a:cxn>
                <a:cxn ang="0">
                  <a:pos x="GluePoint2688X" y="GluePoint2688Y"/>
                </a:cxn>
                <a:cxn ang="0">
                  <a:pos x="GluePoint2689X" y="GluePoint2689Y"/>
                </a:cxn>
                <a:cxn ang="0">
                  <a:pos x="GluePoint2690X" y="GluePoint2690Y"/>
                </a:cxn>
                <a:cxn ang="0">
                  <a:pos x="GluePoint2691X" y="GluePoint2691Y"/>
                </a:cxn>
                <a:cxn ang="0">
                  <a:pos x="GluePoint2692X" y="GluePoint2692Y"/>
                </a:cxn>
                <a:cxn ang="0">
                  <a:pos x="GluePoint2693X" y="GluePoint2693Y"/>
                </a:cxn>
                <a:cxn ang="0">
                  <a:pos x="GluePoint2694X" y="GluePoint2694Y"/>
                </a:cxn>
                <a:cxn ang="0">
                  <a:pos x="GluePoint2695X" y="GluePoint2695Y"/>
                </a:cxn>
                <a:cxn ang="0">
                  <a:pos x="GluePoint2696X" y="GluePoint2696Y"/>
                </a:cxn>
                <a:cxn ang="0">
                  <a:pos x="GluePoint2697X" y="GluePoint2697Y"/>
                </a:cxn>
                <a:cxn ang="0">
                  <a:pos x="GluePoint2698X" y="GluePoint2698Y"/>
                </a:cxn>
                <a:cxn ang="0">
                  <a:pos x="GluePoint2699X" y="GluePoint2699Y"/>
                </a:cxn>
                <a:cxn ang="0">
                  <a:pos x="GluePoint2700X" y="GluePoint2700Y"/>
                </a:cxn>
                <a:cxn ang="0">
                  <a:pos x="GluePoint2701X" y="GluePoint2701Y"/>
                </a:cxn>
                <a:cxn ang="0">
                  <a:pos x="GluePoint2702X" y="GluePoint2702Y"/>
                </a:cxn>
                <a:cxn ang="0">
                  <a:pos x="GluePoint2703X" y="GluePoint2703Y"/>
                </a:cxn>
                <a:cxn ang="0">
                  <a:pos x="GluePoint2704X" y="GluePoint2704Y"/>
                </a:cxn>
                <a:cxn ang="0">
                  <a:pos x="GluePoint2705X" y="GluePoint2705Y"/>
                </a:cxn>
                <a:cxn ang="0">
                  <a:pos x="GluePoint2706X" y="GluePoint2706Y"/>
                </a:cxn>
                <a:cxn ang="0">
                  <a:pos x="GluePoint2707X" y="GluePoint2707Y"/>
                </a:cxn>
                <a:cxn ang="0">
                  <a:pos x="GluePoint2708X" y="GluePoint2708Y"/>
                </a:cxn>
                <a:cxn ang="0">
                  <a:pos x="GluePoint2709X" y="GluePoint2709Y"/>
                </a:cxn>
                <a:cxn ang="0">
                  <a:pos x="GluePoint2710X" y="GluePoint2710Y"/>
                </a:cxn>
                <a:cxn ang="0">
                  <a:pos x="GluePoint2711X" y="GluePoint2711Y"/>
                </a:cxn>
                <a:cxn ang="0">
                  <a:pos x="GluePoint2712X" y="GluePoint2712Y"/>
                </a:cxn>
                <a:cxn ang="0">
                  <a:pos x="GluePoint2713X" y="GluePoint2713Y"/>
                </a:cxn>
                <a:cxn ang="0">
                  <a:pos x="GluePoint2714X" y="GluePoint2714Y"/>
                </a:cxn>
                <a:cxn ang="0">
                  <a:pos x="GluePoint2715X" y="GluePoint2715Y"/>
                </a:cxn>
                <a:cxn ang="0">
                  <a:pos x="GluePoint2716X" y="GluePoint2716Y"/>
                </a:cxn>
                <a:cxn ang="0">
                  <a:pos x="GluePoint2717X" y="GluePoint2717Y"/>
                </a:cxn>
                <a:cxn ang="0">
                  <a:pos x="GluePoint2718X" y="GluePoint2718Y"/>
                </a:cxn>
                <a:cxn ang="0">
                  <a:pos x="GluePoint2719X" y="GluePoint2719Y"/>
                </a:cxn>
                <a:cxn ang="0">
                  <a:pos x="GluePoint2720X" y="GluePoint2720Y"/>
                </a:cxn>
                <a:cxn ang="0">
                  <a:pos x="GluePoint2721X" y="GluePoint2721Y"/>
                </a:cxn>
                <a:cxn ang="0">
                  <a:pos x="GluePoint2722X" y="GluePoint2722Y"/>
                </a:cxn>
                <a:cxn ang="0">
                  <a:pos x="GluePoint2723X" y="GluePoint2723Y"/>
                </a:cxn>
                <a:cxn ang="0">
                  <a:pos x="GluePoint2724X" y="GluePoint2724Y"/>
                </a:cxn>
                <a:cxn ang="0">
                  <a:pos x="GluePoint2725X" y="GluePoint2725Y"/>
                </a:cxn>
                <a:cxn ang="0">
                  <a:pos x="GluePoint2726X" y="GluePoint2726Y"/>
                </a:cxn>
                <a:cxn ang="0">
                  <a:pos x="GluePoint2727X" y="GluePoint2727Y"/>
                </a:cxn>
                <a:cxn ang="0">
                  <a:pos x="GluePoint2728X" y="GluePoint2728Y"/>
                </a:cxn>
                <a:cxn ang="0">
                  <a:pos x="GluePoint2729X" y="GluePoint2729Y"/>
                </a:cxn>
                <a:cxn ang="0">
                  <a:pos x="GluePoint2730X" y="GluePoint2730Y"/>
                </a:cxn>
                <a:cxn ang="0">
                  <a:pos x="GluePoint2731X" y="GluePoint2731Y"/>
                </a:cxn>
                <a:cxn ang="0">
                  <a:pos x="GluePoint2732X" y="GluePoint2732Y"/>
                </a:cxn>
                <a:cxn ang="0">
                  <a:pos x="GluePoint2733X" y="GluePoint2733Y"/>
                </a:cxn>
                <a:cxn ang="0">
                  <a:pos x="GluePoint2734X" y="GluePoint2734Y"/>
                </a:cxn>
                <a:cxn ang="0">
                  <a:pos x="GluePoint2735X" y="GluePoint2735Y"/>
                </a:cxn>
                <a:cxn ang="0">
                  <a:pos x="GluePoint2736X" y="GluePoint2736Y"/>
                </a:cxn>
                <a:cxn ang="0">
                  <a:pos x="GluePoint2737X" y="GluePoint2737Y"/>
                </a:cxn>
                <a:cxn ang="0">
                  <a:pos x="GluePoint2738X" y="GluePoint2738Y"/>
                </a:cxn>
                <a:cxn ang="0">
                  <a:pos x="GluePoint2739X" y="GluePoint2739Y"/>
                </a:cxn>
                <a:cxn ang="0">
                  <a:pos x="GluePoint2740X" y="GluePoint2740Y"/>
                </a:cxn>
                <a:cxn ang="0">
                  <a:pos x="GluePoint2741X" y="GluePoint2741Y"/>
                </a:cxn>
                <a:cxn ang="0">
                  <a:pos x="GluePoint2742X" y="GluePoint2742Y"/>
                </a:cxn>
                <a:cxn ang="0">
                  <a:pos x="GluePoint2743X" y="GluePoint2743Y"/>
                </a:cxn>
                <a:cxn ang="0">
                  <a:pos x="GluePoint2744X" y="GluePoint2744Y"/>
                </a:cxn>
                <a:cxn ang="0">
                  <a:pos x="GluePoint2745X" y="GluePoint2745Y"/>
                </a:cxn>
                <a:cxn ang="0">
                  <a:pos x="GluePoint2746X" y="GluePoint2746Y"/>
                </a:cxn>
                <a:cxn ang="0">
                  <a:pos x="GluePoint2747X" y="GluePoint2747Y"/>
                </a:cxn>
                <a:cxn ang="0">
                  <a:pos x="GluePoint2748X" y="GluePoint2748Y"/>
                </a:cxn>
                <a:cxn ang="0">
                  <a:pos x="GluePoint2749X" y="GluePoint2749Y"/>
                </a:cxn>
                <a:cxn ang="0">
                  <a:pos x="GluePoint2750X" y="GluePoint2750Y"/>
                </a:cxn>
                <a:cxn ang="0">
                  <a:pos x="GluePoint2751X" y="GluePoint2751Y"/>
                </a:cxn>
                <a:cxn ang="0">
                  <a:pos x="GluePoint2752X" y="GluePoint2752Y"/>
                </a:cxn>
                <a:cxn ang="0">
                  <a:pos x="GluePoint2753X" y="GluePoint2753Y"/>
                </a:cxn>
                <a:cxn ang="0">
                  <a:pos x="GluePoint2754X" y="GluePoint2754Y"/>
                </a:cxn>
                <a:cxn ang="0">
                  <a:pos x="GluePoint2755X" y="GluePoint2755Y"/>
                </a:cxn>
                <a:cxn ang="0">
                  <a:pos x="GluePoint2756X" y="GluePoint2756Y"/>
                </a:cxn>
                <a:cxn ang="0">
                  <a:pos x="GluePoint2757X" y="GluePoint2757Y"/>
                </a:cxn>
                <a:cxn ang="0">
                  <a:pos x="GluePoint2758X" y="GluePoint2758Y"/>
                </a:cxn>
                <a:cxn ang="0">
                  <a:pos x="GluePoint2759X" y="GluePoint2759Y"/>
                </a:cxn>
                <a:cxn ang="0">
                  <a:pos x="GluePoint2760X" y="GluePoint2760Y"/>
                </a:cxn>
                <a:cxn ang="0">
                  <a:pos x="GluePoint2761X" y="GluePoint2761Y"/>
                </a:cxn>
                <a:cxn ang="0">
                  <a:pos x="GluePoint2762X" y="GluePoint2762Y"/>
                </a:cxn>
                <a:cxn ang="0">
                  <a:pos x="GluePoint2763X" y="GluePoint2763Y"/>
                </a:cxn>
                <a:cxn ang="0">
                  <a:pos x="GluePoint2764X" y="GluePoint2764Y"/>
                </a:cxn>
                <a:cxn ang="0">
                  <a:pos x="GluePoint2765X" y="GluePoint2765Y"/>
                </a:cxn>
                <a:cxn ang="0">
                  <a:pos x="GluePoint2766X" y="GluePoint2766Y"/>
                </a:cxn>
                <a:cxn ang="0">
                  <a:pos x="GluePoint2767X" y="GluePoint2767Y"/>
                </a:cxn>
                <a:cxn ang="0">
                  <a:pos x="GluePoint2768X" y="GluePoint2768Y"/>
                </a:cxn>
                <a:cxn ang="0">
                  <a:pos x="GluePoint2769X" y="GluePoint2769Y"/>
                </a:cxn>
                <a:cxn ang="0">
                  <a:pos x="GluePoint2770X" y="GluePoint2770Y"/>
                </a:cxn>
                <a:cxn ang="0">
                  <a:pos x="GluePoint2771X" y="GluePoint2771Y"/>
                </a:cxn>
                <a:cxn ang="0">
                  <a:pos x="GluePoint2772X" y="GluePoint2772Y"/>
                </a:cxn>
                <a:cxn ang="0">
                  <a:pos x="GluePoint2773X" y="GluePoint2773Y"/>
                </a:cxn>
                <a:cxn ang="0">
                  <a:pos x="GluePoint2774X" y="GluePoint2774Y"/>
                </a:cxn>
                <a:cxn ang="0">
                  <a:pos x="GluePoint2775X" y="GluePoint2775Y"/>
                </a:cxn>
                <a:cxn ang="0">
                  <a:pos x="GluePoint2776X" y="GluePoint2776Y"/>
                </a:cxn>
                <a:cxn ang="0">
                  <a:pos x="GluePoint2777X" y="GluePoint2777Y"/>
                </a:cxn>
                <a:cxn ang="0">
                  <a:pos x="GluePoint2778X" y="GluePoint2778Y"/>
                </a:cxn>
                <a:cxn ang="0">
                  <a:pos x="GluePoint2779X" y="GluePoint2779Y"/>
                </a:cxn>
                <a:cxn ang="0">
                  <a:pos x="GluePoint2780X" y="GluePoint2780Y"/>
                </a:cxn>
                <a:cxn ang="0">
                  <a:pos x="GluePoint2781X" y="GluePoint2781Y"/>
                </a:cxn>
                <a:cxn ang="0">
                  <a:pos x="GluePoint2782X" y="GluePoint2782Y"/>
                </a:cxn>
                <a:cxn ang="0">
                  <a:pos x="GluePoint2783X" y="GluePoint2783Y"/>
                </a:cxn>
                <a:cxn ang="0">
                  <a:pos x="GluePoint2784X" y="GluePoint2784Y"/>
                </a:cxn>
                <a:cxn ang="0">
                  <a:pos x="GluePoint2785X" y="GluePoint2785Y"/>
                </a:cxn>
                <a:cxn ang="0">
                  <a:pos x="GluePoint2786X" y="GluePoint2786Y"/>
                </a:cxn>
                <a:cxn ang="0">
                  <a:pos x="GluePoint2787X" y="GluePoint2787Y"/>
                </a:cxn>
                <a:cxn ang="0">
                  <a:pos x="GluePoint2788X" y="GluePoint2788Y"/>
                </a:cxn>
                <a:cxn ang="0">
                  <a:pos x="GluePoint2789X" y="GluePoint2789Y"/>
                </a:cxn>
                <a:cxn ang="0">
                  <a:pos x="GluePoint2790X" y="GluePoint2790Y"/>
                </a:cxn>
                <a:cxn ang="0">
                  <a:pos x="GluePoint2791X" y="GluePoint2791Y"/>
                </a:cxn>
                <a:cxn ang="0">
                  <a:pos x="GluePoint2792X" y="GluePoint2792Y"/>
                </a:cxn>
                <a:cxn ang="0">
                  <a:pos x="GluePoint2793X" y="GluePoint2793Y"/>
                </a:cxn>
                <a:cxn ang="0">
                  <a:pos x="GluePoint2794X" y="GluePoint2794Y"/>
                </a:cxn>
                <a:cxn ang="0">
                  <a:pos x="GluePoint2795X" y="GluePoint2795Y"/>
                </a:cxn>
                <a:cxn ang="0">
                  <a:pos x="GluePoint2796X" y="GluePoint2796Y"/>
                </a:cxn>
              </a:cxnLst>
              <a:rect l="textAreaLeft" t="textAreaTop" r="textAreaRight" b="textAreaBottom"/>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00" name="Freeform: Shape 41">
              <a:extLst>
                <a:ext uri="{C183D7F6-B498-43B3-948B-1728B52AA6E4}">
                  <adec:decorative xmlns:adec="http://schemas.microsoft.com/office/drawing/2017/decorative" val="1"/>
                </a:ext>
              </a:extLst>
            </p:cNvPr>
            <p:cNvSpPr/>
            <p:nvPr/>
          </p:nvSpPr>
          <p:spPr>
            <a:xfrm>
              <a:off x="1440" y="2390400"/>
              <a:ext cx="611280" cy="1421280"/>
            </a:xfrm>
            <a:custGeom>
              <a:avLst/>
              <a:gdLst>
                <a:gd name="textAreaLeft" fmla="*/ 0 w 611280"/>
                <a:gd name="textAreaRight" fmla="*/ 611640 w 611280"/>
                <a:gd name="textAreaTop" fmla="*/ 0 h 1421280"/>
                <a:gd name="textAreaBottom" fmla="*/ 1421640 h 1421280"/>
                <a:gd name="GluePoint1X" fmla="*/ 0 w 611491"/>
                <a:gd name="GluePoint1Y" fmla="*/ 0 h 1429512"/>
                <a:gd name="GluePoint2X" fmla="*/ 62526 w 611491"/>
                <a:gd name="GluePoint2Y" fmla="*/ 22473 h 1429512"/>
                <a:gd name="GluePoint3X" fmla="*/ 241043 w 611491"/>
                <a:gd name="GluePoint3Y" fmla="*/ 176817 h 1429512"/>
                <a:gd name="GluePoint4X" fmla="*/ 497720 w 611491"/>
                <a:gd name="GluePoint4Y" fmla="*/ 299929 h 1429512"/>
                <a:gd name="GluePoint5X" fmla="*/ 610380 w 611491"/>
                <a:gd name="GluePoint5Y" fmla="*/ 577513 h 1429512"/>
                <a:gd name="GluePoint6X" fmla="*/ 458232 w 611491"/>
                <a:gd name="GluePoint6Y" fmla="*/ 845805 h 1429512"/>
                <a:gd name="GluePoint7X" fmla="*/ 455909 w 611491"/>
                <a:gd name="GluePoint7Y" fmla="*/ 848128 h 1429512"/>
                <a:gd name="GluePoint8X" fmla="*/ 407128 w 611491"/>
                <a:gd name="GluePoint8Y" fmla="*/ 956142 h 1429512"/>
                <a:gd name="GluePoint9X" fmla="*/ 396675 w 611491"/>
                <a:gd name="GluePoint9Y" fmla="*/ 993308 h 1429512"/>
                <a:gd name="GluePoint10X" fmla="*/ 230590 w 611491"/>
                <a:gd name="GluePoint10Y" fmla="*/ 1283668 h 1429512"/>
                <a:gd name="GluePoint11X" fmla="*/ 7730 w 611491"/>
                <a:gd name="GluePoint11Y" fmla="*/ 1427579 h 1429512"/>
                <a:gd name="GluePoint12X" fmla="*/ 0 w 611491"/>
                <a:gd name="GluePoint12Y" fmla="*/ 1429512 h 14295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01" name="Freeform: Shape 42">
              <a:extLst>
                <a:ext uri="{C183D7F6-B498-43B3-948B-1728B52AA6E4}">
                  <adec:decorative xmlns:adec="http://schemas.microsoft.com/office/drawing/2017/decorative" val="1"/>
                </a:ext>
              </a:extLst>
            </p:cNvPr>
            <p:cNvSpPr/>
            <p:nvPr/>
          </p:nvSpPr>
          <p:spPr>
            <a:xfrm>
              <a:off x="3794400" y="0"/>
              <a:ext cx="2423520" cy="1343520"/>
            </a:xfrm>
            <a:custGeom>
              <a:avLst/>
              <a:gdLst>
                <a:gd name="textAreaLeft" fmla="*/ 0 w 2423520"/>
                <a:gd name="textAreaRight" fmla="*/ 2423880 w 2423520"/>
                <a:gd name="textAreaTop" fmla="*/ 0 h 1343520"/>
                <a:gd name="textAreaBottom" fmla="*/ 1343880 h 1343520"/>
                <a:gd name="GluePoint1X" fmla="*/ 37089 w 3015964"/>
                <a:gd name="GluePoint1Y" fmla="*/ 0 h 1681468"/>
                <a:gd name="GluePoint2X" fmla="*/ 3014022 w 3015964"/>
                <a:gd name="GluePoint2Y" fmla="*/ 0 h 1681468"/>
                <a:gd name="GluePoint3X" fmla="*/ 3015964 w 3015964"/>
                <a:gd name="GluePoint3Y" fmla="*/ 52718 h 1681468"/>
                <a:gd name="GluePoint4X" fmla="*/ 2982682 w 3015964"/>
                <a:gd name="GluePoint4Y" fmla="*/ 249186 h 1681468"/>
                <a:gd name="GluePoint5X" fmla="*/ 1789950 w 3015964"/>
                <a:gd name="GluePoint5Y" fmla="*/ 1181800 h 1681468"/>
                <a:gd name="GluePoint6X" fmla="*/ 1536391 w 3015964"/>
                <a:gd name="GluePoint6Y" fmla="*/ 1275909 h 1681468"/>
                <a:gd name="GluePoint7X" fmla="*/ 1257206 w 3015964"/>
                <a:gd name="GluePoint7Y" fmla="*/ 1431287 h 1681468"/>
                <a:gd name="GluePoint8X" fmla="*/ 990871 w 3015964"/>
                <a:gd name="GluePoint8Y" fmla="*/ 1669291 h 1681468"/>
                <a:gd name="GluePoint9X" fmla="*/ 584900 w 3015964"/>
                <a:gd name="GluePoint9Y" fmla="*/ 1589975 h 1681468"/>
                <a:gd name="GluePoint10X" fmla="*/ 32440 w 3015964"/>
                <a:gd name="GluePoint10Y" fmla="*/ 985257 h 1681468"/>
                <a:gd name="GluePoint11X" fmla="*/ 98094 w 3015964"/>
                <a:gd name="GluePoint11Y" fmla="*/ 314136 h 1681468"/>
                <a:gd name="GluePoint12X" fmla="*/ 37491 w 3015964"/>
                <a:gd name="GluePoint12Y" fmla="*/ 8555 h 168146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02" name="Freeform: Shape 43">
              <a:extLst>
                <a:ext uri="{C183D7F6-B498-43B3-948B-1728B52AA6E4}">
                  <adec:decorative xmlns:adec="http://schemas.microsoft.com/office/drawing/2017/decorative" val="1"/>
                </a:ext>
              </a:extLst>
            </p:cNvPr>
            <p:cNvSpPr/>
            <p:nvPr/>
          </p:nvSpPr>
          <p:spPr>
            <a:xfrm>
              <a:off x="10948320" y="0"/>
              <a:ext cx="1241640" cy="2620440"/>
            </a:xfrm>
            <a:custGeom>
              <a:avLst/>
              <a:gdLst>
                <a:gd name="textAreaLeft" fmla="*/ 0 w 1241640"/>
                <a:gd name="textAreaRight" fmla="*/ 1242000 w 1241640"/>
                <a:gd name="textAreaTop" fmla="*/ 0 h 2620440"/>
                <a:gd name="textAreaBottom" fmla="*/ 2620800 h 2620440"/>
                <a:gd name="GluePoint1X" fmla="*/ 48089 w 1242102"/>
                <a:gd name="GluePoint1Y" fmla="*/ 0 h 2635689"/>
                <a:gd name="GluePoint2X" fmla="*/ 1242102 w 1242102"/>
                <a:gd name="GluePoint2Y" fmla="*/ 0 h 2635689"/>
                <a:gd name="GluePoint3X" fmla="*/ 1242102 w 1242102"/>
                <a:gd name="GluePoint3Y" fmla="*/ 2546285 h 2635689"/>
                <a:gd name="GluePoint4X" fmla="*/ 1169982 w 1242102"/>
                <a:gd name="GluePoint4Y" fmla="*/ 2578052 h 2635689"/>
                <a:gd name="GluePoint5X" fmla="*/ 289259 w 1242102"/>
                <a:gd name="GluePoint5Y" fmla="*/ 2399682 h 2635689"/>
                <a:gd name="GluePoint6X" fmla="*/ 77957 w 1242102"/>
                <a:gd name="GluePoint6Y" fmla="*/ 900439 h 2635689"/>
                <a:gd name="GluePoint7X" fmla="*/ 123236 w 1242102"/>
                <a:gd name="GluePoint7Y" fmla="*/ 633796 h 2635689"/>
                <a:gd name="GluePoint8X" fmla="*/ 128267 w 1242102"/>
                <a:gd name="GluePoint8Y" fmla="*/ 314326 h 2635689"/>
                <a:gd name="GluePoint9X" fmla="*/ 44729 w 1242102"/>
                <a:gd name="GluePoint9Y" fmla="*/ 16426 h 263568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Lst>
              <a:rect l="textAreaLeft" t="textAreaTop" r="textAreaRight" b="textAreaBottom"/>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03" name="Freeform: Shape 44">
              <a:extLst>
                <a:ext uri="{C183D7F6-B498-43B3-948B-1728B52AA6E4}">
                  <adec:decorative xmlns:adec="http://schemas.microsoft.com/office/drawing/2017/decorative" val="1"/>
                </a:ext>
              </a:extLst>
            </p:cNvPr>
            <p:cNvSpPr/>
            <p:nvPr/>
          </p:nvSpPr>
          <p:spPr>
            <a:xfrm>
              <a:off x="1440" y="0"/>
              <a:ext cx="1577520" cy="979920"/>
            </a:xfrm>
            <a:custGeom>
              <a:avLst/>
              <a:gdLst>
                <a:gd name="textAreaLeft" fmla="*/ 0 w 1577520"/>
                <a:gd name="textAreaRight" fmla="*/ 1577880 w 1577520"/>
                <a:gd name="textAreaTop" fmla="*/ 0 h 979920"/>
                <a:gd name="textAreaBottom" fmla="*/ 980280 h 979920"/>
                <a:gd name="GluePoint1X" fmla="*/ 117137 w 1471018"/>
                <a:gd name="GluePoint1Y" fmla="*/ 759920 h 795676"/>
                <a:gd name="GluePoint2X" fmla="*/ 130429 w 1471018"/>
                <a:gd name="GluePoint2Y" fmla="*/ 768654 h 795676"/>
                <a:gd name="GluePoint3X" fmla="*/ 124353 w 1471018"/>
                <a:gd name="GluePoint3Y" fmla="*/ 792959 h 795676"/>
                <a:gd name="GluePoint4X" fmla="*/ 100048 w 1471018"/>
                <a:gd name="GluePoint4Y" fmla="*/ 786883 h 795676"/>
                <a:gd name="GluePoint5X" fmla="*/ 106124 w 1471018"/>
                <a:gd name="GluePoint5Y" fmla="*/ 762578 h 795676"/>
                <a:gd name="GluePoint6X" fmla="*/ 117137 w 1471018"/>
                <a:gd name="GluePoint6Y" fmla="*/ 759920 h 795676"/>
                <a:gd name="GluePoint7X" fmla="*/ 220419 w 1471018"/>
                <a:gd name="GluePoint7Y" fmla="*/ 753844 h 795676"/>
                <a:gd name="GluePoint8X" fmla="*/ 233710 w 1471018"/>
                <a:gd name="GluePoint8Y" fmla="*/ 762578 h 795676"/>
                <a:gd name="GluePoint9X" fmla="*/ 227634 w 1471018"/>
                <a:gd name="GluePoint9Y" fmla="*/ 786883 h 795676"/>
                <a:gd name="GluePoint10X" fmla="*/ 203329 w 1471018"/>
                <a:gd name="GluePoint10Y" fmla="*/ 780807 h 795676"/>
                <a:gd name="GluePoint11X" fmla="*/ 209405 w 1471018"/>
                <a:gd name="GluePoint11Y" fmla="*/ 756502 h 795676"/>
                <a:gd name="GluePoint12X" fmla="*/ 220419 w 1471018"/>
                <a:gd name="GluePoint12Y" fmla="*/ 753844 h 795676"/>
                <a:gd name="GluePoint13X" fmla="*/ 25999 w 1471018"/>
                <a:gd name="GluePoint13Y" fmla="*/ 741691 h 795676"/>
                <a:gd name="GluePoint14X" fmla="*/ 39290 w 1471018"/>
                <a:gd name="GluePoint14Y" fmla="*/ 750425 h 795676"/>
                <a:gd name="GluePoint15X" fmla="*/ 33214 w 1471018"/>
                <a:gd name="GluePoint15Y" fmla="*/ 774730 h 795676"/>
                <a:gd name="GluePoint16X" fmla="*/ 8909 w 1471018"/>
                <a:gd name="GluePoint16Y" fmla="*/ 768654 h 795676"/>
                <a:gd name="GluePoint17X" fmla="*/ 14985 w 1471018"/>
                <a:gd name="GluePoint17Y" fmla="*/ 744349 h 795676"/>
                <a:gd name="GluePoint18X" fmla="*/ 25999 w 1471018"/>
                <a:gd name="GluePoint18Y" fmla="*/ 741691 h 795676"/>
                <a:gd name="GluePoint19X" fmla="*/ 329796 w 1471018"/>
                <a:gd name="GluePoint19Y" fmla="*/ 735615 h 795676"/>
                <a:gd name="GluePoint20X" fmla="*/ 343088 w 1471018"/>
                <a:gd name="GluePoint20Y" fmla="*/ 744349 h 795676"/>
                <a:gd name="GluePoint21X" fmla="*/ 337012 w 1471018"/>
                <a:gd name="GluePoint21Y" fmla="*/ 768654 h 795676"/>
                <a:gd name="GluePoint22X" fmla="*/ 312707 w 1471018"/>
                <a:gd name="GluePoint22Y" fmla="*/ 762578 h 795676"/>
                <a:gd name="GluePoint23X" fmla="*/ 318783 w 1471018"/>
                <a:gd name="GluePoint23Y" fmla="*/ 738273 h 795676"/>
                <a:gd name="GluePoint24X" fmla="*/ 329796 w 1471018"/>
                <a:gd name="GluePoint24Y" fmla="*/ 735615 h 795676"/>
                <a:gd name="GluePoint25X" fmla="*/ 442198 w 1471018"/>
                <a:gd name="GluePoint25Y" fmla="*/ 702197 h 795676"/>
                <a:gd name="GluePoint26X" fmla="*/ 455488 w 1471018"/>
                <a:gd name="GluePoint26Y" fmla="*/ 710931 h 795676"/>
                <a:gd name="GluePoint27X" fmla="*/ 449413 w 1471018"/>
                <a:gd name="GluePoint27Y" fmla="*/ 735236 h 795676"/>
                <a:gd name="GluePoint28X" fmla="*/ 425110 w 1471018"/>
                <a:gd name="GluePoint28Y" fmla="*/ 729160 h 795676"/>
                <a:gd name="GluePoint29X" fmla="*/ 431186 w 1471018"/>
                <a:gd name="GluePoint29Y" fmla="*/ 704855 h 795676"/>
                <a:gd name="GluePoint30X" fmla="*/ 442198 w 1471018"/>
                <a:gd name="GluePoint30Y" fmla="*/ 702197 h 795676"/>
                <a:gd name="GluePoint31X" fmla="*/ 542453 w 1471018"/>
                <a:gd name="GluePoint31Y" fmla="*/ 668778 h 795676"/>
                <a:gd name="GluePoint32X" fmla="*/ 555745 w 1471018"/>
                <a:gd name="GluePoint32Y" fmla="*/ 677512 h 795676"/>
                <a:gd name="GluePoint33X" fmla="*/ 549669 w 1471018"/>
                <a:gd name="GluePoint33Y" fmla="*/ 701817 h 795676"/>
                <a:gd name="GluePoint34X" fmla="*/ 525364 w 1471018"/>
                <a:gd name="GluePoint34Y" fmla="*/ 695741 h 795676"/>
                <a:gd name="GluePoint35X" fmla="*/ 531440 w 1471018"/>
                <a:gd name="GluePoint35Y" fmla="*/ 671436 h 795676"/>
                <a:gd name="GluePoint36X" fmla="*/ 542453 w 1471018"/>
                <a:gd name="GluePoint36Y" fmla="*/ 668778 h 795676"/>
                <a:gd name="GluePoint37X" fmla="*/ 132328 w 1471018"/>
                <a:gd name="GluePoint37Y" fmla="*/ 650549 h 795676"/>
                <a:gd name="GluePoint38X" fmla="*/ 145620 w 1471018"/>
                <a:gd name="GluePoint38Y" fmla="*/ 659283 h 795676"/>
                <a:gd name="GluePoint39X" fmla="*/ 139544 w 1471018"/>
                <a:gd name="GluePoint39Y" fmla="*/ 683588 h 795676"/>
                <a:gd name="GluePoint40X" fmla="*/ 115239 w 1471018"/>
                <a:gd name="GluePoint40Y" fmla="*/ 677512 h 795676"/>
                <a:gd name="GluePoint41X" fmla="*/ 121315 w 1471018"/>
                <a:gd name="GluePoint41Y" fmla="*/ 653207 h 795676"/>
                <a:gd name="GluePoint42X" fmla="*/ 132328 w 1471018"/>
                <a:gd name="GluePoint42Y" fmla="*/ 650549 h 795676"/>
                <a:gd name="GluePoint43X" fmla="*/ 642709 w 1471018"/>
                <a:gd name="GluePoint43Y" fmla="*/ 641435 h 795676"/>
                <a:gd name="GluePoint44X" fmla="*/ 656001 w 1471018"/>
                <a:gd name="GluePoint44Y" fmla="*/ 650169 h 795676"/>
                <a:gd name="GluePoint45X" fmla="*/ 649925 w 1471018"/>
                <a:gd name="GluePoint45Y" fmla="*/ 674474 h 795676"/>
                <a:gd name="GluePoint46X" fmla="*/ 625620 w 1471018"/>
                <a:gd name="GluePoint46Y" fmla="*/ 668398 h 795676"/>
                <a:gd name="GluePoint47X" fmla="*/ 631696 w 1471018"/>
                <a:gd name="GluePoint47Y" fmla="*/ 644093 h 795676"/>
                <a:gd name="GluePoint48X" fmla="*/ 642709 w 1471018"/>
                <a:gd name="GluePoint48Y" fmla="*/ 641435 h 795676"/>
                <a:gd name="GluePoint49X" fmla="*/ 235618 w 1471018"/>
                <a:gd name="GluePoint49Y" fmla="*/ 641435 h 795676"/>
                <a:gd name="GluePoint50X" fmla="*/ 248910 w 1471018"/>
                <a:gd name="GluePoint50Y" fmla="*/ 650169 h 795676"/>
                <a:gd name="GluePoint51X" fmla="*/ 242833 w 1471018"/>
                <a:gd name="GluePoint51Y" fmla="*/ 674474 h 795676"/>
                <a:gd name="GluePoint52X" fmla="*/ 218529 w 1471018"/>
                <a:gd name="GluePoint52Y" fmla="*/ 668398 h 795676"/>
                <a:gd name="GluePoint53X" fmla="*/ 224605 w 1471018"/>
                <a:gd name="GluePoint53Y" fmla="*/ 644093 h 795676"/>
                <a:gd name="GluePoint54X" fmla="*/ 235618 w 1471018"/>
                <a:gd name="GluePoint54Y" fmla="*/ 641435 h 795676"/>
                <a:gd name="GluePoint55X" fmla="*/ 338904 w 1471018"/>
                <a:gd name="GluePoint55Y" fmla="*/ 629283 h 795676"/>
                <a:gd name="GluePoint56X" fmla="*/ 352196 w 1471018"/>
                <a:gd name="GluePoint56Y" fmla="*/ 638017 h 795676"/>
                <a:gd name="GluePoint57X" fmla="*/ 346120 w 1471018"/>
                <a:gd name="GluePoint57Y" fmla="*/ 662322 h 795676"/>
                <a:gd name="GluePoint58X" fmla="*/ 321815 w 1471018"/>
                <a:gd name="GluePoint58Y" fmla="*/ 656246 h 795676"/>
                <a:gd name="GluePoint59X" fmla="*/ 327891 w 1471018"/>
                <a:gd name="GluePoint59Y" fmla="*/ 631941 h 795676"/>
                <a:gd name="GluePoint60X" fmla="*/ 338904 w 1471018"/>
                <a:gd name="GluePoint60Y" fmla="*/ 629283 h 795676"/>
                <a:gd name="GluePoint61X" fmla="*/ 32070 w 1471018"/>
                <a:gd name="GluePoint61Y" fmla="*/ 601940 h 795676"/>
                <a:gd name="GluePoint62X" fmla="*/ 45361 w 1471018"/>
                <a:gd name="GluePoint62Y" fmla="*/ 610674 h 795676"/>
                <a:gd name="GluePoint63X" fmla="*/ 39285 w 1471018"/>
                <a:gd name="GluePoint63Y" fmla="*/ 634979 h 795676"/>
                <a:gd name="GluePoint64X" fmla="*/ 14981 w 1471018"/>
                <a:gd name="GluePoint64Y" fmla="*/ 628903 h 795676"/>
                <a:gd name="GluePoint65X" fmla="*/ 21056 w 1471018"/>
                <a:gd name="GluePoint65Y" fmla="*/ 604598 h 795676"/>
                <a:gd name="GluePoint66X" fmla="*/ 32070 w 1471018"/>
                <a:gd name="GluePoint66Y" fmla="*/ 601940 h 795676"/>
                <a:gd name="GluePoint67X" fmla="*/ 752079 w 1471018"/>
                <a:gd name="GluePoint67Y" fmla="*/ 586750 h 795676"/>
                <a:gd name="GluePoint68X" fmla="*/ 765371 w 1471018"/>
                <a:gd name="GluePoint68Y" fmla="*/ 595484 h 795676"/>
                <a:gd name="GluePoint69X" fmla="*/ 759295 w 1471018"/>
                <a:gd name="GluePoint69Y" fmla="*/ 619789 h 795676"/>
                <a:gd name="GluePoint70X" fmla="*/ 734990 w 1471018"/>
                <a:gd name="GluePoint70Y" fmla="*/ 613713 h 795676"/>
                <a:gd name="GluePoint71X" fmla="*/ 741066 w 1471018"/>
                <a:gd name="GluePoint71Y" fmla="*/ 589408 h 795676"/>
                <a:gd name="GluePoint72X" fmla="*/ 752079 w 1471018"/>
                <a:gd name="GluePoint72Y" fmla="*/ 586750 h 795676"/>
                <a:gd name="GluePoint73X" fmla="*/ 436123 w 1471018"/>
                <a:gd name="GluePoint73Y" fmla="*/ 583712 h 795676"/>
                <a:gd name="GluePoint74X" fmla="*/ 449413 w 1471018"/>
                <a:gd name="GluePoint74Y" fmla="*/ 592446 h 795676"/>
                <a:gd name="GluePoint75X" fmla="*/ 443339 w 1471018"/>
                <a:gd name="GluePoint75Y" fmla="*/ 616751 h 795676"/>
                <a:gd name="GluePoint76X" fmla="*/ 419039 w 1471018"/>
                <a:gd name="GluePoint76Y" fmla="*/ 610675 h 795676"/>
                <a:gd name="GluePoint77X" fmla="*/ 425114 w 1471018"/>
                <a:gd name="GluePoint77Y" fmla="*/ 586370 h 795676"/>
                <a:gd name="GluePoint78X" fmla="*/ 436123 w 1471018"/>
                <a:gd name="GluePoint78Y" fmla="*/ 583712 h 795676"/>
                <a:gd name="GluePoint79X" fmla="*/ 548529 w 1471018"/>
                <a:gd name="GluePoint79Y" fmla="*/ 556370 h 795676"/>
                <a:gd name="GluePoint80X" fmla="*/ 561821 w 1471018"/>
                <a:gd name="GluePoint80Y" fmla="*/ 565104 h 795676"/>
                <a:gd name="GluePoint81X" fmla="*/ 555745 w 1471018"/>
                <a:gd name="GluePoint81Y" fmla="*/ 589409 h 795676"/>
                <a:gd name="GluePoint82X" fmla="*/ 531440 w 1471018"/>
                <a:gd name="GluePoint82Y" fmla="*/ 583333 h 795676"/>
                <a:gd name="GluePoint83X" fmla="*/ 537516 w 1471018"/>
                <a:gd name="GluePoint83Y" fmla="*/ 559028 h 795676"/>
                <a:gd name="GluePoint84X" fmla="*/ 548529 w 1471018"/>
                <a:gd name="GluePoint84Y" fmla="*/ 556370 h 795676"/>
                <a:gd name="GluePoint85X" fmla="*/ 852335 w 1471018"/>
                <a:gd name="GluePoint85Y" fmla="*/ 550293 h 795676"/>
                <a:gd name="GluePoint86X" fmla="*/ 865627 w 1471018"/>
                <a:gd name="GluePoint86Y" fmla="*/ 559027 h 795676"/>
                <a:gd name="GluePoint87X" fmla="*/ 859551 w 1471018"/>
                <a:gd name="GluePoint87Y" fmla="*/ 583332 h 795676"/>
                <a:gd name="GluePoint88X" fmla="*/ 835246 w 1471018"/>
                <a:gd name="GluePoint88Y" fmla="*/ 577256 h 795676"/>
                <a:gd name="GluePoint89X" fmla="*/ 841322 w 1471018"/>
                <a:gd name="GluePoint89Y" fmla="*/ 552951 h 795676"/>
                <a:gd name="GluePoint90X" fmla="*/ 852335 w 1471018"/>
                <a:gd name="GluePoint90Y" fmla="*/ 550293 h 795676"/>
                <a:gd name="GluePoint91X" fmla="*/ 667013 w 1471018"/>
                <a:gd name="GluePoint91Y" fmla="*/ 532065 h 795676"/>
                <a:gd name="GluePoint92X" fmla="*/ 680305 w 1471018"/>
                <a:gd name="GluePoint92Y" fmla="*/ 540799 h 795676"/>
                <a:gd name="GluePoint93X" fmla="*/ 674229 w 1471018"/>
                <a:gd name="GluePoint93Y" fmla="*/ 565104 h 795676"/>
                <a:gd name="GluePoint94X" fmla="*/ 649924 w 1471018"/>
                <a:gd name="GluePoint94Y" fmla="*/ 559028 h 795676"/>
                <a:gd name="GluePoint95X" fmla="*/ 656000 w 1471018"/>
                <a:gd name="GluePoint95Y" fmla="*/ 534723 h 795676"/>
                <a:gd name="GluePoint96X" fmla="*/ 667013 w 1471018"/>
                <a:gd name="GluePoint96Y" fmla="*/ 532065 h 795676"/>
                <a:gd name="GluePoint97X" fmla="*/ 126251 w 1471018"/>
                <a:gd name="GluePoint97Y" fmla="*/ 532065 h 795676"/>
                <a:gd name="GluePoint98X" fmla="*/ 139543 w 1471018"/>
                <a:gd name="GluePoint98Y" fmla="*/ 540799 h 795676"/>
                <a:gd name="GluePoint99X" fmla="*/ 133467 w 1471018"/>
                <a:gd name="GluePoint99Y" fmla="*/ 565104 h 795676"/>
                <a:gd name="GluePoint100X" fmla="*/ 109162 w 1471018"/>
                <a:gd name="GluePoint100Y" fmla="*/ 559028 h 795676"/>
                <a:gd name="GluePoint101X" fmla="*/ 115238 w 1471018"/>
                <a:gd name="GluePoint101Y" fmla="*/ 534723 h 795676"/>
                <a:gd name="GluePoint102X" fmla="*/ 126251 w 1471018"/>
                <a:gd name="GluePoint102Y" fmla="*/ 532065 h 795676"/>
                <a:gd name="GluePoint103X" fmla="*/ 226503 w 1471018"/>
                <a:gd name="GluePoint103Y" fmla="*/ 529027 h 795676"/>
                <a:gd name="GluePoint104X" fmla="*/ 239794 w 1471018"/>
                <a:gd name="GluePoint104Y" fmla="*/ 537761 h 795676"/>
                <a:gd name="GluePoint105X" fmla="*/ 233718 w 1471018"/>
                <a:gd name="GluePoint105Y" fmla="*/ 562066 h 795676"/>
                <a:gd name="GluePoint106X" fmla="*/ 209414 w 1471018"/>
                <a:gd name="GluePoint106Y" fmla="*/ 555990 h 795676"/>
                <a:gd name="GluePoint107X" fmla="*/ 215490 w 1471018"/>
                <a:gd name="GluePoint107Y" fmla="*/ 531685 h 795676"/>
                <a:gd name="GluePoint108X" fmla="*/ 226503 w 1471018"/>
                <a:gd name="GluePoint108Y" fmla="*/ 529027 h 795676"/>
                <a:gd name="GluePoint109X" fmla="*/ 332836 w 1471018"/>
                <a:gd name="GluePoint109Y" fmla="*/ 519913 h 795676"/>
                <a:gd name="GluePoint110X" fmla="*/ 346128 w 1471018"/>
                <a:gd name="GluePoint110Y" fmla="*/ 528647 h 795676"/>
                <a:gd name="GluePoint111X" fmla="*/ 340052 w 1471018"/>
                <a:gd name="GluePoint111Y" fmla="*/ 552952 h 795676"/>
                <a:gd name="GluePoint112X" fmla="*/ 315748 w 1471018"/>
                <a:gd name="GluePoint112Y" fmla="*/ 546876 h 795676"/>
                <a:gd name="GluePoint113X" fmla="*/ 321823 w 1471018"/>
                <a:gd name="GluePoint113Y" fmla="*/ 522571 h 795676"/>
                <a:gd name="GluePoint114X" fmla="*/ 332836 w 1471018"/>
                <a:gd name="GluePoint114Y" fmla="*/ 519913 h 795676"/>
                <a:gd name="GluePoint115X" fmla="*/ 7768 w 1471018"/>
                <a:gd name="GluePoint115Y" fmla="*/ 507761 h 795676"/>
                <a:gd name="GluePoint116X" fmla="*/ 21060 w 1471018"/>
                <a:gd name="GluePoint116Y" fmla="*/ 516495 h 795676"/>
                <a:gd name="GluePoint117X" fmla="*/ 14984 w 1471018"/>
                <a:gd name="GluePoint117Y" fmla="*/ 540800 h 795676"/>
                <a:gd name="GluePoint118X" fmla="*/ 2831 w 1471018"/>
                <a:gd name="GluePoint118Y" fmla="*/ 543458 h 795676"/>
                <a:gd name="GluePoint119X" fmla="*/ 0 w 1471018"/>
                <a:gd name="GluePoint119Y" fmla="*/ 541423 h 795676"/>
                <a:gd name="GluePoint120X" fmla="*/ 0 w 1471018"/>
                <a:gd name="GluePoint120Y" fmla="*/ 509636 h 795676"/>
                <a:gd name="GluePoint121X" fmla="*/ 946515 w 1471018"/>
                <a:gd name="GluePoint121Y" fmla="*/ 486494 h 795676"/>
                <a:gd name="GluePoint122X" fmla="*/ 959807 w 1471018"/>
                <a:gd name="GluePoint122Y" fmla="*/ 495228 h 795676"/>
                <a:gd name="GluePoint123X" fmla="*/ 953731 w 1471018"/>
                <a:gd name="GluePoint123Y" fmla="*/ 519533 h 795676"/>
                <a:gd name="GluePoint124X" fmla="*/ 929426 w 1471018"/>
                <a:gd name="GluePoint124Y" fmla="*/ 513457 h 795676"/>
                <a:gd name="GluePoint125X" fmla="*/ 935502 w 1471018"/>
                <a:gd name="GluePoint125Y" fmla="*/ 489152 h 795676"/>
                <a:gd name="GluePoint126X" fmla="*/ 946515 w 1471018"/>
                <a:gd name="GluePoint126Y" fmla="*/ 486494 h 795676"/>
                <a:gd name="GluePoint127X" fmla="*/ 457386 w 1471018"/>
                <a:gd name="GluePoint127Y" fmla="*/ 483456 h 795676"/>
                <a:gd name="GluePoint128X" fmla="*/ 470679 w 1471018"/>
                <a:gd name="GluePoint128Y" fmla="*/ 492190 h 795676"/>
                <a:gd name="GluePoint129X" fmla="*/ 464601 w 1471018"/>
                <a:gd name="GluePoint129Y" fmla="*/ 516495 h 795676"/>
                <a:gd name="GluePoint130X" fmla="*/ 440300 w 1471018"/>
                <a:gd name="GluePoint130Y" fmla="*/ 510419 h 795676"/>
                <a:gd name="GluePoint131X" fmla="*/ 446374 w 1471018"/>
                <a:gd name="GluePoint131Y" fmla="*/ 486114 h 795676"/>
                <a:gd name="GluePoint132X" fmla="*/ 457386 w 1471018"/>
                <a:gd name="GluePoint132Y" fmla="*/ 483456 h 795676"/>
                <a:gd name="GluePoint133X" fmla="*/ 821954 w 1471018"/>
                <a:gd name="GluePoint133Y" fmla="*/ 456114 h 795676"/>
                <a:gd name="GluePoint134X" fmla="*/ 835246 w 1471018"/>
                <a:gd name="GluePoint134Y" fmla="*/ 464848 h 795676"/>
                <a:gd name="GluePoint135X" fmla="*/ 829170 w 1471018"/>
                <a:gd name="GluePoint135Y" fmla="*/ 489153 h 795676"/>
                <a:gd name="GluePoint136X" fmla="*/ 804865 w 1471018"/>
                <a:gd name="GluePoint136Y" fmla="*/ 483077 h 795676"/>
                <a:gd name="GluePoint137X" fmla="*/ 810941 w 1471018"/>
                <a:gd name="GluePoint137Y" fmla="*/ 458772 h 795676"/>
                <a:gd name="GluePoint138X" fmla="*/ 821954 w 1471018"/>
                <a:gd name="GluePoint138Y" fmla="*/ 456114 h 795676"/>
                <a:gd name="GluePoint139X" fmla="*/ 584986 w 1471018"/>
                <a:gd name="GluePoint139Y" fmla="*/ 456114 h 795676"/>
                <a:gd name="GluePoint140X" fmla="*/ 598278 w 1471018"/>
                <a:gd name="GluePoint140Y" fmla="*/ 464848 h 795676"/>
                <a:gd name="GluePoint141X" fmla="*/ 592202 w 1471018"/>
                <a:gd name="GluePoint141Y" fmla="*/ 489153 h 795676"/>
                <a:gd name="GluePoint142X" fmla="*/ 567897 w 1471018"/>
                <a:gd name="GluePoint142Y" fmla="*/ 483077 h 795676"/>
                <a:gd name="GluePoint143X" fmla="*/ 573973 w 1471018"/>
                <a:gd name="GluePoint143Y" fmla="*/ 458772 h 795676"/>
                <a:gd name="GluePoint144X" fmla="*/ 584986 w 1471018"/>
                <a:gd name="GluePoint144Y" fmla="*/ 456114 h 795676"/>
                <a:gd name="GluePoint145X" fmla="*/ 718660 w 1471018"/>
                <a:gd name="GluePoint145Y" fmla="*/ 443961 h 795676"/>
                <a:gd name="GluePoint146X" fmla="*/ 731952 w 1471018"/>
                <a:gd name="GluePoint146Y" fmla="*/ 452695 h 795676"/>
                <a:gd name="GluePoint147X" fmla="*/ 725876 w 1471018"/>
                <a:gd name="GluePoint147Y" fmla="*/ 477000 h 795676"/>
                <a:gd name="GluePoint148X" fmla="*/ 701571 w 1471018"/>
                <a:gd name="GluePoint148Y" fmla="*/ 470924 h 795676"/>
                <a:gd name="GluePoint149X" fmla="*/ 707647 w 1471018"/>
                <a:gd name="GluePoint149Y" fmla="*/ 446619 h 795676"/>
                <a:gd name="GluePoint150X" fmla="*/ 718660 w 1471018"/>
                <a:gd name="GluePoint150Y" fmla="*/ 443961 h 795676"/>
                <a:gd name="GluePoint151X" fmla="*/ 1016390 w 1471018"/>
                <a:gd name="GluePoint151Y" fmla="*/ 425733 h 795676"/>
                <a:gd name="GluePoint152X" fmla="*/ 1029681 w 1471018"/>
                <a:gd name="GluePoint152Y" fmla="*/ 434467 h 795676"/>
                <a:gd name="GluePoint153X" fmla="*/ 1023605 w 1471018"/>
                <a:gd name="GluePoint153Y" fmla="*/ 458772 h 795676"/>
                <a:gd name="GluePoint154X" fmla="*/ 999301 w 1471018"/>
                <a:gd name="GluePoint154Y" fmla="*/ 452696 h 795676"/>
                <a:gd name="GluePoint155X" fmla="*/ 1005377 w 1471018"/>
                <a:gd name="GluePoint155Y" fmla="*/ 428391 h 795676"/>
                <a:gd name="GluePoint156X" fmla="*/ 1016390 w 1471018"/>
                <a:gd name="GluePoint156Y" fmla="*/ 425733 h 795676"/>
                <a:gd name="GluePoint157X" fmla="*/ 250806 w 1471018"/>
                <a:gd name="GluePoint157Y" fmla="*/ 416619 h 795676"/>
                <a:gd name="GluePoint158X" fmla="*/ 264098 w 1471018"/>
                <a:gd name="GluePoint158Y" fmla="*/ 425353 h 795676"/>
                <a:gd name="GluePoint159X" fmla="*/ 258022 w 1471018"/>
                <a:gd name="GluePoint159Y" fmla="*/ 449658 h 795676"/>
                <a:gd name="GluePoint160X" fmla="*/ 233717 w 1471018"/>
                <a:gd name="GluePoint160Y" fmla="*/ 443582 h 795676"/>
                <a:gd name="GluePoint161X" fmla="*/ 239793 w 1471018"/>
                <a:gd name="GluePoint161Y" fmla="*/ 419277 h 795676"/>
                <a:gd name="GluePoint162X" fmla="*/ 250806 w 1471018"/>
                <a:gd name="GluePoint162Y" fmla="*/ 416619 h 795676"/>
                <a:gd name="GluePoint163X" fmla="*/ 144467 w 1471018"/>
                <a:gd name="GluePoint163Y" fmla="*/ 416619 h 795676"/>
                <a:gd name="GluePoint164X" fmla="*/ 157759 w 1471018"/>
                <a:gd name="GluePoint164Y" fmla="*/ 425353 h 795676"/>
                <a:gd name="GluePoint165X" fmla="*/ 151683 w 1471018"/>
                <a:gd name="GluePoint165Y" fmla="*/ 449658 h 795676"/>
                <a:gd name="GluePoint166X" fmla="*/ 127378 w 1471018"/>
                <a:gd name="GluePoint166Y" fmla="*/ 443582 h 795676"/>
                <a:gd name="GluePoint167X" fmla="*/ 133454 w 1471018"/>
                <a:gd name="GluePoint167Y" fmla="*/ 419277 h 795676"/>
                <a:gd name="GluePoint168X" fmla="*/ 144467 w 1471018"/>
                <a:gd name="GluePoint168Y" fmla="*/ 416619 h 795676"/>
                <a:gd name="GluePoint169X" fmla="*/ 29033 w 1471018"/>
                <a:gd name="GluePoint169Y" fmla="*/ 416619 h 795676"/>
                <a:gd name="GluePoint170X" fmla="*/ 42324 w 1471018"/>
                <a:gd name="GluePoint170Y" fmla="*/ 425353 h 795676"/>
                <a:gd name="GluePoint171X" fmla="*/ 36248 w 1471018"/>
                <a:gd name="GluePoint171Y" fmla="*/ 449658 h 795676"/>
                <a:gd name="GluePoint172X" fmla="*/ 11944 w 1471018"/>
                <a:gd name="GluePoint172Y" fmla="*/ 443582 h 795676"/>
                <a:gd name="GluePoint173X" fmla="*/ 18020 w 1471018"/>
                <a:gd name="GluePoint173Y" fmla="*/ 419277 h 795676"/>
                <a:gd name="GluePoint174X" fmla="*/ 29033 w 1471018"/>
                <a:gd name="GluePoint174Y" fmla="*/ 416619 h 795676"/>
                <a:gd name="GluePoint175X" fmla="*/ 360172 w 1471018"/>
                <a:gd name="GluePoint175Y" fmla="*/ 410543 h 795676"/>
                <a:gd name="GluePoint176X" fmla="*/ 373464 w 1471018"/>
                <a:gd name="GluePoint176Y" fmla="*/ 419277 h 795676"/>
                <a:gd name="GluePoint177X" fmla="*/ 367388 w 1471018"/>
                <a:gd name="GluePoint177Y" fmla="*/ 443582 h 795676"/>
                <a:gd name="GluePoint178X" fmla="*/ 343083 w 1471018"/>
                <a:gd name="GluePoint178Y" fmla="*/ 437506 h 795676"/>
                <a:gd name="GluePoint179X" fmla="*/ 349159 w 1471018"/>
                <a:gd name="GluePoint179Y" fmla="*/ 413201 h 795676"/>
                <a:gd name="GluePoint180X" fmla="*/ 360172 w 1471018"/>
                <a:gd name="GluePoint180Y" fmla="*/ 410543 h 795676"/>
                <a:gd name="GluePoint181X" fmla="*/ 1110570 w 1471018"/>
                <a:gd name="GluePoint181Y" fmla="*/ 389276 h 795676"/>
                <a:gd name="GluePoint182X" fmla="*/ 1123862 w 1471018"/>
                <a:gd name="GluePoint182Y" fmla="*/ 398010 h 795676"/>
                <a:gd name="GluePoint183X" fmla="*/ 1117786 w 1471018"/>
                <a:gd name="GluePoint183Y" fmla="*/ 422315 h 795676"/>
                <a:gd name="GluePoint184X" fmla="*/ 1093481 w 1471018"/>
                <a:gd name="GluePoint184Y" fmla="*/ 416239 h 795676"/>
                <a:gd name="GluePoint185X" fmla="*/ 1099557 w 1471018"/>
                <a:gd name="GluePoint185Y" fmla="*/ 391934 h 795676"/>
                <a:gd name="GluePoint186X" fmla="*/ 1110570 w 1471018"/>
                <a:gd name="GluePoint186Y" fmla="*/ 389276 h 795676"/>
                <a:gd name="GluePoint187X" fmla="*/ 490806 w 1471018"/>
                <a:gd name="GluePoint187Y" fmla="*/ 383200 h 795676"/>
                <a:gd name="GluePoint188X" fmla="*/ 504098 w 1471018"/>
                <a:gd name="GluePoint188Y" fmla="*/ 391934 h 795676"/>
                <a:gd name="GluePoint189X" fmla="*/ 498022 w 1471018"/>
                <a:gd name="GluePoint189Y" fmla="*/ 416239 h 795676"/>
                <a:gd name="GluePoint190X" fmla="*/ 473717 w 1471018"/>
                <a:gd name="GluePoint190Y" fmla="*/ 410163 h 795676"/>
                <a:gd name="GluePoint191X" fmla="*/ 479793 w 1471018"/>
                <a:gd name="GluePoint191Y" fmla="*/ 385858 h 795676"/>
                <a:gd name="GluePoint192X" fmla="*/ 490806 w 1471018"/>
                <a:gd name="GluePoint192Y" fmla="*/ 383200 h 795676"/>
                <a:gd name="GluePoint193X" fmla="*/ 900944 w 1471018"/>
                <a:gd name="GluePoint193Y" fmla="*/ 380162 h 795676"/>
                <a:gd name="GluePoint194X" fmla="*/ 914236 w 1471018"/>
                <a:gd name="GluePoint194Y" fmla="*/ 388896 h 795676"/>
                <a:gd name="GluePoint195X" fmla="*/ 908160 w 1471018"/>
                <a:gd name="GluePoint195Y" fmla="*/ 413201 h 795676"/>
                <a:gd name="GluePoint196X" fmla="*/ 883855 w 1471018"/>
                <a:gd name="GluePoint196Y" fmla="*/ 407125 h 795676"/>
                <a:gd name="GluePoint197X" fmla="*/ 889931 w 1471018"/>
                <a:gd name="GluePoint197Y" fmla="*/ 382820 h 795676"/>
                <a:gd name="GluePoint198X" fmla="*/ 900944 w 1471018"/>
                <a:gd name="GluePoint198Y" fmla="*/ 380162 h 795676"/>
                <a:gd name="GluePoint199X" fmla="*/ 618404 w 1471018"/>
                <a:gd name="GluePoint199Y" fmla="*/ 361934 h 795676"/>
                <a:gd name="GluePoint200X" fmla="*/ 631696 w 1471018"/>
                <a:gd name="GluePoint200Y" fmla="*/ 370668 h 795676"/>
                <a:gd name="GluePoint201X" fmla="*/ 625620 w 1471018"/>
                <a:gd name="GluePoint201Y" fmla="*/ 394973 h 795676"/>
                <a:gd name="GluePoint202X" fmla="*/ 601315 w 1471018"/>
                <a:gd name="GluePoint202Y" fmla="*/ 388897 h 795676"/>
                <a:gd name="GluePoint203X" fmla="*/ 607391 w 1471018"/>
                <a:gd name="GluePoint203Y" fmla="*/ 364592 h 795676"/>
                <a:gd name="GluePoint204X" fmla="*/ 618404 w 1471018"/>
                <a:gd name="GluePoint204Y" fmla="*/ 361934 h 795676"/>
                <a:gd name="GluePoint205X" fmla="*/ 749041 w 1471018"/>
                <a:gd name="GluePoint205Y" fmla="*/ 355858 h 795676"/>
                <a:gd name="GluePoint206X" fmla="*/ 762333 w 1471018"/>
                <a:gd name="GluePoint206Y" fmla="*/ 364592 h 795676"/>
                <a:gd name="GluePoint207X" fmla="*/ 756257 w 1471018"/>
                <a:gd name="GluePoint207Y" fmla="*/ 388897 h 795676"/>
                <a:gd name="GluePoint208X" fmla="*/ 731952 w 1471018"/>
                <a:gd name="GluePoint208Y" fmla="*/ 382821 h 795676"/>
                <a:gd name="GluePoint209X" fmla="*/ 738028 w 1471018"/>
                <a:gd name="GluePoint209Y" fmla="*/ 358516 h 795676"/>
                <a:gd name="GluePoint210X" fmla="*/ 749041 w 1471018"/>
                <a:gd name="GluePoint210Y" fmla="*/ 355858 h 795676"/>
                <a:gd name="GluePoint211X" fmla="*/ 10801 w 1471018"/>
                <a:gd name="GluePoint211Y" fmla="*/ 334591 h 795676"/>
                <a:gd name="GluePoint212X" fmla="*/ 24093 w 1471018"/>
                <a:gd name="GluePoint212Y" fmla="*/ 343325 h 795676"/>
                <a:gd name="GluePoint213X" fmla="*/ 18017 w 1471018"/>
                <a:gd name="GluePoint213Y" fmla="*/ 367630 h 795676"/>
                <a:gd name="GluePoint214X" fmla="*/ 5865 w 1471018"/>
                <a:gd name="GluePoint214Y" fmla="*/ 370288 h 795676"/>
                <a:gd name="GluePoint215X" fmla="*/ 0 w 1471018"/>
                <a:gd name="GluePoint215Y" fmla="*/ 366073 h 795676"/>
                <a:gd name="GluePoint216X" fmla="*/ 0 w 1471018"/>
                <a:gd name="GluePoint216Y" fmla="*/ 337198 h 795676"/>
                <a:gd name="GluePoint217X" fmla="*/ 1213864 w 1471018"/>
                <a:gd name="GluePoint217Y" fmla="*/ 313325 h 795676"/>
                <a:gd name="GluePoint218X" fmla="*/ 1227156 w 1471018"/>
                <a:gd name="GluePoint218Y" fmla="*/ 322059 h 795676"/>
                <a:gd name="GluePoint219X" fmla="*/ 1221080 w 1471018"/>
                <a:gd name="GluePoint219Y" fmla="*/ 346364 h 795676"/>
                <a:gd name="GluePoint220X" fmla="*/ 1196775 w 1471018"/>
                <a:gd name="GluePoint220Y" fmla="*/ 340288 h 795676"/>
                <a:gd name="GluePoint221X" fmla="*/ 1202851 w 1471018"/>
                <a:gd name="GluePoint221Y" fmla="*/ 315983 h 795676"/>
                <a:gd name="GluePoint222X" fmla="*/ 1213864 w 1471018"/>
                <a:gd name="GluePoint222Y" fmla="*/ 313325 h 795676"/>
                <a:gd name="GluePoint223X" fmla="*/ 211313 w 1471018"/>
                <a:gd name="GluePoint223Y" fmla="*/ 313325 h 795676"/>
                <a:gd name="GluePoint224X" fmla="*/ 224605 w 1471018"/>
                <a:gd name="GluePoint224Y" fmla="*/ 322059 h 795676"/>
                <a:gd name="GluePoint225X" fmla="*/ 218529 w 1471018"/>
                <a:gd name="GluePoint225Y" fmla="*/ 346364 h 795676"/>
                <a:gd name="GluePoint226X" fmla="*/ 194224 w 1471018"/>
                <a:gd name="GluePoint226Y" fmla="*/ 340288 h 795676"/>
                <a:gd name="GluePoint227X" fmla="*/ 200300 w 1471018"/>
                <a:gd name="GluePoint227Y" fmla="*/ 315983 h 795676"/>
                <a:gd name="GluePoint228X" fmla="*/ 211313 w 1471018"/>
                <a:gd name="GluePoint228Y" fmla="*/ 313325 h 795676"/>
                <a:gd name="GluePoint229X" fmla="*/ 314600 w 1471018"/>
                <a:gd name="GluePoint229Y" fmla="*/ 301172 h 795676"/>
                <a:gd name="GluePoint230X" fmla="*/ 327892 w 1471018"/>
                <a:gd name="GluePoint230Y" fmla="*/ 309906 h 795676"/>
                <a:gd name="GluePoint231X" fmla="*/ 321816 w 1471018"/>
                <a:gd name="GluePoint231Y" fmla="*/ 334211 h 795676"/>
                <a:gd name="GluePoint232X" fmla="*/ 297511 w 1471018"/>
                <a:gd name="GluePoint232Y" fmla="*/ 328135 h 795676"/>
                <a:gd name="GluePoint233X" fmla="*/ 303587 w 1471018"/>
                <a:gd name="GluePoint233Y" fmla="*/ 303830 h 795676"/>
                <a:gd name="GluePoint234X" fmla="*/ 314600 w 1471018"/>
                <a:gd name="GluePoint234Y" fmla="*/ 301172 h 795676"/>
                <a:gd name="GluePoint235X" fmla="*/ 982972 w 1471018"/>
                <a:gd name="GluePoint235Y" fmla="*/ 298134 h 795676"/>
                <a:gd name="GluePoint236X" fmla="*/ 996264 w 1471018"/>
                <a:gd name="GluePoint236Y" fmla="*/ 306868 h 795676"/>
                <a:gd name="GluePoint237X" fmla="*/ 990188 w 1471018"/>
                <a:gd name="GluePoint237Y" fmla="*/ 331173 h 795676"/>
                <a:gd name="GluePoint238X" fmla="*/ 965883 w 1471018"/>
                <a:gd name="GluePoint238Y" fmla="*/ 325097 h 795676"/>
                <a:gd name="GluePoint239X" fmla="*/ 971959 w 1471018"/>
                <a:gd name="GluePoint239Y" fmla="*/ 300792 h 795676"/>
                <a:gd name="GluePoint240X" fmla="*/ 982972 w 1471018"/>
                <a:gd name="GluePoint240Y" fmla="*/ 298134 h 795676"/>
                <a:gd name="GluePoint241X" fmla="*/ 417898 w 1471018"/>
                <a:gd name="GluePoint241Y" fmla="*/ 298134 h 795676"/>
                <a:gd name="GluePoint242X" fmla="*/ 431187 w 1471018"/>
                <a:gd name="GluePoint242Y" fmla="*/ 306868 h 795676"/>
                <a:gd name="GluePoint243X" fmla="*/ 425112 w 1471018"/>
                <a:gd name="GluePoint243Y" fmla="*/ 331173 h 795676"/>
                <a:gd name="GluePoint244X" fmla="*/ 400806 w 1471018"/>
                <a:gd name="GluePoint244Y" fmla="*/ 325097 h 795676"/>
                <a:gd name="GluePoint245X" fmla="*/ 406884 w 1471018"/>
                <a:gd name="GluePoint245Y" fmla="*/ 300792 h 795676"/>
                <a:gd name="GluePoint246X" fmla="*/ 417898 w 1471018"/>
                <a:gd name="GluePoint246Y" fmla="*/ 298134 h 795676"/>
                <a:gd name="GluePoint247X" fmla="*/ 858411 w 1471018"/>
                <a:gd name="GluePoint247Y" fmla="*/ 295096 h 795676"/>
                <a:gd name="GluePoint248X" fmla="*/ 871703 w 1471018"/>
                <a:gd name="GluePoint248Y" fmla="*/ 303830 h 795676"/>
                <a:gd name="GluePoint249X" fmla="*/ 865627 w 1471018"/>
                <a:gd name="GluePoint249Y" fmla="*/ 328135 h 795676"/>
                <a:gd name="GluePoint250X" fmla="*/ 841322 w 1471018"/>
                <a:gd name="GluePoint250Y" fmla="*/ 322059 h 795676"/>
                <a:gd name="GluePoint251X" fmla="*/ 847398 w 1471018"/>
                <a:gd name="GluePoint251Y" fmla="*/ 297754 h 795676"/>
                <a:gd name="GluePoint252X" fmla="*/ 858411 w 1471018"/>
                <a:gd name="GluePoint252Y" fmla="*/ 295096 h 795676"/>
                <a:gd name="GluePoint253X" fmla="*/ 1095380 w 1471018"/>
                <a:gd name="GluePoint253Y" fmla="*/ 292058 h 795676"/>
                <a:gd name="GluePoint254X" fmla="*/ 1108672 w 1471018"/>
                <a:gd name="GluePoint254Y" fmla="*/ 300792 h 795676"/>
                <a:gd name="GluePoint255X" fmla="*/ 1102596 w 1471018"/>
                <a:gd name="GluePoint255Y" fmla="*/ 325097 h 795676"/>
                <a:gd name="GluePoint256X" fmla="*/ 1078291 w 1471018"/>
                <a:gd name="GluePoint256Y" fmla="*/ 319021 h 795676"/>
                <a:gd name="GluePoint257X" fmla="*/ 1084367 w 1471018"/>
                <a:gd name="GluePoint257Y" fmla="*/ 294716 h 795676"/>
                <a:gd name="GluePoint258X" fmla="*/ 1095380 w 1471018"/>
                <a:gd name="GluePoint258Y" fmla="*/ 292058 h 795676"/>
                <a:gd name="GluePoint259X" fmla="*/ 108024 w 1471018"/>
                <a:gd name="GluePoint259Y" fmla="*/ 289020 h 795676"/>
                <a:gd name="GluePoint260X" fmla="*/ 121316 w 1471018"/>
                <a:gd name="GluePoint260Y" fmla="*/ 297754 h 795676"/>
                <a:gd name="GluePoint261X" fmla="*/ 115240 w 1471018"/>
                <a:gd name="GluePoint261Y" fmla="*/ 322059 h 795676"/>
                <a:gd name="GluePoint262X" fmla="*/ 90935 w 1471018"/>
                <a:gd name="GluePoint262Y" fmla="*/ 315983 h 795676"/>
                <a:gd name="GluePoint263X" fmla="*/ 97011 w 1471018"/>
                <a:gd name="GluePoint263Y" fmla="*/ 291678 h 795676"/>
                <a:gd name="GluePoint264X" fmla="*/ 108024 w 1471018"/>
                <a:gd name="GluePoint264Y" fmla="*/ 289020 h 795676"/>
                <a:gd name="GluePoint265X" fmla="*/ 533338 w 1471018"/>
                <a:gd name="GluePoint265Y" fmla="*/ 270792 h 795676"/>
                <a:gd name="GluePoint266X" fmla="*/ 546630 w 1471018"/>
                <a:gd name="GluePoint266Y" fmla="*/ 279526 h 795676"/>
                <a:gd name="GluePoint267X" fmla="*/ 540554 w 1471018"/>
                <a:gd name="GluePoint267Y" fmla="*/ 303831 h 795676"/>
                <a:gd name="GluePoint268X" fmla="*/ 516251 w 1471018"/>
                <a:gd name="GluePoint268Y" fmla="*/ 297755 h 795676"/>
                <a:gd name="GluePoint269X" fmla="*/ 522328 w 1471018"/>
                <a:gd name="GluePoint269Y" fmla="*/ 273450 h 795676"/>
                <a:gd name="GluePoint270X" fmla="*/ 533338 w 1471018"/>
                <a:gd name="GluePoint270Y" fmla="*/ 270792 h 795676"/>
                <a:gd name="GluePoint271X" fmla="*/ 633594 w 1471018"/>
                <a:gd name="GluePoint271Y" fmla="*/ 261678 h 795676"/>
                <a:gd name="GluePoint272X" fmla="*/ 646886 w 1471018"/>
                <a:gd name="GluePoint272Y" fmla="*/ 270412 h 795676"/>
                <a:gd name="GluePoint273X" fmla="*/ 640810 w 1471018"/>
                <a:gd name="GluePoint273Y" fmla="*/ 294717 h 795676"/>
                <a:gd name="GluePoint274X" fmla="*/ 616505 w 1471018"/>
                <a:gd name="GluePoint274Y" fmla="*/ 288641 h 795676"/>
                <a:gd name="GluePoint275X" fmla="*/ 622581 w 1471018"/>
                <a:gd name="GluePoint275Y" fmla="*/ 264336 h 795676"/>
                <a:gd name="GluePoint276X" fmla="*/ 633594 w 1471018"/>
                <a:gd name="GluePoint276Y" fmla="*/ 261678 h 795676"/>
                <a:gd name="GluePoint277X" fmla="*/ 746003 w 1471018"/>
                <a:gd name="GluePoint277Y" fmla="*/ 258640 h 795676"/>
                <a:gd name="GluePoint278X" fmla="*/ 759295 w 1471018"/>
                <a:gd name="GluePoint278Y" fmla="*/ 267374 h 795676"/>
                <a:gd name="GluePoint279X" fmla="*/ 753219 w 1471018"/>
                <a:gd name="GluePoint279Y" fmla="*/ 291679 h 795676"/>
                <a:gd name="GluePoint280X" fmla="*/ 728914 w 1471018"/>
                <a:gd name="GluePoint280Y" fmla="*/ 285603 h 795676"/>
                <a:gd name="GluePoint281X" fmla="*/ 734990 w 1471018"/>
                <a:gd name="GluePoint281Y" fmla="*/ 261298 h 795676"/>
                <a:gd name="GluePoint282X" fmla="*/ 746003 w 1471018"/>
                <a:gd name="GluePoint282Y" fmla="*/ 258640 h 795676"/>
                <a:gd name="GluePoint283X" fmla="*/ 1301968 w 1471018"/>
                <a:gd name="GluePoint283Y" fmla="*/ 225221 h 795676"/>
                <a:gd name="GluePoint284X" fmla="*/ 1315260 w 1471018"/>
                <a:gd name="GluePoint284Y" fmla="*/ 233955 h 795676"/>
                <a:gd name="GluePoint285X" fmla="*/ 1309184 w 1471018"/>
                <a:gd name="GluePoint285Y" fmla="*/ 258260 h 795676"/>
                <a:gd name="GluePoint286X" fmla="*/ 1284879 w 1471018"/>
                <a:gd name="GluePoint286Y" fmla="*/ 252184 h 795676"/>
                <a:gd name="GluePoint287X" fmla="*/ 1290955 w 1471018"/>
                <a:gd name="GluePoint287Y" fmla="*/ 227879 h 795676"/>
                <a:gd name="GluePoint288X" fmla="*/ 1301968 w 1471018"/>
                <a:gd name="GluePoint288Y" fmla="*/ 225221 h 795676"/>
                <a:gd name="GluePoint289X" fmla="*/ 7756 w 1471018"/>
                <a:gd name="GluePoint289Y" fmla="*/ 225221 h 795676"/>
                <a:gd name="GluePoint290X" fmla="*/ 21048 w 1471018"/>
                <a:gd name="GluePoint290Y" fmla="*/ 233955 h 795676"/>
                <a:gd name="GluePoint291X" fmla="*/ 14972 w 1471018"/>
                <a:gd name="GluePoint291Y" fmla="*/ 258260 h 795676"/>
                <a:gd name="GluePoint292X" fmla="*/ 2819 w 1471018"/>
                <a:gd name="GluePoint292Y" fmla="*/ 260918 h 795676"/>
                <a:gd name="GluePoint293X" fmla="*/ 0 w 1471018"/>
                <a:gd name="GluePoint293Y" fmla="*/ 258892 h 795676"/>
                <a:gd name="GluePoint294X" fmla="*/ 0 w 1471018"/>
                <a:gd name="GluePoint294Y" fmla="*/ 227093 h 795676"/>
                <a:gd name="GluePoint295X" fmla="*/ 180938 w 1471018"/>
                <a:gd name="GluePoint295Y" fmla="*/ 210031 h 795676"/>
                <a:gd name="GluePoint296X" fmla="*/ 194229 w 1471018"/>
                <a:gd name="GluePoint296Y" fmla="*/ 218765 h 795676"/>
                <a:gd name="GluePoint297X" fmla="*/ 188153 w 1471018"/>
                <a:gd name="GluePoint297Y" fmla="*/ 243070 h 795676"/>
                <a:gd name="GluePoint298X" fmla="*/ 163849 w 1471018"/>
                <a:gd name="GluePoint298Y" fmla="*/ 236994 h 795676"/>
                <a:gd name="GluePoint299X" fmla="*/ 169925 w 1471018"/>
                <a:gd name="GluePoint299Y" fmla="*/ 212689 h 795676"/>
                <a:gd name="GluePoint300X" fmla="*/ 180938 w 1471018"/>
                <a:gd name="GluePoint300Y" fmla="*/ 210031 h 795676"/>
                <a:gd name="GluePoint301X" fmla="*/ 1183484 w 1471018"/>
                <a:gd name="GluePoint301Y" fmla="*/ 203954 h 795676"/>
                <a:gd name="GluePoint302X" fmla="*/ 1196776 w 1471018"/>
                <a:gd name="GluePoint302Y" fmla="*/ 212688 h 795676"/>
                <a:gd name="GluePoint303X" fmla="*/ 1190700 w 1471018"/>
                <a:gd name="GluePoint303Y" fmla="*/ 236993 h 795676"/>
                <a:gd name="GluePoint304X" fmla="*/ 1166395 w 1471018"/>
                <a:gd name="GluePoint304Y" fmla="*/ 230917 h 795676"/>
                <a:gd name="GluePoint305X" fmla="*/ 1172471 w 1471018"/>
                <a:gd name="GluePoint305Y" fmla="*/ 206612 h 795676"/>
                <a:gd name="GluePoint306X" fmla="*/ 1183484 w 1471018"/>
                <a:gd name="GluePoint306Y" fmla="*/ 203954 h 795676"/>
                <a:gd name="GluePoint307X" fmla="*/ 946515 w 1471018"/>
                <a:gd name="GluePoint307Y" fmla="*/ 197878 h 795676"/>
                <a:gd name="GluePoint308X" fmla="*/ 959807 w 1471018"/>
                <a:gd name="GluePoint308Y" fmla="*/ 206612 h 795676"/>
                <a:gd name="GluePoint309X" fmla="*/ 953731 w 1471018"/>
                <a:gd name="GluePoint309Y" fmla="*/ 230917 h 795676"/>
                <a:gd name="GluePoint310X" fmla="*/ 929426 w 1471018"/>
                <a:gd name="GluePoint310Y" fmla="*/ 224841 h 795676"/>
                <a:gd name="GluePoint311X" fmla="*/ 935502 w 1471018"/>
                <a:gd name="GluePoint311Y" fmla="*/ 200536 h 795676"/>
                <a:gd name="GluePoint312X" fmla="*/ 946515 w 1471018"/>
                <a:gd name="GluePoint312Y" fmla="*/ 197878 h 795676"/>
                <a:gd name="GluePoint313X" fmla="*/ 466501 w 1471018"/>
                <a:gd name="GluePoint313Y" fmla="*/ 197878 h 795676"/>
                <a:gd name="GluePoint314X" fmla="*/ 479793 w 1471018"/>
                <a:gd name="GluePoint314Y" fmla="*/ 206612 h 795676"/>
                <a:gd name="GluePoint315X" fmla="*/ 473717 w 1471018"/>
                <a:gd name="GluePoint315Y" fmla="*/ 230917 h 795676"/>
                <a:gd name="GluePoint316X" fmla="*/ 449412 w 1471018"/>
                <a:gd name="GluePoint316Y" fmla="*/ 224841 h 795676"/>
                <a:gd name="GluePoint317X" fmla="*/ 455486 w 1471018"/>
                <a:gd name="GluePoint317Y" fmla="*/ 200536 h 795676"/>
                <a:gd name="GluePoint318X" fmla="*/ 466501 w 1471018"/>
                <a:gd name="GluePoint318Y" fmla="*/ 197878 h 795676"/>
                <a:gd name="GluePoint319X" fmla="*/ 323717 w 1471018"/>
                <a:gd name="GluePoint319Y" fmla="*/ 197878 h 795676"/>
                <a:gd name="GluePoint320X" fmla="*/ 337009 w 1471018"/>
                <a:gd name="GluePoint320Y" fmla="*/ 206612 h 795676"/>
                <a:gd name="GluePoint321X" fmla="*/ 330933 w 1471018"/>
                <a:gd name="GluePoint321Y" fmla="*/ 230917 h 795676"/>
                <a:gd name="GluePoint322X" fmla="*/ 306628 w 1471018"/>
                <a:gd name="GluePoint322Y" fmla="*/ 224841 h 795676"/>
                <a:gd name="GluePoint323X" fmla="*/ 312704 w 1471018"/>
                <a:gd name="GluePoint323Y" fmla="*/ 200536 h 795676"/>
                <a:gd name="GluePoint324X" fmla="*/ 323717 w 1471018"/>
                <a:gd name="GluePoint324Y" fmla="*/ 197878 h 795676"/>
                <a:gd name="GluePoint325X" fmla="*/ 1074113 w 1471018"/>
                <a:gd name="GluePoint325Y" fmla="*/ 188764 h 795676"/>
                <a:gd name="GluePoint326X" fmla="*/ 1087405 w 1471018"/>
                <a:gd name="GluePoint326Y" fmla="*/ 197498 h 795676"/>
                <a:gd name="GluePoint327X" fmla="*/ 1081329 w 1471018"/>
                <a:gd name="GluePoint327Y" fmla="*/ 221803 h 795676"/>
                <a:gd name="GluePoint328X" fmla="*/ 1057024 w 1471018"/>
                <a:gd name="GluePoint328Y" fmla="*/ 215727 h 795676"/>
                <a:gd name="GluePoint329X" fmla="*/ 1063100 w 1471018"/>
                <a:gd name="GluePoint329Y" fmla="*/ 191422 h 795676"/>
                <a:gd name="GluePoint330X" fmla="*/ 1074113 w 1471018"/>
                <a:gd name="GluePoint330Y" fmla="*/ 188764 h 795676"/>
                <a:gd name="GluePoint331X" fmla="*/ 846259 w 1471018"/>
                <a:gd name="GluePoint331Y" fmla="*/ 188764 h 795676"/>
                <a:gd name="GluePoint332X" fmla="*/ 859551 w 1471018"/>
                <a:gd name="GluePoint332Y" fmla="*/ 197498 h 795676"/>
                <a:gd name="GluePoint333X" fmla="*/ 853475 w 1471018"/>
                <a:gd name="GluePoint333Y" fmla="*/ 221803 h 795676"/>
                <a:gd name="GluePoint334X" fmla="*/ 829170 w 1471018"/>
                <a:gd name="GluePoint334Y" fmla="*/ 215727 h 795676"/>
                <a:gd name="GluePoint335X" fmla="*/ 835246 w 1471018"/>
                <a:gd name="GluePoint335Y" fmla="*/ 191422 h 795676"/>
                <a:gd name="GluePoint336X" fmla="*/ 846259 w 1471018"/>
                <a:gd name="GluePoint336Y" fmla="*/ 188764 h 795676"/>
                <a:gd name="GluePoint337X" fmla="*/ 694356 w 1471018"/>
                <a:gd name="GluePoint337Y" fmla="*/ 164460 h 795676"/>
                <a:gd name="GluePoint338X" fmla="*/ 707648 w 1471018"/>
                <a:gd name="GluePoint338Y" fmla="*/ 173194 h 795676"/>
                <a:gd name="GluePoint339X" fmla="*/ 701572 w 1471018"/>
                <a:gd name="GluePoint339Y" fmla="*/ 197499 h 795676"/>
                <a:gd name="GluePoint340X" fmla="*/ 677267 w 1471018"/>
                <a:gd name="GluePoint340Y" fmla="*/ 191423 h 795676"/>
                <a:gd name="GluePoint341X" fmla="*/ 683343 w 1471018"/>
                <a:gd name="GluePoint341Y" fmla="*/ 167118 h 795676"/>
                <a:gd name="GluePoint342X" fmla="*/ 694356 w 1471018"/>
                <a:gd name="GluePoint342Y" fmla="*/ 164460 h 795676"/>
                <a:gd name="GluePoint343X" fmla="*/ 77635 w 1471018"/>
                <a:gd name="GluePoint343Y" fmla="*/ 152307 h 795676"/>
                <a:gd name="GluePoint344X" fmla="*/ 90926 w 1471018"/>
                <a:gd name="GluePoint344Y" fmla="*/ 161041 h 795676"/>
                <a:gd name="GluePoint345X" fmla="*/ 84851 w 1471018"/>
                <a:gd name="GluePoint345Y" fmla="*/ 185346 h 795676"/>
                <a:gd name="GluePoint346X" fmla="*/ 60546 w 1471018"/>
                <a:gd name="GluePoint346Y" fmla="*/ 179270 h 795676"/>
                <a:gd name="GluePoint347X" fmla="*/ 66622 w 1471018"/>
                <a:gd name="GluePoint347Y" fmla="*/ 154965 h 795676"/>
                <a:gd name="GluePoint348X" fmla="*/ 77635 w 1471018"/>
                <a:gd name="GluePoint348Y" fmla="*/ 152307 h 795676"/>
                <a:gd name="GluePoint349X" fmla="*/ 1377919 w 1471018"/>
                <a:gd name="GluePoint349Y" fmla="*/ 146231 h 795676"/>
                <a:gd name="GluePoint350X" fmla="*/ 1391211 w 1471018"/>
                <a:gd name="GluePoint350Y" fmla="*/ 154965 h 795676"/>
                <a:gd name="GluePoint351X" fmla="*/ 1385135 w 1471018"/>
                <a:gd name="GluePoint351Y" fmla="*/ 179270 h 795676"/>
                <a:gd name="GluePoint352X" fmla="*/ 1360830 w 1471018"/>
                <a:gd name="GluePoint352Y" fmla="*/ 173194 h 795676"/>
                <a:gd name="GluePoint353X" fmla="*/ 1366906 w 1471018"/>
                <a:gd name="GluePoint353Y" fmla="*/ 148889 h 795676"/>
                <a:gd name="GluePoint354X" fmla="*/ 1377919 w 1471018"/>
                <a:gd name="GluePoint354Y" fmla="*/ 146231 h 795676"/>
                <a:gd name="GluePoint355X" fmla="*/ 588024 w 1471018"/>
                <a:gd name="GluePoint355Y" fmla="*/ 143193 h 795676"/>
                <a:gd name="GluePoint356X" fmla="*/ 601316 w 1471018"/>
                <a:gd name="GluePoint356Y" fmla="*/ 151927 h 795676"/>
                <a:gd name="GluePoint357X" fmla="*/ 595240 w 1471018"/>
                <a:gd name="GluePoint357Y" fmla="*/ 176232 h 795676"/>
                <a:gd name="GluePoint358X" fmla="*/ 570935 w 1471018"/>
                <a:gd name="GluePoint358Y" fmla="*/ 170156 h 795676"/>
                <a:gd name="GluePoint359X" fmla="*/ 577011 w 1471018"/>
                <a:gd name="GluePoint359Y" fmla="*/ 145851 h 795676"/>
                <a:gd name="GluePoint360X" fmla="*/ 588024 w 1471018"/>
                <a:gd name="GluePoint360Y" fmla="*/ 143193 h 795676"/>
                <a:gd name="GluePoint361X" fmla="*/ 241687 w 1471018"/>
                <a:gd name="GluePoint361Y" fmla="*/ 128003 h 795676"/>
                <a:gd name="GluePoint362X" fmla="*/ 254979 w 1471018"/>
                <a:gd name="GluePoint362Y" fmla="*/ 136737 h 795676"/>
                <a:gd name="GluePoint363X" fmla="*/ 248903 w 1471018"/>
                <a:gd name="GluePoint363Y" fmla="*/ 161042 h 795676"/>
                <a:gd name="GluePoint364X" fmla="*/ 224598 w 1471018"/>
                <a:gd name="GluePoint364Y" fmla="*/ 154966 h 795676"/>
                <a:gd name="GluePoint365X" fmla="*/ 230674 w 1471018"/>
                <a:gd name="GluePoint365Y" fmla="*/ 130661 h 795676"/>
                <a:gd name="GluePoint366X" fmla="*/ 241687 w 1471018"/>
                <a:gd name="GluePoint366Y" fmla="*/ 128003 h 795676"/>
                <a:gd name="GluePoint367X" fmla="*/ 1259435 w 1471018"/>
                <a:gd name="GluePoint367Y" fmla="*/ 124965 h 795676"/>
                <a:gd name="GluePoint368X" fmla="*/ 1272727 w 1471018"/>
                <a:gd name="GluePoint368Y" fmla="*/ 133699 h 795676"/>
                <a:gd name="GluePoint369X" fmla="*/ 1266651 w 1471018"/>
                <a:gd name="GluePoint369Y" fmla="*/ 158004 h 795676"/>
                <a:gd name="GluePoint370X" fmla="*/ 1242346 w 1471018"/>
                <a:gd name="GluePoint370Y" fmla="*/ 151928 h 795676"/>
                <a:gd name="GluePoint371X" fmla="*/ 1248422 w 1471018"/>
                <a:gd name="GluePoint371Y" fmla="*/ 127623 h 795676"/>
                <a:gd name="GluePoint372X" fmla="*/ 1259435 w 1471018"/>
                <a:gd name="GluePoint372Y" fmla="*/ 124965 h 795676"/>
                <a:gd name="GluePoint373X" fmla="*/ 399672 w 1471018"/>
                <a:gd name="GluePoint373Y" fmla="*/ 118889 h 795676"/>
                <a:gd name="GluePoint374X" fmla="*/ 412966 w 1471018"/>
                <a:gd name="GluePoint374Y" fmla="*/ 127623 h 795676"/>
                <a:gd name="GluePoint375X" fmla="*/ 406890 w 1471018"/>
                <a:gd name="GluePoint375Y" fmla="*/ 151928 h 795676"/>
                <a:gd name="GluePoint376X" fmla="*/ 382584 w 1471018"/>
                <a:gd name="GluePoint376Y" fmla="*/ 145852 h 795676"/>
                <a:gd name="GluePoint377X" fmla="*/ 388658 w 1471018"/>
                <a:gd name="GluePoint377Y" fmla="*/ 121547 h 795676"/>
                <a:gd name="GluePoint378X" fmla="*/ 399672 w 1471018"/>
                <a:gd name="GluePoint378Y" fmla="*/ 118889 h 795676"/>
                <a:gd name="GluePoint379X" fmla="*/ 1004238 w 1471018"/>
                <a:gd name="GluePoint379Y" fmla="*/ 112813 h 795676"/>
                <a:gd name="GluePoint380X" fmla="*/ 1017530 w 1471018"/>
                <a:gd name="GluePoint380Y" fmla="*/ 121547 h 795676"/>
                <a:gd name="GluePoint381X" fmla="*/ 1011454 w 1471018"/>
                <a:gd name="GluePoint381Y" fmla="*/ 145852 h 795676"/>
                <a:gd name="GluePoint382X" fmla="*/ 987149 w 1471018"/>
                <a:gd name="GluePoint382Y" fmla="*/ 139776 h 795676"/>
                <a:gd name="GluePoint383X" fmla="*/ 993225 w 1471018"/>
                <a:gd name="GluePoint383Y" fmla="*/ 115471 h 795676"/>
                <a:gd name="GluePoint384X" fmla="*/ 1004238 w 1471018"/>
                <a:gd name="GluePoint384Y" fmla="*/ 112813 h 795676"/>
                <a:gd name="GluePoint385X" fmla="*/ 800688 w 1471018"/>
                <a:gd name="GluePoint385Y" fmla="*/ 97622 h 795676"/>
                <a:gd name="GluePoint386X" fmla="*/ 813980 w 1471018"/>
                <a:gd name="GluePoint386Y" fmla="*/ 106356 h 795676"/>
                <a:gd name="GluePoint387X" fmla="*/ 807904 w 1471018"/>
                <a:gd name="GluePoint387Y" fmla="*/ 130661 h 795676"/>
                <a:gd name="GluePoint388X" fmla="*/ 783599 w 1471018"/>
                <a:gd name="GluePoint388Y" fmla="*/ 124585 h 795676"/>
                <a:gd name="GluePoint389X" fmla="*/ 789675 w 1471018"/>
                <a:gd name="GluePoint389Y" fmla="*/ 100280 h 795676"/>
                <a:gd name="GluePoint390X" fmla="*/ 800688 w 1471018"/>
                <a:gd name="GluePoint390Y" fmla="*/ 97622 h 795676"/>
                <a:gd name="GluePoint391X" fmla="*/ 1128799 w 1471018"/>
                <a:gd name="GluePoint391Y" fmla="*/ 85470 h 795676"/>
                <a:gd name="GluePoint392X" fmla="*/ 1142090 w 1471018"/>
                <a:gd name="GluePoint392Y" fmla="*/ 94204 h 795676"/>
                <a:gd name="GluePoint393X" fmla="*/ 1136014 w 1471018"/>
                <a:gd name="GluePoint393Y" fmla="*/ 118509 h 795676"/>
                <a:gd name="GluePoint394X" fmla="*/ 1111709 w 1471018"/>
                <a:gd name="GluePoint394Y" fmla="*/ 112433 h 795676"/>
                <a:gd name="GluePoint395X" fmla="*/ 1117785 w 1471018"/>
                <a:gd name="GluePoint395Y" fmla="*/ 88128 h 795676"/>
                <a:gd name="GluePoint396X" fmla="*/ 1128799 w 1471018"/>
                <a:gd name="GluePoint396Y" fmla="*/ 85470 h 795676"/>
                <a:gd name="GluePoint397X" fmla="*/ 515112 w 1471018"/>
                <a:gd name="GluePoint397Y" fmla="*/ 85470 h 795676"/>
                <a:gd name="GluePoint398X" fmla="*/ 528402 w 1471018"/>
                <a:gd name="GluePoint398Y" fmla="*/ 94204 h 795676"/>
                <a:gd name="GluePoint399X" fmla="*/ 522328 w 1471018"/>
                <a:gd name="GluePoint399Y" fmla="*/ 118509 h 795676"/>
                <a:gd name="GluePoint400X" fmla="*/ 498023 w 1471018"/>
                <a:gd name="GluePoint400Y" fmla="*/ 112433 h 795676"/>
                <a:gd name="GluePoint401X" fmla="*/ 504099 w 1471018"/>
                <a:gd name="GluePoint401Y" fmla="*/ 88128 h 795676"/>
                <a:gd name="GluePoint402X" fmla="*/ 515112 w 1471018"/>
                <a:gd name="GluePoint402Y" fmla="*/ 85470 h 795676"/>
                <a:gd name="GluePoint403X" fmla="*/ 682203 w 1471018"/>
                <a:gd name="GluePoint403Y" fmla="*/ 73318 h 795676"/>
                <a:gd name="GluePoint404X" fmla="*/ 695495 w 1471018"/>
                <a:gd name="GluePoint404Y" fmla="*/ 82052 h 795676"/>
                <a:gd name="GluePoint405X" fmla="*/ 689419 w 1471018"/>
                <a:gd name="GluePoint405Y" fmla="*/ 106357 h 795676"/>
                <a:gd name="GluePoint406X" fmla="*/ 665114 w 1471018"/>
                <a:gd name="GluePoint406Y" fmla="*/ 100281 h 795676"/>
                <a:gd name="GluePoint407X" fmla="*/ 671190 w 1471018"/>
                <a:gd name="GluePoint407Y" fmla="*/ 75976 h 795676"/>
                <a:gd name="GluePoint408X" fmla="*/ 682203 w 1471018"/>
                <a:gd name="GluePoint408Y" fmla="*/ 73318 h 795676"/>
                <a:gd name="GluePoint409X" fmla="*/ 159669 w 1471018"/>
                <a:gd name="GluePoint409Y" fmla="*/ 67242 h 795676"/>
                <a:gd name="GluePoint410X" fmla="*/ 172960 w 1471018"/>
                <a:gd name="GluePoint410Y" fmla="*/ 75976 h 795676"/>
                <a:gd name="GluePoint411X" fmla="*/ 166884 w 1471018"/>
                <a:gd name="GluePoint411Y" fmla="*/ 100281 h 795676"/>
                <a:gd name="GluePoint412X" fmla="*/ 142579 w 1471018"/>
                <a:gd name="GluePoint412Y" fmla="*/ 94205 h 795676"/>
                <a:gd name="GluePoint413X" fmla="*/ 148655 w 1471018"/>
                <a:gd name="GluePoint413Y" fmla="*/ 69900 h 795676"/>
                <a:gd name="GluePoint414X" fmla="*/ 159669 w 1471018"/>
                <a:gd name="GluePoint414Y" fmla="*/ 67242 h 795676"/>
                <a:gd name="GluePoint415X" fmla="*/ 1453871 w 1471018"/>
                <a:gd name="GluePoint415Y" fmla="*/ 58127 h 795676"/>
                <a:gd name="GluePoint416X" fmla="*/ 1467163 w 1471018"/>
                <a:gd name="GluePoint416Y" fmla="*/ 66861 h 795676"/>
                <a:gd name="GluePoint417X" fmla="*/ 1461087 w 1471018"/>
                <a:gd name="GluePoint417Y" fmla="*/ 91166 h 795676"/>
                <a:gd name="GluePoint418X" fmla="*/ 1436782 w 1471018"/>
                <a:gd name="GluePoint418Y" fmla="*/ 85090 h 795676"/>
                <a:gd name="GluePoint419X" fmla="*/ 1442858 w 1471018"/>
                <a:gd name="GluePoint419Y" fmla="*/ 60785 h 795676"/>
                <a:gd name="GluePoint420X" fmla="*/ 1453871 w 1471018"/>
                <a:gd name="GluePoint420Y" fmla="*/ 58127 h 795676"/>
                <a:gd name="GluePoint421X" fmla="*/ 47254 w 1471018"/>
                <a:gd name="GluePoint421Y" fmla="*/ 58127 h 795676"/>
                <a:gd name="GluePoint422X" fmla="*/ 60546 w 1471018"/>
                <a:gd name="GluePoint422Y" fmla="*/ 66861 h 795676"/>
                <a:gd name="GluePoint423X" fmla="*/ 54470 w 1471018"/>
                <a:gd name="GluePoint423Y" fmla="*/ 91166 h 795676"/>
                <a:gd name="GluePoint424X" fmla="*/ 30165 w 1471018"/>
                <a:gd name="GluePoint424Y" fmla="*/ 85090 h 795676"/>
                <a:gd name="GluePoint425X" fmla="*/ 36241 w 1471018"/>
                <a:gd name="GluePoint425Y" fmla="*/ 60785 h 795676"/>
                <a:gd name="GluePoint426X" fmla="*/ 47254 w 1471018"/>
                <a:gd name="GluePoint426Y" fmla="*/ 58127 h 795676"/>
                <a:gd name="GluePoint427X" fmla="*/ 314611 w 1471018"/>
                <a:gd name="GluePoint427Y" fmla="*/ 55089 h 795676"/>
                <a:gd name="GluePoint428X" fmla="*/ 327903 w 1471018"/>
                <a:gd name="GluePoint428Y" fmla="*/ 63823 h 795676"/>
                <a:gd name="GluePoint429X" fmla="*/ 321827 w 1471018"/>
                <a:gd name="GluePoint429Y" fmla="*/ 88128 h 795676"/>
                <a:gd name="GluePoint430X" fmla="*/ 297522 w 1471018"/>
                <a:gd name="GluePoint430Y" fmla="*/ 82052 h 795676"/>
                <a:gd name="GluePoint431X" fmla="*/ 303598 w 1471018"/>
                <a:gd name="GluePoint431Y" fmla="*/ 57747 h 795676"/>
                <a:gd name="GluePoint432X" fmla="*/ 314611 w 1471018"/>
                <a:gd name="GluePoint432Y" fmla="*/ 55089 h 795676"/>
                <a:gd name="GluePoint433X" fmla="*/ 885754 w 1471018"/>
                <a:gd name="GluePoint433Y" fmla="*/ 52051 h 795676"/>
                <a:gd name="GluePoint434X" fmla="*/ 899046 w 1471018"/>
                <a:gd name="GluePoint434Y" fmla="*/ 60785 h 795676"/>
                <a:gd name="GluePoint435X" fmla="*/ 892970 w 1471018"/>
                <a:gd name="GluePoint435Y" fmla="*/ 85090 h 795676"/>
                <a:gd name="GluePoint436X" fmla="*/ 868665 w 1471018"/>
                <a:gd name="GluePoint436Y" fmla="*/ 79014 h 795676"/>
                <a:gd name="GluePoint437X" fmla="*/ 874741 w 1471018"/>
                <a:gd name="GluePoint437Y" fmla="*/ 54709 h 795676"/>
                <a:gd name="GluePoint438X" fmla="*/ 885754 w 1471018"/>
                <a:gd name="GluePoint438Y" fmla="*/ 52051 h 795676"/>
                <a:gd name="GluePoint439X" fmla="*/ 1341464 w 1471018"/>
                <a:gd name="GluePoint439Y" fmla="*/ 39899 h 795676"/>
                <a:gd name="GluePoint440X" fmla="*/ 1354755 w 1471018"/>
                <a:gd name="GluePoint440Y" fmla="*/ 48633 h 795676"/>
                <a:gd name="GluePoint441X" fmla="*/ 1348679 w 1471018"/>
                <a:gd name="GluePoint441Y" fmla="*/ 72938 h 795676"/>
                <a:gd name="GluePoint442X" fmla="*/ 1324374 w 1471018"/>
                <a:gd name="GluePoint442Y" fmla="*/ 66862 h 795676"/>
                <a:gd name="GluePoint443X" fmla="*/ 1330450 w 1471018"/>
                <a:gd name="GluePoint443Y" fmla="*/ 42557 h 795676"/>
                <a:gd name="GluePoint444X" fmla="*/ 1341464 w 1471018"/>
                <a:gd name="GluePoint444Y" fmla="*/ 39899 h 795676"/>
                <a:gd name="GluePoint445X" fmla="*/ 1204751 w 1471018"/>
                <a:gd name="GluePoint445Y" fmla="*/ 27747 h 795676"/>
                <a:gd name="GluePoint446X" fmla="*/ 1218042 w 1471018"/>
                <a:gd name="GluePoint446Y" fmla="*/ 36481 h 795676"/>
                <a:gd name="GluePoint447X" fmla="*/ 1211966 w 1471018"/>
                <a:gd name="GluePoint447Y" fmla="*/ 60786 h 795676"/>
                <a:gd name="GluePoint448X" fmla="*/ 1187661 w 1471018"/>
                <a:gd name="GluePoint448Y" fmla="*/ 54710 h 795676"/>
                <a:gd name="GluePoint449X" fmla="*/ 1193737 w 1471018"/>
                <a:gd name="GluePoint449Y" fmla="*/ 30405 h 795676"/>
                <a:gd name="GluePoint450X" fmla="*/ 1204751 w 1471018"/>
                <a:gd name="GluePoint450Y" fmla="*/ 27747 h 795676"/>
                <a:gd name="GluePoint451X" fmla="*/ 979933 w 1471018"/>
                <a:gd name="GluePoint451Y" fmla="*/ 21671 h 795676"/>
                <a:gd name="GluePoint452X" fmla="*/ 993225 w 1471018"/>
                <a:gd name="GluePoint452Y" fmla="*/ 30405 h 795676"/>
                <a:gd name="GluePoint453X" fmla="*/ 987149 w 1471018"/>
                <a:gd name="GluePoint453Y" fmla="*/ 54710 h 795676"/>
                <a:gd name="GluePoint454X" fmla="*/ 962844 w 1471018"/>
                <a:gd name="GluePoint454Y" fmla="*/ 48634 h 795676"/>
                <a:gd name="GluePoint455X" fmla="*/ 968920 w 1471018"/>
                <a:gd name="GluePoint455Y" fmla="*/ 24329 h 795676"/>
                <a:gd name="GluePoint456X" fmla="*/ 979933 w 1471018"/>
                <a:gd name="GluePoint456Y" fmla="*/ 21671 h 795676"/>
                <a:gd name="GluePoint457X" fmla="*/ 451312 w 1471018"/>
                <a:gd name="GluePoint457Y" fmla="*/ 8759 h 795676"/>
                <a:gd name="GluePoint458X" fmla="*/ 464603 w 1471018"/>
                <a:gd name="GluePoint458Y" fmla="*/ 21291 h 795676"/>
                <a:gd name="GluePoint459X" fmla="*/ 458526 w 1471018"/>
                <a:gd name="GluePoint459Y" fmla="*/ 45596 h 795676"/>
                <a:gd name="GluePoint460X" fmla="*/ 434225 w 1471018"/>
                <a:gd name="GluePoint460Y" fmla="*/ 39520 h 795676"/>
                <a:gd name="GluePoint461X" fmla="*/ 440301 w 1471018"/>
                <a:gd name="GluePoint461Y" fmla="*/ 12177 h 795676"/>
                <a:gd name="GluePoint462X" fmla="*/ 451312 w 1471018"/>
                <a:gd name="GluePoint462Y" fmla="*/ 8759 h 795676"/>
                <a:gd name="GluePoint463X" fmla="*/ 1049824 w 1471018"/>
                <a:gd name="GluePoint463Y" fmla="*/ 0 h 795676"/>
                <a:gd name="GluePoint464X" fmla="*/ 1083563 w 1471018"/>
                <a:gd name="GluePoint464Y" fmla="*/ 0 h 795676"/>
                <a:gd name="GluePoint465X" fmla="*/ 1083987 w 1471018"/>
                <a:gd name="GluePoint465Y" fmla="*/ 2304 h 795676"/>
                <a:gd name="GluePoint466X" fmla="*/ 1075253 w 1471018"/>
                <a:gd name="GluePoint466Y" fmla="*/ 12178 h 795676"/>
                <a:gd name="GluePoint467X" fmla="*/ 1050948 w 1471018"/>
                <a:gd name="GluePoint467Y" fmla="*/ 6102 h 795676"/>
                <a:gd name="GluePoint468X" fmla="*/ 773962 w 1471018"/>
                <a:gd name="GluePoint468Y" fmla="*/ 0 h 795676"/>
                <a:gd name="GluePoint469X" fmla="*/ 806875 w 1471018"/>
                <a:gd name="GluePoint469Y" fmla="*/ 0 h 795676"/>
                <a:gd name="GluePoint470X" fmla="*/ 798790 w 1471018"/>
                <a:gd name="GluePoint470Y" fmla="*/ 9140 h 795676"/>
                <a:gd name="GluePoint471X" fmla="*/ 774485 w 1471018"/>
                <a:gd name="GluePoint471Y" fmla="*/ 3064 h 795676"/>
                <a:gd name="GluePoint472X" fmla="*/ 659033 w 1471018"/>
                <a:gd name="GluePoint472Y" fmla="*/ 0 h 795676"/>
                <a:gd name="GluePoint473X" fmla="*/ 688741 w 1471018"/>
                <a:gd name="GluePoint473Y" fmla="*/ 0 h 795676"/>
                <a:gd name="GluePoint474X" fmla="*/ 683343 w 1471018"/>
                <a:gd name="GluePoint474Y" fmla="*/ 6102 h 795676"/>
                <a:gd name="GluePoint475X" fmla="*/ 659038 w 1471018"/>
                <a:gd name="GluePoint475Y" fmla="*/ 26 h 795676"/>
                <a:gd name="GluePoint476X" fmla="*/ 558807 w 1471018"/>
                <a:gd name="GluePoint476Y" fmla="*/ 0 h 795676"/>
                <a:gd name="GluePoint477X" fmla="*/ 589125 w 1471018"/>
                <a:gd name="GluePoint477Y" fmla="*/ 0 h 795676"/>
                <a:gd name="GluePoint478X" fmla="*/ 589163 w 1471018"/>
                <a:gd name="GluePoint478Y" fmla="*/ 25 h 795676"/>
                <a:gd name="GluePoint479X" fmla="*/ 583087 w 1471018"/>
                <a:gd name="GluePoint479Y" fmla="*/ 24330 h 795676"/>
                <a:gd name="GluePoint480X" fmla="*/ 558782 w 1471018"/>
                <a:gd name="GluePoint480Y" fmla="*/ 18254 h 795676"/>
                <a:gd name="GluePoint481X" fmla="*/ 556124 w 1471018"/>
                <a:gd name="GluePoint481Y" fmla="*/ 2683 h 795676"/>
                <a:gd name="GluePoint482X" fmla="*/ 189731 w 1471018"/>
                <a:gd name="GluePoint482Y" fmla="*/ 0 h 795676"/>
                <a:gd name="GluePoint483X" fmla="*/ 223240 w 1471018"/>
                <a:gd name="GluePoint483Y" fmla="*/ 0 h 795676"/>
                <a:gd name="GluePoint484X" fmla="*/ 224224 w 1471018"/>
                <a:gd name="GluePoint484Y" fmla="*/ 5342 h 795676"/>
                <a:gd name="GluePoint485X" fmla="*/ 215490 w 1471018"/>
                <a:gd name="GluePoint485Y" fmla="*/ 15216 h 795676"/>
                <a:gd name="GluePoint486X" fmla="*/ 191185 w 1471018"/>
                <a:gd name="GluePoint486Y" fmla="*/ 9140 h 79567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Lst>
              <a:rect l="textAreaLeft" t="textAreaTop" r="textAreaRight" b="textAreaBottom"/>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grpSp>
      <p:sp>
        <p:nvSpPr>
          <p:cNvPr id="104" name="PlaceHolder 1"/>
          <p:cNvSpPr>
            <a:spLocks noGrp="1"/>
          </p:cNvSpPr>
          <p:nvPr>
            <p:ph type="title"/>
          </p:nvPr>
        </p:nvSpPr>
        <p:spPr>
          <a:xfrm>
            <a:off x="1012680" y="841680"/>
            <a:ext cx="5154840" cy="5156280"/>
          </a:xfrm>
          <a:prstGeom prst="rect">
            <a:avLst/>
          </a:prstGeom>
          <a:noFill/>
          <a:ln w="0">
            <a:noFill/>
          </a:ln>
        </p:spPr>
        <p:txBody>
          <a:bodyPr lIns="91440" rIns="91440" tIns="45720" bIns="45720" anchor="ctr">
            <a:normAutofit/>
          </a:bodyPr>
          <a:p>
            <a:pPr indent="0" defTabSz="914400">
              <a:lnSpc>
                <a:spcPct val="90000"/>
              </a:lnSpc>
              <a:buNone/>
            </a:pPr>
            <a:r>
              <a:rPr lang="en-US" sz="4800" b="0" u="none" strike="noStrike">
                <a:solidFill>
                  <a:schemeClr val="lt1"/>
                </a:solidFill>
                <a:effectLst/>
                <a:uFillTx/>
                <a:latin typeface="Aptos Display"/>
              </a:rPr>
              <a:t>Le dinamiche demografiche e territoriali</a:t>
            </a:r>
            <a:endParaRPr lang="it-IT" sz="4800" b="0" u="none" strike="noStrike">
              <a:solidFill>
                <a:schemeClr val="dk1"/>
              </a:solidFill>
              <a:effectLst/>
              <a:uFillTx/>
              <a:latin typeface="Aptos"/>
            </a:endParaRPr>
          </a:p>
        </p:txBody>
      </p:sp>
      <p:sp>
        <p:nvSpPr>
          <p:cNvPr id="105" name="PlaceHolder 2"/>
          <p:cNvSpPr>
            <a:spLocks noGrp="1"/>
          </p:cNvSpPr>
          <p:nvPr>
            <p:ph/>
          </p:nvPr>
        </p:nvSpPr>
        <p:spPr>
          <a:xfrm>
            <a:off x="6534720" y="841680"/>
            <a:ext cx="4602240" cy="5156280"/>
          </a:xfrm>
          <a:prstGeom prst="rect">
            <a:avLst/>
          </a:prstGeom>
          <a:noFill/>
          <a:ln w="0">
            <a:noFill/>
          </a:ln>
        </p:spPr>
        <p:txBody>
          <a:bodyPr lIns="91440" rIns="91440" tIns="45720" bIns="45720" anchor="ctr">
            <a:normAutofit fontScale="92500" lnSpcReduction="9999"/>
          </a:bodyPr>
          <a:p>
            <a:pPr indent="0" defTabSz="914400">
              <a:lnSpc>
                <a:spcPct val="90000"/>
              </a:lnSpc>
              <a:spcBef>
                <a:spcPts val="1001"/>
              </a:spcBef>
              <a:buNone/>
              <a:tabLst>
                <a:tab algn="l" pos="0"/>
              </a:tabLst>
            </a:pPr>
            <a:r>
              <a:rPr lang="en-US" sz="2000" b="0" u="none" strike="noStrike">
                <a:solidFill>
                  <a:schemeClr val="lt1"/>
                </a:solidFill>
                <a:effectLst/>
                <a:uFillTx/>
                <a:latin typeface="Aptos"/>
              </a:rPr>
              <a:t>La marcata tendenza all’invecchiamento che caratterizza i sistemi agrari si intreccia con due dinamiche strutturate nonché fortemente incidenti.</a:t>
            </a:r>
            <a:endParaRPr lang="it-IT" sz="20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2000" b="0" u="none" strike="noStrike">
                <a:solidFill>
                  <a:schemeClr val="lt1"/>
                </a:solidFill>
                <a:effectLst/>
                <a:uFillTx/>
                <a:latin typeface="Aptos"/>
              </a:rPr>
              <a:t>Da una parte è in atto una tendenza demografica composita in materia di incremento/decremento demografico. </a:t>
            </a:r>
            <a:endParaRPr lang="it-IT" sz="20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2000" b="0" u="none" strike="noStrike">
                <a:solidFill>
                  <a:schemeClr val="lt1"/>
                </a:solidFill>
                <a:effectLst/>
                <a:uFillTx/>
                <a:latin typeface="Aptos"/>
              </a:rPr>
              <a:t>Dall’altra parte c’è una tendenza netta e consolidata riguardo alla distribuzione della popolazione fra le aree urbane e le aree rurali.</a:t>
            </a:r>
            <a:endParaRPr lang="it-IT" sz="20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2000" b="0" u="none" strike="noStrike">
                <a:solidFill>
                  <a:schemeClr val="lt1"/>
                </a:solidFill>
                <a:effectLst/>
                <a:uFillTx/>
                <a:latin typeface="Aptos"/>
              </a:rPr>
              <a:t>A entrambe le dinamiche bisogna dedicare una specifica attenzione, per leggerne l’impatto sull’invecchiamento della popolazione agraria e sulle prospettive di ricambio generazionale.</a:t>
            </a:r>
            <a:endParaRPr lang="it-IT" sz="20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06" name="Slide Background Fill">
            <a:extLst>
              <a:ext uri="{C183D7F6-B498-43B3-948B-1728B52AA6E4}">
                <adec:decorative xmlns:adec="http://schemas.microsoft.com/office/drawing/2017/decorative" val="1"/>
              </a:ext>
            </a:extLst>
          </p:cNvPr>
          <p:cNvSpPr/>
          <p:nvPr/>
        </p:nvSpPr>
        <p:spPr>
          <a:xfrm>
            <a:off x="288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07" name="Color Cover">
            <a:extLst>
              <a:ext uri="{C183D7F6-B498-43B3-948B-1728B52AA6E4}">
                <adec:decorative xmlns:adec="http://schemas.microsoft.com/office/drawing/2017/decorative" val="1"/>
              </a:ext>
            </a:extLst>
          </p:cNvPr>
          <p:cNvSpPr/>
          <p:nvPr/>
        </p:nvSpPr>
        <p:spPr>
          <a:xfrm>
            <a:off x="2880" y="0"/>
            <a:ext cx="1218852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nvGrpSpPr>
          <p:cNvPr id="108" name="Group 25">
            <a:extLst>
              <a:ext uri="{C183D7F6-B498-43B3-948B-1728B52AA6E4}">
                <adec:decorative xmlns:adec="http://schemas.microsoft.com/office/drawing/2017/decorative" val="1"/>
              </a:ext>
            </a:extLst>
          </p:cNvPr>
          <p:cNvGrpSpPr/>
          <p:nvPr/>
        </p:nvGrpSpPr>
        <p:grpSpPr>
          <a:xfrm>
            <a:off x="2880" y="0"/>
            <a:ext cx="6063840" cy="6857640"/>
            <a:chOff x="2880" y="0"/>
            <a:chExt cx="6063840" cy="6857640"/>
          </a:xfrm>
        </p:grpSpPr>
        <p:sp>
          <p:nvSpPr>
            <p:cNvPr id="109" name="Color">
              <a:extLst>
                <a:ext uri="{C183D7F6-B498-43B3-948B-1728B52AA6E4}">
                  <adec:decorative xmlns:adec="http://schemas.microsoft.com/office/drawing/2017/decorative" val="1"/>
                </a:ext>
              </a:extLst>
            </p:cNvPr>
            <p:cNvSpPr/>
            <p:nvPr/>
          </p:nvSpPr>
          <p:spPr>
            <a:xfrm>
              <a:off x="2880" y="0"/>
              <a:ext cx="6063840" cy="6857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10" name="Color">
              <a:extLst>
                <a:ext uri="{C183D7F6-B498-43B3-948B-1728B52AA6E4}">
                  <adec:decorative xmlns:adec="http://schemas.microsoft.com/office/drawing/2017/decorative" val="1"/>
                </a:ext>
              </a:extLst>
            </p:cNvPr>
            <p:cNvSpPr/>
            <p:nvPr/>
          </p:nvSpPr>
          <p:spPr>
            <a:xfrm>
              <a:off x="2880" y="0"/>
              <a:ext cx="6063840" cy="685764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grpSp>
      <p:grpSp>
        <p:nvGrpSpPr>
          <p:cNvPr id="111" name="Group 29">
            <a:extLst>
              <a:ext uri="{C183D7F6-B498-43B3-948B-1728B52AA6E4}">
                <adec:decorative xmlns:adec="http://schemas.microsoft.com/office/drawing/2017/decorative" val="1"/>
              </a:ext>
            </a:extLst>
          </p:cNvPr>
          <p:cNvGrpSpPr/>
          <p:nvPr/>
        </p:nvGrpSpPr>
        <p:grpSpPr>
          <a:xfrm>
            <a:off x="1440" y="0"/>
            <a:ext cx="12188520" cy="6857640"/>
            <a:chOff x="1440" y="0"/>
            <a:chExt cx="12188520" cy="6857640"/>
          </a:xfrm>
        </p:grpSpPr>
        <p:sp>
          <p:nvSpPr>
            <p:cNvPr id="112" name="Freeform: Shape 30">
              <a:extLst>
                <a:ext uri="{C183D7F6-B498-43B3-948B-1728B52AA6E4}">
                  <adec:decorative xmlns:adec="http://schemas.microsoft.com/office/drawing/2017/decorative" val="1"/>
                </a:ext>
              </a:extLst>
            </p:cNvPr>
            <p:cNvSpPr/>
            <p:nvPr/>
          </p:nvSpPr>
          <p:spPr>
            <a:xfrm>
              <a:off x="27720" y="6015600"/>
              <a:ext cx="2605320" cy="842040"/>
            </a:xfrm>
            <a:custGeom>
              <a:avLst/>
              <a:gdLst>
                <a:gd name="textAreaLeft" fmla="*/ 0 w 2605320"/>
                <a:gd name="textAreaRight" fmla="*/ 2605680 w 2605320"/>
                <a:gd name="textAreaTop" fmla="*/ 0 h 842040"/>
                <a:gd name="textAreaBottom" fmla="*/ 842400 h 842040"/>
                <a:gd name="GluePoint1X" fmla="*/ 1151220 w 3180577"/>
                <a:gd name="GluePoint1Y" fmla="*/ 1105 h 1033951"/>
                <a:gd name="GluePoint2X" fmla="*/ 1735251 w 3180577"/>
                <a:gd name="GluePoint2Y" fmla="*/ 77956 h 1033951"/>
                <a:gd name="GluePoint3X" fmla="*/ 2001894 w 3180577"/>
                <a:gd name="GluePoint3Y" fmla="*/ 123235 h 1033951"/>
                <a:gd name="GluePoint4X" fmla="*/ 2321364 w 3180577"/>
                <a:gd name="GluePoint4Y" fmla="*/ 128266 h 1033951"/>
                <a:gd name="GluePoint5X" fmla="*/ 2671019 w 3180577"/>
                <a:gd name="GluePoint5Y" fmla="*/ 55316 h 1033951"/>
                <a:gd name="GluePoint6X" fmla="*/ 2982942 w 3180577"/>
                <a:gd name="GluePoint6Y" fmla="*/ 326991 h 1033951"/>
                <a:gd name="GluePoint7X" fmla="*/ 3176430 w 3180577"/>
                <a:gd name="GluePoint7Y" fmla="*/ 1024557 h 1033951"/>
                <a:gd name="GluePoint8X" fmla="*/ 3174833 w 3180577"/>
                <a:gd name="GluePoint8Y" fmla="*/ 1033951 h 1033951"/>
                <a:gd name="GluePoint9X" fmla="*/ 23630 w 3180577"/>
                <a:gd name="GluePoint9Y" fmla="*/ 1033951 h 1033951"/>
                <a:gd name="GluePoint10X" fmla="*/ 11184 w 3180577"/>
                <a:gd name="GluePoint10Y" fmla="*/ 984167 h 1033951"/>
                <a:gd name="GluePoint11X" fmla="*/ 236008 w 3180577"/>
                <a:gd name="GluePoint11Y" fmla="*/ 289258 h 1033951"/>
                <a:gd name="GluePoint12X" fmla="*/ 1151220 w 3180577"/>
                <a:gd name="GluePoint12Y" fmla="*/ 1105 h 1033951"/>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13" name="Freeform: Shape 31">
              <a:extLst>
                <a:ext uri="{C183D7F6-B498-43B3-948B-1728B52AA6E4}">
                  <adec:decorative xmlns:adec="http://schemas.microsoft.com/office/drawing/2017/decorative" val="1"/>
                </a:ext>
              </a:extLst>
            </p:cNvPr>
            <p:cNvSpPr/>
            <p:nvPr/>
          </p:nvSpPr>
          <p:spPr>
            <a:xfrm>
              <a:off x="656640" y="5798160"/>
              <a:ext cx="2485080" cy="1059480"/>
            </a:xfrm>
            <a:custGeom>
              <a:avLst/>
              <a:gdLst>
                <a:gd name="textAreaLeft" fmla="*/ 0 w 2485080"/>
                <a:gd name="textAreaRight" fmla="*/ 2485440 w 2485080"/>
                <a:gd name="textAreaTop" fmla="*/ 0 h 1059480"/>
                <a:gd name="textAreaBottom" fmla="*/ 1059840 h 1059480"/>
                <a:gd name="GluePoint1X" fmla="*/ 1553968 w 2449768"/>
                <a:gd name="GluePoint1Y" fmla="*/ 1045598 h 1050628"/>
                <a:gd name="GluePoint2X" fmla="*/ 1561623 w 2449768"/>
                <a:gd name="GluePoint2Y" fmla="*/ 1050628 h 1050628"/>
                <a:gd name="GluePoint3X" fmla="*/ 1540857 w 2449768"/>
                <a:gd name="GluePoint3Y" fmla="*/ 1050628 h 1050628"/>
                <a:gd name="GluePoint4X" fmla="*/ 1542955 w 2449768"/>
                <a:gd name="GluePoint4Y" fmla="*/ 1048256 h 1050628"/>
                <a:gd name="GluePoint5X" fmla="*/ 1553968 w 2449768"/>
                <a:gd name="GluePoint5Y" fmla="*/ 1045598 h 1050628"/>
                <a:gd name="GluePoint6X" fmla="*/ 490647 w 2449768"/>
                <a:gd name="GluePoint6Y" fmla="*/ 1036483 h 1050628"/>
                <a:gd name="GluePoint7X" fmla="*/ 503939 w 2449768"/>
                <a:gd name="GluePoint7Y" fmla="*/ 1045217 h 1050628"/>
                <a:gd name="GluePoint8X" fmla="*/ 505485 w 2449768"/>
                <a:gd name="GluePoint8Y" fmla="*/ 1050628 h 1050628"/>
                <a:gd name="GluePoint9X" fmla="*/ 470645 w 2449768"/>
                <a:gd name="GluePoint9Y" fmla="*/ 1050628 h 1050628"/>
                <a:gd name="GluePoint10X" fmla="*/ 469761 w 2449768"/>
                <a:gd name="GluePoint10Y" fmla="*/ 1046736 h 1050628"/>
                <a:gd name="GluePoint11X" fmla="*/ 479634 w 2449768"/>
                <a:gd name="GluePoint11Y" fmla="*/ 1039141 h 1050628"/>
                <a:gd name="GluePoint12X" fmla="*/ 490647 w 2449768"/>
                <a:gd name="GluePoint12Y" fmla="*/ 1036483 h 1050628"/>
                <a:gd name="GluePoint13X" fmla="*/ 326591 w 2449768"/>
                <a:gd name="GluePoint13Y" fmla="*/ 1030407 h 1050628"/>
                <a:gd name="GluePoint14X" fmla="*/ 339883 w 2449768"/>
                <a:gd name="GluePoint14Y" fmla="*/ 1039141 h 1050628"/>
                <a:gd name="GluePoint15X" fmla="*/ 341999 w 2449768"/>
                <a:gd name="GluePoint15Y" fmla="*/ 1050628 h 1050628"/>
                <a:gd name="GluePoint16X" fmla="*/ 308260 w 2449768"/>
                <a:gd name="GluePoint16Y" fmla="*/ 1050628 h 1050628"/>
                <a:gd name="GluePoint17X" fmla="*/ 306844 w 2449768"/>
                <a:gd name="GluePoint17Y" fmla="*/ 1042939 h 1050628"/>
                <a:gd name="GluePoint18X" fmla="*/ 315578 w 2449768"/>
                <a:gd name="GluePoint18Y" fmla="*/ 1033065 h 1050628"/>
                <a:gd name="GluePoint19X" fmla="*/ 326591 w 2449768"/>
                <a:gd name="GluePoint19Y" fmla="*/ 1030407 h 1050628"/>
                <a:gd name="GluePoint20X" fmla="*/ 20886 w 2449768"/>
                <a:gd name="GluePoint20Y" fmla="*/ 1026229 h 1050628"/>
                <a:gd name="GluePoint21X" fmla="*/ 33039 w 2449768"/>
                <a:gd name="GluePoint21Y" fmla="*/ 1036103 h 1050628"/>
                <a:gd name="GluePoint22X" fmla="*/ 36837 w 2449768"/>
                <a:gd name="GluePoint22Y" fmla="*/ 1049395 h 1050628"/>
                <a:gd name="GluePoint23X" fmla="*/ 35731 w 2449768"/>
                <a:gd name="GluePoint23Y" fmla="*/ 1050628 h 1050628"/>
                <a:gd name="GluePoint24X" fmla="*/ 1976 w 2449768"/>
                <a:gd name="GluePoint24Y" fmla="*/ 1050628 h 1050628"/>
                <a:gd name="GluePoint25X" fmla="*/ 0 w 2449768"/>
                <a:gd name="GluePoint25Y" fmla="*/ 1039901 h 1050628"/>
                <a:gd name="GluePoint26X" fmla="*/ 8734 w 2449768"/>
                <a:gd name="GluePoint26Y" fmla="*/ 1030027 h 1050628"/>
                <a:gd name="GluePoint27X" fmla="*/ 20886 w 2449768"/>
                <a:gd name="GluePoint27Y" fmla="*/ 1026229 h 1050628"/>
                <a:gd name="GluePoint28X" fmla="*/ 2100819 w 2449768"/>
                <a:gd name="GluePoint28Y" fmla="*/ 1024331 h 1050628"/>
                <a:gd name="GluePoint29X" fmla="*/ 2114111 w 2449768"/>
                <a:gd name="GluePoint29Y" fmla="*/ 1033065 h 1050628"/>
                <a:gd name="GluePoint30X" fmla="*/ 2117909 w 2449768"/>
                <a:gd name="GluePoint30Y" fmla="*/ 1046357 h 1050628"/>
                <a:gd name="GluePoint31X" fmla="*/ 2114079 w 2449768"/>
                <a:gd name="GluePoint31Y" fmla="*/ 1050628 h 1050628"/>
                <a:gd name="GluePoint32X" fmla="*/ 2083616 w 2449768"/>
                <a:gd name="GluePoint32Y" fmla="*/ 1050628 h 1050628"/>
                <a:gd name="GluePoint33X" fmla="*/ 2081072 w 2449768"/>
                <a:gd name="GluePoint33Y" fmla="*/ 1035724 h 1050628"/>
                <a:gd name="GluePoint34X" fmla="*/ 2089806 w 2449768"/>
                <a:gd name="GluePoint34Y" fmla="*/ 1026989 h 1050628"/>
                <a:gd name="GluePoint35X" fmla="*/ 2100819 w 2449768"/>
                <a:gd name="GluePoint35Y" fmla="*/ 1024331 h 1050628"/>
                <a:gd name="GluePoint36X" fmla="*/ 1192439 w 2449768"/>
                <a:gd name="GluePoint36Y" fmla="*/ 1024331 h 1050628"/>
                <a:gd name="GluePoint37X" fmla="*/ 1205731 w 2449768"/>
                <a:gd name="GluePoint37Y" fmla="*/ 1033065 h 1050628"/>
                <a:gd name="GluePoint38X" fmla="*/ 1209529 w 2449768"/>
                <a:gd name="GluePoint38Y" fmla="*/ 1046357 h 1050628"/>
                <a:gd name="GluePoint39X" fmla="*/ 1205699 w 2449768"/>
                <a:gd name="GluePoint39Y" fmla="*/ 1050628 h 1050628"/>
                <a:gd name="GluePoint40X" fmla="*/ 1175227 w 2449768"/>
                <a:gd name="GluePoint40Y" fmla="*/ 1050628 h 1050628"/>
                <a:gd name="GluePoint41X" fmla="*/ 1172692 w 2449768"/>
                <a:gd name="GluePoint41Y" fmla="*/ 1036863 h 1050628"/>
                <a:gd name="GluePoint42X" fmla="*/ 1181426 w 2449768"/>
                <a:gd name="GluePoint42Y" fmla="*/ 1026989 h 1050628"/>
                <a:gd name="GluePoint43X" fmla="*/ 1192439 w 2449768"/>
                <a:gd name="GluePoint43Y" fmla="*/ 1024331 h 1050628"/>
                <a:gd name="GluePoint44X" fmla="*/ 788376 w 2449768"/>
                <a:gd name="GluePoint44Y" fmla="*/ 1024331 h 1050628"/>
                <a:gd name="GluePoint45X" fmla="*/ 801668 w 2449768"/>
                <a:gd name="GluePoint45Y" fmla="*/ 1033065 h 1050628"/>
                <a:gd name="GluePoint46X" fmla="*/ 805466 w 2449768"/>
                <a:gd name="GluePoint46Y" fmla="*/ 1046357 h 1050628"/>
                <a:gd name="GluePoint47X" fmla="*/ 801636 w 2449768"/>
                <a:gd name="GluePoint47Y" fmla="*/ 1050628 h 1050628"/>
                <a:gd name="GluePoint48X" fmla="*/ 771181 w 2449768"/>
                <a:gd name="GluePoint48Y" fmla="*/ 1050628 h 1050628"/>
                <a:gd name="GluePoint49X" fmla="*/ 768629 w 2449768"/>
                <a:gd name="GluePoint49Y" fmla="*/ 1034584 h 1050628"/>
                <a:gd name="GluePoint50X" fmla="*/ 777363 w 2449768"/>
                <a:gd name="GluePoint50Y" fmla="*/ 1026989 h 1050628"/>
                <a:gd name="GluePoint51X" fmla="*/ 788376 w 2449768"/>
                <a:gd name="GluePoint51Y" fmla="*/ 1024331 h 1050628"/>
                <a:gd name="GluePoint52X" fmla="*/ 138231 w 2449768"/>
                <a:gd name="GluePoint52Y" fmla="*/ 1024331 h 1050628"/>
                <a:gd name="GluePoint53X" fmla="*/ 151523 w 2449768"/>
                <a:gd name="GluePoint53Y" fmla="*/ 1033065 h 1050628"/>
                <a:gd name="GluePoint54X" fmla="*/ 154181 w 2449768"/>
                <a:gd name="GluePoint54Y" fmla="*/ 1047496 h 1050628"/>
                <a:gd name="GluePoint55X" fmla="*/ 151411 w 2449768"/>
                <a:gd name="GluePoint55Y" fmla="*/ 1050628 h 1050628"/>
                <a:gd name="GluePoint56X" fmla="*/ 121019 w 2449768"/>
                <a:gd name="GluePoint56Y" fmla="*/ 1050628 h 1050628"/>
                <a:gd name="GluePoint57X" fmla="*/ 118484 w 2449768"/>
                <a:gd name="GluePoint57Y" fmla="*/ 1036863 h 1050628"/>
                <a:gd name="GluePoint58X" fmla="*/ 127218 w 2449768"/>
                <a:gd name="GluePoint58Y" fmla="*/ 1026989 h 1050628"/>
                <a:gd name="GluePoint59X" fmla="*/ 138231 w 2449768"/>
                <a:gd name="GluePoint59Y" fmla="*/ 1024331 h 1050628"/>
                <a:gd name="GluePoint60X" fmla="*/ 894709 w 2449768"/>
                <a:gd name="GluePoint60Y" fmla="*/ 1021293 h 1050628"/>
                <a:gd name="GluePoint61X" fmla="*/ 908001 w 2449768"/>
                <a:gd name="GluePoint61Y" fmla="*/ 1030027 h 1050628"/>
                <a:gd name="GluePoint62X" fmla="*/ 911799 w 2449768"/>
                <a:gd name="GluePoint62Y" fmla="*/ 1043319 h 1050628"/>
                <a:gd name="GluePoint63X" fmla="*/ 905246 w 2449768"/>
                <a:gd name="GluePoint63Y" fmla="*/ 1050628 h 1050628"/>
                <a:gd name="GluePoint64X" fmla="*/ 880920 w 2449768"/>
                <a:gd name="GluePoint64Y" fmla="*/ 1050628 h 1050628"/>
                <a:gd name="GluePoint65X" fmla="*/ 877620 w 2449768"/>
                <a:gd name="GluePoint65Y" fmla="*/ 1048256 h 1050628"/>
                <a:gd name="GluePoint66X" fmla="*/ 883696 w 2449768"/>
                <a:gd name="GluePoint66Y" fmla="*/ 1023951 h 1050628"/>
                <a:gd name="GluePoint67X" fmla="*/ 894709 w 2449768"/>
                <a:gd name="GluePoint67Y" fmla="*/ 1021293 h 1050628"/>
                <a:gd name="GluePoint68X" fmla="*/ 694197 w 2449768"/>
                <a:gd name="GluePoint68Y" fmla="*/ 1021293 h 1050628"/>
                <a:gd name="GluePoint69X" fmla="*/ 707488 w 2449768"/>
                <a:gd name="GluePoint69Y" fmla="*/ 1030027 h 1050628"/>
                <a:gd name="GluePoint70X" fmla="*/ 711286 w 2449768"/>
                <a:gd name="GluePoint70Y" fmla="*/ 1043319 h 1050628"/>
                <a:gd name="GluePoint71X" fmla="*/ 704733 w 2449768"/>
                <a:gd name="GluePoint71Y" fmla="*/ 1050628 h 1050628"/>
                <a:gd name="GluePoint72X" fmla="*/ 680408 w 2449768"/>
                <a:gd name="GluePoint72Y" fmla="*/ 1050628 h 1050628"/>
                <a:gd name="GluePoint73X" fmla="*/ 677108 w 2449768"/>
                <a:gd name="GluePoint73Y" fmla="*/ 1048256 h 1050628"/>
                <a:gd name="GluePoint74X" fmla="*/ 683184 w 2449768"/>
                <a:gd name="GluePoint74Y" fmla="*/ 1023951 h 1050628"/>
                <a:gd name="GluePoint75X" fmla="*/ 694197 w 2449768"/>
                <a:gd name="GluePoint75Y" fmla="*/ 1021293 h 1050628"/>
                <a:gd name="GluePoint76X" fmla="*/ 596979 w 2449768"/>
                <a:gd name="GluePoint76Y" fmla="*/ 1021293 h 1050628"/>
                <a:gd name="GluePoint77X" fmla="*/ 610271 w 2449768"/>
                <a:gd name="GluePoint77Y" fmla="*/ 1030027 h 1050628"/>
                <a:gd name="GluePoint78X" fmla="*/ 614069 w 2449768"/>
                <a:gd name="GluePoint78Y" fmla="*/ 1043319 h 1050628"/>
                <a:gd name="GluePoint79X" fmla="*/ 607516 w 2449768"/>
                <a:gd name="GluePoint79Y" fmla="*/ 1050628 h 1050628"/>
                <a:gd name="GluePoint80X" fmla="*/ 583190 w 2449768"/>
                <a:gd name="GluePoint80Y" fmla="*/ 1050628 h 1050628"/>
                <a:gd name="GluePoint81X" fmla="*/ 579890 w 2449768"/>
                <a:gd name="GluePoint81Y" fmla="*/ 1048256 h 1050628"/>
                <a:gd name="GluePoint82X" fmla="*/ 585966 w 2449768"/>
                <a:gd name="GluePoint82Y" fmla="*/ 1023951 h 1050628"/>
                <a:gd name="GluePoint83X" fmla="*/ 596979 w 2449768"/>
                <a:gd name="GluePoint83Y" fmla="*/ 1021293 h 1050628"/>
                <a:gd name="GluePoint84X" fmla="*/ 1086106 w 2449768"/>
                <a:gd name="GluePoint84Y" fmla="*/ 1015217 h 1050628"/>
                <a:gd name="GluePoint85X" fmla="*/ 1099398 w 2449768"/>
                <a:gd name="GluePoint85Y" fmla="*/ 1023951 h 1050628"/>
                <a:gd name="GluePoint86X" fmla="*/ 1093322 w 2449768"/>
                <a:gd name="GluePoint86Y" fmla="*/ 1048256 h 1050628"/>
                <a:gd name="GluePoint87X" fmla="*/ 1082478 w 2449768"/>
                <a:gd name="GluePoint87Y" fmla="*/ 1050628 h 1050628"/>
                <a:gd name="GluePoint88X" fmla="*/ 1080771 w 2449768"/>
                <a:gd name="GluePoint88Y" fmla="*/ 1050628 h 1050628"/>
                <a:gd name="GluePoint89X" fmla="*/ 1069017 w 2449768"/>
                <a:gd name="GluePoint89Y" fmla="*/ 1042180 h 1050628"/>
                <a:gd name="GluePoint90X" fmla="*/ 1075093 w 2449768"/>
                <a:gd name="GluePoint90Y" fmla="*/ 1017875 h 1050628"/>
                <a:gd name="GluePoint91X" fmla="*/ 1086106 w 2449768"/>
                <a:gd name="GluePoint91Y" fmla="*/ 1015217 h 1050628"/>
                <a:gd name="GluePoint92X" fmla="*/ 1313961 w 2449768"/>
                <a:gd name="GluePoint92Y" fmla="*/ 1009141 h 1050628"/>
                <a:gd name="GluePoint93X" fmla="*/ 1327253 w 2449768"/>
                <a:gd name="GluePoint93Y" fmla="*/ 1017875 h 1050628"/>
                <a:gd name="GluePoint94X" fmla="*/ 1321177 w 2449768"/>
                <a:gd name="GluePoint94Y" fmla="*/ 1042180 h 1050628"/>
                <a:gd name="GluePoint95X" fmla="*/ 1296872 w 2449768"/>
                <a:gd name="GluePoint95Y" fmla="*/ 1036104 h 1050628"/>
                <a:gd name="GluePoint96X" fmla="*/ 1302948 w 2449768"/>
                <a:gd name="GluePoint96Y" fmla="*/ 1011799 h 1050628"/>
                <a:gd name="GluePoint97X" fmla="*/ 1313961 w 2449768"/>
                <a:gd name="GluePoint97Y" fmla="*/ 1009141 h 1050628"/>
                <a:gd name="GluePoint98X" fmla="*/ 2337788 w 2449768"/>
                <a:gd name="GluePoint98Y" fmla="*/ 996989 h 1050628"/>
                <a:gd name="GluePoint99X" fmla="*/ 2351080 w 2449768"/>
                <a:gd name="GluePoint99Y" fmla="*/ 1005723 h 1050628"/>
                <a:gd name="GluePoint100X" fmla="*/ 2345004 w 2449768"/>
                <a:gd name="GluePoint100Y" fmla="*/ 1030028 h 1050628"/>
                <a:gd name="GluePoint101X" fmla="*/ 2320699 w 2449768"/>
                <a:gd name="GluePoint101Y" fmla="*/ 1023952 h 1050628"/>
                <a:gd name="GluePoint102X" fmla="*/ 2326775 w 2449768"/>
                <a:gd name="GluePoint102Y" fmla="*/ 999647 h 1050628"/>
                <a:gd name="GluePoint103X" fmla="*/ 2337788 w 2449768"/>
                <a:gd name="GluePoint103Y" fmla="*/ 996989 h 1050628"/>
                <a:gd name="GluePoint104X" fmla="*/ 1429407 w 2449768"/>
                <a:gd name="GluePoint104Y" fmla="*/ 990912 h 1050628"/>
                <a:gd name="GluePoint105X" fmla="*/ 1442699 w 2449768"/>
                <a:gd name="GluePoint105Y" fmla="*/ 999646 h 1050628"/>
                <a:gd name="GluePoint106X" fmla="*/ 1436623 w 2449768"/>
                <a:gd name="GluePoint106Y" fmla="*/ 1023951 h 1050628"/>
                <a:gd name="GluePoint107X" fmla="*/ 1412318 w 2449768"/>
                <a:gd name="GluePoint107Y" fmla="*/ 1017875 h 1050628"/>
                <a:gd name="GluePoint108X" fmla="*/ 1418394 w 2449768"/>
                <a:gd name="GluePoint108Y" fmla="*/ 993570 h 1050628"/>
                <a:gd name="GluePoint109X" fmla="*/ 1429407 w 2449768"/>
                <a:gd name="GluePoint109Y" fmla="*/ 990912 h 1050628"/>
                <a:gd name="GluePoint110X" fmla="*/ 1672452 w 2449768"/>
                <a:gd name="GluePoint110Y" fmla="*/ 987874 h 1050628"/>
                <a:gd name="GluePoint111X" fmla="*/ 1685744 w 2449768"/>
                <a:gd name="GluePoint111Y" fmla="*/ 996608 h 1050628"/>
                <a:gd name="GluePoint112X" fmla="*/ 1679668 w 2449768"/>
                <a:gd name="GluePoint112Y" fmla="*/ 1020913 h 1050628"/>
                <a:gd name="GluePoint113X" fmla="*/ 1655363 w 2449768"/>
                <a:gd name="GluePoint113Y" fmla="*/ 1014837 h 1050628"/>
                <a:gd name="GluePoint114X" fmla="*/ 1661439 w 2449768"/>
                <a:gd name="GluePoint114Y" fmla="*/ 990532 h 1050628"/>
                <a:gd name="GluePoint115X" fmla="*/ 1672452 w 2449768"/>
                <a:gd name="GluePoint115Y" fmla="*/ 987874 h 1050628"/>
                <a:gd name="GluePoint116X" fmla="*/ 1803089 w 2449768"/>
                <a:gd name="GluePoint116Y" fmla="*/ 975722 h 1050628"/>
                <a:gd name="GluePoint117X" fmla="*/ 1816381 w 2449768"/>
                <a:gd name="GluePoint117Y" fmla="*/ 984456 h 1050628"/>
                <a:gd name="GluePoint118X" fmla="*/ 1810305 w 2449768"/>
                <a:gd name="GluePoint118Y" fmla="*/ 1008761 h 1050628"/>
                <a:gd name="GluePoint119X" fmla="*/ 1786000 w 2449768"/>
                <a:gd name="GluePoint119Y" fmla="*/ 1002685 h 1050628"/>
                <a:gd name="GluePoint120X" fmla="*/ 1792076 w 2449768"/>
                <a:gd name="GluePoint120Y" fmla="*/ 978380 h 1050628"/>
                <a:gd name="GluePoint121X" fmla="*/ 1803089 w 2449768"/>
                <a:gd name="GluePoint121Y" fmla="*/ 975722 h 1050628"/>
                <a:gd name="GluePoint122X" fmla="*/ 2030944 w 2449768"/>
                <a:gd name="GluePoint122Y" fmla="*/ 969646 h 1050628"/>
                <a:gd name="GluePoint123X" fmla="*/ 2044236 w 2449768"/>
                <a:gd name="GluePoint123Y" fmla="*/ 978380 h 1050628"/>
                <a:gd name="GluePoint124X" fmla="*/ 2038160 w 2449768"/>
                <a:gd name="GluePoint124Y" fmla="*/ 1002685 h 1050628"/>
                <a:gd name="GluePoint125X" fmla="*/ 2013855 w 2449768"/>
                <a:gd name="GluePoint125Y" fmla="*/ 996609 h 1050628"/>
                <a:gd name="GluePoint126X" fmla="*/ 2019931 w 2449768"/>
                <a:gd name="GluePoint126Y" fmla="*/ 972304 h 1050628"/>
                <a:gd name="GluePoint127X" fmla="*/ 2030944 w 2449768"/>
                <a:gd name="GluePoint127Y" fmla="*/ 969646 h 1050628"/>
                <a:gd name="GluePoint128X" fmla="*/ 405581 w 2449768"/>
                <a:gd name="GluePoint128Y" fmla="*/ 966608 h 1050628"/>
                <a:gd name="GluePoint129X" fmla="*/ 418873 w 2449768"/>
                <a:gd name="GluePoint129Y" fmla="*/ 975342 h 1050628"/>
                <a:gd name="GluePoint130X" fmla="*/ 412797 w 2449768"/>
                <a:gd name="GluePoint130Y" fmla="*/ 999647 h 1050628"/>
                <a:gd name="GluePoint131X" fmla="*/ 388492 w 2449768"/>
                <a:gd name="GluePoint131Y" fmla="*/ 993571 h 1050628"/>
                <a:gd name="GluePoint132X" fmla="*/ 394568 w 2449768"/>
                <a:gd name="GluePoint132Y" fmla="*/ 969266 h 1050628"/>
                <a:gd name="GluePoint133X" fmla="*/ 405581 w 2449768"/>
                <a:gd name="GluePoint133Y" fmla="*/ 966608 h 1050628"/>
                <a:gd name="GluePoint134X" fmla="*/ 2225380 w 2449768"/>
                <a:gd name="GluePoint134Y" fmla="*/ 957494 h 1050628"/>
                <a:gd name="GluePoint135X" fmla="*/ 2238671 w 2449768"/>
                <a:gd name="GluePoint135Y" fmla="*/ 966228 h 1050628"/>
                <a:gd name="GluePoint136X" fmla="*/ 2232595 w 2449768"/>
                <a:gd name="GluePoint136Y" fmla="*/ 990533 h 1050628"/>
                <a:gd name="GluePoint137X" fmla="*/ 2208290 w 2449768"/>
                <a:gd name="GluePoint137Y" fmla="*/ 984457 h 1050628"/>
                <a:gd name="GluePoint138X" fmla="*/ 2214366 w 2449768"/>
                <a:gd name="GluePoint138Y" fmla="*/ 960152 h 1050628"/>
                <a:gd name="GluePoint139X" fmla="*/ 2225380 w 2449768"/>
                <a:gd name="GluePoint139Y" fmla="*/ 957494 h 1050628"/>
                <a:gd name="GluePoint140X" fmla="*/ 1927649 w 2449768"/>
                <a:gd name="GluePoint140Y" fmla="*/ 954456 h 1050628"/>
                <a:gd name="GluePoint141X" fmla="*/ 1940941 w 2449768"/>
                <a:gd name="GluePoint141Y" fmla="*/ 963190 h 1050628"/>
                <a:gd name="GluePoint142X" fmla="*/ 1934865 w 2449768"/>
                <a:gd name="GluePoint142Y" fmla="*/ 987495 h 1050628"/>
                <a:gd name="GluePoint143X" fmla="*/ 1910560 w 2449768"/>
                <a:gd name="GluePoint143Y" fmla="*/ 981419 h 1050628"/>
                <a:gd name="GluePoint144X" fmla="*/ 1916636 w 2449768"/>
                <a:gd name="GluePoint144Y" fmla="*/ 957114 h 1050628"/>
                <a:gd name="GluePoint145X" fmla="*/ 1927649 w 2449768"/>
                <a:gd name="GluePoint145Y" fmla="*/ 954456 h 1050628"/>
                <a:gd name="GluePoint146X" fmla="*/ 244564 w 2449768"/>
                <a:gd name="GluePoint146Y" fmla="*/ 954456 h 1050628"/>
                <a:gd name="GluePoint147X" fmla="*/ 257856 w 2449768"/>
                <a:gd name="GluePoint147Y" fmla="*/ 963190 h 1050628"/>
                <a:gd name="GluePoint148X" fmla="*/ 251780 w 2449768"/>
                <a:gd name="GluePoint148Y" fmla="*/ 987495 h 1050628"/>
                <a:gd name="GluePoint149X" fmla="*/ 227475 w 2449768"/>
                <a:gd name="GluePoint149Y" fmla="*/ 981419 h 1050628"/>
                <a:gd name="GluePoint150X" fmla="*/ 233551 w 2449768"/>
                <a:gd name="GluePoint150Y" fmla="*/ 957114 h 1050628"/>
                <a:gd name="GluePoint151X" fmla="*/ 244564 w 2449768"/>
                <a:gd name="GluePoint151Y" fmla="*/ 954456 h 1050628"/>
                <a:gd name="GluePoint152X" fmla="*/ 2431968 w 2449768"/>
                <a:gd name="GluePoint152Y" fmla="*/ 951418 h 1050628"/>
                <a:gd name="GluePoint153X" fmla="*/ 2445260 w 2449768"/>
                <a:gd name="GluePoint153Y" fmla="*/ 960152 h 1050628"/>
                <a:gd name="GluePoint154X" fmla="*/ 2439184 w 2449768"/>
                <a:gd name="GluePoint154Y" fmla="*/ 984457 h 1050628"/>
                <a:gd name="GluePoint155X" fmla="*/ 2414879 w 2449768"/>
                <a:gd name="GluePoint155Y" fmla="*/ 978381 h 1050628"/>
                <a:gd name="GluePoint156X" fmla="*/ 2420955 w 2449768"/>
                <a:gd name="GluePoint156Y" fmla="*/ 954076 h 1050628"/>
                <a:gd name="GluePoint157X" fmla="*/ 2431968 w 2449768"/>
                <a:gd name="GluePoint157Y" fmla="*/ 951418 h 1050628"/>
                <a:gd name="GluePoint158X" fmla="*/ 1553968 w 2449768"/>
                <a:gd name="GluePoint158Y" fmla="*/ 948380 h 1050628"/>
                <a:gd name="GluePoint159X" fmla="*/ 1567259 w 2449768"/>
                <a:gd name="GluePoint159Y" fmla="*/ 957114 h 1050628"/>
                <a:gd name="GluePoint160X" fmla="*/ 1561183 w 2449768"/>
                <a:gd name="GluePoint160Y" fmla="*/ 981419 h 1050628"/>
                <a:gd name="GluePoint161X" fmla="*/ 1536879 w 2449768"/>
                <a:gd name="GluePoint161Y" fmla="*/ 975343 h 1050628"/>
                <a:gd name="GluePoint162X" fmla="*/ 1542955 w 2449768"/>
                <a:gd name="GluePoint162Y" fmla="*/ 951038 h 1050628"/>
                <a:gd name="GluePoint163X" fmla="*/ 1553968 w 2449768"/>
                <a:gd name="GluePoint163Y" fmla="*/ 948380 h 1050628"/>
                <a:gd name="GluePoint164X" fmla="*/ 1222819 w 2449768"/>
                <a:gd name="GluePoint164Y" fmla="*/ 933189 h 1050628"/>
                <a:gd name="GluePoint165X" fmla="*/ 1236111 w 2449768"/>
                <a:gd name="GluePoint165Y" fmla="*/ 941923 h 1050628"/>
                <a:gd name="GluePoint166X" fmla="*/ 1230035 w 2449768"/>
                <a:gd name="GluePoint166Y" fmla="*/ 966228 h 1050628"/>
                <a:gd name="GluePoint167X" fmla="*/ 1205730 w 2449768"/>
                <a:gd name="GluePoint167Y" fmla="*/ 960152 h 1050628"/>
                <a:gd name="GluePoint168X" fmla="*/ 1211806 w 2449768"/>
                <a:gd name="GluePoint168Y" fmla="*/ 935847 h 1050628"/>
                <a:gd name="GluePoint169X" fmla="*/ 1222819 w 2449768"/>
                <a:gd name="GluePoint169Y" fmla="*/ 933189 h 1050628"/>
                <a:gd name="GluePoint170X" fmla="*/ 1031421 w 2449768"/>
                <a:gd name="GluePoint170Y" fmla="*/ 930151 h 1050628"/>
                <a:gd name="GluePoint171X" fmla="*/ 1044713 w 2449768"/>
                <a:gd name="GluePoint171Y" fmla="*/ 938885 h 1050628"/>
                <a:gd name="GluePoint172X" fmla="*/ 1038637 w 2449768"/>
                <a:gd name="GluePoint172Y" fmla="*/ 963190 h 1050628"/>
                <a:gd name="GluePoint173X" fmla="*/ 1014332 w 2449768"/>
                <a:gd name="GluePoint173Y" fmla="*/ 957114 h 1050628"/>
                <a:gd name="GluePoint174X" fmla="*/ 1020408 w 2449768"/>
                <a:gd name="GluePoint174Y" fmla="*/ 932809 h 1050628"/>
                <a:gd name="GluePoint175X" fmla="*/ 1031421 w 2449768"/>
                <a:gd name="GluePoint175Y" fmla="*/ 930151 h 1050628"/>
                <a:gd name="GluePoint176X" fmla="*/ 931165 w 2449768"/>
                <a:gd name="GluePoint176Y" fmla="*/ 930151 h 1050628"/>
                <a:gd name="GluePoint177X" fmla="*/ 944457 w 2449768"/>
                <a:gd name="GluePoint177Y" fmla="*/ 938885 h 1050628"/>
                <a:gd name="GluePoint178X" fmla="*/ 938381 w 2449768"/>
                <a:gd name="GluePoint178Y" fmla="*/ 963190 h 1050628"/>
                <a:gd name="GluePoint179X" fmla="*/ 914076 w 2449768"/>
                <a:gd name="GluePoint179Y" fmla="*/ 957114 h 1050628"/>
                <a:gd name="GluePoint180X" fmla="*/ 920152 w 2449768"/>
                <a:gd name="GluePoint180Y" fmla="*/ 932809 h 1050628"/>
                <a:gd name="GluePoint181X" fmla="*/ 931165 w 2449768"/>
                <a:gd name="GluePoint181Y" fmla="*/ 930151 h 1050628"/>
                <a:gd name="GluePoint182X" fmla="*/ 123041 w 2449768"/>
                <a:gd name="GluePoint182Y" fmla="*/ 930151 h 1050628"/>
                <a:gd name="GluePoint183X" fmla="*/ 136333 w 2449768"/>
                <a:gd name="GluePoint183Y" fmla="*/ 938885 h 1050628"/>
                <a:gd name="GluePoint184X" fmla="*/ 130257 w 2449768"/>
                <a:gd name="GluePoint184Y" fmla="*/ 963190 h 1050628"/>
                <a:gd name="GluePoint185X" fmla="*/ 105952 w 2449768"/>
                <a:gd name="GluePoint185Y" fmla="*/ 957114 h 1050628"/>
                <a:gd name="GluePoint186X" fmla="*/ 112028 w 2449768"/>
                <a:gd name="GluePoint186Y" fmla="*/ 932809 h 1050628"/>
                <a:gd name="GluePoint187X" fmla="*/ 123041 w 2449768"/>
                <a:gd name="GluePoint187Y" fmla="*/ 930151 h 1050628"/>
                <a:gd name="GluePoint188X" fmla="*/ 524065 w 2449768"/>
                <a:gd name="GluePoint188Y" fmla="*/ 917999 h 1050628"/>
                <a:gd name="GluePoint189X" fmla="*/ 537357 w 2449768"/>
                <a:gd name="GluePoint189Y" fmla="*/ 926733 h 1050628"/>
                <a:gd name="GluePoint190X" fmla="*/ 531281 w 2449768"/>
                <a:gd name="GluePoint190Y" fmla="*/ 951038 h 1050628"/>
                <a:gd name="GluePoint191X" fmla="*/ 506976 w 2449768"/>
                <a:gd name="GluePoint191Y" fmla="*/ 944962 h 1050628"/>
                <a:gd name="GluePoint192X" fmla="*/ 513052 w 2449768"/>
                <a:gd name="GluePoint192Y" fmla="*/ 920657 h 1050628"/>
                <a:gd name="GluePoint193X" fmla="*/ 524065 w 2449768"/>
                <a:gd name="GluePoint193Y" fmla="*/ 917999 h 1050628"/>
                <a:gd name="GluePoint194X" fmla="*/ 824833 w 2449768"/>
                <a:gd name="GluePoint194Y" fmla="*/ 911923 h 1050628"/>
                <a:gd name="GluePoint195X" fmla="*/ 838125 w 2449768"/>
                <a:gd name="GluePoint195Y" fmla="*/ 920657 h 1050628"/>
                <a:gd name="GluePoint196X" fmla="*/ 832049 w 2449768"/>
                <a:gd name="GluePoint196Y" fmla="*/ 944962 h 1050628"/>
                <a:gd name="GluePoint197X" fmla="*/ 807744 w 2449768"/>
                <a:gd name="GluePoint197Y" fmla="*/ 938886 h 1050628"/>
                <a:gd name="GluePoint198X" fmla="*/ 813820 w 2449768"/>
                <a:gd name="GluePoint198Y" fmla="*/ 914581 h 1050628"/>
                <a:gd name="GluePoint199X" fmla="*/ 824833 w 2449768"/>
                <a:gd name="GluePoint199Y" fmla="*/ 911923 h 1050628"/>
                <a:gd name="GluePoint200X" fmla="*/ 2137276 w 2449768"/>
                <a:gd name="GluePoint200Y" fmla="*/ 905847 h 1050628"/>
                <a:gd name="GluePoint201X" fmla="*/ 2150567 w 2449768"/>
                <a:gd name="GluePoint201Y" fmla="*/ 914581 h 1050628"/>
                <a:gd name="GluePoint202X" fmla="*/ 2144491 w 2449768"/>
                <a:gd name="GluePoint202Y" fmla="*/ 938886 h 1050628"/>
                <a:gd name="GluePoint203X" fmla="*/ 2120187 w 2449768"/>
                <a:gd name="GluePoint203Y" fmla="*/ 932810 h 1050628"/>
                <a:gd name="GluePoint204X" fmla="*/ 2126263 w 2449768"/>
                <a:gd name="GluePoint204Y" fmla="*/ 908505 h 1050628"/>
                <a:gd name="GluePoint205X" fmla="*/ 2137276 w 2449768"/>
                <a:gd name="GluePoint205Y" fmla="*/ 905847 h 1050628"/>
                <a:gd name="GluePoint206X" fmla="*/ 630397 w 2449768"/>
                <a:gd name="GluePoint206Y" fmla="*/ 905847 h 1050628"/>
                <a:gd name="GluePoint207X" fmla="*/ 643689 w 2449768"/>
                <a:gd name="GluePoint207Y" fmla="*/ 914581 h 1050628"/>
                <a:gd name="GluePoint208X" fmla="*/ 637613 w 2449768"/>
                <a:gd name="GluePoint208Y" fmla="*/ 938886 h 1050628"/>
                <a:gd name="GluePoint209X" fmla="*/ 613308 w 2449768"/>
                <a:gd name="GluePoint209Y" fmla="*/ 932810 h 1050628"/>
                <a:gd name="GluePoint210X" fmla="*/ 619384 w 2449768"/>
                <a:gd name="GluePoint210Y" fmla="*/ 908505 h 1050628"/>
                <a:gd name="GluePoint211X" fmla="*/ 630397 w 2449768"/>
                <a:gd name="GluePoint211Y" fmla="*/ 905847 h 1050628"/>
                <a:gd name="GluePoint212X" fmla="*/ 1332189 w 2449768"/>
                <a:gd name="GluePoint212Y" fmla="*/ 896733 h 1050628"/>
                <a:gd name="GluePoint213X" fmla="*/ 1345481 w 2449768"/>
                <a:gd name="GluePoint213Y" fmla="*/ 905467 h 1050628"/>
                <a:gd name="GluePoint214X" fmla="*/ 1339405 w 2449768"/>
                <a:gd name="GluePoint214Y" fmla="*/ 929772 h 1050628"/>
                <a:gd name="GluePoint215X" fmla="*/ 1315100 w 2449768"/>
                <a:gd name="GluePoint215Y" fmla="*/ 923696 h 1050628"/>
                <a:gd name="GluePoint216X" fmla="*/ 1321176 w 2449768"/>
                <a:gd name="GluePoint216Y" fmla="*/ 899391 h 1050628"/>
                <a:gd name="GluePoint217X" fmla="*/ 1332189 w 2449768"/>
                <a:gd name="GluePoint217Y" fmla="*/ 896733 h 1050628"/>
                <a:gd name="GluePoint218X" fmla="*/ 724577 w 2449768"/>
                <a:gd name="GluePoint218Y" fmla="*/ 890656 h 1050628"/>
                <a:gd name="GluePoint219X" fmla="*/ 737869 w 2449768"/>
                <a:gd name="GluePoint219Y" fmla="*/ 899390 h 1050628"/>
                <a:gd name="GluePoint220X" fmla="*/ 731793 w 2449768"/>
                <a:gd name="GluePoint220Y" fmla="*/ 923695 h 1050628"/>
                <a:gd name="GluePoint221X" fmla="*/ 707488 w 2449768"/>
                <a:gd name="GluePoint221Y" fmla="*/ 917619 h 1050628"/>
                <a:gd name="GluePoint222X" fmla="*/ 713564 w 2449768"/>
                <a:gd name="GluePoint222Y" fmla="*/ 893314 h 1050628"/>
                <a:gd name="GluePoint223X" fmla="*/ 724577 w 2449768"/>
                <a:gd name="GluePoint223Y" fmla="*/ 890656 h 1050628"/>
                <a:gd name="GluePoint224X" fmla="*/ 1435484 w 2449768"/>
                <a:gd name="GluePoint224Y" fmla="*/ 884580 h 1050628"/>
                <a:gd name="GluePoint225X" fmla="*/ 1448776 w 2449768"/>
                <a:gd name="GluePoint225Y" fmla="*/ 893314 h 1050628"/>
                <a:gd name="GluePoint226X" fmla="*/ 1442700 w 2449768"/>
                <a:gd name="GluePoint226Y" fmla="*/ 917619 h 1050628"/>
                <a:gd name="GluePoint227X" fmla="*/ 1418395 w 2449768"/>
                <a:gd name="GluePoint227Y" fmla="*/ 911543 h 1050628"/>
                <a:gd name="GluePoint228X" fmla="*/ 1424471 w 2449768"/>
                <a:gd name="GluePoint228Y" fmla="*/ 887238 h 1050628"/>
                <a:gd name="GluePoint229X" fmla="*/ 1435484 w 2449768"/>
                <a:gd name="GluePoint229Y" fmla="*/ 884580 h 1050628"/>
                <a:gd name="GluePoint230X" fmla="*/ 1131677 w 2449768"/>
                <a:gd name="GluePoint230Y" fmla="*/ 884580 h 1050628"/>
                <a:gd name="GluePoint231X" fmla="*/ 1144969 w 2449768"/>
                <a:gd name="GluePoint231Y" fmla="*/ 893314 h 1050628"/>
                <a:gd name="GluePoint232X" fmla="*/ 1138893 w 2449768"/>
                <a:gd name="GluePoint232Y" fmla="*/ 917619 h 1050628"/>
                <a:gd name="GluePoint233X" fmla="*/ 1114588 w 2449768"/>
                <a:gd name="GluePoint233Y" fmla="*/ 911543 h 1050628"/>
                <a:gd name="GluePoint234X" fmla="*/ 1120664 w 2449768"/>
                <a:gd name="GluePoint234Y" fmla="*/ 887238 h 1050628"/>
                <a:gd name="GluePoint235X" fmla="*/ 1131677 w 2449768"/>
                <a:gd name="GluePoint235Y" fmla="*/ 884580 h 1050628"/>
                <a:gd name="GluePoint236X" fmla="*/ 1757518 w 2449768"/>
                <a:gd name="GluePoint236Y" fmla="*/ 881542 h 1050628"/>
                <a:gd name="GluePoint237X" fmla="*/ 1770810 w 2449768"/>
                <a:gd name="GluePoint237Y" fmla="*/ 890276 h 1050628"/>
                <a:gd name="GluePoint238X" fmla="*/ 1764734 w 2449768"/>
                <a:gd name="GluePoint238Y" fmla="*/ 914581 h 1050628"/>
                <a:gd name="GluePoint239X" fmla="*/ 1740429 w 2449768"/>
                <a:gd name="GluePoint239Y" fmla="*/ 908505 h 1050628"/>
                <a:gd name="GluePoint240X" fmla="*/ 1746505 w 2449768"/>
                <a:gd name="GluePoint240Y" fmla="*/ 884200 h 1050628"/>
                <a:gd name="GluePoint241X" fmla="*/ 1757518 w 2449768"/>
                <a:gd name="GluePoint241Y" fmla="*/ 881542 h 1050628"/>
                <a:gd name="GluePoint242X" fmla="*/ 1654224 w 2449768"/>
                <a:gd name="GluePoint242Y" fmla="*/ 881542 h 1050628"/>
                <a:gd name="GluePoint243X" fmla="*/ 1667516 w 2449768"/>
                <a:gd name="GluePoint243Y" fmla="*/ 890276 h 1050628"/>
                <a:gd name="GluePoint244X" fmla="*/ 1661440 w 2449768"/>
                <a:gd name="GluePoint244Y" fmla="*/ 914581 h 1050628"/>
                <a:gd name="GluePoint245X" fmla="*/ 1637135 w 2449768"/>
                <a:gd name="GluePoint245Y" fmla="*/ 908505 h 1050628"/>
                <a:gd name="GluePoint246X" fmla="*/ 1643211 w 2449768"/>
                <a:gd name="GluePoint246Y" fmla="*/ 884200 h 1050628"/>
                <a:gd name="GluePoint247X" fmla="*/ 1654224 w 2449768"/>
                <a:gd name="GluePoint247Y" fmla="*/ 881542 h 1050628"/>
                <a:gd name="GluePoint248X" fmla="*/ 2346903 w 2449768"/>
                <a:gd name="GluePoint248Y" fmla="*/ 878504 h 1050628"/>
                <a:gd name="GluePoint249X" fmla="*/ 2360194 w 2449768"/>
                <a:gd name="GluePoint249Y" fmla="*/ 887238 h 1050628"/>
                <a:gd name="GluePoint250X" fmla="*/ 2354118 w 2449768"/>
                <a:gd name="GluePoint250Y" fmla="*/ 911543 h 1050628"/>
                <a:gd name="GluePoint251X" fmla="*/ 2329813 w 2449768"/>
                <a:gd name="GluePoint251Y" fmla="*/ 905467 h 1050628"/>
                <a:gd name="GluePoint252X" fmla="*/ 2335889 w 2449768"/>
                <a:gd name="GluePoint252Y" fmla="*/ 881162 h 1050628"/>
                <a:gd name="GluePoint253X" fmla="*/ 2346903 w 2449768"/>
                <a:gd name="GluePoint253Y" fmla="*/ 878504 h 1050628"/>
                <a:gd name="GluePoint254X" fmla="*/ 320515 w 2449768"/>
                <a:gd name="GluePoint254Y" fmla="*/ 872428 h 1050628"/>
                <a:gd name="GluePoint255X" fmla="*/ 333807 w 2449768"/>
                <a:gd name="GluePoint255Y" fmla="*/ 881162 h 1050628"/>
                <a:gd name="GluePoint256X" fmla="*/ 327731 w 2449768"/>
                <a:gd name="GluePoint256Y" fmla="*/ 905467 h 1050628"/>
                <a:gd name="GluePoint257X" fmla="*/ 303426 w 2449768"/>
                <a:gd name="GluePoint257Y" fmla="*/ 899391 h 1050628"/>
                <a:gd name="GluePoint258X" fmla="*/ 309502 w 2449768"/>
                <a:gd name="GluePoint258Y" fmla="*/ 875086 h 1050628"/>
                <a:gd name="GluePoint259X" fmla="*/ 320515 w 2449768"/>
                <a:gd name="GluePoint259Y" fmla="*/ 872428 h 1050628"/>
                <a:gd name="GluePoint260X" fmla="*/ 1876003 w 2449768"/>
                <a:gd name="GluePoint260Y" fmla="*/ 866352 h 1050628"/>
                <a:gd name="GluePoint261X" fmla="*/ 1889294 w 2449768"/>
                <a:gd name="GluePoint261Y" fmla="*/ 875086 h 1050628"/>
                <a:gd name="GluePoint262X" fmla="*/ 1883218 w 2449768"/>
                <a:gd name="GluePoint262Y" fmla="*/ 899391 h 1050628"/>
                <a:gd name="GluePoint263X" fmla="*/ 1858913 w 2449768"/>
                <a:gd name="GluePoint263Y" fmla="*/ 893315 h 1050628"/>
                <a:gd name="GluePoint264X" fmla="*/ 1864989 w 2449768"/>
                <a:gd name="GluePoint264Y" fmla="*/ 869010 h 1050628"/>
                <a:gd name="GluePoint265X" fmla="*/ 1876003 w 2449768"/>
                <a:gd name="GluePoint265Y" fmla="*/ 866352 h 1050628"/>
                <a:gd name="GluePoint266X" fmla="*/ 2000563 w 2449768"/>
                <a:gd name="GluePoint266Y" fmla="*/ 857238 h 1050628"/>
                <a:gd name="GluePoint267X" fmla="*/ 2013855 w 2449768"/>
                <a:gd name="GluePoint267Y" fmla="*/ 865972 h 1050628"/>
                <a:gd name="GluePoint268X" fmla="*/ 2007779 w 2449768"/>
                <a:gd name="GluePoint268Y" fmla="*/ 890277 h 1050628"/>
                <a:gd name="GluePoint269X" fmla="*/ 1983474 w 2449768"/>
                <a:gd name="GluePoint269Y" fmla="*/ 884201 h 1050628"/>
                <a:gd name="GluePoint270X" fmla="*/ 1989550 w 2449768"/>
                <a:gd name="GluePoint270Y" fmla="*/ 859896 h 1050628"/>
                <a:gd name="GluePoint271X" fmla="*/ 2000563 w 2449768"/>
                <a:gd name="GluePoint271Y" fmla="*/ 857238 h 1050628"/>
                <a:gd name="GluePoint272X" fmla="*/ 420771 w 2449768"/>
                <a:gd name="GluePoint272Y" fmla="*/ 857238 h 1050628"/>
                <a:gd name="GluePoint273X" fmla="*/ 434062 w 2449768"/>
                <a:gd name="GluePoint273Y" fmla="*/ 865972 h 1050628"/>
                <a:gd name="GluePoint274X" fmla="*/ 427986 w 2449768"/>
                <a:gd name="GluePoint274Y" fmla="*/ 890277 h 1050628"/>
                <a:gd name="GluePoint275X" fmla="*/ 403682 w 2449768"/>
                <a:gd name="GluePoint275Y" fmla="*/ 884201 h 1050628"/>
                <a:gd name="GluePoint276X" fmla="*/ 409758 w 2449768"/>
                <a:gd name="GluePoint276Y" fmla="*/ 859896 h 1050628"/>
                <a:gd name="GluePoint277X" fmla="*/ 420771 w 2449768"/>
                <a:gd name="GluePoint277Y" fmla="*/ 857238 h 1050628"/>
                <a:gd name="GluePoint278X" fmla="*/ 2237532 w 2449768"/>
                <a:gd name="GluePoint278Y" fmla="*/ 848124 h 1050628"/>
                <a:gd name="GluePoint279X" fmla="*/ 2250824 w 2449768"/>
                <a:gd name="GluePoint279Y" fmla="*/ 856858 h 1050628"/>
                <a:gd name="GluePoint280X" fmla="*/ 2244748 w 2449768"/>
                <a:gd name="GluePoint280Y" fmla="*/ 881163 h 1050628"/>
                <a:gd name="GluePoint281X" fmla="*/ 2220443 w 2449768"/>
                <a:gd name="GluePoint281Y" fmla="*/ 875087 h 1050628"/>
                <a:gd name="GluePoint282X" fmla="*/ 2226519 w 2449768"/>
                <a:gd name="GluePoint282Y" fmla="*/ 850782 h 1050628"/>
                <a:gd name="GluePoint283X" fmla="*/ 2237532 w 2449768"/>
                <a:gd name="GluePoint283Y" fmla="*/ 848124 h 1050628"/>
                <a:gd name="GluePoint284X" fmla="*/ 211145 w 2449768"/>
                <a:gd name="GluePoint284Y" fmla="*/ 848124 h 1050628"/>
                <a:gd name="GluePoint285X" fmla="*/ 224436 w 2449768"/>
                <a:gd name="GluePoint285Y" fmla="*/ 856858 h 1050628"/>
                <a:gd name="GluePoint286X" fmla="*/ 218360 w 2449768"/>
                <a:gd name="GluePoint286Y" fmla="*/ 881163 h 1050628"/>
                <a:gd name="GluePoint287X" fmla="*/ 194056 w 2449768"/>
                <a:gd name="GluePoint287Y" fmla="*/ 875087 h 1050628"/>
                <a:gd name="GluePoint288X" fmla="*/ 200132 w 2449768"/>
                <a:gd name="GluePoint288Y" fmla="*/ 850782 h 1050628"/>
                <a:gd name="GluePoint289X" fmla="*/ 211145 w 2449768"/>
                <a:gd name="GluePoint289Y" fmla="*/ 848124 h 1050628"/>
                <a:gd name="GluePoint290X" fmla="*/ 1511435 w 2449768"/>
                <a:gd name="GluePoint290Y" fmla="*/ 839009 h 1050628"/>
                <a:gd name="GluePoint291X" fmla="*/ 1524727 w 2449768"/>
                <a:gd name="GluePoint291Y" fmla="*/ 847743 h 1050628"/>
                <a:gd name="GluePoint292X" fmla="*/ 1518651 w 2449768"/>
                <a:gd name="GluePoint292Y" fmla="*/ 872048 h 1050628"/>
                <a:gd name="GluePoint293X" fmla="*/ 1494346 w 2449768"/>
                <a:gd name="GluePoint293Y" fmla="*/ 865972 h 1050628"/>
                <a:gd name="GluePoint294X" fmla="*/ 1500422 w 2449768"/>
                <a:gd name="GluePoint294Y" fmla="*/ 841667 h 1050628"/>
                <a:gd name="GluePoint295X" fmla="*/ 1511435 w 2449768"/>
                <a:gd name="GluePoint295Y" fmla="*/ 839009 h 1050628"/>
                <a:gd name="GluePoint296X" fmla="*/ 1253200 w 2449768"/>
                <a:gd name="GluePoint296Y" fmla="*/ 826857 h 1050628"/>
                <a:gd name="GluePoint297X" fmla="*/ 1266492 w 2449768"/>
                <a:gd name="GluePoint297Y" fmla="*/ 835591 h 1050628"/>
                <a:gd name="GluePoint298X" fmla="*/ 1260416 w 2449768"/>
                <a:gd name="GluePoint298Y" fmla="*/ 859896 h 1050628"/>
                <a:gd name="GluePoint299X" fmla="*/ 1236111 w 2449768"/>
                <a:gd name="GluePoint299Y" fmla="*/ 853820 h 1050628"/>
                <a:gd name="GluePoint300X" fmla="*/ 1242187 w 2449768"/>
                <a:gd name="GluePoint300Y" fmla="*/ 829515 h 1050628"/>
                <a:gd name="GluePoint301X" fmla="*/ 1253200 w 2449768"/>
                <a:gd name="GluePoint301Y" fmla="*/ 826857 h 1050628"/>
                <a:gd name="GluePoint302X" fmla="*/ 2428930 w 2449768"/>
                <a:gd name="GluePoint302Y" fmla="*/ 814705 h 1050628"/>
                <a:gd name="GluePoint303X" fmla="*/ 2442221 w 2449768"/>
                <a:gd name="GluePoint303Y" fmla="*/ 823439 h 1050628"/>
                <a:gd name="GluePoint304X" fmla="*/ 2436145 w 2449768"/>
                <a:gd name="GluePoint304Y" fmla="*/ 847744 h 1050628"/>
                <a:gd name="GluePoint305X" fmla="*/ 2411841 w 2449768"/>
                <a:gd name="GluePoint305Y" fmla="*/ 841668 h 1050628"/>
                <a:gd name="GluePoint306X" fmla="*/ 2417917 w 2449768"/>
                <a:gd name="GluePoint306Y" fmla="*/ 817363 h 1050628"/>
                <a:gd name="GluePoint307X" fmla="*/ 2428930 w 2449768"/>
                <a:gd name="GluePoint307Y" fmla="*/ 814705 h 1050628"/>
                <a:gd name="GluePoint308X" fmla="*/ 991927 w 2449768"/>
                <a:gd name="GluePoint308Y" fmla="*/ 814705 h 1050628"/>
                <a:gd name="GluePoint309X" fmla="*/ 1005218 w 2449768"/>
                <a:gd name="GluePoint309Y" fmla="*/ 823439 h 1050628"/>
                <a:gd name="GluePoint310X" fmla="*/ 999142 w 2449768"/>
                <a:gd name="GluePoint310Y" fmla="*/ 847744 h 1050628"/>
                <a:gd name="GluePoint311X" fmla="*/ 974838 w 2449768"/>
                <a:gd name="GluePoint311Y" fmla="*/ 841668 h 1050628"/>
                <a:gd name="GluePoint312X" fmla="*/ 980914 w 2449768"/>
                <a:gd name="GluePoint312Y" fmla="*/ 817363 h 1050628"/>
                <a:gd name="GluePoint313X" fmla="*/ 991927 w 2449768"/>
                <a:gd name="GluePoint313Y" fmla="*/ 814705 h 1050628"/>
                <a:gd name="GluePoint314X" fmla="*/ 894709 w 2449768"/>
                <a:gd name="GluePoint314Y" fmla="*/ 814705 h 1050628"/>
                <a:gd name="GluePoint315X" fmla="*/ 908001 w 2449768"/>
                <a:gd name="GluePoint315Y" fmla="*/ 823439 h 1050628"/>
                <a:gd name="GluePoint316X" fmla="*/ 901925 w 2449768"/>
                <a:gd name="GluePoint316Y" fmla="*/ 847744 h 1050628"/>
                <a:gd name="GluePoint317X" fmla="*/ 877620 w 2449768"/>
                <a:gd name="GluePoint317Y" fmla="*/ 841668 h 1050628"/>
                <a:gd name="GluePoint318X" fmla="*/ 883696 w 2449768"/>
                <a:gd name="GluePoint318Y" fmla="*/ 817363 h 1050628"/>
                <a:gd name="GluePoint319X" fmla="*/ 894709 w 2449768"/>
                <a:gd name="GluePoint319Y" fmla="*/ 814705 h 1050628"/>
                <a:gd name="GluePoint320X" fmla="*/ 2088668 w 2449768"/>
                <a:gd name="GluePoint320Y" fmla="*/ 805591 h 1050628"/>
                <a:gd name="GluePoint321X" fmla="*/ 2101959 w 2449768"/>
                <a:gd name="GluePoint321Y" fmla="*/ 814325 h 1050628"/>
                <a:gd name="GluePoint322X" fmla="*/ 2095883 w 2449768"/>
                <a:gd name="GluePoint322Y" fmla="*/ 838630 h 1050628"/>
                <a:gd name="GluePoint323X" fmla="*/ 2071578 w 2449768"/>
                <a:gd name="GluePoint323Y" fmla="*/ 832554 h 1050628"/>
                <a:gd name="GluePoint324X" fmla="*/ 2077654 w 2449768"/>
                <a:gd name="GluePoint324Y" fmla="*/ 808249 h 1050628"/>
                <a:gd name="GluePoint325X" fmla="*/ 2088668 w 2449768"/>
                <a:gd name="GluePoint325Y" fmla="*/ 805591 h 1050628"/>
                <a:gd name="GluePoint326X" fmla="*/ 575712 w 2449768"/>
                <a:gd name="GluePoint326Y" fmla="*/ 802553 h 1050628"/>
                <a:gd name="GluePoint327X" fmla="*/ 589004 w 2449768"/>
                <a:gd name="GluePoint327Y" fmla="*/ 811287 h 1050628"/>
                <a:gd name="GluePoint328X" fmla="*/ 582928 w 2449768"/>
                <a:gd name="GluePoint328Y" fmla="*/ 835592 h 1050628"/>
                <a:gd name="GluePoint329X" fmla="*/ 558623 w 2449768"/>
                <a:gd name="GluePoint329Y" fmla="*/ 829516 h 1050628"/>
                <a:gd name="GluePoint330X" fmla="*/ 564699 w 2449768"/>
                <a:gd name="GluePoint330Y" fmla="*/ 805211 h 1050628"/>
                <a:gd name="GluePoint331X" fmla="*/ 575712 w 2449768"/>
                <a:gd name="GluePoint331Y" fmla="*/ 802553 h 1050628"/>
                <a:gd name="GluePoint332X" fmla="*/ 1602577 w 2449768"/>
                <a:gd name="GluePoint332Y" fmla="*/ 796477 h 1050628"/>
                <a:gd name="GluePoint333X" fmla="*/ 1615869 w 2449768"/>
                <a:gd name="GluePoint333Y" fmla="*/ 805211 h 1050628"/>
                <a:gd name="GluePoint334X" fmla="*/ 1609793 w 2449768"/>
                <a:gd name="GluePoint334Y" fmla="*/ 829516 h 1050628"/>
                <a:gd name="GluePoint335X" fmla="*/ 1585488 w 2449768"/>
                <a:gd name="GluePoint335Y" fmla="*/ 823440 h 1050628"/>
                <a:gd name="GluePoint336X" fmla="*/ 1591564 w 2449768"/>
                <a:gd name="GluePoint336Y" fmla="*/ 799135 h 1050628"/>
                <a:gd name="GluePoint337X" fmla="*/ 1602577 w 2449768"/>
                <a:gd name="GluePoint337Y" fmla="*/ 796477 h 1050628"/>
                <a:gd name="GluePoint338X" fmla="*/ 1104335 w 2449768"/>
                <a:gd name="GluePoint338Y" fmla="*/ 793438 h 1050628"/>
                <a:gd name="GluePoint339X" fmla="*/ 1117627 w 2449768"/>
                <a:gd name="GluePoint339Y" fmla="*/ 802172 h 1050628"/>
                <a:gd name="GluePoint340X" fmla="*/ 1111551 w 2449768"/>
                <a:gd name="GluePoint340Y" fmla="*/ 826477 h 1050628"/>
                <a:gd name="GluePoint341X" fmla="*/ 1087246 w 2449768"/>
                <a:gd name="GluePoint341Y" fmla="*/ 820401 h 1050628"/>
                <a:gd name="GluePoint342X" fmla="*/ 1093322 w 2449768"/>
                <a:gd name="GluePoint342Y" fmla="*/ 796096 h 1050628"/>
                <a:gd name="GluePoint343X" fmla="*/ 1104335 w 2449768"/>
                <a:gd name="GluePoint343Y" fmla="*/ 793438 h 1050628"/>
                <a:gd name="GluePoint344X" fmla="*/ 791415 w 2449768"/>
                <a:gd name="GluePoint344Y" fmla="*/ 793438 h 1050628"/>
                <a:gd name="GluePoint345X" fmla="*/ 804707 w 2449768"/>
                <a:gd name="GluePoint345Y" fmla="*/ 802172 h 1050628"/>
                <a:gd name="GluePoint346X" fmla="*/ 798631 w 2449768"/>
                <a:gd name="GluePoint346Y" fmla="*/ 826477 h 1050628"/>
                <a:gd name="GluePoint347X" fmla="*/ 774326 w 2449768"/>
                <a:gd name="GluePoint347Y" fmla="*/ 820401 h 1050628"/>
                <a:gd name="GluePoint348X" fmla="*/ 780402 w 2449768"/>
                <a:gd name="GluePoint348Y" fmla="*/ 796096 h 1050628"/>
                <a:gd name="GluePoint349X" fmla="*/ 791415 w 2449768"/>
                <a:gd name="GluePoint349Y" fmla="*/ 793438 h 1050628"/>
                <a:gd name="GluePoint350X" fmla="*/ 1371684 w 2449768"/>
                <a:gd name="GluePoint350Y" fmla="*/ 784324 h 1050628"/>
                <a:gd name="GluePoint351X" fmla="*/ 1384976 w 2449768"/>
                <a:gd name="GluePoint351Y" fmla="*/ 793058 h 1050628"/>
                <a:gd name="GluePoint352X" fmla="*/ 1378900 w 2449768"/>
                <a:gd name="GluePoint352Y" fmla="*/ 817363 h 1050628"/>
                <a:gd name="GluePoint353X" fmla="*/ 1354595 w 2449768"/>
                <a:gd name="GluePoint353Y" fmla="*/ 811287 h 1050628"/>
                <a:gd name="GluePoint354X" fmla="*/ 1360671 w 2449768"/>
                <a:gd name="GluePoint354Y" fmla="*/ 786982 h 1050628"/>
                <a:gd name="GluePoint355X" fmla="*/ 1371684 w 2449768"/>
                <a:gd name="GluePoint355Y" fmla="*/ 784324 h 1050628"/>
                <a:gd name="GluePoint356X" fmla="*/ 472418 w 2449768"/>
                <a:gd name="GluePoint356Y" fmla="*/ 781286 h 1050628"/>
                <a:gd name="GluePoint357X" fmla="*/ 485710 w 2449768"/>
                <a:gd name="GluePoint357Y" fmla="*/ 790020 h 1050628"/>
                <a:gd name="GluePoint358X" fmla="*/ 479634 w 2449768"/>
                <a:gd name="GluePoint358Y" fmla="*/ 814325 h 1050628"/>
                <a:gd name="GluePoint359X" fmla="*/ 455329 w 2449768"/>
                <a:gd name="GluePoint359Y" fmla="*/ 808249 h 1050628"/>
                <a:gd name="GluePoint360X" fmla="*/ 461405 w 2449768"/>
                <a:gd name="GluePoint360Y" fmla="*/ 783944 h 1050628"/>
                <a:gd name="GluePoint361X" fmla="*/ 472418 w 2449768"/>
                <a:gd name="GluePoint361Y" fmla="*/ 781286 h 1050628"/>
                <a:gd name="GluePoint362X" fmla="*/ 1803089 w 2449768"/>
                <a:gd name="GluePoint362Y" fmla="*/ 778248 h 1050628"/>
                <a:gd name="GluePoint363X" fmla="*/ 1816381 w 2449768"/>
                <a:gd name="GluePoint363Y" fmla="*/ 786982 h 1050628"/>
                <a:gd name="GluePoint364X" fmla="*/ 1810305 w 2449768"/>
                <a:gd name="GluePoint364Y" fmla="*/ 811287 h 1050628"/>
                <a:gd name="GluePoint365X" fmla="*/ 1786000 w 2449768"/>
                <a:gd name="GluePoint365Y" fmla="*/ 805211 h 1050628"/>
                <a:gd name="GluePoint366X" fmla="*/ 1792076 w 2449768"/>
                <a:gd name="GluePoint366Y" fmla="*/ 780906 h 1050628"/>
                <a:gd name="GluePoint367X" fmla="*/ 1803089 w 2449768"/>
                <a:gd name="GluePoint367Y" fmla="*/ 778248 h 1050628"/>
                <a:gd name="GluePoint368X" fmla="*/ 675968 w 2449768"/>
                <a:gd name="GluePoint368Y" fmla="*/ 772172 h 1050628"/>
                <a:gd name="GluePoint369X" fmla="*/ 689260 w 2449768"/>
                <a:gd name="GluePoint369Y" fmla="*/ 780906 h 1050628"/>
                <a:gd name="GluePoint370X" fmla="*/ 683184 w 2449768"/>
                <a:gd name="GluePoint370Y" fmla="*/ 805211 h 1050628"/>
                <a:gd name="GluePoint371X" fmla="*/ 658879 w 2449768"/>
                <a:gd name="GluePoint371Y" fmla="*/ 799135 h 1050628"/>
                <a:gd name="GluePoint372X" fmla="*/ 664955 w 2449768"/>
                <a:gd name="GluePoint372Y" fmla="*/ 774830 h 1050628"/>
                <a:gd name="GluePoint373X" fmla="*/ 675968 w 2449768"/>
                <a:gd name="GluePoint373Y" fmla="*/ 772172 h 1050628"/>
                <a:gd name="GluePoint374X" fmla="*/ 302287 w 2449768"/>
                <a:gd name="GluePoint374Y" fmla="*/ 769134 h 1050628"/>
                <a:gd name="GluePoint375X" fmla="*/ 315579 w 2449768"/>
                <a:gd name="GluePoint375Y" fmla="*/ 777868 h 1050628"/>
                <a:gd name="GluePoint376X" fmla="*/ 309503 w 2449768"/>
                <a:gd name="GluePoint376Y" fmla="*/ 802173 h 1050628"/>
                <a:gd name="GluePoint377X" fmla="*/ 285198 w 2449768"/>
                <a:gd name="GluePoint377Y" fmla="*/ 796097 h 1050628"/>
                <a:gd name="GluePoint378X" fmla="*/ 291274 w 2449768"/>
                <a:gd name="GluePoint378Y" fmla="*/ 771792 h 1050628"/>
                <a:gd name="GluePoint379X" fmla="*/ 302287 w 2449768"/>
                <a:gd name="GluePoint379Y" fmla="*/ 769134 h 1050628"/>
                <a:gd name="GluePoint380X" fmla="*/ 2313484 w 2449768"/>
                <a:gd name="GluePoint380Y" fmla="*/ 766096 h 1050628"/>
                <a:gd name="GluePoint381X" fmla="*/ 2326775 w 2449768"/>
                <a:gd name="GluePoint381Y" fmla="*/ 774830 h 1050628"/>
                <a:gd name="GluePoint382X" fmla="*/ 2320699 w 2449768"/>
                <a:gd name="GluePoint382Y" fmla="*/ 799135 h 1050628"/>
                <a:gd name="GluePoint383X" fmla="*/ 2296395 w 2449768"/>
                <a:gd name="GluePoint383Y" fmla="*/ 793059 h 1050628"/>
                <a:gd name="GluePoint384X" fmla="*/ 2302471 w 2449768"/>
                <a:gd name="GluePoint384Y" fmla="*/ 768754 h 1050628"/>
                <a:gd name="GluePoint385X" fmla="*/ 2313484 w 2449768"/>
                <a:gd name="GluePoint385Y" fmla="*/ 766096 h 1050628"/>
                <a:gd name="GluePoint386X" fmla="*/ 1921574 w 2449768"/>
                <a:gd name="GluePoint386Y" fmla="*/ 766096 h 1050628"/>
                <a:gd name="GluePoint387X" fmla="*/ 1934865 w 2449768"/>
                <a:gd name="GluePoint387Y" fmla="*/ 774830 h 1050628"/>
                <a:gd name="GluePoint388X" fmla="*/ 1928789 w 2449768"/>
                <a:gd name="GluePoint388Y" fmla="*/ 799135 h 1050628"/>
                <a:gd name="GluePoint389X" fmla="*/ 1904485 w 2449768"/>
                <a:gd name="GluePoint389Y" fmla="*/ 793059 h 1050628"/>
                <a:gd name="GluePoint390X" fmla="*/ 1910561 w 2449768"/>
                <a:gd name="GluePoint390Y" fmla="*/ 768754 h 1050628"/>
                <a:gd name="GluePoint391X" fmla="*/ 1921574 w 2449768"/>
                <a:gd name="GluePoint391Y" fmla="*/ 766096 h 1050628"/>
                <a:gd name="GluePoint392X" fmla="*/ 2176771 w 2449768"/>
                <a:gd name="GluePoint392Y" fmla="*/ 756982 h 1050628"/>
                <a:gd name="GluePoint393X" fmla="*/ 2190062 w 2449768"/>
                <a:gd name="GluePoint393Y" fmla="*/ 765716 h 1050628"/>
                <a:gd name="GluePoint394X" fmla="*/ 2183986 w 2449768"/>
                <a:gd name="GluePoint394Y" fmla="*/ 790021 h 1050628"/>
                <a:gd name="GluePoint395X" fmla="*/ 2159682 w 2449768"/>
                <a:gd name="GluePoint395Y" fmla="*/ 783945 h 1050628"/>
                <a:gd name="GluePoint396X" fmla="*/ 2165758 w 2449768"/>
                <a:gd name="GluePoint396Y" fmla="*/ 759640 h 1050628"/>
                <a:gd name="GluePoint397X" fmla="*/ 2176771 w 2449768"/>
                <a:gd name="GluePoint397Y" fmla="*/ 756982 h 1050628"/>
                <a:gd name="GluePoint398X" fmla="*/ 1702833 w 2449768"/>
                <a:gd name="GluePoint398Y" fmla="*/ 750906 h 1050628"/>
                <a:gd name="GluePoint399X" fmla="*/ 1716125 w 2449768"/>
                <a:gd name="GluePoint399Y" fmla="*/ 759640 h 1050628"/>
                <a:gd name="GluePoint400X" fmla="*/ 1710049 w 2449768"/>
                <a:gd name="GluePoint400Y" fmla="*/ 783945 h 1050628"/>
                <a:gd name="GluePoint401X" fmla="*/ 1685744 w 2449768"/>
                <a:gd name="GluePoint401Y" fmla="*/ 777869 h 1050628"/>
                <a:gd name="GluePoint402X" fmla="*/ 1691820 w 2449768"/>
                <a:gd name="GluePoint402Y" fmla="*/ 753564 h 1050628"/>
                <a:gd name="GluePoint403X" fmla="*/ 1702833 w 2449768"/>
                <a:gd name="GluePoint403Y" fmla="*/ 750906 h 1050628"/>
                <a:gd name="GluePoint404X" fmla="*/ 1210667 w 2449768"/>
                <a:gd name="GluePoint404Y" fmla="*/ 741791 h 1050628"/>
                <a:gd name="GluePoint405X" fmla="*/ 1223959 w 2449768"/>
                <a:gd name="GluePoint405Y" fmla="*/ 750525 h 1050628"/>
                <a:gd name="GluePoint406X" fmla="*/ 1217883 w 2449768"/>
                <a:gd name="GluePoint406Y" fmla="*/ 774830 h 1050628"/>
                <a:gd name="GluePoint407X" fmla="*/ 1193578 w 2449768"/>
                <a:gd name="GluePoint407Y" fmla="*/ 768754 h 1050628"/>
                <a:gd name="GluePoint408X" fmla="*/ 1199654 w 2449768"/>
                <a:gd name="GluePoint408Y" fmla="*/ 744449 h 1050628"/>
                <a:gd name="GluePoint409X" fmla="*/ 1210667 w 2449768"/>
                <a:gd name="GluePoint409Y" fmla="*/ 741791 h 1050628"/>
                <a:gd name="GluePoint410X" fmla="*/ 1450674 w 2449768"/>
                <a:gd name="GluePoint410Y" fmla="*/ 723563 h 1050628"/>
                <a:gd name="GluePoint411X" fmla="*/ 1463966 w 2449768"/>
                <a:gd name="GluePoint411Y" fmla="*/ 732297 h 1050628"/>
                <a:gd name="GluePoint412X" fmla="*/ 1457890 w 2449768"/>
                <a:gd name="GluePoint412Y" fmla="*/ 756602 h 1050628"/>
                <a:gd name="GluePoint413X" fmla="*/ 1433585 w 2449768"/>
                <a:gd name="GluePoint413Y" fmla="*/ 750526 h 1050628"/>
                <a:gd name="GluePoint414X" fmla="*/ 1439661 w 2449768"/>
                <a:gd name="GluePoint414Y" fmla="*/ 726221 h 1050628"/>
                <a:gd name="GluePoint415X" fmla="*/ 1450674 w 2449768"/>
                <a:gd name="GluePoint415Y" fmla="*/ 723563 h 1050628"/>
                <a:gd name="GluePoint416X" fmla="*/ 2021829 w 2449768"/>
                <a:gd name="GluePoint416Y" fmla="*/ 720525 h 1050628"/>
                <a:gd name="GluePoint417X" fmla="*/ 2035121 w 2449768"/>
                <a:gd name="GluePoint417Y" fmla="*/ 729259 h 1050628"/>
                <a:gd name="GluePoint418X" fmla="*/ 2029045 w 2449768"/>
                <a:gd name="GluePoint418Y" fmla="*/ 753564 h 1050628"/>
                <a:gd name="GluePoint419X" fmla="*/ 2004740 w 2449768"/>
                <a:gd name="GluePoint419Y" fmla="*/ 747488 h 1050628"/>
                <a:gd name="GluePoint420X" fmla="*/ 2010816 w 2449768"/>
                <a:gd name="GluePoint420Y" fmla="*/ 723183 h 1050628"/>
                <a:gd name="GluePoint421X" fmla="*/ 2021829 w 2449768"/>
                <a:gd name="GluePoint421Y" fmla="*/ 720525 h 1050628"/>
                <a:gd name="GluePoint422X" fmla="*/ 387352 w 2449768"/>
                <a:gd name="GluePoint422Y" fmla="*/ 720525 h 1050628"/>
                <a:gd name="GluePoint423X" fmla="*/ 400644 w 2449768"/>
                <a:gd name="GluePoint423Y" fmla="*/ 729259 h 1050628"/>
                <a:gd name="GluePoint424X" fmla="*/ 394568 w 2449768"/>
                <a:gd name="GluePoint424Y" fmla="*/ 753564 h 1050628"/>
                <a:gd name="GluePoint425X" fmla="*/ 370263 w 2449768"/>
                <a:gd name="GluePoint425Y" fmla="*/ 747488 h 1050628"/>
                <a:gd name="GluePoint426X" fmla="*/ 376339 w 2449768"/>
                <a:gd name="GluePoint426Y" fmla="*/ 723183 h 1050628"/>
                <a:gd name="GluePoint427X" fmla="*/ 387352 w 2449768"/>
                <a:gd name="GluePoint427Y" fmla="*/ 720525 h 1050628"/>
                <a:gd name="GluePoint428X" fmla="*/ 1049650 w 2449768"/>
                <a:gd name="GluePoint428Y" fmla="*/ 702297 h 1050628"/>
                <a:gd name="GluePoint429X" fmla="*/ 1062942 w 2449768"/>
                <a:gd name="GluePoint429Y" fmla="*/ 711031 h 1050628"/>
                <a:gd name="GluePoint430X" fmla="*/ 1056866 w 2449768"/>
                <a:gd name="GluePoint430Y" fmla="*/ 735336 h 1050628"/>
                <a:gd name="GluePoint431X" fmla="*/ 1032561 w 2449768"/>
                <a:gd name="GluePoint431Y" fmla="*/ 729260 h 1050628"/>
                <a:gd name="GluePoint432X" fmla="*/ 1038637 w 2449768"/>
                <a:gd name="GluePoint432Y" fmla="*/ 704955 h 1050628"/>
                <a:gd name="GluePoint433X" fmla="*/ 1049650 w 2449768"/>
                <a:gd name="GluePoint433Y" fmla="*/ 702297 h 1050628"/>
                <a:gd name="GluePoint434X" fmla="*/ 931165 w 2449768"/>
                <a:gd name="GluePoint434Y" fmla="*/ 702297 h 1050628"/>
                <a:gd name="GluePoint435X" fmla="*/ 944457 w 2449768"/>
                <a:gd name="GluePoint435Y" fmla="*/ 711031 h 1050628"/>
                <a:gd name="GluePoint436X" fmla="*/ 938381 w 2449768"/>
                <a:gd name="GluePoint436Y" fmla="*/ 735336 h 1050628"/>
                <a:gd name="GluePoint437X" fmla="*/ 914076 w 2449768"/>
                <a:gd name="GluePoint437Y" fmla="*/ 729260 h 1050628"/>
                <a:gd name="GluePoint438X" fmla="*/ 920152 w 2449768"/>
                <a:gd name="GluePoint438Y" fmla="*/ 704955 h 1050628"/>
                <a:gd name="GluePoint439X" fmla="*/ 931165 w 2449768"/>
                <a:gd name="GluePoint439Y" fmla="*/ 702297 h 1050628"/>
                <a:gd name="GluePoint440X" fmla="*/ 1547892 w 2449768"/>
                <a:gd name="GluePoint440Y" fmla="*/ 699259 h 1050628"/>
                <a:gd name="GluePoint441X" fmla="*/ 1561184 w 2449768"/>
                <a:gd name="GluePoint441Y" fmla="*/ 707993 h 1050628"/>
                <a:gd name="GluePoint442X" fmla="*/ 1555108 w 2449768"/>
                <a:gd name="GluePoint442Y" fmla="*/ 732298 h 1050628"/>
                <a:gd name="GluePoint443X" fmla="*/ 1530803 w 2449768"/>
                <a:gd name="GluePoint443Y" fmla="*/ 726222 h 1050628"/>
                <a:gd name="GluePoint444X" fmla="*/ 1536879 w 2449768"/>
                <a:gd name="GluePoint444Y" fmla="*/ 701917 h 1050628"/>
                <a:gd name="GluePoint445X" fmla="*/ 1547892 w 2449768"/>
                <a:gd name="GluePoint445Y" fmla="*/ 699259 h 1050628"/>
                <a:gd name="GluePoint446X" fmla="*/ 1313961 w 2449768"/>
                <a:gd name="GluePoint446Y" fmla="*/ 699259 h 1050628"/>
                <a:gd name="GluePoint447X" fmla="*/ 1327253 w 2449768"/>
                <a:gd name="GluePoint447Y" fmla="*/ 707993 h 1050628"/>
                <a:gd name="GluePoint448X" fmla="*/ 1321177 w 2449768"/>
                <a:gd name="GluePoint448Y" fmla="*/ 732298 h 1050628"/>
                <a:gd name="GluePoint449X" fmla="*/ 1296872 w 2449768"/>
                <a:gd name="GluePoint449Y" fmla="*/ 726222 h 1050628"/>
                <a:gd name="GluePoint450X" fmla="*/ 1302948 w 2449768"/>
                <a:gd name="GluePoint450Y" fmla="*/ 701917 h 1050628"/>
                <a:gd name="GluePoint451X" fmla="*/ 1313961 w 2449768"/>
                <a:gd name="GluePoint451Y" fmla="*/ 699259 h 1050628"/>
                <a:gd name="GluePoint452X" fmla="*/ 2413739 w 2449768"/>
                <a:gd name="GluePoint452Y" fmla="*/ 696220 h 1050628"/>
                <a:gd name="GluePoint453X" fmla="*/ 2427031 w 2449768"/>
                <a:gd name="GluePoint453Y" fmla="*/ 704954 h 1050628"/>
                <a:gd name="GluePoint454X" fmla="*/ 2420955 w 2449768"/>
                <a:gd name="GluePoint454Y" fmla="*/ 729259 h 1050628"/>
                <a:gd name="GluePoint455X" fmla="*/ 2396650 w 2449768"/>
                <a:gd name="GluePoint455Y" fmla="*/ 723183 h 1050628"/>
                <a:gd name="GluePoint456X" fmla="*/ 2402726 w 2449768"/>
                <a:gd name="GluePoint456Y" fmla="*/ 698878 h 1050628"/>
                <a:gd name="GluePoint457X" fmla="*/ 2413739 w 2449768"/>
                <a:gd name="GluePoint457Y" fmla="*/ 696220 h 1050628"/>
                <a:gd name="GluePoint458X" fmla="*/ 551408 w 2449768"/>
                <a:gd name="GluePoint458Y" fmla="*/ 690144 h 1050628"/>
                <a:gd name="GluePoint459X" fmla="*/ 564699 w 2449768"/>
                <a:gd name="GluePoint459Y" fmla="*/ 698878 h 1050628"/>
                <a:gd name="GluePoint460X" fmla="*/ 558623 w 2449768"/>
                <a:gd name="GluePoint460Y" fmla="*/ 723183 h 1050628"/>
                <a:gd name="GluePoint461X" fmla="*/ 534319 w 2449768"/>
                <a:gd name="GluePoint461Y" fmla="*/ 717107 h 1050628"/>
                <a:gd name="GluePoint462X" fmla="*/ 540395 w 2449768"/>
                <a:gd name="GluePoint462Y" fmla="*/ 692802 h 1050628"/>
                <a:gd name="GluePoint463X" fmla="*/ 551408 w 2449768"/>
                <a:gd name="GluePoint463Y" fmla="*/ 690144 h 1050628"/>
                <a:gd name="GluePoint464X" fmla="*/ 830909 w 2449768"/>
                <a:gd name="GluePoint464Y" fmla="*/ 684068 h 1050628"/>
                <a:gd name="GluePoint465X" fmla="*/ 844201 w 2449768"/>
                <a:gd name="GluePoint465Y" fmla="*/ 692802 h 1050628"/>
                <a:gd name="GluePoint466X" fmla="*/ 838125 w 2449768"/>
                <a:gd name="GluePoint466Y" fmla="*/ 717107 h 1050628"/>
                <a:gd name="GluePoint467X" fmla="*/ 813820 w 2449768"/>
                <a:gd name="GluePoint467Y" fmla="*/ 711031 h 1050628"/>
                <a:gd name="GluePoint468X" fmla="*/ 819896 w 2449768"/>
                <a:gd name="GluePoint468Y" fmla="*/ 686726 h 1050628"/>
                <a:gd name="GluePoint469X" fmla="*/ 830909 w 2449768"/>
                <a:gd name="GluePoint469Y" fmla="*/ 684068 h 1050628"/>
                <a:gd name="GluePoint470X" fmla="*/ 730653 w 2449768"/>
                <a:gd name="GluePoint470Y" fmla="*/ 677992 h 1050628"/>
                <a:gd name="GluePoint471X" fmla="*/ 743945 w 2449768"/>
                <a:gd name="GluePoint471Y" fmla="*/ 686726 h 1050628"/>
                <a:gd name="GluePoint472X" fmla="*/ 737869 w 2449768"/>
                <a:gd name="GluePoint472Y" fmla="*/ 711031 h 1050628"/>
                <a:gd name="GluePoint473X" fmla="*/ 713564 w 2449768"/>
                <a:gd name="GluePoint473Y" fmla="*/ 704955 h 1050628"/>
                <a:gd name="GluePoint474X" fmla="*/ 719640 w 2449768"/>
                <a:gd name="GluePoint474Y" fmla="*/ 680650 h 1050628"/>
                <a:gd name="GluePoint475X" fmla="*/ 730653 w 2449768"/>
                <a:gd name="GluePoint475Y" fmla="*/ 677992 h 1050628"/>
                <a:gd name="GluePoint476X" fmla="*/ 2228418 w 2449768"/>
                <a:gd name="GluePoint476Y" fmla="*/ 671916 h 1050628"/>
                <a:gd name="GluePoint477X" fmla="*/ 2241710 w 2449768"/>
                <a:gd name="GluePoint477Y" fmla="*/ 680650 h 1050628"/>
                <a:gd name="GluePoint478X" fmla="*/ 2235634 w 2449768"/>
                <a:gd name="GluePoint478Y" fmla="*/ 704955 h 1050628"/>
                <a:gd name="GluePoint479X" fmla="*/ 2211329 w 2449768"/>
                <a:gd name="GluePoint479Y" fmla="*/ 698879 h 1050628"/>
                <a:gd name="GluePoint480X" fmla="*/ 2217405 w 2449768"/>
                <a:gd name="GluePoint480Y" fmla="*/ 674574 h 1050628"/>
                <a:gd name="GluePoint481X" fmla="*/ 2228418 w 2449768"/>
                <a:gd name="GluePoint481Y" fmla="*/ 671916 h 1050628"/>
                <a:gd name="GluePoint482X" fmla="*/ 1839546 w 2449768"/>
                <a:gd name="GluePoint482Y" fmla="*/ 671916 h 1050628"/>
                <a:gd name="GluePoint483X" fmla="*/ 1852838 w 2449768"/>
                <a:gd name="GluePoint483Y" fmla="*/ 680650 h 1050628"/>
                <a:gd name="GluePoint484X" fmla="*/ 1846762 w 2449768"/>
                <a:gd name="GluePoint484Y" fmla="*/ 704955 h 1050628"/>
                <a:gd name="GluePoint485X" fmla="*/ 1822457 w 2449768"/>
                <a:gd name="GluePoint485Y" fmla="*/ 698879 h 1050628"/>
                <a:gd name="GluePoint486X" fmla="*/ 1828533 w 2449768"/>
                <a:gd name="GluePoint486Y" fmla="*/ 674574 h 1050628"/>
                <a:gd name="GluePoint487X" fmla="*/ 1839546 w 2449768"/>
                <a:gd name="GluePoint487Y" fmla="*/ 671916 h 1050628"/>
                <a:gd name="GluePoint488X" fmla="*/ 2109933 w 2449768"/>
                <a:gd name="GluePoint488Y" fmla="*/ 656726 h 1050628"/>
                <a:gd name="GluePoint489X" fmla="*/ 2123225 w 2449768"/>
                <a:gd name="GluePoint489Y" fmla="*/ 665460 h 1050628"/>
                <a:gd name="GluePoint490X" fmla="*/ 2117149 w 2449768"/>
                <a:gd name="GluePoint490Y" fmla="*/ 689765 h 1050628"/>
                <a:gd name="GluePoint491X" fmla="*/ 2092844 w 2449768"/>
                <a:gd name="GluePoint491Y" fmla="*/ 683689 h 1050628"/>
                <a:gd name="GluePoint492X" fmla="*/ 2098920 w 2449768"/>
                <a:gd name="GluePoint492Y" fmla="*/ 659384 h 1050628"/>
                <a:gd name="GluePoint493X" fmla="*/ 2109933 w 2449768"/>
                <a:gd name="GluePoint493Y" fmla="*/ 656726 h 1050628"/>
                <a:gd name="GluePoint494X" fmla="*/ 1632957 w 2449768"/>
                <a:gd name="GluePoint494Y" fmla="*/ 656726 h 1050628"/>
                <a:gd name="GluePoint495X" fmla="*/ 1646249 w 2449768"/>
                <a:gd name="GluePoint495Y" fmla="*/ 665460 h 1050628"/>
                <a:gd name="GluePoint496X" fmla="*/ 1640173 w 2449768"/>
                <a:gd name="GluePoint496Y" fmla="*/ 689765 h 1050628"/>
                <a:gd name="GluePoint497X" fmla="*/ 1615868 w 2449768"/>
                <a:gd name="GluePoint497Y" fmla="*/ 683689 h 1050628"/>
                <a:gd name="GluePoint498X" fmla="*/ 1621944 w 2449768"/>
                <a:gd name="GluePoint498Y" fmla="*/ 659384 h 1050628"/>
                <a:gd name="GluePoint499X" fmla="*/ 1632957 w 2449768"/>
                <a:gd name="GluePoint499Y" fmla="*/ 656726 h 1050628"/>
                <a:gd name="GluePoint500X" fmla="*/ 1165096 w 2449768"/>
                <a:gd name="GluePoint500Y" fmla="*/ 656726 h 1050628"/>
                <a:gd name="GluePoint501X" fmla="*/ 1178387 w 2449768"/>
                <a:gd name="GluePoint501Y" fmla="*/ 665460 h 1050628"/>
                <a:gd name="GluePoint502X" fmla="*/ 1172311 w 2449768"/>
                <a:gd name="GluePoint502Y" fmla="*/ 689765 h 1050628"/>
                <a:gd name="GluePoint503X" fmla="*/ 1148007 w 2449768"/>
                <a:gd name="GluePoint503Y" fmla="*/ 683689 h 1050628"/>
                <a:gd name="GluePoint504X" fmla="*/ 1154083 w 2449768"/>
                <a:gd name="GluePoint504Y" fmla="*/ 659384 h 1050628"/>
                <a:gd name="GluePoint505X" fmla="*/ 1165096 w 2449768"/>
                <a:gd name="GluePoint505Y" fmla="*/ 656726 h 1050628"/>
                <a:gd name="GluePoint506X" fmla="*/ 1948916 w 2449768"/>
                <a:gd name="GluePoint506Y" fmla="*/ 653688 h 1050628"/>
                <a:gd name="GluePoint507X" fmla="*/ 1962208 w 2449768"/>
                <a:gd name="GluePoint507Y" fmla="*/ 662422 h 1050628"/>
                <a:gd name="GluePoint508X" fmla="*/ 1956132 w 2449768"/>
                <a:gd name="GluePoint508Y" fmla="*/ 686727 h 1050628"/>
                <a:gd name="GluePoint509X" fmla="*/ 1931827 w 2449768"/>
                <a:gd name="GluePoint509Y" fmla="*/ 680651 h 1050628"/>
                <a:gd name="GluePoint510X" fmla="*/ 1937903 w 2449768"/>
                <a:gd name="GluePoint510Y" fmla="*/ 656346 h 1050628"/>
                <a:gd name="GluePoint511X" fmla="*/ 1948916 w 2449768"/>
                <a:gd name="GluePoint511Y" fmla="*/ 653688 h 1050628"/>
                <a:gd name="GluePoint512X" fmla="*/ 2328673 w 2449768"/>
                <a:gd name="GluePoint512Y" fmla="*/ 647611 h 1050628"/>
                <a:gd name="GluePoint513X" fmla="*/ 2341965 w 2449768"/>
                <a:gd name="GluePoint513Y" fmla="*/ 656345 h 1050628"/>
                <a:gd name="GluePoint514X" fmla="*/ 2335889 w 2449768"/>
                <a:gd name="GluePoint514Y" fmla="*/ 680650 h 1050628"/>
                <a:gd name="GluePoint515X" fmla="*/ 2311584 w 2449768"/>
                <a:gd name="GluePoint515Y" fmla="*/ 674574 h 1050628"/>
                <a:gd name="GluePoint516X" fmla="*/ 2317660 w 2449768"/>
                <a:gd name="GluePoint516Y" fmla="*/ 650269 h 1050628"/>
                <a:gd name="GluePoint517X" fmla="*/ 2328673 w 2449768"/>
                <a:gd name="GluePoint517Y" fmla="*/ 647611 h 1050628"/>
                <a:gd name="GluePoint518X" fmla="*/ 639512 w 2449768"/>
                <a:gd name="GluePoint518Y" fmla="*/ 641535 h 1050628"/>
                <a:gd name="GluePoint519X" fmla="*/ 652804 w 2449768"/>
                <a:gd name="GluePoint519Y" fmla="*/ 650269 h 1050628"/>
                <a:gd name="GluePoint520X" fmla="*/ 646728 w 2449768"/>
                <a:gd name="GluePoint520Y" fmla="*/ 674574 h 1050628"/>
                <a:gd name="GluePoint521X" fmla="*/ 622423 w 2449768"/>
                <a:gd name="GluePoint521Y" fmla="*/ 668498 h 1050628"/>
                <a:gd name="GluePoint522X" fmla="*/ 628499 w 2449768"/>
                <a:gd name="GluePoint522Y" fmla="*/ 644193 h 1050628"/>
                <a:gd name="GluePoint523X" fmla="*/ 639512 w 2449768"/>
                <a:gd name="GluePoint523Y" fmla="*/ 641535 h 1050628"/>
                <a:gd name="GluePoint524X" fmla="*/ 451152 w 2449768"/>
                <a:gd name="GluePoint524Y" fmla="*/ 641535 h 1050628"/>
                <a:gd name="GluePoint525X" fmla="*/ 464444 w 2449768"/>
                <a:gd name="GluePoint525Y" fmla="*/ 650269 h 1050628"/>
                <a:gd name="GluePoint526X" fmla="*/ 458368 w 2449768"/>
                <a:gd name="GluePoint526Y" fmla="*/ 674574 h 1050628"/>
                <a:gd name="GluePoint527X" fmla="*/ 434063 w 2449768"/>
                <a:gd name="GluePoint527Y" fmla="*/ 668498 h 1050628"/>
                <a:gd name="GluePoint528X" fmla="*/ 440139 w 2449768"/>
                <a:gd name="GluePoint528Y" fmla="*/ 644193 h 1050628"/>
                <a:gd name="GluePoint529X" fmla="*/ 451152 w 2449768"/>
                <a:gd name="GluePoint529Y" fmla="*/ 641535 h 1050628"/>
                <a:gd name="GluePoint530X" fmla="*/ 1739291 w 2449768"/>
                <a:gd name="GluePoint530Y" fmla="*/ 638497 h 1050628"/>
                <a:gd name="GluePoint531X" fmla="*/ 1752582 w 2449768"/>
                <a:gd name="GluePoint531Y" fmla="*/ 647231 h 1050628"/>
                <a:gd name="GluePoint532X" fmla="*/ 1746506 w 2449768"/>
                <a:gd name="GluePoint532Y" fmla="*/ 671536 h 1050628"/>
                <a:gd name="GluePoint533X" fmla="*/ 1722201 w 2449768"/>
                <a:gd name="GluePoint533Y" fmla="*/ 665460 h 1050628"/>
                <a:gd name="GluePoint534X" fmla="*/ 1728277 w 2449768"/>
                <a:gd name="GluePoint534Y" fmla="*/ 641155 h 1050628"/>
                <a:gd name="GluePoint535X" fmla="*/ 1739291 w 2449768"/>
                <a:gd name="GluePoint535Y" fmla="*/ 638497 h 1050628"/>
                <a:gd name="GluePoint536X" fmla="*/ 1429407 w 2449768"/>
                <a:gd name="GluePoint536Y" fmla="*/ 623307 h 1050628"/>
                <a:gd name="GluePoint537X" fmla="*/ 1442699 w 2449768"/>
                <a:gd name="GluePoint537Y" fmla="*/ 632041 h 1050628"/>
                <a:gd name="GluePoint538X" fmla="*/ 1436623 w 2449768"/>
                <a:gd name="GluePoint538Y" fmla="*/ 656346 h 1050628"/>
                <a:gd name="GluePoint539X" fmla="*/ 1412318 w 2449768"/>
                <a:gd name="GluePoint539Y" fmla="*/ 650270 h 1050628"/>
                <a:gd name="GluePoint540X" fmla="*/ 1418394 w 2449768"/>
                <a:gd name="GluePoint540Y" fmla="*/ 625965 h 1050628"/>
                <a:gd name="GluePoint541X" fmla="*/ 1429407 w 2449768"/>
                <a:gd name="GluePoint541Y" fmla="*/ 623307 h 1050628"/>
                <a:gd name="GluePoint542X" fmla="*/ 991927 w 2449768"/>
                <a:gd name="GluePoint542Y" fmla="*/ 614193 h 1050628"/>
                <a:gd name="GluePoint543X" fmla="*/ 1005219 w 2449768"/>
                <a:gd name="GluePoint543Y" fmla="*/ 622927 h 1050628"/>
                <a:gd name="GluePoint544X" fmla="*/ 999143 w 2449768"/>
                <a:gd name="GluePoint544Y" fmla="*/ 647232 h 1050628"/>
                <a:gd name="GluePoint545X" fmla="*/ 974838 w 2449768"/>
                <a:gd name="GluePoint545Y" fmla="*/ 641156 h 1050628"/>
                <a:gd name="GluePoint546X" fmla="*/ 980914 w 2449768"/>
                <a:gd name="GluePoint546Y" fmla="*/ 616851 h 1050628"/>
                <a:gd name="GluePoint547X" fmla="*/ 991927 w 2449768"/>
                <a:gd name="GluePoint547Y" fmla="*/ 614193 h 1050628"/>
                <a:gd name="GluePoint548X" fmla="*/ 1244086 w 2449768"/>
                <a:gd name="GluePoint548Y" fmla="*/ 589888 h 1050628"/>
                <a:gd name="GluePoint549X" fmla="*/ 1257378 w 2449768"/>
                <a:gd name="GluePoint549Y" fmla="*/ 598622 h 1050628"/>
                <a:gd name="GluePoint550X" fmla="*/ 1251302 w 2449768"/>
                <a:gd name="GluePoint550Y" fmla="*/ 622927 h 1050628"/>
                <a:gd name="GluePoint551X" fmla="*/ 1226997 w 2449768"/>
                <a:gd name="GluePoint551Y" fmla="*/ 616851 h 1050628"/>
                <a:gd name="GluePoint552X" fmla="*/ 1233073 w 2449768"/>
                <a:gd name="GluePoint552Y" fmla="*/ 592546 h 1050628"/>
                <a:gd name="GluePoint553X" fmla="*/ 1244086 w 2449768"/>
                <a:gd name="GluePoint553Y" fmla="*/ 589888 h 1050628"/>
                <a:gd name="GluePoint554X" fmla="*/ 1332189 w 2449768"/>
                <a:gd name="GluePoint554Y" fmla="*/ 586850 h 1050628"/>
                <a:gd name="GluePoint555X" fmla="*/ 1345481 w 2449768"/>
                <a:gd name="GluePoint555Y" fmla="*/ 595584 h 1050628"/>
                <a:gd name="GluePoint556X" fmla="*/ 1339405 w 2449768"/>
                <a:gd name="GluePoint556Y" fmla="*/ 619889 h 1050628"/>
                <a:gd name="GluePoint557X" fmla="*/ 1315100 w 2449768"/>
                <a:gd name="GluePoint557Y" fmla="*/ 613813 h 1050628"/>
                <a:gd name="GluePoint558X" fmla="*/ 1321176 w 2449768"/>
                <a:gd name="GluePoint558Y" fmla="*/ 589508 h 1050628"/>
                <a:gd name="GluePoint559X" fmla="*/ 1332189 w 2449768"/>
                <a:gd name="GluePoint559Y" fmla="*/ 586850 h 1050628"/>
                <a:gd name="GluePoint560X" fmla="*/ 867366 w 2449768"/>
                <a:gd name="GluePoint560Y" fmla="*/ 583812 h 1050628"/>
                <a:gd name="GluePoint561X" fmla="*/ 880658 w 2449768"/>
                <a:gd name="GluePoint561Y" fmla="*/ 592546 h 1050628"/>
                <a:gd name="GluePoint562X" fmla="*/ 874582 w 2449768"/>
                <a:gd name="GluePoint562Y" fmla="*/ 616851 h 1050628"/>
                <a:gd name="GluePoint563X" fmla="*/ 850277 w 2449768"/>
                <a:gd name="GluePoint563Y" fmla="*/ 610775 h 1050628"/>
                <a:gd name="GluePoint564X" fmla="*/ 856353 w 2449768"/>
                <a:gd name="GluePoint564Y" fmla="*/ 586470 h 1050628"/>
                <a:gd name="GluePoint565X" fmla="*/ 867366 w 2449768"/>
                <a:gd name="GluePoint565Y" fmla="*/ 583812 h 1050628"/>
                <a:gd name="GluePoint566X" fmla="*/ 2222342 w 2449768"/>
                <a:gd name="GluePoint566Y" fmla="*/ 576217 h 1050628"/>
                <a:gd name="GluePoint567X" fmla="*/ 2235633 w 2449768"/>
                <a:gd name="GluePoint567Y" fmla="*/ 586470 h 1050628"/>
                <a:gd name="GluePoint568X" fmla="*/ 2229557 w 2449768"/>
                <a:gd name="GluePoint568Y" fmla="*/ 610775 h 1050628"/>
                <a:gd name="GluePoint569X" fmla="*/ 2205253 w 2449768"/>
                <a:gd name="GluePoint569Y" fmla="*/ 604698 h 1050628"/>
                <a:gd name="GluePoint570X" fmla="*/ 2211329 w 2449768"/>
                <a:gd name="GluePoint570Y" fmla="*/ 577356 h 1050628"/>
                <a:gd name="GluePoint571X" fmla="*/ 2222342 w 2449768"/>
                <a:gd name="GluePoint571Y" fmla="*/ 576217 h 1050628"/>
                <a:gd name="GluePoint572X" fmla="*/ 1092183 w 2449768"/>
                <a:gd name="GluePoint572Y" fmla="*/ 571660 h 1050628"/>
                <a:gd name="GluePoint573X" fmla="*/ 1105475 w 2449768"/>
                <a:gd name="GluePoint573Y" fmla="*/ 580394 h 1050628"/>
                <a:gd name="GluePoint574X" fmla="*/ 1099399 w 2449768"/>
                <a:gd name="GluePoint574Y" fmla="*/ 604699 h 1050628"/>
                <a:gd name="GluePoint575X" fmla="*/ 1075094 w 2449768"/>
                <a:gd name="GluePoint575Y" fmla="*/ 598623 h 1050628"/>
                <a:gd name="GluePoint576X" fmla="*/ 1081170 w 2449768"/>
                <a:gd name="GluePoint576Y" fmla="*/ 574318 h 1050628"/>
                <a:gd name="GluePoint577X" fmla="*/ 1092183 w 2449768"/>
                <a:gd name="GluePoint577Y" fmla="*/ 571660 h 1050628"/>
                <a:gd name="GluePoint578X" fmla="*/ 2000563 w 2449768"/>
                <a:gd name="GluePoint578Y" fmla="*/ 568622 h 1050628"/>
                <a:gd name="GluePoint579X" fmla="*/ 2013855 w 2449768"/>
                <a:gd name="GluePoint579Y" fmla="*/ 577356 h 1050628"/>
                <a:gd name="GluePoint580X" fmla="*/ 2007779 w 2449768"/>
                <a:gd name="GluePoint580Y" fmla="*/ 601661 h 1050628"/>
                <a:gd name="GluePoint581X" fmla="*/ 1983474 w 2449768"/>
                <a:gd name="GluePoint581Y" fmla="*/ 595585 h 1050628"/>
                <a:gd name="GluePoint582X" fmla="*/ 1989550 w 2449768"/>
                <a:gd name="GluePoint582Y" fmla="*/ 571280 h 1050628"/>
                <a:gd name="GluePoint583X" fmla="*/ 2000563 w 2449768"/>
                <a:gd name="GluePoint583Y" fmla="*/ 568622 h 1050628"/>
                <a:gd name="GluePoint584X" fmla="*/ 745844 w 2449768"/>
                <a:gd name="GluePoint584Y" fmla="*/ 568622 h 1050628"/>
                <a:gd name="GluePoint585X" fmla="*/ 759136 w 2449768"/>
                <a:gd name="GluePoint585Y" fmla="*/ 577356 h 1050628"/>
                <a:gd name="GluePoint586X" fmla="*/ 753060 w 2449768"/>
                <a:gd name="GluePoint586Y" fmla="*/ 601661 h 1050628"/>
                <a:gd name="GluePoint587X" fmla="*/ 728755 w 2449768"/>
                <a:gd name="GluePoint587Y" fmla="*/ 595585 h 1050628"/>
                <a:gd name="GluePoint588X" fmla="*/ 734831 w 2449768"/>
                <a:gd name="GluePoint588Y" fmla="*/ 571280 h 1050628"/>
                <a:gd name="GluePoint589X" fmla="*/ 745844 w 2449768"/>
                <a:gd name="GluePoint589Y" fmla="*/ 568622 h 1050628"/>
                <a:gd name="GluePoint590X" fmla="*/ 533179 w 2449768"/>
                <a:gd name="GluePoint590Y" fmla="*/ 568622 h 1050628"/>
                <a:gd name="GluePoint591X" fmla="*/ 546471 w 2449768"/>
                <a:gd name="GluePoint591Y" fmla="*/ 577356 h 1050628"/>
                <a:gd name="GluePoint592X" fmla="*/ 540395 w 2449768"/>
                <a:gd name="GluePoint592Y" fmla="*/ 601661 h 1050628"/>
                <a:gd name="GluePoint593X" fmla="*/ 516090 w 2449768"/>
                <a:gd name="GluePoint593Y" fmla="*/ 595585 h 1050628"/>
                <a:gd name="GluePoint594X" fmla="*/ 522166 w 2449768"/>
                <a:gd name="GluePoint594Y" fmla="*/ 571280 h 1050628"/>
                <a:gd name="GluePoint595X" fmla="*/ 533179 w 2449768"/>
                <a:gd name="GluePoint595Y" fmla="*/ 568622 h 1050628"/>
                <a:gd name="GluePoint596X" fmla="*/ 1866889 w 2449768"/>
                <a:gd name="GluePoint596Y" fmla="*/ 565584 h 1050628"/>
                <a:gd name="GluePoint597X" fmla="*/ 1880180 w 2449768"/>
                <a:gd name="GluePoint597Y" fmla="*/ 574318 h 1050628"/>
                <a:gd name="GluePoint598X" fmla="*/ 1874104 w 2449768"/>
                <a:gd name="GluePoint598Y" fmla="*/ 598623 h 1050628"/>
                <a:gd name="GluePoint599X" fmla="*/ 1849800 w 2449768"/>
                <a:gd name="GluePoint599Y" fmla="*/ 592547 h 1050628"/>
                <a:gd name="GluePoint600X" fmla="*/ 1855876 w 2449768"/>
                <a:gd name="GluePoint600Y" fmla="*/ 568242 h 1050628"/>
                <a:gd name="GluePoint601X" fmla="*/ 1866889 w 2449768"/>
                <a:gd name="GluePoint601Y" fmla="*/ 565584 h 1050628"/>
                <a:gd name="GluePoint602X" fmla="*/ 1508397 w 2449768"/>
                <a:gd name="GluePoint602Y" fmla="*/ 565584 h 1050628"/>
                <a:gd name="GluePoint603X" fmla="*/ 1521689 w 2449768"/>
                <a:gd name="GluePoint603Y" fmla="*/ 574318 h 1050628"/>
                <a:gd name="GluePoint604X" fmla="*/ 1515613 w 2449768"/>
                <a:gd name="GluePoint604Y" fmla="*/ 598623 h 1050628"/>
                <a:gd name="GluePoint605X" fmla="*/ 1491308 w 2449768"/>
                <a:gd name="GluePoint605Y" fmla="*/ 592547 h 1050628"/>
                <a:gd name="GluePoint606X" fmla="*/ 1497384 w 2449768"/>
                <a:gd name="GluePoint606Y" fmla="*/ 568242 h 1050628"/>
                <a:gd name="GluePoint607X" fmla="*/ 1508397 w 2449768"/>
                <a:gd name="GluePoint607Y" fmla="*/ 565584 h 1050628"/>
                <a:gd name="GluePoint608X" fmla="*/ 2365130 w 2449768"/>
                <a:gd name="GluePoint608Y" fmla="*/ 556470 h 1050628"/>
                <a:gd name="GluePoint609X" fmla="*/ 2378422 w 2449768"/>
                <a:gd name="GluePoint609Y" fmla="*/ 565204 h 1050628"/>
                <a:gd name="GluePoint610X" fmla="*/ 2372346 w 2449768"/>
                <a:gd name="GluePoint610Y" fmla="*/ 589509 h 1050628"/>
                <a:gd name="GluePoint611X" fmla="*/ 2348041 w 2449768"/>
                <a:gd name="GluePoint611Y" fmla="*/ 583433 h 1050628"/>
                <a:gd name="GluePoint612X" fmla="*/ 2354117 w 2449768"/>
                <a:gd name="GluePoint612Y" fmla="*/ 559128 h 1050628"/>
                <a:gd name="GluePoint613X" fmla="*/ 2365130 w 2449768"/>
                <a:gd name="GluePoint613Y" fmla="*/ 556470 h 1050628"/>
                <a:gd name="GluePoint614X" fmla="*/ 1620805 w 2449768"/>
                <a:gd name="GluePoint614Y" fmla="*/ 550394 h 1050628"/>
                <a:gd name="GluePoint615X" fmla="*/ 1634097 w 2449768"/>
                <a:gd name="GluePoint615Y" fmla="*/ 559128 h 1050628"/>
                <a:gd name="GluePoint616X" fmla="*/ 1628021 w 2449768"/>
                <a:gd name="GluePoint616Y" fmla="*/ 583433 h 1050628"/>
                <a:gd name="GluePoint617X" fmla="*/ 1603716 w 2449768"/>
                <a:gd name="GluePoint617Y" fmla="*/ 577357 h 1050628"/>
                <a:gd name="GluePoint618X" fmla="*/ 1609792 w 2449768"/>
                <a:gd name="GluePoint618Y" fmla="*/ 553052 h 1050628"/>
                <a:gd name="GluePoint619X" fmla="*/ 1620805 w 2449768"/>
                <a:gd name="GluePoint619Y" fmla="*/ 550394 h 1050628"/>
                <a:gd name="GluePoint620X" fmla="*/ 2097781 w 2449768"/>
                <a:gd name="GluePoint620Y" fmla="*/ 544317 h 1050628"/>
                <a:gd name="GluePoint621X" fmla="*/ 2111073 w 2449768"/>
                <a:gd name="GluePoint621Y" fmla="*/ 553051 h 1050628"/>
                <a:gd name="GluePoint622X" fmla="*/ 2104997 w 2449768"/>
                <a:gd name="GluePoint622Y" fmla="*/ 577356 h 1050628"/>
                <a:gd name="GluePoint623X" fmla="*/ 2080692 w 2449768"/>
                <a:gd name="GluePoint623Y" fmla="*/ 571280 h 1050628"/>
                <a:gd name="GluePoint624X" fmla="*/ 2086768 w 2449768"/>
                <a:gd name="GluePoint624Y" fmla="*/ 546975 h 1050628"/>
                <a:gd name="GluePoint625X" fmla="*/ 2097781 w 2449768"/>
                <a:gd name="GluePoint625Y" fmla="*/ 544317 h 1050628"/>
                <a:gd name="GluePoint626X" fmla="*/ 1745366 w 2449768"/>
                <a:gd name="GluePoint626Y" fmla="*/ 538241 h 1050628"/>
                <a:gd name="GluePoint627X" fmla="*/ 1758658 w 2449768"/>
                <a:gd name="GluePoint627Y" fmla="*/ 546975 h 1050628"/>
                <a:gd name="GluePoint628X" fmla="*/ 1752582 w 2449768"/>
                <a:gd name="GluePoint628Y" fmla="*/ 571280 h 1050628"/>
                <a:gd name="GluePoint629X" fmla="*/ 1728277 w 2449768"/>
                <a:gd name="GluePoint629Y" fmla="*/ 565204 h 1050628"/>
                <a:gd name="GluePoint630X" fmla="*/ 1734353 w 2449768"/>
                <a:gd name="GluePoint630Y" fmla="*/ 540899 h 1050628"/>
                <a:gd name="GluePoint631X" fmla="*/ 1745366 w 2449768"/>
                <a:gd name="GluePoint631Y" fmla="*/ 538241 h 1050628"/>
                <a:gd name="GluePoint632X" fmla="*/ 624322 w 2449768"/>
                <a:gd name="GluePoint632Y" fmla="*/ 529127 h 1050628"/>
                <a:gd name="GluePoint633X" fmla="*/ 637613 w 2449768"/>
                <a:gd name="GluePoint633Y" fmla="*/ 537861 h 1050628"/>
                <a:gd name="GluePoint634X" fmla="*/ 631537 w 2449768"/>
                <a:gd name="GluePoint634Y" fmla="*/ 562166 h 1050628"/>
                <a:gd name="GluePoint635X" fmla="*/ 607233 w 2449768"/>
                <a:gd name="GluePoint635Y" fmla="*/ 556090 h 1050628"/>
                <a:gd name="GluePoint636X" fmla="*/ 613309 w 2449768"/>
                <a:gd name="GluePoint636Y" fmla="*/ 531785 h 1050628"/>
                <a:gd name="GluePoint637X" fmla="*/ 624322 w 2449768"/>
                <a:gd name="GluePoint637Y" fmla="*/ 529127 h 1050628"/>
                <a:gd name="GluePoint638X" fmla="*/ 958508 w 2449768"/>
                <a:gd name="GluePoint638Y" fmla="*/ 523051 h 1050628"/>
                <a:gd name="GluePoint639X" fmla="*/ 971800 w 2449768"/>
                <a:gd name="GluePoint639Y" fmla="*/ 531785 h 1050628"/>
                <a:gd name="GluePoint640X" fmla="*/ 965724 w 2449768"/>
                <a:gd name="GluePoint640Y" fmla="*/ 556090 h 1050628"/>
                <a:gd name="GluePoint641X" fmla="*/ 941419 w 2449768"/>
                <a:gd name="GluePoint641Y" fmla="*/ 550014 h 1050628"/>
                <a:gd name="GluePoint642X" fmla="*/ 947495 w 2449768"/>
                <a:gd name="GluePoint642Y" fmla="*/ 525709 h 1050628"/>
                <a:gd name="GluePoint643X" fmla="*/ 958508 w 2449768"/>
                <a:gd name="GluePoint643Y" fmla="*/ 523051 h 1050628"/>
                <a:gd name="GluePoint644X" fmla="*/ 1177248 w 2449768"/>
                <a:gd name="GluePoint644Y" fmla="*/ 507861 h 1050628"/>
                <a:gd name="GluePoint645X" fmla="*/ 1190540 w 2449768"/>
                <a:gd name="GluePoint645Y" fmla="*/ 516595 h 1050628"/>
                <a:gd name="GluePoint646X" fmla="*/ 1184464 w 2449768"/>
                <a:gd name="GluePoint646Y" fmla="*/ 540900 h 1050628"/>
                <a:gd name="GluePoint647X" fmla="*/ 1160159 w 2449768"/>
                <a:gd name="GluePoint647Y" fmla="*/ 534824 h 1050628"/>
                <a:gd name="GluePoint648X" fmla="*/ 1166235 w 2449768"/>
                <a:gd name="GluePoint648Y" fmla="*/ 510519 h 1050628"/>
                <a:gd name="GluePoint649X" fmla="*/ 1177248 w 2449768"/>
                <a:gd name="GluePoint649Y" fmla="*/ 507861 h 1050628"/>
                <a:gd name="GluePoint650X" fmla="*/ 1399027 w 2449768"/>
                <a:gd name="GluePoint650Y" fmla="*/ 504823 h 1050628"/>
                <a:gd name="GluePoint651X" fmla="*/ 1412319 w 2449768"/>
                <a:gd name="GluePoint651Y" fmla="*/ 513557 h 1050628"/>
                <a:gd name="GluePoint652X" fmla="*/ 1406243 w 2449768"/>
                <a:gd name="GluePoint652Y" fmla="*/ 537862 h 1050628"/>
                <a:gd name="GluePoint653X" fmla="*/ 1381938 w 2449768"/>
                <a:gd name="GluePoint653Y" fmla="*/ 531786 h 1050628"/>
                <a:gd name="GluePoint654X" fmla="*/ 1388014 w 2449768"/>
                <a:gd name="GluePoint654Y" fmla="*/ 507481 h 1050628"/>
                <a:gd name="GluePoint655X" fmla="*/ 1399027 w 2449768"/>
                <a:gd name="GluePoint655Y" fmla="*/ 504823 h 1050628"/>
                <a:gd name="GluePoint656X" fmla="*/ 2194999 w 2449768"/>
                <a:gd name="GluePoint656Y" fmla="*/ 492670 h 1050628"/>
                <a:gd name="GluePoint657X" fmla="*/ 2208291 w 2449768"/>
                <a:gd name="GluePoint657Y" fmla="*/ 501404 h 1050628"/>
                <a:gd name="GluePoint658X" fmla="*/ 2202214 w 2449768"/>
                <a:gd name="GluePoint658Y" fmla="*/ 525709 h 1050628"/>
                <a:gd name="GluePoint659X" fmla="*/ 2177910 w 2449768"/>
                <a:gd name="GluePoint659Y" fmla="*/ 519633 h 1050628"/>
                <a:gd name="GluePoint660X" fmla="*/ 2183986 w 2449768"/>
                <a:gd name="GluePoint660Y" fmla="*/ 495328 h 1050628"/>
                <a:gd name="GluePoint661X" fmla="*/ 2194999 w 2449768"/>
                <a:gd name="GluePoint661Y" fmla="*/ 492670 h 1050628"/>
                <a:gd name="GluePoint662X" fmla="*/ 1912459 w 2449768"/>
                <a:gd name="GluePoint662Y" fmla="*/ 480518 h 1050628"/>
                <a:gd name="GluePoint663X" fmla="*/ 1925751 w 2449768"/>
                <a:gd name="GluePoint663Y" fmla="*/ 489252 h 1050628"/>
                <a:gd name="GluePoint664X" fmla="*/ 1919675 w 2449768"/>
                <a:gd name="GluePoint664Y" fmla="*/ 513557 h 1050628"/>
                <a:gd name="GluePoint665X" fmla="*/ 1895370 w 2449768"/>
                <a:gd name="GluePoint665Y" fmla="*/ 507481 h 1050628"/>
                <a:gd name="GluePoint666X" fmla="*/ 1901446 w 2449768"/>
                <a:gd name="GluePoint666Y" fmla="*/ 483176 h 1050628"/>
                <a:gd name="GluePoint667X" fmla="*/ 1912459 w 2449768"/>
                <a:gd name="GluePoint667Y" fmla="*/ 480518 h 1050628"/>
                <a:gd name="GluePoint668X" fmla="*/ 803567 w 2449768"/>
                <a:gd name="GluePoint668Y" fmla="*/ 480518 h 1050628"/>
                <a:gd name="GluePoint669X" fmla="*/ 816859 w 2449768"/>
                <a:gd name="GluePoint669Y" fmla="*/ 489252 h 1050628"/>
                <a:gd name="GluePoint670X" fmla="*/ 810783 w 2449768"/>
                <a:gd name="GluePoint670Y" fmla="*/ 513557 h 1050628"/>
                <a:gd name="GluePoint671X" fmla="*/ 786478 w 2449768"/>
                <a:gd name="GluePoint671Y" fmla="*/ 507481 h 1050628"/>
                <a:gd name="GluePoint672X" fmla="*/ 792554 w 2449768"/>
                <a:gd name="GluePoint672Y" fmla="*/ 483176 h 1050628"/>
                <a:gd name="GluePoint673X" fmla="*/ 803567 w 2449768"/>
                <a:gd name="GluePoint673Y" fmla="*/ 480518 h 1050628"/>
                <a:gd name="GluePoint674X" fmla="*/ 1550930 w 2449768"/>
                <a:gd name="GluePoint674Y" fmla="*/ 471404 h 1050628"/>
                <a:gd name="GluePoint675X" fmla="*/ 1564222 w 2449768"/>
                <a:gd name="GluePoint675Y" fmla="*/ 480138 h 1050628"/>
                <a:gd name="GluePoint676X" fmla="*/ 1558146 w 2449768"/>
                <a:gd name="GluePoint676Y" fmla="*/ 504443 h 1050628"/>
                <a:gd name="GluePoint677X" fmla="*/ 1533841 w 2449768"/>
                <a:gd name="GluePoint677Y" fmla="*/ 498367 h 1050628"/>
                <a:gd name="GluePoint678X" fmla="*/ 1539917 w 2449768"/>
                <a:gd name="GluePoint678Y" fmla="*/ 474062 h 1050628"/>
                <a:gd name="GluePoint679X" fmla="*/ 1550930 w 2449768"/>
                <a:gd name="GluePoint679Y" fmla="*/ 471404 h 1050628"/>
                <a:gd name="GluePoint680X" fmla="*/ 2307407 w 2449768"/>
                <a:gd name="GluePoint680Y" fmla="*/ 465328 h 1050628"/>
                <a:gd name="GluePoint681X" fmla="*/ 2320698 w 2449768"/>
                <a:gd name="GluePoint681Y" fmla="*/ 474062 h 1050628"/>
                <a:gd name="GluePoint682X" fmla="*/ 2314622 w 2449768"/>
                <a:gd name="GluePoint682Y" fmla="*/ 498367 h 1050628"/>
                <a:gd name="GluePoint683X" fmla="*/ 2290318 w 2449768"/>
                <a:gd name="GluePoint683Y" fmla="*/ 492291 h 1050628"/>
                <a:gd name="GluePoint684X" fmla="*/ 2296394 w 2449768"/>
                <a:gd name="GluePoint684Y" fmla="*/ 467986 h 1050628"/>
                <a:gd name="GluePoint685X" fmla="*/ 2307407 w 2449768"/>
                <a:gd name="GluePoint685Y" fmla="*/ 465328 h 1050628"/>
                <a:gd name="GluePoint686X" fmla="*/ 1076992 w 2449768"/>
                <a:gd name="GluePoint686Y" fmla="*/ 462290 h 1050628"/>
                <a:gd name="GluePoint687X" fmla="*/ 1090284 w 2449768"/>
                <a:gd name="GluePoint687Y" fmla="*/ 471024 h 1050628"/>
                <a:gd name="GluePoint688X" fmla="*/ 1084208 w 2449768"/>
                <a:gd name="GluePoint688Y" fmla="*/ 495329 h 1050628"/>
                <a:gd name="GluePoint689X" fmla="*/ 1059903 w 2449768"/>
                <a:gd name="GluePoint689Y" fmla="*/ 489253 h 1050628"/>
                <a:gd name="GluePoint690X" fmla="*/ 1065979 w 2449768"/>
                <a:gd name="GluePoint690Y" fmla="*/ 464948 h 1050628"/>
                <a:gd name="GluePoint691X" fmla="*/ 1076992 w 2449768"/>
                <a:gd name="GluePoint691Y" fmla="*/ 462290 h 1050628"/>
                <a:gd name="GluePoint692X" fmla="*/ 2030944 w 2449768"/>
                <a:gd name="GluePoint692Y" fmla="*/ 456214 h 1050628"/>
                <a:gd name="GluePoint693X" fmla="*/ 2044236 w 2449768"/>
                <a:gd name="GluePoint693Y" fmla="*/ 464948 h 1050628"/>
                <a:gd name="GluePoint694X" fmla="*/ 2038160 w 2449768"/>
                <a:gd name="GluePoint694Y" fmla="*/ 489253 h 1050628"/>
                <a:gd name="GluePoint695X" fmla="*/ 2013855 w 2449768"/>
                <a:gd name="GluePoint695Y" fmla="*/ 483177 h 1050628"/>
                <a:gd name="GluePoint696X" fmla="*/ 2019931 w 2449768"/>
                <a:gd name="GluePoint696Y" fmla="*/ 458872 h 1050628"/>
                <a:gd name="GluePoint697X" fmla="*/ 2030944 w 2449768"/>
                <a:gd name="GluePoint697Y" fmla="*/ 456214 h 1050628"/>
                <a:gd name="GluePoint698X" fmla="*/ 1280542 w 2449768"/>
                <a:gd name="GluePoint698Y" fmla="*/ 453176 h 1050628"/>
                <a:gd name="GluePoint699X" fmla="*/ 1293834 w 2449768"/>
                <a:gd name="GluePoint699Y" fmla="*/ 461910 h 1050628"/>
                <a:gd name="GluePoint700X" fmla="*/ 1287758 w 2449768"/>
                <a:gd name="GluePoint700Y" fmla="*/ 486215 h 1050628"/>
                <a:gd name="GluePoint701X" fmla="*/ 1263453 w 2449768"/>
                <a:gd name="GluePoint701Y" fmla="*/ 480139 h 1050628"/>
                <a:gd name="GluePoint702X" fmla="*/ 1269529 w 2449768"/>
                <a:gd name="GluePoint702Y" fmla="*/ 455834 h 1050628"/>
                <a:gd name="GluePoint703X" fmla="*/ 1280542 w 2449768"/>
                <a:gd name="GluePoint703Y" fmla="*/ 453176 h 1050628"/>
                <a:gd name="GluePoint704X" fmla="*/ 679006 w 2449768"/>
                <a:gd name="GluePoint704Y" fmla="*/ 450138 h 1050628"/>
                <a:gd name="GluePoint705X" fmla="*/ 692298 w 2449768"/>
                <a:gd name="GluePoint705Y" fmla="*/ 458872 h 1050628"/>
                <a:gd name="GluePoint706X" fmla="*/ 686222 w 2449768"/>
                <a:gd name="GluePoint706Y" fmla="*/ 483177 h 1050628"/>
                <a:gd name="GluePoint707X" fmla="*/ 661917 w 2449768"/>
                <a:gd name="GluePoint707Y" fmla="*/ 477101 h 1050628"/>
                <a:gd name="GluePoint708X" fmla="*/ 667993 w 2449768"/>
                <a:gd name="GluePoint708Y" fmla="*/ 452796 h 1050628"/>
                <a:gd name="GluePoint709X" fmla="*/ 679006 w 2449768"/>
                <a:gd name="GluePoint709Y" fmla="*/ 450138 h 1050628"/>
                <a:gd name="GluePoint710X" fmla="*/ 1815242 w 2449768"/>
                <a:gd name="GluePoint710Y" fmla="*/ 447099 h 1050628"/>
                <a:gd name="GluePoint711X" fmla="*/ 1828533 w 2449768"/>
                <a:gd name="GluePoint711Y" fmla="*/ 455833 h 1050628"/>
                <a:gd name="GluePoint712X" fmla="*/ 1822457 w 2449768"/>
                <a:gd name="GluePoint712Y" fmla="*/ 480138 h 1050628"/>
                <a:gd name="GluePoint713X" fmla="*/ 1798152 w 2449768"/>
                <a:gd name="GluePoint713Y" fmla="*/ 474062 h 1050628"/>
                <a:gd name="GluePoint714X" fmla="*/ 1804228 w 2449768"/>
                <a:gd name="GluePoint714Y" fmla="*/ 449757 h 1050628"/>
                <a:gd name="GluePoint715X" fmla="*/ 1815242 w 2449768"/>
                <a:gd name="GluePoint715Y" fmla="*/ 447099 h 1050628"/>
                <a:gd name="GluePoint716X" fmla="*/ 1699795 w 2449768"/>
                <a:gd name="GluePoint716Y" fmla="*/ 444061 h 1050628"/>
                <a:gd name="GluePoint717X" fmla="*/ 1713087 w 2449768"/>
                <a:gd name="GluePoint717Y" fmla="*/ 452795 h 1050628"/>
                <a:gd name="GluePoint718X" fmla="*/ 1707011 w 2449768"/>
                <a:gd name="GluePoint718Y" fmla="*/ 477100 h 1050628"/>
                <a:gd name="GluePoint719X" fmla="*/ 1682706 w 2449768"/>
                <a:gd name="GluePoint719Y" fmla="*/ 471024 h 1050628"/>
                <a:gd name="GluePoint720X" fmla="*/ 1688782 w 2449768"/>
                <a:gd name="GluePoint720Y" fmla="*/ 446719 h 1050628"/>
                <a:gd name="GluePoint721X" fmla="*/ 1699795 w 2449768"/>
                <a:gd name="GluePoint721Y" fmla="*/ 444061 h 1050628"/>
                <a:gd name="GluePoint722X" fmla="*/ 888633 w 2449768"/>
                <a:gd name="GluePoint722Y" fmla="*/ 434947 h 1050628"/>
                <a:gd name="GluePoint723X" fmla="*/ 901925 w 2449768"/>
                <a:gd name="GluePoint723Y" fmla="*/ 443681 h 1050628"/>
                <a:gd name="GluePoint724X" fmla="*/ 895849 w 2449768"/>
                <a:gd name="GluePoint724Y" fmla="*/ 467986 h 1050628"/>
                <a:gd name="GluePoint725X" fmla="*/ 871544 w 2449768"/>
                <a:gd name="GluePoint725Y" fmla="*/ 461910 h 1050628"/>
                <a:gd name="GluePoint726X" fmla="*/ 877620 w 2449768"/>
                <a:gd name="GluePoint726Y" fmla="*/ 437605 h 1050628"/>
                <a:gd name="GluePoint727X" fmla="*/ 888633 w 2449768"/>
                <a:gd name="GluePoint727Y" fmla="*/ 434947 h 1050628"/>
                <a:gd name="GluePoint728X" fmla="*/ 2158542 w 2449768"/>
                <a:gd name="GluePoint728Y" fmla="*/ 407605 h 1050628"/>
                <a:gd name="GluePoint729X" fmla="*/ 2171833 w 2449768"/>
                <a:gd name="GluePoint729Y" fmla="*/ 416339 h 1050628"/>
                <a:gd name="GluePoint730X" fmla="*/ 2165757 w 2449768"/>
                <a:gd name="GluePoint730Y" fmla="*/ 440644 h 1050628"/>
                <a:gd name="GluePoint731X" fmla="*/ 2141453 w 2449768"/>
                <a:gd name="GluePoint731Y" fmla="*/ 434568 h 1050628"/>
                <a:gd name="GluePoint732X" fmla="*/ 2147529 w 2449768"/>
                <a:gd name="GluePoint732Y" fmla="*/ 410263 h 1050628"/>
                <a:gd name="GluePoint733X" fmla="*/ 2158542 w 2449768"/>
                <a:gd name="GluePoint733Y" fmla="*/ 407605 h 1050628"/>
                <a:gd name="GluePoint734X" fmla="*/ 1484092 w 2449768"/>
                <a:gd name="GluePoint734Y" fmla="*/ 407605 h 1050628"/>
                <a:gd name="GluePoint735X" fmla="*/ 1497384 w 2449768"/>
                <a:gd name="GluePoint735Y" fmla="*/ 416339 h 1050628"/>
                <a:gd name="GluePoint736X" fmla="*/ 1491308 w 2449768"/>
                <a:gd name="GluePoint736Y" fmla="*/ 440644 h 1050628"/>
                <a:gd name="GluePoint737X" fmla="*/ 1467003 w 2449768"/>
                <a:gd name="GluePoint737Y" fmla="*/ 434568 h 1050628"/>
                <a:gd name="GluePoint738X" fmla="*/ 1473079 w 2449768"/>
                <a:gd name="GluePoint738Y" fmla="*/ 410263 h 1050628"/>
                <a:gd name="GluePoint739X" fmla="*/ 1484092 w 2449768"/>
                <a:gd name="GluePoint739Y" fmla="*/ 407605 h 1050628"/>
                <a:gd name="GluePoint740X" fmla="*/ 1365608 w 2449768"/>
                <a:gd name="GluePoint740Y" fmla="*/ 404567 h 1050628"/>
                <a:gd name="GluePoint741X" fmla="*/ 1378900 w 2449768"/>
                <a:gd name="GluePoint741Y" fmla="*/ 413301 h 1050628"/>
                <a:gd name="GluePoint742X" fmla="*/ 1372824 w 2449768"/>
                <a:gd name="GluePoint742Y" fmla="*/ 437606 h 1050628"/>
                <a:gd name="GluePoint743X" fmla="*/ 1348519 w 2449768"/>
                <a:gd name="GluePoint743Y" fmla="*/ 431530 h 1050628"/>
                <a:gd name="GluePoint744X" fmla="*/ 1354595 w 2449768"/>
                <a:gd name="GluePoint744Y" fmla="*/ 407225 h 1050628"/>
                <a:gd name="GluePoint745X" fmla="*/ 1365608 w 2449768"/>
                <a:gd name="GluePoint745Y" fmla="*/ 404567 h 1050628"/>
                <a:gd name="GluePoint746X" fmla="*/ 988889 w 2449768"/>
                <a:gd name="GluePoint746Y" fmla="*/ 404567 h 1050628"/>
                <a:gd name="GluePoint747X" fmla="*/ 1002180 w 2449768"/>
                <a:gd name="GluePoint747Y" fmla="*/ 413301 h 1050628"/>
                <a:gd name="GluePoint748X" fmla="*/ 996104 w 2449768"/>
                <a:gd name="GluePoint748Y" fmla="*/ 437606 h 1050628"/>
                <a:gd name="GluePoint749X" fmla="*/ 971800 w 2449768"/>
                <a:gd name="GluePoint749Y" fmla="*/ 431530 h 1050628"/>
                <a:gd name="GluePoint750X" fmla="*/ 977876 w 2449768"/>
                <a:gd name="GluePoint750Y" fmla="*/ 407225 h 1050628"/>
                <a:gd name="GluePoint751X" fmla="*/ 988889 w 2449768"/>
                <a:gd name="GluePoint751Y" fmla="*/ 404567 h 1050628"/>
                <a:gd name="GluePoint752X" fmla="*/ 1182565 w 2449768"/>
                <a:gd name="GluePoint752Y" fmla="*/ 394312 h 1050628"/>
                <a:gd name="GluePoint753X" fmla="*/ 1193578 w 2449768"/>
                <a:gd name="GluePoint753Y" fmla="*/ 404186 h 1050628"/>
                <a:gd name="GluePoint754X" fmla="*/ 1187502 w 2449768"/>
                <a:gd name="GluePoint754Y" fmla="*/ 428491 h 1050628"/>
                <a:gd name="GluePoint755X" fmla="*/ 1163197 w 2449768"/>
                <a:gd name="GluePoint755Y" fmla="*/ 422415 h 1050628"/>
                <a:gd name="GluePoint756X" fmla="*/ 1169273 w 2449768"/>
                <a:gd name="GluePoint756Y" fmla="*/ 398110 h 1050628"/>
                <a:gd name="GluePoint757X" fmla="*/ 1182565 w 2449768"/>
                <a:gd name="GluePoint757Y" fmla="*/ 394312 h 1050628"/>
                <a:gd name="GluePoint758X" fmla="*/ 1620805 w 2449768"/>
                <a:gd name="GluePoint758Y" fmla="*/ 389376 h 1050628"/>
                <a:gd name="GluePoint759X" fmla="*/ 1634097 w 2449768"/>
                <a:gd name="GluePoint759Y" fmla="*/ 398110 h 1050628"/>
                <a:gd name="GluePoint760X" fmla="*/ 1628021 w 2449768"/>
                <a:gd name="GluePoint760Y" fmla="*/ 422415 h 1050628"/>
                <a:gd name="GluePoint761X" fmla="*/ 1603716 w 2449768"/>
                <a:gd name="GluePoint761Y" fmla="*/ 416339 h 1050628"/>
                <a:gd name="GluePoint762X" fmla="*/ 1609792 w 2449768"/>
                <a:gd name="GluePoint762Y" fmla="*/ 392034 h 1050628"/>
                <a:gd name="GluePoint763X" fmla="*/ 1620805 w 2449768"/>
                <a:gd name="GluePoint763Y" fmla="*/ 389376 h 1050628"/>
                <a:gd name="GluePoint764X" fmla="*/ 1961068 w 2449768"/>
                <a:gd name="GluePoint764Y" fmla="*/ 380262 h 1050628"/>
                <a:gd name="GluePoint765X" fmla="*/ 1974360 w 2449768"/>
                <a:gd name="GluePoint765Y" fmla="*/ 388996 h 1050628"/>
                <a:gd name="GluePoint766X" fmla="*/ 1968284 w 2449768"/>
                <a:gd name="GluePoint766Y" fmla="*/ 413301 h 1050628"/>
                <a:gd name="GluePoint767X" fmla="*/ 1943979 w 2449768"/>
                <a:gd name="GluePoint767Y" fmla="*/ 407225 h 1050628"/>
                <a:gd name="GluePoint768X" fmla="*/ 1950055 w 2449768"/>
                <a:gd name="GluePoint768Y" fmla="*/ 382920 h 1050628"/>
                <a:gd name="GluePoint769X" fmla="*/ 1961068 w 2449768"/>
                <a:gd name="GluePoint769Y" fmla="*/ 380262 h 1050628"/>
                <a:gd name="GluePoint770X" fmla="*/ 770148 w 2449768"/>
                <a:gd name="GluePoint770Y" fmla="*/ 380262 h 1050628"/>
                <a:gd name="GluePoint771X" fmla="*/ 783440 w 2449768"/>
                <a:gd name="GluePoint771Y" fmla="*/ 388996 h 1050628"/>
                <a:gd name="GluePoint772X" fmla="*/ 777364 w 2449768"/>
                <a:gd name="GluePoint772Y" fmla="*/ 413301 h 1050628"/>
                <a:gd name="GluePoint773X" fmla="*/ 753059 w 2449768"/>
                <a:gd name="GluePoint773Y" fmla="*/ 407225 h 1050628"/>
                <a:gd name="GluePoint774X" fmla="*/ 759135 w 2449768"/>
                <a:gd name="GluePoint774Y" fmla="*/ 382920 h 1050628"/>
                <a:gd name="GluePoint775X" fmla="*/ 770148 w 2449768"/>
                <a:gd name="GluePoint775Y" fmla="*/ 380262 h 1050628"/>
                <a:gd name="GluePoint776X" fmla="*/ 2240571 w 2449768"/>
                <a:gd name="GluePoint776Y" fmla="*/ 352920 h 1050628"/>
                <a:gd name="GluePoint777X" fmla="*/ 2253862 w 2449768"/>
                <a:gd name="GluePoint777Y" fmla="*/ 361654 h 1050628"/>
                <a:gd name="GluePoint778X" fmla="*/ 2247786 w 2449768"/>
                <a:gd name="GluePoint778Y" fmla="*/ 385959 h 1050628"/>
                <a:gd name="GluePoint779X" fmla="*/ 2223481 w 2449768"/>
                <a:gd name="GluePoint779Y" fmla="*/ 379883 h 1050628"/>
                <a:gd name="GluePoint780X" fmla="*/ 2229557 w 2449768"/>
                <a:gd name="GluePoint780Y" fmla="*/ 355578 h 1050628"/>
                <a:gd name="GluePoint781X" fmla="*/ 2240571 w 2449768"/>
                <a:gd name="GluePoint781Y" fmla="*/ 352920 h 1050628"/>
                <a:gd name="GluePoint782X" fmla="*/ 2082590 w 2449768"/>
                <a:gd name="GluePoint782Y" fmla="*/ 352920 h 1050628"/>
                <a:gd name="GluePoint783X" fmla="*/ 2095882 w 2449768"/>
                <a:gd name="GluePoint783Y" fmla="*/ 361654 h 1050628"/>
                <a:gd name="GluePoint784X" fmla="*/ 2089806 w 2449768"/>
                <a:gd name="GluePoint784Y" fmla="*/ 385959 h 1050628"/>
                <a:gd name="GluePoint785X" fmla="*/ 2065501 w 2449768"/>
                <a:gd name="GluePoint785Y" fmla="*/ 379883 h 1050628"/>
                <a:gd name="GluePoint786X" fmla="*/ 2071577 w 2449768"/>
                <a:gd name="GluePoint786Y" fmla="*/ 355578 h 1050628"/>
                <a:gd name="GluePoint787X" fmla="*/ 2082590 w 2449768"/>
                <a:gd name="GluePoint787Y" fmla="*/ 352920 h 1050628"/>
                <a:gd name="GluePoint788X" fmla="*/ 1080030 w 2449768"/>
                <a:gd name="GluePoint788Y" fmla="*/ 337729 h 1050628"/>
                <a:gd name="GluePoint789X" fmla="*/ 1093322 w 2449768"/>
                <a:gd name="GluePoint789Y" fmla="*/ 346463 h 1050628"/>
                <a:gd name="GluePoint790X" fmla="*/ 1087246 w 2449768"/>
                <a:gd name="GluePoint790Y" fmla="*/ 370768 h 1050628"/>
                <a:gd name="GluePoint791X" fmla="*/ 1062941 w 2449768"/>
                <a:gd name="GluePoint791Y" fmla="*/ 364692 h 1050628"/>
                <a:gd name="GluePoint792X" fmla="*/ 1069017 w 2449768"/>
                <a:gd name="GluePoint792Y" fmla="*/ 340387 h 1050628"/>
                <a:gd name="GluePoint793X" fmla="*/ 1080030 w 2449768"/>
                <a:gd name="GluePoint793Y" fmla="*/ 337729 h 1050628"/>
                <a:gd name="GluePoint794X" fmla="*/ 1787899 w 2449768"/>
                <a:gd name="GluePoint794Y" fmla="*/ 331653 h 1050628"/>
                <a:gd name="GluePoint795X" fmla="*/ 1801191 w 2449768"/>
                <a:gd name="GluePoint795Y" fmla="*/ 340387 h 1050628"/>
                <a:gd name="GluePoint796X" fmla="*/ 1795115 w 2449768"/>
                <a:gd name="GluePoint796Y" fmla="*/ 364692 h 1050628"/>
                <a:gd name="GluePoint797X" fmla="*/ 1770810 w 2449768"/>
                <a:gd name="GluePoint797Y" fmla="*/ 358616 h 1050628"/>
                <a:gd name="GluePoint798X" fmla="*/ 1776886 w 2449768"/>
                <a:gd name="GluePoint798Y" fmla="*/ 334311 h 1050628"/>
                <a:gd name="GluePoint799X" fmla="*/ 1787899 w 2449768"/>
                <a:gd name="GluePoint799Y" fmla="*/ 331653 h 1050628"/>
                <a:gd name="GluePoint800X" fmla="*/ 1879040 w 2449768"/>
                <a:gd name="GluePoint800Y" fmla="*/ 328615 h 1050628"/>
                <a:gd name="GluePoint801X" fmla="*/ 1892332 w 2449768"/>
                <a:gd name="GluePoint801Y" fmla="*/ 337349 h 1050628"/>
                <a:gd name="GluePoint802X" fmla="*/ 1886256 w 2449768"/>
                <a:gd name="GluePoint802Y" fmla="*/ 361654 h 1050628"/>
                <a:gd name="GluePoint803X" fmla="*/ 1861951 w 2449768"/>
                <a:gd name="GluePoint803Y" fmla="*/ 355578 h 1050628"/>
                <a:gd name="GluePoint804X" fmla="*/ 1868027 w 2449768"/>
                <a:gd name="GluePoint804Y" fmla="*/ 331273 h 1050628"/>
                <a:gd name="GluePoint805X" fmla="*/ 1879040 w 2449768"/>
                <a:gd name="GluePoint805Y" fmla="*/ 328615 h 1050628"/>
                <a:gd name="GluePoint806X" fmla="*/ 1265352 w 2449768"/>
                <a:gd name="GluePoint806Y" fmla="*/ 325577 h 1050628"/>
                <a:gd name="GluePoint807X" fmla="*/ 1278644 w 2449768"/>
                <a:gd name="GluePoint807Y" fmla="*/ 334311 h 1050628"/>
                <a:gd name="GluePoint808X" fmla="*/ 1272568 w 2449768"/>
                <a:gd name="GluePoint808Y" fmla="*/ 358616 h 1050628"/>
                <a:gd name="GluePoint809X" fmla="*/ 1248263 w 2449768"/>
                <a:gd name="GluePoint809Y" fmla="*/ 352540 h 1050628"/>
                <a:gd name="GluePoint810X" fmla="*/ 1254339 w 2449768"/>
                <a:gd name="GluePoint810Y" fmla="*/ 328235 h 1050628"/>
                <a:gd name="GluePoint811X" fmla="*/ 1265352 w 2449768"/>
                <a:gd name="GluePoint811Y" fmla="*/ 325577 h 1050628"/>
                <a:gd name="GluePoint812X" fmla="*/ 864328 w 2449768"/>
                <a:gd name="GluePoint812Y" fmla="*/ 319501 h 1050628"/>
                <a:gd name="GluePoint813X" fmla="*/ 877620 w 2449768"/>
                <a:gd name="GluePoint813Y" fmla="*/ 328235 h 1050628"/>
                <a:gd name="GluePoint814X" fmla="*/ 871544 w 2449768"/>
                <a:gd name="GluePoint814Y" fmla="*/ 352540 h 1050628"/>
                <a:gd name="GluePoint815X" fmla="*/ 847239 w 2449768"/>
                <a:gd name="GluePoint815Y" fmla="*/ 346464 h 1050628"/>
                <a:gd name="GluePoint816X" fmla="*/ 853315 w 2449768"/>
                <a:gd name="GluePoint816Y" fmla="*/ 322159 h 1050628"/>
                <a:gd name="GluePoint817X" fmla="*/ 864328 w 2449768"/>
                <a:gd name="GluePoint817Y" fmla="*/ 319501 h 1050628"/>
                <a:gd name="GluePoint818X" fmla="*/ 1459788 w 2449768"/>
                <a:gd name="GluePoint818Y" fmla="*/ 316463 h 1050628"/>
                <a:gd name="GluePoint819X" fmla="*/ 1473080 w 2449768"/>
                <a:gd name="GluePoint819Y" fmla="*/ 325197 h 1050628"/>
                <a:gd name="GluePoint820X" fmla="*/ 1467004 w 2449768"/>
                <a:gd name="GluePoint820Y" fmla="*/ 349502 h 1050628"/>
                <a:gd name="GluePoint821X" fmla="*/ 1442699 w 2449768"/>
                <a:gd name="GluePoint821Y" fmla="*/ 343426 h 1050628"/>
                <a:gd name="GluePoint822X" fmla="*/ 1448775 w 2449768"/>
                <a:gd name="GluePoint822Y" fmla="*/ 319121 h 1050628"/>
                <a:gd name="GluePoint823X" fmla="*/ 1459788 w 2449768"/>
                <a:gd name="GluePoint823Y" fmla="*/ 316463 h 1050628"/>
                <a:gd name="GluePoint824X" fmla="*/ 1702833 w 2449768"/>
                <a:gd name="GluePoint824Y" fmla="*/ 310387 h 1050628"/>
                <a:gd name="GluePoint825X" fmla="*/ 1716125 w 2449768"/>
                <a:gd name="GluePoint825Y" fmla="*/ 319121 h 1050628"/>
                <a:gd name="GluePoint826X" fmla="*/ 1710049 w 2449768"/>
                <a:gd name="GluePoint826Y" fmla="*/ 343426 h 1050628"/>
                <a:gd name="GluePoint827X" fmla="*/ 1685744 w 2449768"/>
                <a:gd name="GluePoint827Y" fmla="*/ 337350 h 1050628"/>
                <a:gd name="GluePoint828X" fmla="*/ 1691820 w 2449768"/>
                <a:gd name="GluePoint828Y" fmla="*/ 313045 h 1050628"/>
                <a:gd name="GluePoint829X" fmla="*/ 1702833 w 2449768"/>
                <a:gd name="GluePoint829Y" fmla="*/ 310387 h 1050628"/>
                <a:gd name="GluePoint830X" fmla="*/ 1577893 w 2449768"/>
                <a:gd name="GluePoint830Y" fmla="*/ 297095 h 1050628"/>
                <a:gd name="GluePoint831X" fmla="*/ 1591565 w 2449768"/>
                <a:gd name="GluePoint831Y" fmla="*/ 306969 h 1050628"/>
                <a:gd name="GluePoint832X" fmla="*/ 1585489 w 2449768"/>
                <a:gd name="GluePoint832Y" fmla="*/ 331274 h 1050628"/>
                <a:gd name="GluePoint833X" fmla="*/ 1561184 w 2449768"/>
                <a:gd name="GluePoint833Y" fmla="*/ 325198 h 1050628"/>
                <a:gd name="GluePoint834X" fmla="*/ 1564222 w 2449768"/>
                <a:gd name="GluePoint834Y" fmla="*/ 300893 h 1050628"/>
                <a:gd name="GluePoint835X" fmla="*/ 1577893 w 2449768"/>
                <a:gd name="GluePoint835Y" fmla="*/ 297095 h 1050628"/>
                <a:gd name="GluePoint836X" fmla="*/ 955470 w 2449768"/>
                <a:gd name="GluePoint836Y" fmla="*/ 295196 h 1050628"/>
                <a:gd name="GluePoint837X" fmla="*/ 968762 w 2449768"/>
                <a:gd name="GluePoint837Y" fmla="*/ 303930 h 1050628"/>
                <a:gd name="GluePoint838X" fmla="*/ 962686 w 2449768"/>
                <a:gd name="GluePoint838Y" fmla="*/ 328235 h 1050628"/>
                <a:gd name="GluePoint839X" fmla="*/ 938381 w 2449768"/>
                <a:gd name="GluePoint839Y" fmla="*/ 322159 h 1050628"/>
                <a:gd name="GluePoint840X" fmla="*/ 944457 w 2449768"/>
                <a:gd name="GluePoint840Y" fmla="*/ 297854 h 1050628"/>
                <a:gd name="GluePoint841X" fmla="*/ 955470 w 2449768"/>
                <a:gd name="GluePoint841Y" fmla="*/ 295196 h 1050628"/>
                <a:gd name="GluePoint842X" fmla="*/ 1365608 w 2449768"/>
                <a:gd name="GluePoint842Y" fmla="*/ 283044 h 1050628"/>
                <a:gd name="GluePoint843X" fmla="*/ 1378900 w 2449768"/>
                <a:gd name="GluePoint843Y" fmla="*/ 291778 h 1050628"/>
                <a:gd name="GluePoint844X" fmla="*/ 1372824 w 2449768"/>
                <a:gd name="GluePoint844Y" fmla="*/ 316083 h 1050628"/>
                <a:gd name="GluePoint845X" fmla="*/ 1348519 w 2449768"/>
                <a:gd name="GluePoint845Y" fmla="*/ 310007 h 1050628"/>
                <a:gd name="GluePoint846X" fmla="*/ 1354595 w 2449768"/>
                <a:gd name="GluePoint846Y" fmla="*/ 285702 h 1050628"/>
                <a:gd name="GluePoint847X" fmla="*/ 1365608 w 2449768"/>
                <a:gd name="GluePoint847Y" fmla="*/ 283044 h 1050628"/>
                <a:gd name="GluePoint848X" fmla="*/ 1979296 w 2449768"/>
                <a:gd name="GluePoint848Y" fmla="*/ 267854 h 1050628"/>
                <a:gd name="GluePoint849X" fmla="*/ 1992588 w 2449768"/>
                <a:gd name="GluePoint849Y" fmla="*/ 276588 h 1050628"/>
                <a:gd name="GluePoint850X" fmla="*/ 1986512 w 2449768"/>
                <a:gd name="GluePoint850Y" fmla="*/ 300893 h 1050628"/>
                <a:gd name="GluePoint851X" fmla="*/ 1962207 w 2449768"/>
                <a:gd name="GluePoint851Y" fmla="*/ 294817 h 1050628"/>
                <a:gd name="GluePoint852X" fmla="*/ 1968283 w 2449768"/>
                <a:gd name="GluePoint852Y" fmla="*/ 270512 h 1050628"/>
                <a:gd name="GluePoint853X" fmla="*/ 1979296 w 2449768"/>
                <a:gd name="GluePoint853Y" fmla="*/ 267854 h 1050628"/>
                <a:gd name="GluePoint854X" fmla="*/ 1173830 w 2449768"/>
                <a:gd name="GluePoint854Y" fmla="*/ 266714 h 1050628"/>
                <a:gd name="GluePoint855X" fmla="*/ 1187502 w 2449768"/>
                <a:gd name="GluePoint855Y" fmla="*/ 276588 h 1050628"/>
                <a:gd name="GluePoint856X" fmla="*/ 1181425 w 2449768"/>
                <a:gd name="GluePoint856Y" fmla="*/ 300893 h 1050628"/>
                <a:gd name="GluePoint857X" fmla="*/ 1157121 w 2449768"/>
                <a:gd name="GluePoint857Y" fmla="*/ 294817 h 1050628"/>
                <a:gd name="GluePoint858X" fmla="*/ 1160159 w 2449768"/>
                <a:gd name="GluePoint858Y" fmla="*/ 270512 h 1050628"/>
                <a:gd name="GluePoint859X" fmla="*/ 1173830 w 2449768"/>
                <a:gd name="GluePoint859Y" fmla="*/ 266714 h 1050628"/>
                <a:gd name="GluePoint860X" fmla="*/ 2167656 w 2449768"/>
                <a:gd name="GluePoint860Y" fmla="*/ 246587 h 1050628"/>
                <a:gd name="GluePoint861X" fmla="*/ 2180948 w 2449768"/>
                <a:gd name="GluePoint861Y" fmla="*/ 255321 h 1050628"/>
                <a:gd name="GluePoint862X" fmla="*/ 2174872 w 2449768"/>
                <a:gd name="GluePoint862Y" fmla="*/ 279626 h 1050628"/>
                <a:gd name="GluePoint863X" fmla="*/ 2150567 w 2449768"/>
                <a:gd name="GluePoint863Y" fmla="*/ 273550 h 1050628"/>
                <a:gd name="GluePoint864X" fmla="*/ 2156643 w 2449768"/>
                <a:gd name="GluePoint864Y" fmla="*/ 249245 h 1050628"/>
                <a:gd name="GluePoint865X" fmla="*/ 2167656 w 2449768"/>
                <a:gd name="GluePoint865Y" fmla="*/ 246587 h 1050628"/>
                <a:gd name="GluePoint866X" fmla="*/ 2073477 w 2449768"/>
                <a:gd name="GluePoint866Y" fmla="*/ 240511 h 1050628"/>
                <a:gd name="GluePoint867X" fmla="*/ 2086768 w 2449768"/>
                <a:gd name="GluePoint867Y" fmla="*/ 249245 h 1050628"/>
                <a:gd name="GluePoint868X" fmla="*/ 2080692 w 2449768"/>
                <a:gd name="GluePoint868Y" fmla="*/ 273550 h 1050628"/>
                <a:gd name="GluePoint869X" fmla="*/ 2056387 w 2449768"/>
                <a:gd name="GluePoint869Y" fmla="*/ 267474 h 1050628"/>
                <a:gd name="GluePoint870X" fmla="*/ 2062463 w 2449768"/>
                <a:gd name="GluePoint870Y" fmla="*/ 243169 h 1050628"/>
                <a:gd name="GluePoint871X" fmla="*/ 2073477 w 2449768"/>
                <a:gd name="GluePoint871Y" fmla="*/ 240511 h 1050628"/>
                <a:gd name="GluePoint872X" fmla="*/ 1505359 w 2449768"/>
                <a:gd name="GluePoint872Y" fmla="*/ 222283 h 1050628"/>
                <a:gd name="GluePoint873X" fmla="*/ 1518651 w 2449768"/>
                <a:gd name="GluePoint873Y" fmla="*/ 231017 h 1050628"/>
                <a:gd name="GluePoint874X" fmla="*/ 1512575 w 2449768"/>
                <a:gd name="GluePoint874Y" fmla="*/ 255322 h 1050628"/>
                <a:gd name="GluePoint875X" fmla="*/ 1488270 w 2449768"/>
                <a:gd name="GluePoint875Y" fmla="*/ 249246 h 1050628"/>
                <a:gd name="GluePoint876X" fmla="*/ 1494346 w 2449768"/>
                <a:gd name="GluePoint876Y" fmla="*/ 224941 h 1050628"/>
                <a:gd name="GluePoint877X" fmla="*/ 1505359 w 2449768"/>
                <a:gd name="GluePoint877Y" fmla="*/ 222283 h 1050628"/>
                <a:gd name="GluePoint878X" fmla="*/ 1007117 w 2449768"/>
                <a:gd name="GluePoint878Y" fmla="*/ 222283 h 1050628"/>
                <a:gd name="GluePoint879X" fmla="*/ 1020409 w 2449768"/>
                <a:gd name="GluePoint879Y" fmla="*/ 231017 h 1050628"/>
                <a:gd name="GluePoint880X" fmla="*/ 1014333 w 2449768"/>
                <a:gd name="GluePoint880Y" fmla="*/ 255322 h 1050628"/>
                <a:gd name="GluePoint881X" fmla="*/ 990028 w 2449768"/>
                <a:gd name="GluePoint881Y" fmla="*/ 249246 h 1050628"/>
                <a:gd name="GluePoint882X" fmla="*/ 996104 w 2449768"/>
                <a:gd name="GluePoint882Y" fmla="*/ 224941 h 1050628"/>
                <a:gd name="GluePoint883X" fmla="*/ 1007117 w 2449768"/>
                <a:gd name="GluePoint883Y" fmla="*/ 222283 h 1050628"/>
                <a:gd name="GluePoint884X" fmla="*/ 1298771 w 2449768"/>
                <a:gd name="GluePoint884Y" fmla="*/ 210131 h 1050628"/>
                <a:gd name="GluePoint885X" fmla="*/ 1312063 w 2449768"/>
                <a:gd name="GluePoint885Y" fmla="*/ 218865 h 1050628"/>
                <a:gd name="GluePoint886X" fmla="*/ 1305987 w 2449768"/>
                <a:gd name="GluePoint886Y" fmla="*/ 243170 h 1050628"/>
                <a:gd name="GluePoint887X" fmla="*/ 1281682 w 2449768"/>
                <a:gd name="GluePoint887Y" fmla="*/ 237094 h 1050628"/>
                <a:gd name="GluePoint888X" fmla="*/ 1287758 w 2449768"/>
                <a:gd name="GluePoint888Y" fmla="*/ 212789 h 1050628"/>
                <a:gd name="GluePoint889X" fmla="*/ 1298771 w 2449768"/>
                <a:gd name="GluePoint889Y" fmla="*/ 210131 h 1050628"/>
                <a:gd name="GluePoint890X" fmla="*/ 1881700 w 2449768"/>
                <a:gd name="GluePoint890Y" fmla="*/ 207472 h 1050628"/>
                <a:gd name="GluePoint891X" fmla="*/ 1895371 w 2449768"/>
                <a:gd name="GluePoint891Y" fmla="*/ 218865 h 1050628"/>
                <a:gd name="GluePoint892X" fmla="*/ 1889295 w 2449768"/>
                <a:gd name="GluePoint892Y" fmla="*/ 243170 h 1050628"/>
                <a:gd name="GluePoint893X" fmla="*/ 1864990 w 2449768"/>
                <a:gd name="GluePoint893Y" fmla="*/ 237094 h 1050628"/>
                <a:gd name="GluePoint894X" fmla="*/ 1868028 w 2449768"/>
                <a:gd name="GluePoint894Y" fmla="*/ 209751 h 1050628"/>
                <a:gd name="GluePoint895X" fmla="*/ 1881700 w 2449768"/>
                <a:gd name="GluePoint895Y" fmla="*/ 207472 h 1050628"/>
                <a:gd name="GluePoint896X" fmla="*/ 1657262 w 2449768"/>
                <a:gd name="GluePoint896Y" fmla="*/ 207093 h 1050628"/>
                <a:gd name="GluePoint897X" fmla="*/ 1670554 w 2449768"/>
                <a:gd name="GluePoint897Y" fmla="*/ 215827 h 1050628"/>
                <a:gd name="GluePoint898X" fmla="*/ 1664478 w 2449768"/>
                <a:gd name="GluePoint898Y" fmla="*/ 240132 h 1050628"/>
                <a:gd name="GluePoint899X" fmla="*/ 1637135 w 2449768"/>
                <a:gd name="GluePoint899Y" fmla="*/ 234056 h 1050628"/>
                <a:gd name="GluePoint900X" fmla="*/ 1646249 w 2449768"/>
                <a:gd name="GluePoint900Y" fmla="*/ 209751 h 1050628"/>
                <a:gd name="GluePoint901X" fmla="*/ 1657262 w 2449768"/>
                <a:gd name="GluePoint901Y" fmla="*/ 207093 h 1050628"/>
                <a:gd name="GluePoint902X" fmla="*/ 1769671 w 2449768"/>
                <a:gd name="GluePoint902Y" fmla="*/ 201017 h 1050628"/>
                <a:gd name="GluePoint903X" fmla="*/ 1782962 w 2449768"/>
                <a:gd name="GluePoint903Y" fmla="*/ 209751 h 1050628"/>
                <a:gd name="GluePoint904X" fmla="*/ 1776886 w 2449768"/>
                <a:gd name="GluePoint904Y" fmla="*/ 234056 h 1050628"/>
                <a:gd name="GluePoint905X" fmla="*/ 1752581 w 2449768"/>
                <a:gd name="GluePoint905Y" fmla="*/ 227980 h 1050628"/>
                <a:gd name="GluePoint906X" fmla="*/ 1758657 w 2449768"/>
                <a:gd name="GluePoint906Y" fmla="*/ 203675 h 1050628"/>
                <a:gd name="GluePoint907X" fmla="*/ 1769671 w 2449768"/>
                <a:gd name="GluePoint907Y" fmla="*/ 201017 h 1050628"/>
                <a:gd name="GluePoint908X" fmla="*/ 1089145 w 2449768"/>
                <a:gd name="GluePoint908Y" fmla="*/ 197978 h 1050628"/>
                <a:gd name="GluePoint909X" fmla="*/ 1102437 w 2449768"/>
                <a:gd name="GluePoint909Y" fmla="*/ 206712 h 1050628"/>
                <a:gd name="GluePoint910X" fmla="*/ 1096361 w 2449768"/>
                <a:gd name="GluePoint910Y" fmla="*/ 231017 h 1050628"/>
                <a:gd name="GluePoint911X" fmla="*/ 1072056 w 2449768"/>
                <a:gd name="GluePoint911Y" fmla="*/ 224941 h 1050628"/>
                <a:gd name="GluePoint912X" fmla="*/ 1078132 w 2449768"/>
                <a:gd name="GluePoint912Y" fmla="*/ 200636 h 1050628"/>
                <a:gd name="GluePoint913X" fmla="*/ 1089145 w 2449768"/>
                <a:gd name="GluePoint913Y" fmla="*/ 197978 h 1050628"/>
                <a:gd name="GluePoint914X" fmla="*/ 1395989 w 2449768"/>
                <a:gd name="GluePoint914Y" fmla="*/ 161522 h 1050628"/>
                <a:gd name="GluePoint915X" fmla="*/ 1409281 w 2449768"/>
                <a:gd name="GluePoint915Y" fmla="*/ 170256 h 1050628"/>
                <a:gd name="GluePoint916X" fmla="*/ 1403205 w 2449768"/>
                <a:gd name="GluePoint916Y" fmla="*/ 194561 h 1050628"/>
                <a:gd name="GluePoint917X" fmla="*/ 1378900 w 2449768"/>
                <a:gd name="GluePoint917Y" fmla="*/ 188485 h 1050628"/>
                <a:gd name="GluePoint918X" fmla="*/ 1384976 w 2449768"/>
                <a:gd name="GluePoint918Y" fmla="*/ 164180 h 1050628"/>
                <a:gd name="GluePoint919X" fmla="*/ 1395989 w 2449768"/>
                <a:gd name="GluePoint919Y" fmla="*/ 161522 h 1050628"/>
                <a:gd name="GluePoint920X" fmla="*/ 1967145 w 2449768"/>
                <a:gd name="GluePoint920Y" fmla="*/ 140255 h 1050628"/>
                <a:gd name="GluePoint921X" fmla="*/ 1980436 w 2449768"/>
                <a:gd name="GluePoint921Y" fmla="*/ 148989 h 1050628"/>
                <a:gd name="GluePoint922X" fmla="*/ 1974360 w 2449768"/>
                <a:gd name="GluePoint922Y" fmla="*/ 173294 h 1050628"/>
                <a:gd name="GluePoint923X" fmla="*/ 1950055 w 2449768"/>
                <a:gd name="GluePoint923Y" fmla="*/ 170256 h 1050628"/>
                <a:gd name="GluePoint924X" fmla="*/ 1956131 w 2449768"/>
                <a:gd name="GluePoint924Y" fmla="*/ 142913 h 1050628"/>
                <a:gd name="GluePoint925X" fmla="*/ 1967145 w 2449768"/>
                <a:gd name="GluePoint925Y" fmla="*/ 140255 h 1050628"/>
                <a:gd name="GluePoint926X" fmla="*/ 1234971 w 2449768"/>
                <a:gd name="GluePoint926Y" fmla="*/ 131141 h 1050628"/>
                <a:gd name="GluePoint927X" fmla="*/ 1248263 w 2449768"/>
                <a:gd name="GluePoint927Y" fmla="*/ 139875 h 1050628"/>
                <a:gd name="GluePoint928X" fmla="*/ 1242187 w 2449768"/>
                <a:gd name="GluePoint928Y" fmla="*/ 164180 h 1050628"/>
                <a:gd name="GluePoint929X" fmla="*/ 1217882 w 2449768"/>
                <a:gd name="GluePoint929Y" fmla="*/ 158104 h 1050628"/>
                <a:gd name="GluePoint930X" fmla="*/ 1223958 w 2449768"/>
                <a:gd name="GluePoint930Y" fmla="*/ 133799 h 1050628"/>
                <a:gd name="GluePoint931X" fmla="*/ 1234971 w 2449768"/>
                <a:gd name="GluePoint931Y" fmla="*/ 131141 h 1050628"/>
                <a:gd name="GluePoint932X" fmla="*/ 1149906 w 2449768"/>
                <a:gd name="GluePoint932Y" fmla="*/ 131141 h 1050628"/>
                <a:gd name="GluePoint933X" fmla="*/ 1163198 w 2449768"/>
                <a:gd name="GluePoint933Y" fmla="*/ 139875 h 1050628"/>
                <a:gd name="GluePoint934X" fmla="*/ 1157122 w 2449768"/>
                <a:gd name="GluePoint934Y" fmla="*/ 164180 h 1050628"/>
                <a:gd name="GluePoint935X" fmla="*/ 1132817 w 2449768"/>
                <a:gd name="GluePoint935Y" fmla="*/ 158104 h 1050628"/>
                <a:gd name="GluePoint936X" fmla="*/ 1138893 w 2449768"/>
                <a:gd name="GluePoint936Y" fmla="*/ 133799 h 1050628"/>
                <a:gd name="GluePoint937X" fmla="*/ 1149906 w 2449768"/>
                <a:gd name="GluePoint937Y" fmla="*/ 131141 h 1050628"/>
                <a:gd name="GluePoint938X" fmla="*/ 2064362 w 2449768"/>
                <a:gd name="GluePoint938Y" fmla="*/ 128103 h 1050628"/>
                <a:gd name="GluePoint939X" fmla="*/ 2077654 w 2449768"/>
                <a:gd name="GluePoint939Y" fmla="*/ 136837 h 1050628"/>
                <a:gd name="GluePoint940X" fmla="*/ 2071578 w 2449768"/>
                <a:gd name="GluePoint940Y" fmla="*/ 161142 h 1050628"/>
                <a:gd name="GluePoint941X" fmla="*/ 2047273 w 2449768"/>
                <a:gd name="GluePoint941Y" fmla="*/ 155066 h 1050628"/>
                <a:gd name="GluePoint942X" fmla="*/ 2053349 w 2449768"/>
                <a:gd name="GluePoint942Y" fmla="*/ 130761 h 1050628"/>
                <a:gd name="GluePoint943X" fmla="*/ 2064362 w 2449768"/>
                <a:gd name="GluePoint943Y" fmla="*/ 128103 h 1050628"/>
                <a:gd name="GluePoint944X" fmla="*/ 1496245 w 2449768"/>
                <a:gd name="GluePoint944Y" fmla="*/ 120887 h 1050628"/>
                <a:gd name="GluePoint945X" fmla="*/ 1509537 w 2449768"/>
                <a:gd name="GluePoint945Y" fmla="*/ 130761 h 1050628"/>
                <a:gd name="GluePoint946X" fmla="*/ 1503461 w 2449768"/>
                <a:gd name="GluePoint946Y" fmla="*/ 155066 h 1050628"/>
                <a:gd name="GluePoint947X" fmla="*/ 1479156 w 2449768"/>
                <a:gd name="GluePoint947Y" fmla="*/ 148990 h 1050628"/>
                <a:gd name="GluePoint948X" fmla="*/ 1485232 w 2449768"/>
                <a:gd name="GluePoint948Y" fmla="*/ 124685 h 1050628"/>
                <a:gd name="GluePoint949X" fmla="*/ 1496245 w 2449768"/>
                <a:gd name="GluePoint949Y" fmla="*/ 120887 h 1050628"/>
                <a:gd name="GluePoint950X" fmla="*/ 1599539 w 2449768"/>
                <a:gd name="GluePoint950Y" fmla="*/ 112913 h 1050628"/>
                <a:gd name="GluePoint951X" fmla="*/ 1612831 w 2449768"/>
                <a:gd name="GluePoint951Y" fmla="*/ 121647 h 1050628"/>
                <a:gd name="GluePoint952X" fmla="*/ 1606754 w 2449768"/>
                <a:gd name="GluePoint952Y" fmla="*/ 145952 h 1050628"/>
                <a:gd name="GluePoint953X" fmla="*/ 1582450 w 2449768"/>
                <a:gd name="GluePoint953Y" fmla="*/ 139876 h 1050628"/>
                <a:gd name="GluePoint954X" fmla="*/ 1588526 w 2449768"/>
                <a:gd name="GluePoint954Y" fmla="*/ 115571 h 1050628"/>
                <a:gd name="GluePoint955X" fmla="*/ 1599539 w 2449768"/>
                <a:gd name="GluePoint955Y" fmla="*/ 112913 h 1050628"/>
                <a:gd name="GluePoint956X" fmla="*/ 1836508 w 2449768"/>
                <a:gd name="GluePoint956Y" fmla="*/ 109875 h 1050628"/>
                <a:gd name="GluePoint957X" fmla="*/ 1849800 w 2449768"/>
                <a:gd name="GluePoint957Y" fmla="*/ 118609 h 1050628"/>
                <a:gd name="GluePoint958X" fmla="*/ 1843724 w 2449768"/>
                <a:gd name="GluePoint958Y" fmla="*/ 142914 h 1050628"/>
                <a:gd name="GluePoint959X" fmla="*/ 1819419 w 2449768"/>
                <a:gd name="GluePoint959Y" fmla="*/ 136838 h 1050628"/>
                <a:gd name="GluePoint960X" fmla="*/ 1825495 w 2449768"/>
                <a:gd name="GluePoint960Y" fmla="*/ 112533 h 1050628"/>
                <a:gd name="GluePoint961X" fmla="*/ 1836508 w 2449768"/>
                <a:gd name="GluePoint961Y" fmla="*/ 109875 h 1050628"/>
                <a:gd name="GluePoint962X" fmla="*/ 1708529 w 2449768"/>
                <a:gd name="GluePoint962Y" fmla="*/ 106837 h 1050628"/>
                <a:gd name="GluePoint963X" fmla="*/ 1722201 w 2449768"/>
                <a:gd name="GluePoint963Y" fmla="*/ 115571 h 1050628"/>
                <a:gd name="GluePoint964X" fmla="*/ 1716124 w 2449768"/>
                <a:gd name="GluePoint964Y" fmla="*/ 139876 h 1050628"/>
                <a:gd name="GluePoint965X" fmla="*/ 1691820 w 2449768"/>
                <a:gd name="GluePoint965Y" fmla="*/ 133800 h 1050628"/>
                <a:gd name="GluePoint966X" fmla="*/ 1694858 w 2449768"/>
                <a:gd name="GluePoint966Y" fmla="*/ 109495 h 1050628"/>
                <a:gd name="GluePoint967X" fmla="*/ 1708529 w 2449768"/>
                <a:gd name="GluePoint967Y" fmla="*/ 106837 h 1050628"/>
                <a:gd name="GluePoint968X" fmla="*/ 1301429 w 2449768"/>
                <a:gd name="GluePoint968Y" fmla="*/ 60126 h 1050628"/>
                <a:gd name="GluePoint969X" fmla="*/ 1315101 w 2449768"/>
                <a:gd name="GluePoint969Y" fmla="*/ 70000 h 1050628"/>
                <a:gd name="GluePoint970X" fmla="*/ 1309024 w 2449768"/>
                <a:gd name="GluePoint970Y" fmla="*/ 94305 h 1050628"/>
                <a:gd name="GluePoint971X" fmla="*/ 1284720 w 2449768"/>
                <a:gd name="GluePoint971Y" fmla="*/ 88229 h 1050628"/>
                <a:gd name="GluePoint972X" fmla="*/ 1287758 w 2449768"/>
                <a:gd name="GluePoint972Y" fmla="*/ 63924 h 1050628"/>
                <a:gd name="GluePoint973X" fmla="*/ 1301429 w 2449768"/>
                <a:gd name="GluePoint973Y" fmla="*/ 60126 h 1050628"/>
                <a:gd name="GluePoint974X" fmla="*/ 1930687 w 2449768"/>
                <a:gd name="GluePoint974Y" fmla="*/ 49113 h 1050628"/>
                <a:gd name="GluePoint975X" fmla="*/ 1943979 w 2449768"/>
                <a:gd name="GluePoint975Y" fmla="*/ 57847 h 1050628"/>
                <a:gd name="GluePoint976X" fmla="*/ 1937903 w 2449768"/>
                <a:gd name="GluePoint976Y" fmla="*/ 82152 h 1050628"/>
                <a:gd name="GluePoint977X" fmla="*/ 1913598 w 2449768"/>
                <a:gd name="GluePoint977Y" fmla="*/ 76076 h 1050628"/>
                <a:gd name="GluePoint978X" fmla="*/ 1919674 w 2449768"/>
                <a:gd name="GluePoint978Y" fmla="*/ 51771 h 1050628"/>
                <a:gd name="GluePoint979X" fmla="*/ 1930687 w 2449768"/>
                <a:gd name="GluePoint979Y" fmla="*/ 49113 h 1050628"/>
                <a:gd name="GluePoint980X" fmla="*/ 1402065 w 2449768"/>
                <a:gd name="GluePoint980Y" fmla="*/ 43037 h 1050628"/>
                <a:gd name="GluePoint981X" fmla="*/ 1415357 w 2449768"/>
                <a:gd name="GluePoint981Y" fmla="*/ 51771 h 1050628"/>
                <a:gd name="GluePoint982X" fmla="*/ 1409281 w 2449768"/>
                <a:gd name="GluePoint982Y" fmla="*/ 76076 h 1050628"/>
                <a:gd name="GluePoint983X" fmla="*/ 1384976 w 2449768"/>
                <a:gd name="GluePoint983Y" fmla="*/ 70000 h 1050628"/>
                <a:gd name="GluePoint984X" fmla="*/ 1391052 w 2449768"/>
                <a:gd name="GluePoint984Y" fmla="*/ 45695 h 1050628"/>
                <a:gd name="GluePoint985X" fmla="*/ 1402065 w 2449768"/>
                <a:gd name="GluePoint985Y" fmla="*/ 43037 h 1050628"/>
                <a:gd name="GluePoint986X" fmla="*/ 1806127 w 2449768"/>
                <a:gd name="GluePoint986Y" fmla="*/ 15695 h 1050628"/>
                <a:gd name="GluePoint987X" fmla="*/ 1819419 w 2449768"/>
                <a:gd name="GluePoint987Y" fmla="*/ 24429 h 1050628"/>
                <a:gd name="GluePoint988X" fmla="*/ 1813343 w 2449768"/>
                <a:gd name="GluePoint988Y" fmla="*/ 48734 h 1050628"/>
                <a:gd name="GluePoint989X" fmla="*/ 1789038 w 2449768"/>
                <a:gd name="GluePoint989Y" fmla="*/ 42658 h 1050628"/>
                <a:gd name="GluePoint990X" fmla="*/ 1795114 w 2449768"/>
                <a:gd name="GluePoint990Y" fmla="*/ 18353 h 1050628"/>
                <a:gd name="GluePoint991X" fmla="*/ 1806127 w 2449768"/>
                <a:gd name="GluePoint991Y" fmla="*/ 15695 h 1050628"/>
                <a:gd name="GluePoint992X" fmla="*/ 1499283 w 2449768"/>
                <a:gd name="GluePoint992Y" fmla="*/ 9619 h 1050628"/>
                <a:gd name="GluePoint993X" fmla="*/ 1512575 w 2449768"/>
                <a:gd name="GluePoint993Y" fmla="*/ 18353 h 1050628"/>
                <a:gd name="GluePoint994X" fmla="*/ 1506499 w 2449768"/>
                <a:gd name="GluePoint994Y" fmla="*/ 45696 h 1050628"/>
                <a:gd name="GluePoint995X" fmla="*/ 1482194 w 2449768"/>
                <a:gd name="GluePoint995Y" fmla="*/ 39620 h 1050628"/>
                <a:gd name="GluePoint996X" fmla="*/ 1488270 w 2449768"/>
                <a:gd name="GluePoint996Y" fmla="*/ 12277 h 1050628"/>
                <a:gd name="GluePoint997X" fmla="*/ 1499283 w 2449768"/>
                <a:gd name="GluePoint997Y" fmla="*/ 9619 h 1050628"/>
                <a:gd name="GluePoint998X" fmla="*/ 1699795 w 2449768"/>
                <a:gd name="GluePoint998Y" fmla="*/ 3543 h 1050628"/>
                <a:gd name="GluePoint999X" fmla="*/ 1713087 w 2449768"/>
                <a:gd name="GluePoint999Y" fmla="*/ 12277 h 1050628"/>
                <a:gd name="GluePoint1000X" fmla="*/ 1707011 w 2449768"/>
                <a:gd name="GluePoint1000Y" fmla="*/ 36582 h 1050628"/>
                <a:gd name="GluePoint1001X" fmla="*/ 1682706 w 2449768"/>
                <a:gd name="GluePoint1001Y" fmla="*/ 30506 h 1050628"/>
                <a:gd name="GluePoint1002X" fmla="*/ 1688782 w 2449768"/>
                <a:gd name="GluePoint1002Y" fmla="*/ 6201 h 1050628"/>
                <a:gd name="GluePoint1003X" fmla="*/ 1699795 w 2449768"/>
                <a:gd name="GluePoint1003Y" fmla="*/ 3543 h 1050628"/>
                <a:gd name="GluePoint1004X" fmla="*/ 1599539 w 2449768"/>
                <a:gd name="GluePoint1004Y" fmla="*/ 504 h 1050628"/>
                <a:gd name="GluePoint1005X" fmla="*/ 1612831 w 2449768"/>
                <a:gd name="GluePoint1005Y" fmla="*/ 9238 h 1050628"/>
                <a:gd name="GluePoint1006X" fmla="*/ 1606754 w 2449768"/>
                <a:gd name="GluePoint1006Y" fmla="*/ 33543 h 1050628"/>
                <a:gd name="GluePoint1007X" fmla="*/ 1582450 w 2449768"/>
                <a:gd name="GluePoint1007Y" fmla="*/ 27467 h 1050628"/>
                <a:gd name="GluePoint1008X" fmla="*/ 1588526 w 2449768"/>
                <a:gd name="GluePoint1008Y" fmla="*/ 3162 h 1050628"/>
                <a:gd name="GluePoint1009X" fmla="*/ 1599539 w 2449768"/>
                <a:gd name="GluePoint1009Y" fmla="*/ 504 h 105062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Lst>
              <a:rect l="textAreaLeft" t="textAreaTop" r="textAreaRight" b="textAreaBottom"/>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3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14" name="Freeform: Shape 32">
              <a:extLst>
                <a:ext uri="{C183D7F6-B498-43B3-948B-1728B52AA6E4}">
                  <adec:decorative xmlns:adec="http://schemas.microsoft.com/office/drawing/2017/decorative" val="1"/>
                </a:ext>
              </a:extLst>
            </p:cNvPr>
            <p:cNvSpPr/>
            <p:nvPr/>
          </p:nvSpPr>
          <p:spPr>
            <a:xfrm>
              <a:off x="3476160" y="0"/>
              <a:ext cx="6176880" cy="1778400"/>
            </a:xfrm>
            <a:custGeom>
              <a:avLst/>
              <a:gdLst>
                <a:gd name="textAreaLeft" fmla="*/ 0 w 6176880"/>
                <a:gd name="textAreaRight" fmla="*/ 6177240 w 6176880"/>
                <a:gd name="textAreaTop" fmla="*/ 0 h 1778400"/>
                <a:gd name="textAreaBottom" fmla="*/ 1778760 h 1778400"/>
                <a:gd name="GluePoint1X" fmla="*/ 4421987 w 6386648"/>
                <a:gd name="GluePoint1Y" fmla="*/ 1813377 h 1849426"/>
                <a:gd name="GluePoint2X" fmla="*/ 4440012 w 6386648"/>
                <a:gd name="GluePoint2Y" fmla="*/ 1831401 h 1849426"/>
                <a:gd name="GluePoint3X" fmla="*/ 4421987 w 6386648"/>
                <a:gd name="GluePoint3Y" fmla="*/ 1849426 h 1849426"/>
                <a:gd name="GluePoint4X" fmla="*/ 4403963 w 6386648"/>
                <a:gd name="GluePoint4Y" fmla="*/ 1831401 h 1849426"/>
                <a:gd name="GluePoint5X" fmla="*/ 4421987 w 6386648"/>
                <a:gd name="GluePoint5Y" fmla="*/ 1813377 h 1849426"/>
                <a:gd name="GluePoint6X" fmla="*/ 4235735 w 6386648"/>
                <a:gd name="GluePoint6Y" fmla="*/ 1807369 h 1849426"/>
                <a:gd name="GluePoint7X" fmla="*/ 4253760 w 6386648"/>
                <a:gd name="GluePoint7Y" fmla="*/ 1825393 h 1849426"/>
                <a:gd name="GluePoint8X" fmla="*/ 4235735 w 6386648"/>
                <a:gd name="GluePoint8Y" fmla="*/ 1843418 h 1849426"/>
                <a:gd name="GluePoint9X" fmla="*/ 4217711 w 6386648"/>
                <a:gd name="GluePoint9Y" fmla="*/ 1825393 h 1849426"/>
                <a:gd name="GluePoint10X" fmla="*/ 4235735 w 6386648"/>
                <a:gd name="GluePoint10Y" fmla="*/ 1807369 h 1849426"/>
                <a:gd name="GluePoint11X" fmla="*/ 4566182 w 6386648"/>
                <a:gd name="GluePoint11Y" fmla="*/ 1795353 h 1849426"/>
                <a:gd name="GluePoint12X" fmla="*/ 4584207 w 6386648"/>
                <a:gd name="GluePoint12Y" fmla="*/ 1813377 h 1849426"/>
                <a:gd name="GluePoint13X" fmla="*/ 4566182 w 6386648"/>
                <a:gd name="GluePoint13Y" fmla="*/ 1831402 h 1849426"/>
                <a:gd name="GluePoint14X" fmla="*/ 4548158 w 6386648"/>
                <a:gd name="GluePoint14Y" fmla="*/ 1813377 h 1849426"/>
                <a:gd name="GluePoint15X" fmla="*/ 4566182 w 6386648"/>
                <a:gd name="GluePoint15Y" fmla="*/ 1795353 h 1849426"/>
                <a:gd name="GluePoint16X" fmla="*/ 4698361 w 6386648"/>
                <a:gd name="GluePoint16Y" fmla="*/ 1777329 h 1849426"/>
                <a:gd name="GluePoint17X" fmla="*/ 4716386 w 6386648"/>
                <a:gd name="GluePoint17Y" fmla="*/ 1795353 h 1849426"/>
                <a:gd name="GluePoint18X" fmla="*/ 4698361 w 6386648"/>
                <a:gd name="GluePoint18Y" fmla="*/ 1813378 h 1849426"/>
                <a:gd name="GluePoint19X" fmla="*/ 4680336 w 6386648"/>
                <a:gd name="GluePoint19Y" fmla="*/ 1795353 h 1849426"/>
                <a:gd name="GluePoint20X" fmla="*/ 4698361 w 6386648"/>
                <a:gd name="GluePoint20Y" fmla="*/ 1777329 h 1849426"/>
                <a:gd name="GluePoint21X" fmla="*/ 4085531 w 6386648"/>
                <a:gd name="GluePoint21Y" fmla="*/ 1759304 h 1849426"/>
                <a:gd name="GluePoint22X" fmla="*/ 4103556 w 6386648"/>
                <a:gd name="GluePoint22Y" fmla="*/ 1777329 h 1849426"/>
                <a:gd name="GluePoint23X" fmla="*/ 4085531 w 6386648"/>
                <a:gd name="GluePoint23Y" fmla="*/ 1795353 h 1849426"/>
                <a:gd name="GluePoint24X" fmla="*/ 4067507 w 6386648"/>
                <a:gd name="GluePoint24Y" fmla="*/ 1777329 h 1849426"/>
                <a:gd name="GluePoint25X" fmla="*/ 4085531 w 6386648"/>
                <a:gd name="GluePoint25Y" fmla="*/ 1759304 h 1849426"/>
                <a:gd name="GluePoint26X" fmla="*/ 4301824 w 6386648"/>
                <a:gd name="GluePoint26Y" fmla="*/ 1723255 h 1849426"/>
                <a:gd name="GluePoint27X" fmla="*/ 4319849 w 6386648"/>
                <a:gd name="GluePoint27Y" fmla="*/ 1741279 h 1849426"/>
                <a:gd name="GluePoint28X" fmla="*/ 4301824 w 6386648"/>
                <a:gd name="GluePoint28Y" fmla="*/ 1759304 h 1849426"/>
                <a:gd name="GluePoint29X" fmla="*/ 4283800 w 6386648"/>
                <a:gd name="GluePoint29Y" fmla="*/ 1741279 h 1849426"/>
                <a:gd name="GluePoint30X" fmla="*/ 4301824 w 6386648"/>
                <a:gd name="GluePoint30Y" fmla="*/ 1723255 h 1849426"/>
                <a:gd name="GluePoint31X" fmla="*/ 4440011 w 6386648"/>
                <a:gd name="GluePoint31Y" fmla="*/ 1717247 h 1849426"/>
                <a:gd name="GluePoint32X" fmla="*/ 4458036 w 6386648"/>
                <a:gd name="GluePoint32Y" fmla="*/ 1735271 h 1849426"/>
                <a:gd name="GluePoint33X" fmla="*/ 4440011 w 6386648"/>
                <a:gd name="GluePoint33Y" fmla="*/ 1753296 h 1849426"/>
                <a:gd name="GluePoint34X" fmla="*/ 4421987 w 6386648"/>
                <a:gd name="GluePoint34Y" fmla="*/ 1735271 h 1849426"/>
                <a:gd name="GluePoint35X" fmla="*/ 4440011 w 6386648"/>
                <a:gd name="GluePoint35Y" fmla="*/ 1717247 h 1849426"/>
                <a:gd name="GluePoint36X" fmla="*/ 3965369 w 6386648"/>
                <a:gd name="GluePoint36Y" fmla="*/ 1711239 h 1849426"/>
                <a:gd name="GluePoint37X" fmla="*/ 3983394 w 6386648"/>
                <a:gd name="GluePoint37Y" fmla="*/ 1729263 h 1849426"/>
                <a:gd name="GluePoint38X" fmla="*/ 3965369 w 6386648"/>
                <a:gd name="GluePoint38Y" fmla="*/ 1747288 h 1849426"/>
                <a:gd name="GluePoint39X" fmla="*/ 3947345 w 6386648"/>
                <a:gd name="GluePoint39Y" fmla="*/ 1729263 h 1849426"/>
                <a:gd name="GluePoint40X" fmla="*/ 3965369 w 6386648"/>
                <a:gd name="GluePoint40Y" fmla="*/ 1711239 h 1849426"/>
                <a:gd name="GluePoint41X" fmla="*/ 4836548 w 6386648"/>
                <a:gd name="GluePoint41Y" fmla="*/ 1705231 h 1849426"/>
                <a:gd name="GluePoint42X" fmla="*/ 4854573 w 6386648"/>
                <a:gd name="GluePoint42Y" fmla="*/ 1723255 h 1849426"/>
                <a:gd name="GluePoint43X" fmla="*/ 4836548 w 6386648"/>
                <a:gd name="GluePoint43Y" fmla="*/ 1741280 h 1849426"/>
                <a:gd name="GluePoint44X" fmla="*/ 4818524 w 6386648"/>
                <a:gd name="GluePoint44Y" fmla="*/ 1723255 h 1849426"/>
                <a:gd name="GluePoint45X" fmla="*/ 4836548 w 6386648"/>
                <a:gd name="GluePoint45Y" fmla="*/ 1705231 h 1849426"/>
                <a:gd name="GluePoint46X" fmla="*/ 4175653 w 6386648"/>
                <a:gd name="GluePoint46Y" fmla="*/ 1681198 h 1849426"/>
                <a:gd name="GluePoint47X" fmla="*/ 4193678 w 6386648"/>
                <a:gd name="GluePoint47Y" fmla="*/ 1699222 h 1849426"/>
                <a:gd name="GluePoint48X" fmla="*/ 4175653 w 6386648"/>
                <a:gd name="GluePoint48Y" fmla="*/ 1717247 h 1849426"/>
                <a:gd name="GluePoint49X" fmla="*/ 4157629 w 6386648"/>
                <a:gd name="GluePoint49Y" fmla="*/ 1699222 h 1849426"/>
                <a:gd name="GluePoint50X" fmla="*/ 4175653 w 6386648"/>
                <a:gd name="GluePoint50Y" fmla="*/ 1681198 h 1849426"/>
                <a:gd name="GluePoint51X" fmla="*/ 4602231 w 6386648"/>
                <a:gd name="GluePoint51Y" fmla="*/ 1675190 h 1849426"/>
                <a:gd name="GluePoint52X" fmla="*/ 4620256 w 6386648"/>
                <a:gd name="GluePoint52Y" fmla="*/ 1693214 h 1849426"/>
                <a:gd name="GluePoint53X" fmla="*/ 4602231 w 6386648"/>
                <a:gd name="GluePoint53Y" fmla="*/ 1711239 h 1849426"/>
                <a:gd name="GluePoint54X" fmla="*/ 4584207 w 6386648"/>
                <a:gd name="GluePoint54Y" fmla="*/ 1693214 h 1849426"/>
                <a:gd name="GluePoint55X" fmla="*/ 4602231 w 6386648"/>
                <a:gd name="GluePoint55Y" fmla="*/ 1675190 h 1849426"/>
                <a:gd name="GluePoint56X" fmla="*/ 4734410 w 6386648"/>
                <a:gd name="GluePoint56Y" fmla="*/ 1663174 h 1849426"/>
                <a:gd name="GluePoint57X" fmla="*/ 4752435 w 6386648"/>
                <a:gd name="GluePoint57Y" fmla="*/ 1681198 h 1849426"/>
                <a:gd name="GluePoint58X" fmla="*/ 4734410 w 6386648"/>
                <a:gd name="GluePoint58Y" fmla="*/ 1699223 h 1849426"/>
                <a:gd name="GluePoint59X" fmla="*/ 4716386 w 6386648"/>
                <a:gd name="GluePoint59Y" fmla="*/ 1681198 h 1849426"/>
                <a:gd name="GluePoint60X" fmla="*/ 4734410 w 6386648"/>
                <a:gd name="GluePoint60Y" fmla="*/ 1663174 h 1849426"/>
                <a:gd name="GluePoint61X" fmla="*/ 3851214 w 6386648"/>
                <a:gd name="GluePoint61Y" fmla="*/ 1663174 h 1849426"/>
                <a:gd name="GluePoint62X" fmla="*/ 3869239 w 6386648"/>
                <a:gd name="GluePoint62Y" fmla="*/ 1681198 h 1849426"/>
                <a:gd name="GluePoint63X" fmla="*/ 3851214 w 6386648"/>
                <a:gd name="GluePoint63Y" fmla="*/ 1699223 h 1849426"/>
                <a:gd name="GluePoint64X" fmla="*/ 3833190 w 6386648"/>
                <a:gd name="GluePoint64Y" fmla="*/ 1681198 h 1849426"/>
                <a:gd name="GluePoint65X" fmla="*/ 3851214 w 6386648"/>
                <a:gd name="GluePoint65Y" fmla="*/ 1663174 h 1849426"/>
                <a:gd name="GluePoint66X" fmla="*/ 4061499 w 6386648"/>
                <a:gd name="GluePoint66Y" fmla="*/ 1627125 h 1849426"/>
                <a:gd name="GluePoint67X" fmla="*/ 4079524 w 6386648"/>
                <a:gd name="GluePoint67Y" fmla="*/ 1645149 h 1849426"/>
                <a:gd name="GluePoint68X" fmla="*/ 4061499 w 6386648"/>
                <a:gd name="GluePoint68Y" fmla="*/ 1663174 h 1849426"/>
                <a:gd name="GluePoint69X" fmla="*/ 4043475 w 6386648"/>
                <a:gd name="GluePoint69Y" fmla="*/ 1645149 h 1849426"/>
                <a:gd name="GluePoint70X" fmla="*/ 4061499 w 6386648"/>
                <a:gd name="GluePoint70Y" fmla="*/ 1627125 h 1849426"/>
                <a:gd name="GluePoint71X" fmla="*/ 4482068 w 6386648"/>
                <a:gd name="GluePoint71Y" fmla="*/ 1621117 h 1849426"/>
                <a:gd name="GluePoint72X" fmla="*/ 4500093 w 6386648"/>
                <a:gd name="GluePoint72Y" fmla="*/ 1639141 h 1849426"/>
                <a:gd name="GluePoint73X" fmla="*/ 4482068 w 6386648"/>
                <a:gd name="GluePoint73Y" fmla="*/ 1657166 h 1849426"/>
                <a:gd name="GluePoint74X" fmla="*/ 4464044 w 6386648"/>
                <a:gd name="GluePoint74Y" fmla="*/ 1639141 h 1849426"/>
                <a:gd name="GluePoint75X" fmla="*/ 4482068 w 6386648"/>
                <a:gd name="GluePoint75Y" fmla="*/ 1621117 h 1849426"/>
                <a:gd name="GluePoint76X" fmla="*/ 4926670 w 6386648"/>
                <a:gd name="GluePoint76Y" fmla="*/ 1615109 h 1849426"/>
                <a:gd name="GluePoint77X" fmla="*/ 4944695 w 6386648"/>
                <a:gd name="GluePoint77Y" fmla="*/ 1633133 h 1849426"/>
                <a:gd name="GluePoint78X" fmla="*/ 4926670 w 6386648"/>
                <a:gd name="GluePoint78Y" fmla="*/ 1651158 h 1849426"/>
                <a:gd name="GluePoint79X" fmla="*/ 4908646 w 6386648"/>
                <a:gd name="GluePoint79Y" fmla="*/ 1633133 h 1849426"/>
                <a:gd name="GluePoint80X" fmla="*/ 4926670 w 6386648"/>
                <a:gd name="GluePoint80Y" fmla="*/ 1615109 h 1849426"/>
                <a:gd name="GluePoint81X" fmla="*/ 3719035 w 6386648"/>
                <a:gd name="GluePoint81Y" fmla="*/ 1615109 h 1849426"/>
                <a:gd name="GluePoint82X" fmla="*/ 3737060 w 6386648"/>
                <a:gd name="GluePoint82Y" fmla="*/ 1633133 h 1849426"/>
                <a:gd name="GluePoint83X" fmla="*/ 3719035 w 6386648"/>
                <a:gd name="GluePoint83Y" fmla="*/ 1651158 h 1849426"/>
                <a:gd name="GluePoint84X" fmla="*/ 3701011 w 6386648"/>
                <a:gd name="GluePoint84Y" fmla="*/ 1633133 h 1849426"/>
                <a:gd name="GluePoint85X" fmla="*/ 3719035 w 6386648"/>
                <a:gd name="GluePoint85Y" fmla="*/ 1615109 h 1849426"/>
                <a:gd name="GluePoint86X" fmla="*/ 4343881 w 6386648"/>
                <a:gd name="GluePoint86Y" fmla="*/ 1603093 h 1849426"/>
                <a:gd name="GluePoint87X" fmla="*/ 4361906 w 6386648"/>
                <a:gd name="GluePoint87Y" fmla="*/ 1621117 h 1849426"/>
                <a:gd name="GluePoint88X" fmla="*/ 4343881 w 6386648"/>
                <a:gd name="GluePoint88Y" fmla="*/ 1639142 h 1849426"/>
                <a:gd name="GluePoint89X" fmla="*/ 4325857 w 6386648"/>
                <a:gd name="GluePoint89Y" fmla="*/ 1621117 h 1849426"/>
                <a:gd name="GluePoint90X" fmla="*/ 4343881 w 6386648"/>
                <a:gd name="GluePoint90Y" fmla="*/ 1603093 h 1849426"/>
                <a:gd name="GluePoint91X" fmla="*/ 4235735 w 6386648"/>
                <a:gd name="GluePoint91Y" fmla="*/ 1579060 h 1849426"/>
                <a:gd name="GluePoint92X" fmla="*/ 4253760 w 6386648"/>
                <a:gd name="GluePoint92Y" fmla="*/ 1597085 h 1849426"/>
                <a:gd name="GluePoint93X" fmla="*/ 4235735 w 6386648"/>
                <a:gd name="GluePoint93Y" fmla="*/ 1615109 h 1849426"/>
                <a:gd name="GluePoint94X" fmla="*/ 4217711 w 6386648"/>
                <a:gd name="GluePoint94Y" fmla="*/ 1597085 h 1849426"/>
                <a:gd name="GluePoint95X" fmla="*/ 4235735 w 6386648"/>
                <a:gd name="GluePoint95Y" fmla="*/ 1579060 h 1849426"/>
                <a:gd name="GluePoint96X" fmla="*/ 3941336 w 6386648"/>
                <a:gd name="GluePoint96Y" fmla="*/ 1573052 h 1849426"/>
                <a:gd name="GluePoint97X" fmla="*/ 3959361 w 6386648"/>
                <a:gd name="GluePoint97Y" fmla="*/ 1591076 h 1849426"/>
                <a:gd name="GluePoint98X" fmla="*/ 3941336 w 6386648"/>
                <a:gd name="GluePoint98Y" fmla="*/ 1609101 h 1849426"/>
                <a:gd name="GluePoint99X" fmla="*/ 3923312 w 6386648"/>
                <a:gd name="GluePoint99Y" fmla="*/ 1591076 h 1849426"/>
                <a:gd name="GluePoint100X" fmla="*/ 3941336 w 6386648"/>
                <a:gd name="GluePoint100Y" fmla="*/ 1573052 h 1849426"/>
                <a:gd name="GluePoint101X" fmla="*/ 1057431 w 6386648"/>
                <a:gd name="GluePoint101Y" fmla="*/ 1567044 h 1849426"/>
                <a:gd name="GluePoint102X" fmla="*/ 1075456 w 6386648"/>
                <a:gd name="GluePoint102Y" fmla="*/ 1585068 h 1849426"/>
                <a:gd name="GluePoint103X" fmla="*/ 1057431 w 6386648"/>
                <a:gd name="GluePoint103Y" fmla="*/ 1603093 h 1849426"/>
                <a:gd name="GluePoint104X" fmla="*/ 1039407 w 6386648"/>
                <a:gd name="GluePoint104Y" fmla="*/ 1585068 h 1849426"/>
                <a:gd name="GluePoint105X" fmla="*/ 1057431 w 6386648"/>
                <a:gd name="GluePoint105Y" fmla="*/ 1567044 h 1849426"/>
                <a:gd name="GluePoint106X" fmla="*/ 1201626 w 6386648"/>
                <a:gd name="GluePoint106Y" fmla="*/ 1561036 h 1849426"/>
                <a:gd name="GluePoint107X" fmla="*/ 1219651 w 6386648"/>
                <a:gd name="GluePoint107Y" fmla="*/ 1579060 h 1849426"/>
                <a:gd name="GluePoint108X" fmla="*/ 1201626 w 6386648"/>
                <a:gd name="GluePoint108Y" fmla="*/ 1597085 h 1849426"/>
                <a:gd name="GluePoint109X" fmla="*/ 1183602 w 6386648"/>
                <a:gd name="GluePoint109Y" fmla="*/ 1579060 h 1849426"/>
                <a:gd name="GluePoint110X" fmla="*/ 1201626 w 6386648"/>
                <a:gd name="GluePoint110Y" fmla="*/ 1561036 h 1849426"/>
                <a:gd name="GluePoint111X" fmla="*/ 4716385 w 6386648"/>
                <a:gd name="GluePoint111Y" fmla="*/ 1555028 h 1849426"/>
                <a:gd name="GluePoint112X" fmla="*/ 4734410 w 6386648"/>
                <a:gd name="GluePoint112Y" fmla="*/ 1573052 h 1849426"/>
                <a:gd name="GluePoint113X" fmla="*/ 4716385 w 6386648"/>
                <a:gd name="GluePoint113Y" fmla="*/ 1591077 h 1849426"/>
                <a:gd name="GluePoint114X" fmla="*/ 4698361 w 6386648"/>
                <a:gd name="GluePoint114Y" fmla="*/ 1573052 h 1849426"/>
                <a:gd name="GluePoint115X" fmla="*/ 4716385 w 6386648"/>
                <a:gd name="GluePoint115Y" fmla="*/ 1555028 h 1849426"/>
                <a:gd name="GluePoint116X" fmla="*/ 4578198 w 6386648"/>
                <a:gd name="GluePoint116Y" fmla="*/ 1555028 h 1849426"/>
                <a:gd name="GluePoint117X" fmla="*/ 4596223 w 6386648"/>
                <a:gd name="GluePoint117Y" fmla="*/ 1573052 h 1849426"/>
                <a:gd name="GluePoint118X" fmla="*/ 4578198 w 6386648"/>
                <a:gd name="GluePoint118Y" fmla="*/ 1591077 h 1849426"/>
                <a:gd name="GluePoint119X" fmla="*/ 4560173 w 6386648"/>
                <a:gd name="GluePoint119Y" fmla="*/ 1573052 h 1849426"/>
                <a:gd name="GluePoint120X" fmla="*/ 4578198 w 6386648"/>
                <a:gd name="GluePoint120Y" fmla="*/ 1555028 h 1849426"/>
                <a:gd name="GluePoint121X" fmla="*/ 1333805 w 6386648"/>
                <a:gd name="GluePoint121Y" fmla="*/ 1555028 h 1849426"/>
                <a:gd name="GluePoint122X" fmla="*/ 1351830 w 6386648"/>
                <a:gd name="GluePoint122Y" fmla="*/ 1573052 h 1849426"/>
                <a:gd name="GluePoint123X" fmla="*/ 1333805 w 6386648"/>
                <a:gd name="GluePoint123Y" fmla="*/ 1591077 h 1849426"/>
                <a:gd name="GluePoint124X" fmla="*/ 1315781 w 6386648"/>
                <a:gd name="GluePoint124Y" fmla="*/ 1573052 h 1849426"/>
                <a:gd name="GluePoint125X" fmla="*/ 1333805 w 6386648"/>
                <a:gd name="GluePoint125Y" fmla="*/ 1555028 h 1849426"/>
                <a:gd name="GluePoint126X" fmla="*/ 4842556 w 6386648"/>
                <a:gd name="GluePoint126Y" fmla="*/ 1543011 h 1849426"/>
                <a:gd name="GluePoint127X" fmla="*/ 4860581 w 6386648"/>
                <a:gd name="GluePoint127Y" fmla="*/ 1561035 h 1849426"/>
                <a:gd name="GluePoint128X" fmla="*/ 4842556 w 6386648"/>
                <a:gd name="GluePoint128Y" fmla="*/ 1579060 h 1849426"/>
                <a:gd name="GluePoint129X" fmla="*/ 4824532 w 6386648"/>
                <a:gd name="GluePoint129Y" fmla="*/ 1561035 h 1849426"/>
                <a:gd name="GluePoint130X" fmla="*/ 4842556 w 6386648"/>
                <a:gd name="GluePoint130Y" fmla="*/ 1543011 h 1849426"/>
                <a:gd name="GluePoint131X" fmla="*/ 3803149 w 6386648"/>
                <a:gd name="GluePoint131Y" fmla="*/ 1537003 h 1849426"/>
                <a:gd name="GluePoint132X" fmla="*/ 3821174 w 6386648"/>
                <a:gd name="GluePoint132Y" fmla="*/ 1555027 h 1849426"/>
                <a:gd name="GluePoint133X" fmla="*/ 3803149 w 6386648"/>
                <a:gd name="GluePoint133Y" fmla="*/ 1573052 h 1849426"/>
                <a:gd name="GluePoint134X" fmla="*/ 3785125 w 6386648"/>
                <a:gd name="GluePoint134Y" fmla="*/ 1555027 h 1849426"/>
                <a:gd name="GluePoint135X" fmla="*/ 3803149 w 6386648"/>
                <a:gd name="GluePoint135Y" fmla="*/ 1537003 h 1849426"/>
                <a:gd name="GluePoint136X" fmla="*/ 4127588 w 6386648"/>
                <a:gd name="GluePoint136Y" fmla="*/ 1530995 h 1849426"/>
                <a:gd name="GluePoint137X" fmla="*/ 4145613 w 6386648"/>
                <a:gd name="GluePoint137Y" fmla="*/ 1549019 h 1849426"/>
                <a:gd name="GluePoint138X" fmla="*/ 4127588 w 6386648"/>
                <a:gd name="GluePoint138Y" fmla="*/ 1567044 h 1849426"/>
                <a:gd name="GluePoint139X" fmla="*/ 4109563 w 6386648"/>
                <a:gd name="GluePoint139Y" fmla="*/ 1549019 h 1849426"/>
                <a:gd name="GluePoint140X" fmla="*/ 4127588 w 6386648"/>
                <a:gd name="GluePoint140Y" fmla="*/ 1530995 h 1849426"/>
                <a:gd name="GluePoint141X" fmla="*/ 3634921 w 6386648"/>
                <a:gd name="GluePoint141Y" fmla="*/ 1530995 h 1849426"/>
                <a:gd name="GluePoint142X" fmla="*/ 3652946 w 6386648"/>
                <a:gd name="GluePoint142Y" fmla="*/ 1549019 h 1849426"/>
                <a:gd name="GluePoint143X" fmla="*/ 3634921 w 6386648"/>
                <a:gd name="GluePoint143Y" fmla="*/ 1567044 h 1849426"/>
                <a:gd name="GluePoint144X" fmla="*/ 3616897 w 6386648"/>
                <a:gd name="GluePoint144Y" fmla="*/ 1549019 h 1849426"/>
                <a:gd name="GluePoint145X" fmla="*/ 3634921 w 6386648"/>
                <a:gd name="GluePoint145Y" fmla="*/ 1530995 h 1849426"/>
                <a:gd name="GluePoint146X" fmla="*/ 3532783 w 6386648"/>
                <a:gd name="GluePoint146Y" fmla="*/ 1530995 h 1849426"/>
                <a:gd name="GluePoint147X" fmla="*/ 3550808 w 6386648"/>
                <a:gd name="GluePoint147Y" fmla="*/ 1549019 h 1849426"/>
                <a:gd name="GluePoint148X" fmla="*/ 3532783 w 6386648"/>
                <a:gd name="GluePoint148Y" fmla="*/ 1567044 h 1849426"/>
                <a:gd name="GluePoint149X" fmla="*/ 3514759 w 6386648"/>
                <a:gd name="GluePoint149Y" fmla="*/ 1549019 h 1849426"/>
                <a:gd name="GluePoint150X" fmla="*/ 3532783 w 6386648"/>
                <a:gd name="GluePoint150Y" fmla="*/ 1530995 h 1849426"/>
                <a:gd name="GluePoint151X" fmla="*/ 1478000 w 6386648"/>
                <a:gd name="GluePoint151Y" fmla="*/ 1530995 h 1849426"/>
                <a:gd name="GluePoint152X" fmla="*/ 1496025 w 6386648"/>
                <a:gd name="GluePoint152Y" fmla="*/ 1549019 h 1849426"/>
                <a:gd name="GluePoint153X" fmla="*/ 1478000 w 6386648"/>
                <a:gd name="GluePoint153Y" fmla="*/ 1567044 h 1849426"/>
                <a:gd name="GluePoint154X" fmla="*/ 1459976 w 6386648"/>
                <a:gd name="GluePoint154Y" fmla="*/ 1549019 h 1849426"/>
                <a:gd name="GluePoint155X" fmla="*/ 1478000 w 6386648"/>
                <a:gd name="GluePoint155Y" fmla="*/ 1530995 h 1849426"/>
                <a:gd name="GluePoint156X" fmla="*/ 4427995 w 6386648"/>
                <a:gd name="GluePoint156Y" fmla="*/ 1518979 h 1849426"/>
                <a:gd name="GluePoint157X" fmla="*/ 4446020 w 6386648"/>
                <a:gd name="GluePoint157Y" fmla="*/ 1537004 h 1849426"/>
                <a:gd name="GluePoint158X" fmla="*/ 4427995 w 6386648"/>
                <a:gd name="GluePoint158Y" fmla="*/ 1555028 h 1849426"/>
                <a:gd name="GluePoint159X" fmla="*/ 4409970 w 6386648"/>
                <a:gd name="GluePoint159Y" fmla="*/ 1537004 h 1849426"/>
                <a:gd name="GluePoint160X" fmla="*/ 4427995 w 6386648"/>
                <a:gd name="GluePoint160Y" fmla="*/ 1518979 h 1849426"/>
                <a:gd name="GluePoint161X" fmla="*/ 4980743 w 6386648"/>
                <a:gd name="GluePoint161Y" fmla="*/ 1506962 h 1849426"/>
                <a:gd name="GluePoint162X" fmla="*/ 4998768 w 6386648"/>
                <a:gd name="GluePoint162Y" fmla="*/ 1524986 h 1849426"/>
                <a:gd name="GluePoint163X" fmla="*/ 4980743 w 6386648"/>
                <a:gd name="GluePoint163Y" fmla="*/ 1543011 h 1849426"/>
                <a:gd name="GluePoint164X" fmla="*/ 4962719 w 6386648"/>
                <a:gd name="GluePoint164Y" fmla="*/ 1524986 h 1849426"/>
                <a:gd name="GluePoint165X" fmla="*/ 4980743 w 6386648"/>
                <a:gd name="GluePoint165Y" fmla="*/ 1506962 h 1849426"/>
                <a:gd name="GluePoint166X" fmla="*/ 961301 w 6386648"/>
                <a:gd name="GluePoint166Y" fmla="*/ 1506962 h 1849426"/>
                <a:gd name="GluePoint167X" fmla="*/ 979326 w 6386648"/>
                <a:gd name="GluePoint167Y" fmla="*/ 1524986 h 1849426"/>
                <a:gd name="GluePoint168X" fmla="*/ 961301 w 6386648"/>
                <a:gd name="GluePoint168Y" fmla="*/ 1543011 h 1849426"/>
                <a:gd name="GluePoint169X" fmla="*/ 943277 w 6386648"/>
                <a:gd name="GluePoint169Y" fmla="*/ 1524986 h 1849426"/>
                <a:gd name="GluePoint170X" fmla="*/ 961301 w 6386648"/>
                <a:gd name="GluePoint170Y" fmla="*/ 1506962 h 1849426"/>
                <a:gd name="GluePoint171X" fmla="*/ 859163 w 6386648"/>
                <a:gd name="GluePoint171Y" fmla="*/ 1500954 h 1849426"/>
                <a:gd name="GluePoint172X" fmla="*/ 877188 w 6386648"/>
                <a:gd name="GluePoint172Y" fmla="*/ 1518978 h 1849426"/>
                <a:gd name="GluePoint173X" fmla="*/ 859163 w 6386648"/>
                <a:gd name="GluePoint173Y" fmla="*/ 1537003 h 1849426"/>
                <a:gd name="GluePoint174X" fmla="*/ 841139 w 6386648"/>
                <a:gd name="GluePoint174Y" fmla="*/ 1518978 h 1849426"/>
                <a:gd name="GluePoint175X" fmla="*/ 859163 w 6386648"/>
                <a:gd name="GluePoint175Y" fmla="*/ 1500954 h 1849426"/>
                <a:gd name="GluePoint176X" fmla="*/ 4013434 w 6386648"/>
                <a:gd name="GluePoint176Y" fmla="*/ 1482930 h 1849426"/>
                <a:gd name="GluePoint177X" fmla="*/ 4031459 w 6386648"/>
                <a:gd name="GluePoint177Y" fmla="*/ 1500954 h 1849426"/>
                <a:gd name="GluePoint178X" fmla="*/ 4013434 w 6386648"/>
                <a:gd name="GluePoint178Y" fmla="*/ 1518979 h 1849426"/>
                <a:gd name="GluePoint179X" fmla="*/ 3995410 w 6386648"/>
                <a:gd name="GluePoint179Y" fmla="*/ 1500954 h 1849426"/>
                <a:gd name="GluePoint180X" fmla="*/ 4013434 w 6386648"/>
                <a:gd name="GluePoint180Y" fmla="*/ 1482930 h 1849426"/>
                <a:gd name="GluePoint181X" fmla="*/ 3412620 w 6386648"/>
                <a:gd name="GluePoint181Y" fmla="*/ 1482930 h 1849426"/>
                <a:gd name="GluePoint182X" fmla="*/ 3430645 w 6386648"/>
                <a:gd name="GluePoint182Y" fmla="*/ 1500954 h 1849426"/>
                <a:gd name="GluePoint183X" fmla="*/ 3412620 w 6386648"/>
                <a:gd name="GluePoint183Y" fmla="*/ 1518979 h 1849426"/>
                <a:gd name="GluePoint184X" fmla="*/ 3394596 w 6386648"/>
                <a:gd name="GluePoint184Y" fmla="*/ 1500954 h 1849426"/>
                <a:gd name="GluePoint185X" fmla="*/ 3412620 w 6386648"/>
                <a:gd name="GluePoint185Y" fmla="*/ 1482930 h 1849426"/>
                <a:gd name="GluePoint186X" fmla="*/ 1586148 w 6386648"/>
                <a:gd name="GluePoint186Y" fmla="*/ 1476922 h 1849426"/>
                <a:gd name="GluePoint187X" fmla="*/ 1604172 w 6386648"/>
                <a:gd name="GluePoint187Y" fmla="*/ 1494946 h 1849426"/>
                <a:gd name="GluePoint188X" fmla="*/ 1586148 w 6386648"/>
                <a:gd name="GluePoint188Y" fmla="*/ 1512971 h 1849426"/>
                <a:gd name="GluePoint189X" fmla="*/ 1568123 w 6386648"/>
                <a:gd name="GluePoint189Y" fmla="*/ 1494946 h 1849426"/>
                <a:gd name="GluePoint190X" fmla="*/ 1586148 w 6386648"/>
                <a:gd name="GluePoint190Y" fmla="*/ 1476922 h 1849426"/>
                <a:gd name="GluePoint191X" fmla="*/ 4271783 w 6386648"/>
                <a:gd name="GluePoint191Y" fmla="*/ 1464906 h 1849426"/>
                <a:gd name="GluePoint192X" fmla="*/ 4289808 w 6386648"/>
                <a:gd name="GluePoint192Y" fmla="*/ 1482930 h 1849426"/>
                <a:gd name="GluePoint193X" fmla="*/ 4271783 w 6386648"/>
                <a:gd name="GluePoint193Y" fmla="*/ 1500955 h 1849426"/>
                <a:gd name="GluePoint194X" fmla="*/ 4253759 w 6386648"/>
                <a:gd name="GluePoint194Y" fmla="*/ 1482930 h 1849426"/>
                <a:gd name="GluePoint195X" fmla="*/ 4271783 w 6386648"/>
                <a:gd name="GluePoint195Y" fmla="*/ 1464906 h 1849426"/>
                <a:gd name="GluePoint196X" fmla="*/ 1105497 w 6386648"/>
                <a:gd name="GluePoint196Y" fmla="*/ 1464906 h 1849426"/>
                <a:gd name="GluePoint197X" fmla="*/ 1123521 w 6386648"/>
                <a:gd name="GluePoint197Y" fmla="*/ 1482930 h 1849426"/>
                <a:gd name="GluePoint198X" fmla="*/ 1105497 w 6386648"/>
                <a:gd name="GluePoint198Y" fmla="*/ 1500955 h 1849426"/>
                <a:gd name="GluePoint199X" fmla="*/ 1087472 w 6386648"/>
                <a:gd name="GluePoint199Y" fmla="*/ 1482930 h 1849426"/>
                <a:gd name="GluePoint200X" fmla="*/ 1105497 w 6386648"/>
                <a:gd name="GluePoint200Y" fmla="*/ 1464906 h 1849426"/>
                <a:gd name="GluePoint201X" fmla="*/ 4602231 w 6386648"/>
                <a:gd name="GluePoint201Y" fmla="*/ 1452889 h 1849426"/>
                <a:gd name="GluePoint202X" fmla="*/ 4620256 w 6386648"/>
                <a:gd name="GluePoint202Y" fmla="*/ 1470913 h 1849426"/>
                <a:gd name="GluePoint203X" fmla="*/ 4602231 w 6386648"/>
                <a:gd name="GluePoint203Y" fmla="*/ 1488938 h 1849426"/>
                <a:gd name="GluePoint204X" fmla="*/ 4584207 w 6386648"/>
                <a:gd name="GluePoint204Y" fmla="*/ 1470913 h 1849426"/>
                <a:gd name="GluePoint205X" fmla="*/ 4602231 w 6386648"/>
                <a:gd name="GluePoint205Y" fmla="*/ 1452889 h 1849426"/>
                <a:gd name="GluePoint206X" fmla="*/ 3875247 w 6386648"/>
                <a:gd name="GluePoint206Y" fmla="*/ 1452889 h 1849426"/>
                <a:gd name="GluePoint207X" fmla="*/ 3893272 w 6386648"/>
                <a:gd name="GluePoint207Y" fmla="*/ 1470913 h 1849426"/>
                <a:gd name="GluePoint208X" fmla="*/ 3875247 w 6386648"/>
                <a:gd name="GluePoint208Y" fmla="*/ 1488938 h 1849426"/>
                <a:gd name="GluePoint209X" fmla="*/ 3857223 w 6386648"/>
                <a:gd name="GluePoint209Y" fmla="*/ 1470913 h 1849426"/>
                <a:gd name="GluePoint210X" fmla="*/ 3875247 w 6386648"/>
                <a:gd name="GluePoint210Y" fmla="*/ 1452889 h 1849426"/>
                <a:gd name="GluePoint211X" fmla="*/ 1706311 w 6386648"/>
                <a:gd name="GluePoint211Y" fmla="*/ 1452889 h 1849426"/>
                <a:gd name="GluePoint212X" fmla="*/ 1724335 w 6386648"/>
                <a:gd name="GluePoint212Y" fmla="*/ 1470913 h 1849426"/>
                <a:gd name="GluePoint213X" fmla="*/ 1706311 w 6386648"/>
                <a:gd name="GluePoint213Y" fmla="*/ 1488938 h 1849426"/>
                <a:gd name="GluePoint214X" fmla="*/ 1688286 w 6386648"/>
                <a:gd name="GluePoint214Y" fmla="*/ 1470913 h 1849426"/>
                <a:gd name="GluePoint215X" fmla="*/ 1706311 w 6386648"/>
                <a:gd name="GluePoint215Y" fmla="*/ 1452889 h 1849426"/>
                <a:gd name="GluePoint216X" fmla="*/ 1411911 w 6386648"/>
                <a:gd name="GluePoint216Y" fmla="*/ 1452889 h 1849426"/>
                <a:gd name="GluePoint217X" fmla="*/ 1429936 w 6386648"/>
                <a:gd name="GluePoint217Y" fmla="*/ 1470913 h 1849426"/>
                <a:gd name="GluePoint218X" fmla="*/ 1411911 w 6386648"/>
                <a:gd name="GluePoint218Y" fmla="*/ 1488938 h 1849426"/>
                <a:gd name="GluePoint219X" fmla="*/ 1393887 w 6386648"/>
                <a:gd name="GluePoint219Y" fmla="*/ 1470913 h 1849426"/>
                <a:gd name="GluePoint220X" fmla="*/ 1411911 w 6386648"/>
                <a:gd name="GluePoint220Y" fmla="*/ 1452889 h 1849426"/>
                <a:gd name="GluePoint221X" fmla="*/ 1249691 w 6386648"/>
                <a:gd name="GluePoint221Y" fmla="*/ 1452889 h 1849426"/>
                <a:gd name="GluePoint222X" fmla="*/ 1267716 w 6386648"/>
                <a:gd name="GluePoint222Y" fmla="*/ 1470913 h 1849426"/>
                <a:gd name="GluePoint223X" fmla="*/ 1249691 w 6386648"/>
                <a:gd name="GluePoint223Y" fmla="*/ 1488938 h 1849426"/>
                <a:gd name="GluePoint224X" fmla="*/ 1231667 w 6386648"/>
                <a:gd name="GluePoint224Y" fmla="*/ 1470913 h 1849426"/>
                <a:gd name="GluePoint225X" fmla="*/ 1249691 w 6386648"/>
                <a:gd name="GluePoint225Y" fmla="*/ 1452889 h 1849426"/>
                <a:gd name="GluePoint226X" fmla="*/ 4764451 w 6386648"/>
                <a:gd name="GluePoint226Y" fmla="*/ 1446881 h 1849426"/>
                <a:gd name="GluePoint227X" fmla="*/ 4782476 w 6386648"/>
                <a:gd name="GluePoint227Y" fmla="*/ 1464905 h 1849426"/>
                <a:gd name="GluePoint228X" fmla="*/ 4764451 w 6386648"/>
                <a:gd name="GluePoint228Y" fmla="*/ 1482930 h 1849426"/>
                <a:gd name="GluePoint229X" fmla="*/ 4746427 w 6386648"/>
                <a:gd name="GluePoint229Y" fmla="*/ 1464905 h 1849426"/>
                <a:gd name="GluePoint230X" fmla="*/ 4764451 w 6386648"/>
                <a:gd name="GluePoint230Y" fmla="*/ 1446881 h 1849426"/>
                <a:gd name="GluePoint231X" fmla="*/ 763032 w 6386648"/>
                <a:gd name="GluePoint231Y" fmla="*/ 1446881 h 1849426"/>
                <a:gd name="GluePoint232X" fmla="*/ 781057 w 6386648"/>
                <a:gd name="GluePoint232Y" fmla="*/ 1464905 h 1849426"/>
                <a:gd name="GluePoint233X" fmla="*/ 763032 w 6386648"/>
                <a:gd name="GluePoint233Y" fmla="*/ 1482930 h 1849426"/>
                <a:gd name="GluePoint234X" fmla="*/ 745008 w 6386648"/>
                <a:gd name="GluePoint234Y" fmla="*/ 1464905 h 1849426"/>
                <a:gd name="GluePoint235X" fmla="*/ 763032 w 6386648"/>
                <a:gd name="GluePoint235Y" fmla="*/ 1446881 h 1849426"/>
                <a:gd name="GluePoint236X" fmla="*/ 3731051 w 6386648"/>
                <a:gd name="GluePoint236Y" fmla="*/ 1434865 h 1849426"/>
                <a:gd name="GluePoint237X" fmla="*/ 3749076 w 6386648"/>
                <a:gd name="GluePoint237Y" fmla="*/ 1452889 h 1849426"/>
                <a:gd name="GluePoint238X" fmla="*/ 3731051 w 6386648"/>
                <a:gd name="GluePoint238Y" fmla="*/ 1470914 h 1849426"/>
                <a:gd name="GluePoint239X" fmla="*/ 3713027 w 6386648"/>
                <a:gd name="GluePoint239Y" fmla="*/ 1452889 h 1849426"/>
                <a:gd name="GluePoint240X" fmla="*/ 3731051 w 6386648"/>
                <a:gd name="GluePoint240Y" fmla="*/ 1434865 h 1849426"/>
                <a:gd name="GluePoint241X" fmla="*/ 3304474 w 6386648"/>
                <a:gd name="GluePoint241Y" fmla="*/ 1422849 h 1849426"/>
                <a:gd name="GluePoint242X" fmla="*/ 3322499 w 6386648"/>
                <a:gd name="GluePoint242Y" fmla="*/ 1440873 h 1849426"/>
                <a:gd name="GluePoint243X" fmla="*/ 3304474 w 6386648"/>
                <a:gd name="GluePoint243Y" fmla="*/ 1458898 h 1849426"/>
                <a:gd name="GluePoint244X" fmla="*/ 3286450 w 6386648"/>
                <a:gd name="GluePoint244Y" fmla="*/ 1440873 h 1849426"/>
                <a:gd name="GluePoint245X" fmla="*/ 3304474 w 6386648"/>
                <a:gd name="GluePoint245Y" fmla="*/ 1422849 h 1849426"/>
                <a:gd name="GluePoint246X" fmla="*/ 4890621 w 6386648"/>
                <a:gd name="GluePoint246Y" fmla="*/ 1416840 h 1849426"/>
                <a:gd name="GluePoint247X" fmla="*/ 4908646 w 6386648"/>
                <a:gd name="GluePoint247Y" fmla="*/ 1434864 h 1849426"/>
                <a:gd name="GluePoint248X" fmla="*/ 4890621 w 6386648"/>
                <a:gd name="GluePoint248Y" fmla="*/ 1452889 h 1849426"/>
                <a:gd name="GluePoint249X" fmla="*/ 4872597 w 6386648"/>
                <a:gd name="GluePoint249Y" fmla="*/ 1434864 h 1849426"/>
                <a:gd name="GluePoint250X" fmla="*/ 4890621 w 6386648"/>
                <a:gd name="GluePoint250Y" fmla="*/ 1416840 h 1849426"/>
                <a:gd name="GluePoint251X" fmla="*/ 3544799 w 6386648"/>
                <a:gd name="GluePoint251Y" fmla="*/ 1410832 h 1849426"/>
                <a:gd name="GluePoint252X" fmla="*/ 3562824 w 6386648"/>
                <a:gd name="GluePoint252Y" fmla="*/ 1428856 h 1849426"/>
                <a:gd name="GluePoint253X" fmla="*/ 3544799 w 6386648"/>
                <a:gd name="GluePoint253Y" fmla="*/ 1446881 h 1849426"/>
                <a:gd name="GluePoint254X" fmla="*/ 3526775 w 6386648"/>
                <a:gd name="GluePoint254Y" fmla="*/ 1428856 h 1849426"/>
                <a:gd name="GluePoint255X" fmla="*/ 3544799 w 6386648"/>
                <a:gd name="GluePoint255Y" fmla="*/ 1410832 h 1849426"/>
                <a:gd name="GluePoint256X" fmla="*/ 4488076 w 6386648"/>
                <a:gd name="GluePoint256Y" fmla="*/ 1404824 h 1849426"/>
                <a:gd name="GluePoint257X" fmla="*/ 4506101 w 6386648"/>
                <a:gd name="GluePoint257Y" fmla="*/ 1422848 h 1849426"/>
                <a:gd name="GluePoint258X" fmla="*/ 4488076 w 6386648"/>
                <a:gd name="GluePoint258Y" fmla="*/ 1440873 h 1849426"/>
                <a:gd name="GluePoint259X" fmla="*/ 4470051 w 6386648"/>
                <a:gd name="GluePoint259Y" fmla="*/ 1422848 h 1849426"/>
                <a:gd name="GluePoint260X" fmla="*/ 4488076 w 6386648"/>
                <a:gd name="GluePoint260Y" fmla="*/ 1404824 h 1849426"/>
                <a:gd name="GluePoint261X" fmla="*/ 5028808 w 6386648"/>
                <a:gd name="GluePoint261Y" fmla="*/ 1398816 h 1849426"/>
                <a:gd name="GluePoint262X" fmla="*/ 5046833 w 6386648"/>
                <a:gd name="GluePoint262Y" fmla="*/ 1416841 h 1849426"/>
                <a:gd name="GluePoint263X" fmla="*/ 5028808 w 6386648"/>
                <a:gd name="GluePoint263Y" fmla="*/ 1434865 h 1849426"/>
                <a:gd name="GluePoint264X" fmla="*/ 5010783 w 6386648"/>
                <a:gd name="GluePoint264Y" fmla="*/ 1416841 h 1849426"/>
                <a:gd name="GluePoint265X" fmla="*/ 5028808 w 6386648"/>
                <a:gd name="GluePoint265Y" fmla="*/ 1398816 h 1849426"/>
                <a:gd name="GluePoint266X" fmla="*/ 4367914 w 6386648"/>
                <a:gd name="GluePoint266Y" fmla="*/ 1398816 h 1849426"/>
                <a:gd name="GluePoint267X" fmla="*/ 4385939 w 6386648"/>
                <a:gd name="GluePoint267Y" fmla="*/ 1416841 h 1849426"/>
                <a:gd name="GluePoint268X" fmla="*/ 4367914 w 6386648"/>
                <a:gd name="GluePoint268Y" fmla="*/ 1434865 h 1849426"/>
                <a:gd name="GluePoint269X" fmla="*/ 4349889 w 6386648"/>
                <a:gd name="GluePoint269Y" fmla="*/ 1416841 h 1849426"/>
                <a:gd name="GluePoint270X" fmla="*/ 4367914 w 6386648"/>
                <a:gd name="GluePoint270Y" fmla="*/ 1398816 h 1849426"/>
                <a:gd name="GluePoint271X" fmla="*/ 4163637 w 6386648"/>
                <a:gd name="GluePoint271Y" fmla="*/ 1398816 h 1849426"/>
                <a:gd name="GluePoint272X" fmla="*/ 4181662 w 6386648"/>
                <a:gd name="GluePoint272Y" fmla="*/ 1416841 h 1849426"/>
                <a:gd name="GluePoint273X" fmla="*/ 4163637 w 6386648"/>
                <a:gd name="GluePoint273Y" fmla="*/ 1434865 h 1849426"/>
                <a:gd name="GluePoint274X" fmla="*/ 4145613 w 6386648"/>
                <a:gd name="GluePoint274Y" fmla="*/ 1416841 h 1849426"/>
                <a:gd name="GluePoint275X" fmla="*/ 4163637 w 6386648"/>
                <a:gd name="GluePoint275Y" fmla="*/ 1398816 h 1849426"/>
                <a:gd name="GluePoint276X" fmla="*/ 672910 w 6386648"/>
                <a:gd name="GluePoint276Y" fmla="*/ 1398816 h 1849426"/>
                <a:gd name="GluePoint277X" fmla="*/ 690935 w 6386648"/>
                <a:gd name="GluePoint277Y" fmla="*/ 1416841 h 1849426"/>
                <a:gd name="GluePoint278X" fmla="*/ 672910 w 6386648"/>
                <a:gd name="GluePoint278Y" fmla="*/ 1434865 h 1849426"/>
                <a:gd name="GluePoint279X" fmla="*/ 654886 w 6386648"/>
                <a:gd name="GluePoint279Y" fmla="*/ 1416841 h 1849426"/>
                <a:gd name="GluePoint280X" fmla="*/ 672910 w 6386648"/>
                <a:gd name="GluePoint280Y" fmla="*/ 1398816 h 1849426"/>
                <a:gd name="GluePoint281X" fmla="*/ 3190319 w 6386648"/>
                <a:gd name="GluePoint281Y" fmla="*/ 1392808 h 1849426"/>
                <a:gd name="GluePoint282X" fmla="*/ 3208344 w 6386648"/>
                <a:gd name="GluePoint282Y" fmla="*/ 1410832 h 1849426"/>
                <a:gd name="GluePoint283X" fmla="*/ 3190319 w 6386648"/>
                <a:gd name="GluePoint283Y" fmla="*/ 1428857 h 1849426"/>
                <a:gd name="GluePoint284X" fmla="*/ 3172295 w 6386648"/>
                <a:gd name="GluePoint284Y" fmla="*/ 1410832 h 1849426"/>
                <a:gd name="GluePoint285X" fmla="*/ 3190319 w 6386648"/>
                <a:gd name="GluePoint285Y" fmla="*/ 1392808 h 1849426"/>
                <a:gd name="GluePoint286X" fmla="*/ 1814456 w 6386648"/>
                <a:gd name="GluePoint286Y" fmla="*/ 1392808 h 1849426"/>
                <a:gd name="GluePoint287X" fmla="*/ 1832481 w 6386648"/>
                <a:gd name="GluePoint287Y" fmla="*/ 1410832 h 1849426"/>
                <a:gd name="GluePoint288X" fmla="*/ 1814456 w 6386648"/>
                <a:gd name="GluePoint288Y" fmla="*/ 1428857 h 1849426"/>
                <a:gd name="GluePoint289X" fmla="*/ 1796432 w 6386648"/>
                <a:gd name="GluePoint289Y" fmla="*/ 1410832 h 1849426"/>
                <a:gd name="GluePoint290X" fmla="*/ 1814456 w 6386648"/>
                <a:gd name="GluePoint290Y" fmla="*/ 1392808 h 1849426"/>
                <a:gd name="GluePoint291X" fmla="*/ 967309 w 6386648"/>
                <a:gd name="GluePoint291Y" fmla="*/ 1386800 h 1849426"/>
                <a:gd name="GluePoint292X" fmla="*/ 985334 w 6386648"/>
                <a:gd name="GluePoint292Y" fmla="*/ 1404824 h 1849426"/>
                <a:gd name="GluePoint293X" fmla="*/ 967309 w 6386648"/>
                <a:gd name="GluePoint293Y" fmla="*/ 1422849 h 1849426"/>
                <a:gd name="GluePoint294X" fmla="*/ 949285 w 6386648"/>
                <a:gd name="GluePoint294Y" fmla="*/ 1404824 h 1849426"/>
                <a:gd name="GluePoint295X" fmla="*/ 967309 w 6386648"/>
                <a:gd name="GluePoint295Y" fmla="*/ 1386800 h 1849426"/>
                <a:gd name="GluePoint296X" fmla="*/ 4049482 w 6386648"/>
                <a:gd name="GluePoint296Y" fmla="*/ 1374784 h 1849426"/>
                <a:gd name="GluePoint297X" fmla="*/ 4067507 w 6386648"/>
                <a:gd name="GluePoint297Y" fmla="*/ 1392808 h 1849426"/>
                <a:gd name="GluePoint298X" fmla="*/ 4049482 w 6386648"/>
                <a:gd name="GluePoint298Y" fmla="*/ 1410833 h 1849426"/>
                <a:gd name="GluePoint299X" fmla="*/ 4031458 w 6386648"/>
                <a:gd name="GluePoint299Y" fmla="*/ 1392808 h 1849426"/>
                <a:gd name="GluePoint300X" fmla="*/ 4049482 w 6386648"/>
                <a:gd name="GluePoint300Y" fmla="*/ 1374784 h 1849426"/>
                <a:gd name="GluePoint301X" fmla="*/ 4674329 w 6386648"/>
                <a:gd name="GluePoint301Y" fmla="*/ 1368775 h 1849426"/>
                <a:gd name="GluePoint302X" fmla="*/ 4692354 w 6386648"/>
                <a:gd name="GluePoint302Y" fmla="*/ 1386800 h 1849426"/>
                <a:gd name="GluePoint303X" fmla="*/ 4674329 w 6386648"/>
                <a:gd name="GluePoint303Y" fmla="*/ 1404824 h 1849426"/>
                <a:gd name="GluePoint304X" fmla="*/ 4656305 w 6386648"/>
                <a:gd name="GluePoint304Y" fmla="*/ 1386800 h 1849426"/>
                <a:gd name="GluePoint305X" fmla="*/ 4674329 w 6386648"/>
                <a:gd name="GluePoint305Y" fmla="*/ 1368775 h 1849426"/>
                <a:gd name="GluePoint306X" fmla="*/ 1526067 w 6386648"/>
                <a:gd name="GluePoint306Y" fmla="*/ 1368775 h 1849426"/>
                <a:gd name="GluePoint307X" fmla="*/ 1544091 w 6386648"/>
                <a:gd name="GluePoint307Y" fmla="*/ 1386800 h 1849426"/>
                <a:gd name="GluePoint308X" fmla="*/ 1526067 w 6386648"/>
                <a:gd name="GluePoint308Y" fmla="*/ 1404824 h 1849426"/>
                <a:gd name="GluePoint309X" fmla="*/ 1508042 w 6386648"/>
                <a:gd name="GluePoint309Y" fmla="*/ 1386800 h 1849426"/>
                <a:gd name="GluePoint310X" fmla="*/ 1526067 w 6386648"/>
                <a:gd name="GluePoint310Y" fmla="*/ 1368775 h 1849426"/>
                <a:gd name="GluePoint311X" fmla="*/ 1369854 w 6386648"/>
                <a:gd name="GluePoint311Y" fmla="*/ 1368775 h 1849426"/>
                <a:gd name="GluePoint312X" fmla="*/ 1387879 w 6386648"/>
                <a:gd name="GluePoint312Y" fmla="*/ 1386800 h 1849426"/>
                <a:gd name="GluePoint313X" fmla="*/ 1369854 w 6386648"/>
                <a:gd name="GluePoint313Y" fmla="*/ 1404824 h 1849426"/>
                <a:gd name="GluePoint314X" fmla="*/ 1351830 w 6386648"/>
                <a:gd name="GluePoint314Y" fmla="*/ 1386800 h 1849426"/>
                <a:gd name="GluePoint315X" fmla="*/ 1369854 w 6386648"/>
                <a:gd name="GluePoint315Y" fmla="*/ 1368775 h 1849426"/>
                <a:gd name="GluePoint316X" fmla="*/ 3418628 w 6386648"/>
                <a:gd name="GluePoint316Y" fmla="*/ 1362767 h 1849426"/>
                <a:gd name="GluePoint317X" fmla="*/ 3436653 w 6386648"/>
                <a:gd name="GluePoint317Y" fmla="*/ 1380791 h 1849426"/>
                <a:gd name="GluePoint318X" fmla="*/ 3418628 w 6386648"/>
                <a:gd name="GluePoint318Y" fmla="*/ 1398816 h 1849426"/>
                <a:gd name="GluePoint319X" fmla="*/ 3400604 w 6386648"/>
                <a:gd name="GluePoint319Y" fmla="*/ 1380791 h 1849426"/>
                <a:gd name="GluePoint320X" fmla="*/ 3418628 w 6386648"/>
                <a:gd name="GluePoint320Y" fmla="*/ 1362767 h 1849426"/>
                <a:gd name="GluePoint321X" fmla="*/ 1147553 w 6386648"/>
                <a:gd name="GluePoint321Y" fmla="*/ 1362767 h 1849426"/>
                <a:gd name="GluePoint322X" fmla="*/ 1165578 w 6386648"/>
                <a:gd name="GluePoint322Y" fmla="*/ 1380791 h 1849426"/>
                <a:gd name="GluePoint323X" fmla="*/ 1147553 w 6386648"/>
                <a:gd name="GluePoint323Y" fmla="*/ 1398816 h 1849426"/>
                <a:gd name="GluePoint324X" fmla="*/ 1129529 w 6386648"/>
                <a:gd name="GluePoint324Y" fmla="*/ 1380791 h 1849426"/>
                <a:gd name="GluePoint325X" fmla="*/ 1147553 w 6386648"/>
                <a:gd name="GluePoint325Y" fmla="*/ 1362767 h 1849426"/>
                <a:gd name="GluePoint326X" fmla="*/ 3646937 w 6386648"/>
                <a:gd name="GluePoint326Y" fmla="*/ 1356759 h 1849426"/>
                <a:gd name="GluePoint327X" fmla="*/ 3664962 w 6386648"/>
                <a:gd name="GluePoint327Y" fmla="*/ 1374783 h 1849426"/>
                <a:gd name="GluePoint328X" fmla="*/ 3646937 w 6386648"/>
                <a:gd name="GluePoint328Y" fmla="*/ 1392808 h 1849426"/>
                <a:gd name="GluePoint329X" fmla="*/ 3628912 w 6386648"/>
                <a:gd name="GluePoint329Y" fmla="*/ 1374783 h 1849426"/>
                <a:gd name="GluePoint330X" fmla="*/ 3646937 w 6386648"/>
                <a:gd name="GluePoint330Y" fmla="*/ 1356759 h 1849426"/>
                <a:gd name="GluePoint331X" fmla="*/ 1946636 w 6386648"/>
                <a:gd name="GluePoint331Y" fmla="*/ 1356759 h 1849426"/>
                <a:gd name="GluePoint332X" fmla="*/ 1964660 w 6386648"/>
                <a:gd name="GluePoint332Y" fmla="*/ 1374783 h 1849426"/>
                <a:gd name="GluePoint333X" fmla="*/ 1946636 w 6386648"/>
                <a:gd name="GluePoint333Y" fmla="*/ 1392808 h 1849426"/>
                <a:gd name="GluePoint334X" fmla="*/ 1928611 w 6386648"/>
                <a:gd name="GluePoint334Y" fmla="*/ 1374783 h 1849426"/>
                <a:gd name="GluePoint335X" fmla="*/ 1946636 w 6386648"/>
                <a:gd name="GluePoint335Y" fmla="*/ 1356759 h 1849426"/>
                <a:gd name="GluePoint336X" fmla="*/ 1658245 w 6386648"/>
                <a:gd name="GluePoint336Y" fmla="*/ 1350751 h 1849426"/>
                <a:gd name="GluePoint337X" fmla="*/ 1676270 w 6386648"/>
                <a:gd name="GluePoint337Y" fmla="*/ 1368775 h 1849426"/>
                <a:gd name="GluePoint338X" fmla="*/ 1658245 w 6386648"/>
                <a:gd name="GluePoint338Y" fmla="*/ 1386800 h 1849426"/>
                <a:gd name="GluePoint339X" fmla="*/ 1640221 w 6386648"/>
                <a:gd name="GluePoint339Y" fmla="*/ 1368775 h 1849426"/>
                <a:gd name="GluePoint340X" fmla="*/ 1658245 w 6386648"/>
                <a:gd name="GluePoint340Y" fmla="*/ 1350751 h 1849426"/>
                <a:gd name="GluePoint341X" fmla="*/ 3929320 w 6386648"/>
                <a:gd name="GluePoint341Y" fmla="*/ 1344743 h 1849426"/>
                <a:gd name="GluePoint342X" fmla="*/ 3947345 w 6386648"/>
                <a:gd name="GluePoint342Y" fmla="*/ 1362767 h 1849426"/>
                <a:gd name="GluePoint343X" fmla="*/ 3929320 w 6386648"/>
                <a:gd name="GluePoint343Y" fmla="*/ 1380792 h 1849426"/>
                <a:gd name="GluePoint344X" fmla="*/ 3911296 w 6386648"/>
                <a:gd name="GluePoint344Y" fmla="*/ 1362767 h 1849426"/>
                <a:gd name="GluePoint345X" fmla="*/ 3929320 w 6386648"/>
                <a:gd name="GluePoint345Y" fmla="*/ 1344743 h 1849426"/>
                <a:gd name="GluePoint346X" fmla="*/ 3088181 w 6386648"/>
                <a:gd name="GluePoint346Y" fmla="*/ 1344743 h 1849426"/>
                <a:gd name="GluePoint347X" fmla="*/ 3106206 w 6386648"/>
                <a:gd name="GluePoint347Y" fmla="*/ 1362767 h 1849426"/>
                <a:gd name="GluePoint348X" fmla="*/ 3088181 w 6386648"/>
                <a:gd name="GluePoint348Y" fmla="*/ 1380792 h 1849426"/>
                <a:gd name="GluePoint349X" fmla="*/ 3070157 w 6386648"/>
                <a:gd name="GluePoint349Y" fmla="*/ 1362767 h 1849426"/>
                <a:gd name="GluePoint350X" fmla="*/ 3088181 w 6386648"/>
                <a:gd name="GluePoint350Y" fmla="*/ 1344743 h 1849426"/>
                <a:gd name="GluePoint351X" fmla="*/ 853154 w 6386648"/>
                <a:gd name="GluePoint351Y" fmla="*/ 1344743 h 1849426"/>
                <a:gd name="GluePoint352X" fmla="*/ 871179 w 6386648"/>
                <a:gd name="GluePoint352Y" fmla="*/ 1362767 h 1849426"/>
                <a:gd name="GluePoint353X" fmla="*/ 853154 w 6386648"/>
                <a:gd name="GluePoint353Y" fmla="*/ 1380792 h 1849426"/>
                <a:gd name="GluePoint354X" fmla="*/ 835130 w 6386648"/>
                <a:gd name="GluePoint354Y" fmla="*/ 1362767 h 1849426"/>
                <a:gd name="GluePoint355X" fmla="*/ 853154 w 6386648"/>
                <a:gd name="GluePoint355Y" fmla="*/ 1344743 h 1849426"/>
                <a:gd name="GluePoint356X" fmla="*/ 4283800 w 6386648"/>
                <a:gd name="GluePoint356Y" fmla="*/ 1326718 h 1849426"/>
                <a:gd name="GluePoint357X" fmla="*/ 4301825 w 6386648"/>
                <a:gd name="GluePoint357Y" fmla="*/ 1344742 h 1849426"/>
                <a:gd name="GluePoint358X" fmla="*/ 4283800 w 6386648"/>
                <a:gd name="GluePoint358Y" fmla="*/ 1362767 h 1849426"/>
                <a:gd name="GluePoint359X" fmla="*/ 4265776 w 6386648"/>
                <a:gd name="GluePoint359Y" fmla="*/ 1344742 h 1849426"/>
                <a:gd name="GluePoint360X" fmla="*/ 4283800 w 6386648"/>
                <a:gd name="GluePoint360Y" fmla="*/ 1326718 h 1849426"/>
                <a:gd name="GluePoint361X" fmla="*/ 3815165 w 6386648"/>
                <a:gd name="GluePoint361Y" fmla="*/ 1326718 h 1849426"/>
                <a:gd name="GluePoint362X" fmla="*/ 3833190 w 6386648"/>
                <a:gd name="GluePoint362Y" fmla="*/ 1344742 h 1849426"/>
                <a:gd name="GluePoint363X" fmla="*/ 3815165 w 6386648"/>
                <a:gd name="GluePoint363Y" fmla="*/ 1362767 h 1849426"/>
                <a:gd name="GluePoint364X" fmla="*/ 3797141 w 6386648"/>
                <a:gd name="GluePoint364Y" fmla="*/ 1344742 h 1849426"/>
                <a:gd name="GluePoint365X" fmla="*/ 3815165 w 6386648"/>
                <a:gd name="GluePoint365Y" fmla="*/ 1326718 h 1849426"/>
                <a:gd name="GluePoint366X" fmla="*/ 2980034 w 6386648"/>
                <a:gd name="GluePoint366Y" fmla="*/ 1326718 h 1849426"/>
                <a:gd name="GluePoint367X" fmla="*/ 2998059 w 6386648"/>
                <a:gd name="GluePoint367Y" fmla="*/ 1344742 h 1849426"/>
                <a:gd name="GluePoint368X" fmla="*/ 2980034 w 6386648"/>
                <a:gd name="GluePoint368Y" fmla="*/ 1362767 h 1849426"/>
                <a:gd name="GluePoint369X" fmla="*/ 2962010 w 6386648"/>
                <a:gd name="GluePoint369Y" fmla="*/ 1344742 h 1849426"/>
                <a:gd name="GluePoint370X" fmla="*/ 2980034 w 6386648"/>
                <a:gd name="GluePoint370Y" fmla="*/ 1326718 h 1849426"/>
                <a:gd name="GluePoint371X" fmla="*/ 594806 w 6386648"/>
                <a:gd name="GluePoint371Y" fmla="*/ 1326718 h 1849426"/>
                <a:gd name="GluePoint372X" fmla="*/ 612830 w 6386648"/>
                <a:gd name="GluePoint372Y" fmla="*/ 1344742 h 1849426"/>
                <a:gd name="GluePoint373X" fmla="*/ 594806 w 6386648"/>
                <a:gd name="GluePoint373Y" fmla="*/ 1362767 h 1849426"/>
                <a:gd name="GluePoint374X" fmla="*/ 576781 w 6386648"/>
                <a:gd name="GluePoint374Y" fmla="*/ 1344742 h 1849426"/>
                <a:gd name="GluePoint375X" fmla="*/ 594806 w 6386648"/>
                <a:gd name="GluePoint375Y" fmla="*/ 1326718 h 1849426"/>
                <a:gd name="GluePoint376X" fmla="*/ 4836548 w 6386648"/>
                <a:gd name="GluePoint376Y" fmla="*/ 1314702 h 1849426"/>
                <a:gd name="GluePoint377X" fmla="*/ 4854573 w 6386648"/>
                <a:gd name="GluePoint377Y" fmla="*/ 1332726 h 1849426"/>
                <a:gd name="GluePoint378X" fmla="*/ 4836548 w 6386648"/>
                <a:gd name="GluePoint378Y" fmla="*/ 1350751 h 1849426"/>
                <a:gd name="GluePoint379X" fmla="*/ 4818524 w 6386648"/>
                <a:gd name="GluePoint379Y" fmla="*/ 1332726 h 1849426"/>
                <a:gd name="GluePoint380X" fmla="*/ 4836548 w 6386648"/>
                <a:gd name="GluePoint380Y" fmla="*/ 1314702 h 1849426"/>
                <a:gd name="GluePoint381X" fmla="*/ 4980743 w 6386648"/>
                <a:gd name="GluePoint381Y" fmla="*/ 1308694 h 1849426"/>
                <a:gd name="GluePoint382X" fmla="*/ 4998768 w 6386648"/>
                <a:gd name="GluePoint382Y" fmla="*/ 1326719 h 1849426"/>
                <a:gd name="GluePoint383X" fmla="*/ 4980743 w 6386648"/>
                <a:gd name="GluePoint383Y" fmla="*/ 1344743 h 1849426"/>
                <a:gd name="GluePoint384X" fmla="*/ 4962719 w 6386648"/>
                <a:gd name="GluePoint384Y" fmla="*/ 1326719 h 1849426"/>
                <a:gd name="GluePoint385X" fmla="*/ 4980743 w 6386648"/>
                <a:gd name="GluePoint385Y" fmla="*/ 1308694 h 1849426"/>
                <a:gd name="GluePoint386X" fmla="*/ 2871888 w 6386648"/>
                <a:gd name="GluePoint386Y" fmla="*/ 1302686 h 1849426"/>
                <a:gd name="GluePoint387X" fmla="*/ 2889913 w 6386648"/>
                <a:gd name="GluePoint387Y" fmla="*/ 1320710 h 1849426"/>
                <a:gd name="GluePoint388X" fmla="*/ 2871888 w 6386648"/>
                <a:gd name="GluePoint388Y" fmla="*/ 1338735 h 1849426"/>
                <a:gd name="GluePoint389X" fmla="*/ 2853864 w 6386648"/>
                <a:gd name="GluePoint389Y" fmla="*/ 1320710 h 1849426"/>
                <a:gd name="GluePoint390X" fmla="*/ 2871888 w 6386648"/>
                <a:gd name="GluePoint390Y" fmla="*/ 1302686 h 1849426"/>
                <a:gd name="GluePoint391X" fmla="*/ 2102847 w 6386648"/>
                <a:gd name="GluePoint391Y" fmla="*/ 1302686 h 1849426"/>
                <a:gd name="GluePoint392X" fmla="*/ 2120872 w 6386648"/>
                <a:gd name="GluePoint392Y" fmla="*/ 1320710 h 1849426"/>
                <a:gd name="GluePoint393X" fmla="*/ 2102847 w 6386648"/>
                <a:gd name="GluePoint393Y" fmla="*/ 1338735 h 1849426"/>
                <a:gd name="GluePoint394X" fmla="*/ 2084823 w 6386648"/>
                <a:gd name="GluePoint394Y" fmla="*/ 1320710 h 1849426"/>
                <a:gd name="GluePoint395X" fmla="*/ 2102847 w 6386648"/>
                <a:gd name="GluePoint395Y" fmla="*/ 1302686 h 1849426"/>
                <a:gd name="GluePoint396X" fmla="*/ 1273724 w 6386648"/>
                <a:gd name="GluePoint396Y" fmla="*/ 1302686 h 1849426"/>
                <a:gd name="GluePoint397X" fmla="*/ 1291749 w 6386648"/>
                <a:gd name="GluePoint397Y" fmla="*/ 1320710 h 1849426"/>
                <a:gd name="GluePoint398X" fmla="*/ 1273724 w 6386648"/>
                <a:gd name="GluePoint398Y" fmla="*/ 1338735 h 1849426"/>
                <a:gd name="GluePoint399X" fmla="*/ 1255700 w 6386648"/>
                <a:gd name="GluePoint399Y" fmla="*/ 1320710 h 1849426"/>
                <a:gd name="GluePoint400X" fmla="*/ 1273724 w 6386648"/>
                <a:gd name="GluePoint400Y" fmla="*/ 1302686 h 1849426"/>
                <a:gd name="GluePoint401X" fmla="*/ 1033398 w 6386648"/>
                <a:gd name="GluePoint401Y" fmla="*/ 1302686 h 1849426"/>
                <a:gd name="GluePoint402X" fmla="*/ 1051423 w 6386648"/>
                <a:gd name="GluePoint402Y" fmla="*/ 1320710 h 1849426"/>
                <a:gd name="GluePoint403X" fmla="*/ 1033398 w 6386648"/>
                <a:gd name="GluePoint403Y" fmla="*/ 1338735 h 1849426"/>
                <a:gd name="GluePoint404X" fmla="*/ 1015374 w 6386648"/>
                <a:gd name="GluePoint404Y" fmla="*/ 1320710 h 1849426"/>
                <a:gd name="GluePoint405X" fmla="*/ 1033398 w 6386648"/>
                <a:gd name="GluePoint405Y" fmla="*/ 1302686 h 1849426"/>
                <a:gd name="GluePoint406X" fmla="*/ 4548158 w 6386648"/>
                <a:gd name="GluePoint406Y" fmla="*/ 1296678 h 1849426"/>
                <a:gd name="GluePoint407X" fmla="*/ 4566183 w 6386648"/>
                <a:gd name="GluePoint407Y" fmla="*/ 1314702 h 1849426"/>
                <a:gd name="GluePoint408X" fmla="*/ 4548158 w 6386648"/>
                <a:gd name="GluePoint408Y" fmla="*/ 1332727 h 1849426"/>
                <a:gd name="GluePoint409X" fmla="*/ 4530133 w 6386648"/>
                <a:gd name="GluePoint409Y" fmla="*/ 1314702 h 1849426"/>
                <a:gd name="GluePoint410X" fmla="*/ 4548158 w 6386648"/>
                <a:gd name="GluePoint410Y" fmla="*/ 1296678 h 1849426"/>
                <a:gd name="GluePoint411X" fmla="*/ 3520767 w 6386648"/>
                <a:gd name="GluePoint411Y" fmla="*/ 1290670 h 1849426"/>
                <a:gd name="GluePoint412X" fmla="*/ 3538792 w 6386648"/>
                <a:gd name="GluePoint412Y" fmla="*/ 1308694 h 1849426"/>
                <a:gd name="GluePoint413X" fmla="*/ 3520767 w 6386648"/>
                <a:gd name="GluePoint413Y" fmla="*/ 1326719 h 1849426"/>
                <a:gd name="GluePoint414X" fmla="*/ 3502743 w 6386648"/>
                <a:gd name="GluePoint414Y" fmla="*/ 1308694 h 1849426"/>
                <a:gd name="GluePoint415X" fmla="*/ 3520767 w 6386648"/>
                <a:gd name="GluePoint415Y" fmla="*/ 1290670 h 1849426"/>
                <a:gd name="GluePoint416X" fmla="*/ 3244392 w 6386648"/>
                <a:gd name="GluePoint416Y" fmla="*/ 1290670 h 1849426"/>
                <a:gd name="GluePoint417X" fmla="*/ 3262417 w 6386648"/>
                <a:gd name="GluePoint417Y" fmla="*/ 1308694 h 1849426"/>
                <a:gd name="GluePoint418X" fmla="*/ 3244392 w 6386648"/>
                <a:gd name="GluePoint418Y" fmla="*/ 1326719 h 1849426"/>
                <a:gd name="GluePoint419X" fmla="*/ 3226368 w 6386648"/>
                <a:gd name="GluePoint419Y" fmla="*/ 1308694 h 1849426"/>
                <a:gd name="GluePoint420X" fmla="*/ 3244392 w 6386648"/>
                <a:gd name="GluePoint420Y" fmla="*/ 1290670 h 1849426"/>
                <a:gd name="GluePoint421X" fmla="*/ 757024 w 6386648"/>
                <a:gd name="GluePoint421Y" fmla="*/ 1290670 h 1849426"/>
                <a:gd name="GluePoint422X" fmla="*/ 775049 w 6386648"/>
                <a:gd name="GluePoint422Y" fmla="*/ 1308694 h 1849426"/>
                <a:gd name="GluePoint423X" fmla="*/ 757024 w 6386648"/>
                <a:gd name="GluePoint423Y" fmla="*/ 1326719 h 1849426"/>
                <a:gd name="GluePoint424X" fmla="*/ 739000 w 6386648"/>
                <a:gd name="GluePoint424Y" fmla="*/ 1308694 h 1849426"/>
                <a:gd name="GluePoint425X" fmla="*/ 757024 w 6386648"/>
                <a:gd name="GluePoint425Y" fmla="*/ 1290670 h 1849426"/>
                <a:gd name="GluePoint426X" fmla="*/ 4427995 w 6386648"/>
                <a:gd name="GluePoint426Y" fmla="*/ 1284661 h 1849426"/>
                <a:gd name="GluePoint427X" fmla="*/ 4446020 w 6386648"/>
                <a:gd name="GluePoint427Y" fmla="*/ 1302685 h 1849426"/>
                <a:gd name="GluePoint428X" fmla="*/ 4427995 w 6386648"/>
                <a:gd name="GluePoint428Y" fmla="*/ 1320710 h 1849426"/>
                <a:gd name="GluePoint429X" fmla="*/ 4409970 w 6386648"/>
                <a:gd name="GluePoint429Y" fmla="*/ 1302685 h 1849426"/>
                <a:gd name="GluePoint430X" fmla="*/ 4427995 w 6386648"/>
                <a:gd name="GluePoint430Y" fmla="*/ 1284661 h 1849426"/>
                <a:gd name="GluePoint431X" fmla="*/ 2763741 w 6386648"/>
                <a:gd name="GluePoint431Y" fmla="*/ 1278653 h 1849426"/>
                <a:gd name="GluePoint432X" fmla="*/ 2781766 w 6386648"/>
                <a:gd name="GluePoint432Y" fmla="*/ 1296678 h 1849426"/>
                <a:gd name="GluePoint433X" fmla="*/ 2763741 w 6386648"/>
                <a:gd name="GluePoint433Y" fmla="*/ 1314702 h 1849426"/>
                <a:gd name="GluePoint434X" fmla="*/ 2745717 w 6386648"/>
                <a:gd name="GluePoint434Y" fmla="*/ 1296678 h 1849426"/>
                <a:gd name="GluePoint435X" fmla="*/ 2763741 w 6386648"/>
                <a:gd name="GluePoint435Y" fmla="*/ 1278653 h 1849426"/>
                <a:gd name="GluePoint436X" fmla="*/ 2217002 w 6386648"/>
                <a:gd name="GluePoint436Y" fmla="*/ 1272645 h 1849426"/>
                <a:gd name="GluePoint437X" fmla="*/ 2235026 w 6386648"/>
                <a:gd name="GluePoint437Y" fmla="*/ 1290669 h 1849426"/>
                <a:gd name="GluePoint438X" fmla="*/ 2217002 w 6386648"/>
                <a:gd name="GluePoint438Y" fmla="*/ 1308694 h 1849426"/>
                <a:gd name="GluePoint439X" fmla="*/ 2198977 w 6386648"/>
                <a:gd name="GluePoint439Y" fmla="*/ 1290669 h 1849426"/>
                <a:gd name="GluePoint440X" fmla="*/ 2217002 w 6386648"/>
                <a:gd name="GluePoint440Y" fmla="*/ 1272645 h 1849426"/>
                <a:gd name="GluePoint441X" fmla="*/ 1874537 w 6386648"/>
                <a:gd name="GluePoint441Y" fmla="*/ 1272645 h 1849426"/>
                <a:gd name="GluePoint442X" fmla="*/ 1892562 w 6386648"/>
                <a:gd name="GluePoint442Y" fmla="*/ 1290669 h 1849426"/>
                <a:gd name="GluePoint443X" fmla="*/ 1874537 w 6386648"/>
                <a:gd name="GluePoint443Y" fmla="*/ 1308694 h 1849426"/>
                <a:gd name="GluePoint444X" fmla="*/ 1856513 w 6386648"/>
                <a:gd name="GluePoint444Y" fmla="*/ 1290669 h 1849426"/>
                <a:gd name="GluePoint445X" fmla="*/ 1874537 w 6386648"/>
                <a:gd name="GluePoint445Y" fmla="*/ 1272645 h 1849426"/>
                <a:gd name="GluePoint446X" fmla="*/ 3376571 w 6386648"/>
                <a:gd name="GluePoint446Y" fmla="*/ 1266637 h 1849426"/>
                <a:gd name="GluePoint447X" fmla="*/ 3394596 w 6386648"/>
                <a:gd name="GluePoint447Y" fmla="*/ 1284661 h 1849426"/>
                <a:gd name="GluePoint448X" fmla="*/ 3376571 w 6386648"/>
                <a:gd name="GluePoint448Y" fmla="*/ 1302686 h 1849426"/>
                <a:gd name="GluePoint449X" fmla="*/ 3358546 w 6386648"/>
                <a:gd name="GluePoint449Y" fmla="*/ 1284661 h 1849426"/>
                <a:gd name="GluePoint450X" fmla="*/ 3376571 w 6386648"/>
                <a:gd name="GluePoint450Y" fmla="*/ 1266637 h 1849426"/>
                <a:gd name="GluePoint451X" fmla="*/ 2643579 w 6386648"/>
                <a:gd name="GluePoint451Y" fmla="*/ 1266637 h 1849426"/>
                <a:gd name="GluePoint452X" fmla="*/ 2661604 w 6386648"/>
                <a:gd name="GluePoint452Y" fmla="*/ 1284661 h 1849426"/>
                <a:gd name="GluePoint453X" fmla="*/ 2643579 w 6386648"/>
                <a:gd name="GluePoint453Y" fmla="*/ 1302686 h 1849426"/>
                <a:gd name="GluePoint454X" fmla="*/ 2625555 w 6386648"/>
                <a:gd name="GluePoint454Y" fmla="*/ 1284661 h 1849426"/>
                <a:gd name="GluePoint455X" fmla="*/ 2643579 w 6386648"/>
                <a:gd name="GluePoint455Y" fmla="*/ 1266637 h 1849426"/>
                <a:gd name="GluePoint456X" fmla="*/ 1754375 w 6386648"/>
                <a:gd name="GluePoint456Y" fmla="*/ 1266637 h 1849426"/>
                <a:gd name="GluePoint457X" fmla="*/ 1772400 w 6386648"/>
                <a:gd name="GluePoint457Y" fmla="*/ 1284661 h 1849426"/>
                <a:gd name="GluePoint458X" fmla="*/ 1754375 w 6386648"/>
                <a:gd name="GluePoint458Y" fmla="*/ 1302686 h 1849426"/>
                <a:gd name="GluePoint459X" fmla="*/ 1736351 w 6386648"/>
                <a:gd name="GluePoint459Y" fmla="*/ 1284661 h 1849426"/>
                <a:gd name="GluePoint460X" fmla="*/ 1754375 w 6386648"/>
                <a:gd name="GluePoint460Y" fmla="*/ 1266637 h 1849426"/>
                <a:gd name="GluePoint461X" fmla="*/ 4740418 w 6386648"/>
                <a:gd name="GluePoint461Y" fmla="*/ 1260629 h 1849426"/>
                <a:gd name="GluePoint462X" fmla="*/ 4758443 w 6386648"/>
                <a:gd name="GluePoint462Y" fmla="*/ 1278653 h 1849426"/>
                <a:gd name="GluePoint463X" fmla="*/ 4740418 w 6386648"/>
                <a:gd name="GluePoint463Y" fmla="*/ 1296678 h 1849426"/>
                <a:gd name="GluePoint464X" fmla="*/ 4722394 w 6386648"/>
                <a:gd name="GluePoint464Y" fmla="*/ 1278653 h 1849426"/>
                <a:gd name="GluePoint465X" fmla="*/ 4740418 w 6386648"/>
                <a:gd name="GluePoint465Y" fmla="*/ 1260629 h 1849426"/>
                <a:gd name="GluePoint466X" fmla="*/ 4103556 w 6386648"/>
                <a:gd name="GluePoint466Y" fmla="*/ 1260629 h 1849426"/>
                <a:gd name="GluePoint467X" fmla="*/ 4121581 w 6386648"/>
                <a:gd name="GluePoint467Y" fmla="*/ 1278653 h 1849426"/>
                <a:gd name="GluePoint468X" fmla="*/ 4103556 w 6386648"/>
                <a:gd name="GluePoint468Y" fmla="*/ 1296678 h 1849426"/>
                <a:gd name="GluePoint469X" fmla="*/ 4085532 w 6386648"/>
                <a:gd name="GluePoint469Y" fmla="*/ 1278653 h 1849426"/>
                <a:gd name="GluePoint470X" fmla="*/ 4103556 w 6386648"/>
                <a:gd name="GluePoint470Y" fmla="*/ 1260629 h 1849426"/>
                <a:gd name="GluePoint471X" fmla="*/ 3725043 w 6386648"/>
                <a:gd name="GluePoint471Y" fmla="*/ 1260629 h 1849426"/>
                <a:gd name="GluePoint472X" fmla="*/ 3743068 w 6386648"/>
                <a:gd name="GluePoint472Y" fmla="*/ 1278653 h 1849426"/>
                <a:gd name="GluePoint473X" fmla="*/ 3725043 w 6386648"/>
                <a:gd name="GluePoint473Y" fmla="*/ 1296678 h 1849426"/>
                <a:gd name="GluePoint474X" fmla="*/ 3707019 w 6386648"/>
                <a:gd name="GluePoint474Y" fmla="*/ 1278653 h 1849426"/>
                <a:gd name="GluePoint475X" fmla="*/ 3725043 w 6386648"/>
                <a:gd name="GluePoint475Y" fmla="*/ 1260629 h 1849426"/>
                <a:gd name="GluePoint476X" fmla="*/ 1405904 w 6386648"/>
                <a:gd name="GluePoint476Y" fmla="*/ 1260629 h 1849426"/>
                <a:gd name="GluePoint477X" fmla="*/ 1423928 w 6386648"/>
                <a:gd name="GluePoint477Y" fmla="*/ 1278653 h 1849426"/>
                <a:gd name="GluePoint478X" fmla="*/ 1405904 w 6386648"/>
                <a:gd name="GluePoint478Y" fmla="*/ 1296678 h 1849426"/>
                <a:gd name="GluePoint479X" fmla="*/ 1387879 w 6386648"/>
                <a:gd name="GluePoint479Y" fmla="*/ 1278653 h 1849426"/>
                <a:gd name="GluePoint480X" fmla="*/ 1405904 w 6386648"/>
                <a:gd name="GluePoint480Y" fmla="*/ 1260629 h 1849426"/>
                <a:gd name="GluePoint481X" fmla="*/ 492666 w 6386648"/>
                <a:gd name="GluePoint481Y" fmla="*/ 1260629 h 1849426"/>
                <a:gd name="GluePoint482X" fmla="*/ 510691 w 6386648"/>
                <a:gd name="GluePoint482Y" fmla="*/ 1278653 h 1849426"/>
                <a:gd name="GluePoint483X" fmla="*/ 492666 w 6386648"/>
                <a:gd name="GluePoint483Y" fmla="*/ 1296678 h 1849426"/>
                <a:gd name="GluePoint484X" fmla="*/ 474642 w 6386648"/>
                <a:gd name="GluePoint484Y" fmla="*/ 1278653 h 1849426"/>
                <a:gd name="GluePoint485X" fmla="*/ 492666 w 6386648"/>
                <a:gd name="GluePoint485Y" fmla="*/ 1260629 h 1849426"/>
                <a:gd name="GluePoint486X" fmla="*/ 4229726 w 6386648"/>
                <a:gd name="GluePoint486Y" fmla="*/ 1248613 h 1849426"/>
                <a:gd name="GluePoint487X" fmla="*/ 4247751 w 6386648"/>
                <a:gd name="GluePoint487Y" fmla="*/ 1266638 h 1849426"/>
                <a:gd name="GluePoint488X" fmla="*/ 4229726 w 6386648"/>
                <a:gd name="GluePoint488Y" fmla="*/ 1284662 h 1849426"/>
                <a:gd name="GluePoint489X" fmla="*/ 4211702 w 6386648"/>
                <a:gd name="GluePoint489Y" fmla="*/ 1266638 h 1849426"/>
                <a:gd name="GluePoint490X" fmla="*/ 4229726 w 6386648"/>
                <a:gd name="GluePoint490Y" fmla="*/ 1248613 h 1849426"/>
                <a:gd name="GluePoint491X" fmla="*/ 2439302 w 6386648"/>
                <a:gd name="GluePoint491Y" fmla="*/ 1248613 h 1849426"/>
                <a:gd name="GluePoint492X" fmla="*/ 2457327 w 6386648"/>
                <a:gd name="GluePoint492Y" fmla="*/ 1266638 h 1849426"/>
                <a:gd name="GluePoint493X" fmla="*/ 2439302 w 6386648"/>
                <a:gd name="GluePoint493Y" fmla="*/ 1284662 h 1849426"/>
                <a:gd name="GluePoint494X" fmla="*/ 2421278 w 6386648"/>
                <a:gd name="GluePoint494Y" fmla="*/ 1266638 h 1849426"/>
                <a:gd name="GluePoint495X" fmla="*/ 2439302 w 6386648"/>
                <a:gd name="GluePoint495Y" fmla="*/ 1248613 h 1849426"/>
                <a:gd name="GluePoint496X" fmla="*/ 2337165 w 6386648"/>
                <a:gd name="GluePoint496Y" fmla="*/ 1248613 h 1849426"/>
                <a:gd name="GluePoint497X" fmla="*/ 2355189 w 6386648"/>
                <a:gd name="GluePoint497Y" fmla="*/ 1266638 h 1849426"/>
                <a:gd name="GluePoint498X" fmla="*/ 2337165 w 6386648"/>
                <a:gd name="GluePoint498Y" fmla="*/ 1284662 h 1849426"/>
                <a:gd name="GluePoint499X" fmla="*/ 2319140 w 6386648"/>
                <a:gd name="GluePoint499Y" fmla="*/ 1266638 h 1849426"/>
                <a:gd name="GluePoint500X" fmla="*/ 2337165 w 6386648"/>
                <a:gd name="GluePoint500Y" fmla="*/ 1248613 h 1849426"/>
                <a:gd name="GluePoint501X" fmla="*/ 2012725 w 6386648"/>
                <a:gd name="GluePoint501Y" fmla="*/ 1248613 h 1849426"/>
                <a:gd name="GluePoint502X" fmla="*/ 2030750 w 6386648"/>
                <a:gd name="GluePoint502Y" fmla="*/ 1266638 h 1849426"/>
                <a:gd name="GluePoint503X" fmla="*/ 2012725 w 6386648"/>
                <a:gd name="GluePoint503Y" fmla="*/ 1284662 h 1849426"/>
                <a:gd name="GluePoint504X" fmla="*/ 1994701 w 6386648"/>
                <a:gd name="GluePoint504Y" fmla="*/ 1266638 h 1849426"/>
                <a:gd name="GluePoint505X" fmla="*/ 2012725 w 6386648"/>
                <a:gd name="GluePoint505Y" fmla="*/ 1248613 h 1849426"/>
                <a:gd name="GluePoint506X" fmla="*/ 1165578 w 6386648"/>
                <a:gd name="GluePoint506Y" fmla="*/ 1248613 h 1849426"/>
                <a:gd name="GluePoint507X" fmla="*/ 1183602 w 6386648"/>
                <a:gd name="GluePoint507Y" fmla="*/ 1266638 h 1849426"/>
                <a:gd name="GluePoint508X" fmla="*/ 1165578 w 6386648"/>
                <a:gd name="GluePoint508Y" fmla="*/ 1284662 h 1849426"/>
                <a:gd name="GluePoint509X" fmla="*/ 1147553 w 6386648"/>
                <a:gd name="GluePoint509Y" fmla="*/ 1266638 h 1849426"/>
                <a:gd name="GluePoint510X" fmla="*/ 1165578 w 6386648"/>
                <a:gd name="GluePoint510Y" fmla="*/ 1248613 h 1849426"/>
                <a:gd name="GluePoint511X" fmla="*/ 3989401 w 6386648"/>
                <a:gd name="GluePoint511Y" fmla="*/ 1242605 h 1849426"/>
                <a:gd name="GluePoint512X" fmla="*/ 4007426 w 6386648"/>
                <a:gd name="GluePoint512Y" fmla="*/ 1260629 h 1849426"/>
                <a:gd name="GluePoint513X" fmla="*/ 3989401 w 6386648"/>
                <a:gd name="GluePoint513Y" fmla="*/ 1278654 h 1849426"/>
                <a:gd name="GluePoint514X" fmla="*/ 3971377 w 6386648"/>
                <a:gd name="GluePoint514Y" fmla="*/ 1260629 h 1849426"/>
                <a:gd name="GluePoint515X" fmla="*/ 3989401 w 6386648"/>
                <a:gd name="GluePoint515Y" fmla="*/ 1242605 h 1849426"/>
                <a:gd name="GluePoint516X" fmla="*/ 1514049 w 6386648"/>
                <a:gd name="GluePoint516Y" fmla="*/ 1242605 h 1849426"/>
                <a:gd name="GluePoint517X" fmla="*/ 1532074 w 6386648"/>
                <a:gd name="GluePoint517Y" fmla="*/ 1260629 h 1849426"/>
                <a:gd name="GluePoint518X" fmla="*/ 1514049 w 6386648"/>
                <a:gd name="GluePoint518Y" fmla="*/ 1278654 h 1849426"/>
                <a:gd name="GluePoint519X" fmla="*/ 1496025 w 6386648"/>
                <a:gd name="GluePoint519Y" fmla="*/ 1260629 h 1849426"/>
                <a:gd name="GluePoint520X" fmla="*/ 1514049 w 6386648"/>
                <a:gd name="GluePoint520Y" fmla="*/ 1242605 h 1849426"/>
                <a:gd name="GluePoint521X" fmla="*/ 3088181 w 6386648"/>
                <a:gd name="GluePoint521Y" fmla="*/ 1230588 h 1849426"/>
                <a:gd name="GluePoint522X" fmla="*/ 3106206 w 6386648"/>
                <a:gd name="GluePoint522Y" fmla="*/ 1248612 h 1849426"/>
                <a:gd name="GluePoint523X" fmla="*/ 3088181 w 6386648"/>
                <a:gd name="GluePoint523Y" fmla="*/ 1266637 h 1849426"/>
                <a:gd name="GluePoint524X" fmla="*/ 3070157 w 6386648"/>
                <a:gd name="GluePoint524Y" fmla="*/ 1248612 h 1849426"/>
                <a:gd name="GluePoint525X" fmla="*/ 3088181 w 6386648"/>
                <a:gd name="GluePoint525Y" fmla="*/ 1230588 h 1849426"/>
                <a:gd name="GluePoint526X" fmla="*/ 895212 w 6386648"/>
                <a:gd name="GluePoint526Y" fmla="*/ 1230588 h 1849426"/>
                <a:gd name="GluePoint527X" fmla="*/ 913236 w 6386648"/>
                <a:gd name="GluePoint527Y" fmla="*/ 1248612 h 1849426"/>
                <a:gd name="GluePoint528X" fmla="*/ 895212 w 6386648"/>
                <a:gd name="GluePoint528Y" fmla="*/ 1266637 h 1849426"/>
                <a:gd name="GluePoint529X" fmla="*/ 877187 w 6386648"/>
                <a:gd name="GluePoint529Y" fmla="*/ 1248612 h 1849426"/>
                <a:gd name="GluePoint530X" fmla="*/ 895212 w 6386648"/>
                <a:gd name="GluePoint530Y" fmla="*/ 1230588 h 1849426"/>
                <a:gd name="GluePoint531X" fmla="*/ 4626263 w 6386648"/>
                <a:gd name="GluePoint531Y" fmla="*/ 1224580 h 1849426"/>
                <a:gd name="GluePoint532X" fmla="*/ 4644288 w 6386648"/>
                <a:gd name="GluePoint532Y" fmla="*/ 1242604 h 1849426"/>
                <a:gd name="GluePoint533X" fmla="*/ 4626263 w 6386648"/>
                <a:gd name="GluePoint533Y" fmla="*/ 1260629 h 1849426"/>
                <a:gd name="GluePoint534X" fmla="*/ 4608239 w 6386648"/>
                <a:gd name="GluePoint534Y" fmla="*/ 1242604 h 1849426"/>
                <a:gd name="GluePoint535X" fmla="*/ 4626263 w 6386648"/>
                <a:gd name="GluePoint535Y" fmla="*/ 1224580 h 1849426"/>
                <a:gd name="GluePoint536X" fmla="*/ 2547449 w 6386648"/>
                <a:gd name="GluePoint536Y" fmla="*/ 1224580 h 1849426"/>
                <a:gd name="GluePoint537X" fmla="*/ 2565474 w 6386648"/>
                <a:gd name="GluePoint537Y" fmla="*/ 1242604 h 1849426"/>
                <a:gd name="GluePoint538X" fmla="*/ 2547449 w 6386648"/>
                <a:gd name="GluePoint538Y" fmla="*/ 1260629 h 1849426"/>
                <a:gd name="GluePoint539X" fmla="*/ 2529425 w 6386648"/>
                <a:gd name="GluePoint539Y" fmla="*/ 1242604 h 1849426"/>
                <a:gd name="GluePoint540X" fmla="*/ 2547449 w 6386648"/>
                <a:gd name="GluePoint540Y" fmla="*/ 1224580 h 1849426"/>
                <a:gd name="GluePoint541X" fmla="*/ 1628204 w 6386648"/>
                <a:gd name="GluePoint541Y" fmla="*/ 1224580 h 1849426"/>
                <a:gd name="GluePoint542X" fmla="*/ 1646229 w 6386648"/>
                <a:gd name="GluePoint542Y" fmla="*/ 1242604 h 1849426"/>
                <a:gd name="GluePoint543X" fmla="*/ 1628204 w 6386648"/>
                <a:gd name="GluePoint543Y" fmla="*/ 1260629 h 1849426"/>
                <a:gd name="GluePoint544X" fmla="*/ 1610180 w 6386648"/>
                <a:gd name="GluePoint544Y" fmla="*/ 1242604 h 1849426"/>
                <a:gd name="GluePoint545X" fmla="*/ 1628204 w 6386648"/>
                <a:gd name="GluePoint545Y" fmla="*/ 1224580 h 1849426"/>
                <a:gd name="GluePoint546X" fmla="*/ 5052841 w 6386648"/>
                <a:gd name="GluePoint546Y" fmla="*/ 1212564 h 1849426"/>
                <a:gd name="GluePoint547X" fmla="*/ 5070866 w 6386648"/>
                <a:gd name="GluePoint547Y" fmla="*/ 1230588 h 1849426"/>
                <a:gd name="GluePoint548X" fmla="*/ 5052841 w 6386648"/>
                <a:gd name="GluePoint548Y" fmla="*/ 1248613 h 1849426"/>
                <a:gd name="GluePoint549X" fmla="*/ 5034817 w 6386648"/>
                <a:gd name="GluePoint549Y" fmla="*/ 1230588 h 1849426"/>
                <a:gd name="GluePoint550X" fmla="*/ 5052841 w 6386648"/>
                <a:gd name="GluePoint550Y" fmla="*/ 1212564 h 1849426"/>
                <a:gd name="GluePoint551X" fmla="*/ 3845206 w 6386648"/>
                <a:gd name="GluePoint551Y" fmla="*/ 1206556 h 1849426"/>
                <a:gd name="GluePoint552X" fmla="*/ 3863231 w 6386648"/>
                <a:gd name="GluePoint552Y" fmla="*/ 1224580 h 1849426"/>
                <a:gd name="GluePoint553X" fmla="*/ 3845206 w 6386648"/>
                <a:gd name="GluePoint553Y" fmla="*/ 1242605 h 1849426"/>
                <a:gd name="GluePoint554X" fmla="*/ 3827182 w 6386648"/>
                <a:gd name="GluePoint554Y" fmla="*/ 1224580 h 1849426"/>
                <a:gd name="GluePoint555X" fmla="*/ 3845206 w 6386648"/>
                <a:gd name="GluePoint555Y" fmla="*/ 1206556 h 1849426"/>
                <a:gd name="GluePoint556X" fmla="*/ 3604880 w 6386648"/>
                <a:gd name="GluePoint556Y" fmla="*/ 1206556 h 1849426"/>
                <a:gd name="GluePoint557X" fmla="*/ 3622905 w 6386648"/>
                <a:gd name="GluePoint557Y" fmla="*/ 1224580 h 1849426"/>
                <a:gd name="GluePoint558X" fmla="*/ 3604880 w 6386648"/>
                <a:gd name="GluePoint558Y" fmla="*/ 1242605 h 1849426"/>
                <a:gd name="GluePoint559X" fmla="*/ 3586856 w 6386648"/>
                <a:gd name="GluePoint559Y" fmla="*/ 1224580 h 1849426"/>
                <a:gd name="GluePoint560X" fmla="*/ 3604880 w 6386648"/>
                <a:gd name="GluePoint560Y" fmla="*/ 1206556 h 1849426"/>
                <a:gd name="GluePoint561X" fmla="*/ 600813 w 6386648"/>
                <a:gd name="GluePoint561Y" fmla="*/ 1200548 h 1849426"/>
                <a:gd name="GluePoint562X" fmla="*/ 618838 w 6386648"/>
                <a:gd name="GluePoint562Y" fmla="*/ 1218572 h 1849426"/>
                <a:gd name="GluePoint563X" fmla="*/ 600813 w 6386648"/>
                <a:gd name="GluePoint563Y" fmla="*/ 1236597 h 1849426"/>
                <a:gd name="GluePoint564X" fmla="*/ 582789 w 6386648"/>
                <a:gd name="GluePoint564Y" fmla="*/ 1218572 h 1849426"/>
                <a:gd name="GluePoint565X" fmla="*/ 600813 w 6386648"/>
                <a:gd name="GluePoint565Y" fmla="*/ 1200548 h 1849426"/>
                <a:gd name="GluePoint566X" fmla="*/ 2949994 w 6386648"/>
                <a:gd name="GluePoint566Y" fmla="*/ 1194539 h 1849426"/>
                <a:gd name="GluePoint567X" fmla="*/ 2968019 w 6386648"/>
                <a:gd name="GluePoint567Y" fmla="*/ 1212563 h 1849426"/>
                <a:gd name="GluePoint568X" fmla="*/ 2949994 w 6386648"/>
                <a:gd name="GluePoint568Y" fmla="*/ 1230588 h 1849426"/>
                <a:gd name="GluePoint569X" fmla="*/ 2931970 w 6386648"/>
                <a:gd name="GluePoint569Y" fmla="*/ 1212563 h 1849426"/>
                <a:gd name="GluePoint570X" fmla="*/ 2949994 w 6386648"/>
                <a:gd name="GluePoint570Y" fmla="*/ 1194539 h 1849426"/>
                <a:gd name="GluePoint571X" fmla="*/ 1009366 w 6386648"/>
                <a:gd name="GluePoint571Y" fmla="*/ 1194539 h 1849426"/>
                <a:gd name="GluePoint572X" fmla="*/ 1027391 w 6386648"/>
                <a:gd name="GluePoint572Y" fmla="*/ 1212563 h 1849426"/>
                <a:gd name="GluePoint573X" fmla="*/ 1009366 w 6386648"/>
                <a:gd name="GluePoint573Y" fmla="*/ 1230588 h 1849426"/>
                <a:gd name="GluePoint574X" fmla="*/ 991342 w 6386648"/>
                <a:gd name="GluePoint574Y" fmla="*/ 1212563 h 1849426"/>
                <a:gd name="GluePoint575X" fmla="*/ 1009366 w 6386648"/>
                <a:gd name="GluePoint575Y" fmla="*/ 1194539 h 1849426"/>
                <a:gd name="GluePoint576X" fmla="*/ 4932678 w 6386648"/>
                <a:gd name="GluePoint576Y" fmla="*/ 1188531 h 1849426"/>
                <a:gd name="GluePoint577X" fmla="*/ 4950703 w 6386648"/>
                <a:gd name="GluePoint577Y" fmla="*/ 1206556 h 1849426"/>
                <a:gd name="GluePoint578X" fmla="*/ 4932678 w 6386648"/>
                <a:gd name="GluePoint578Y" fmla="*/ 1224580 h 1849426"/>
                <a:gd name="GluePoint579X" fmla="*/ 4914654 w 6386648"/>
                <a:gd name="GluePoint579Y" fmla="*/ 1206556 h 1849426"/>
                <a:gd name="GluePoint580X" fmla="*/ 4932678 w 6386648"/>
                <a:gd name="GluePoint580Y" fmla="*/ 1188531 h 1849426"/>
                <a:gd name="GluePoint581X" fmla="*/ 4361905 w 6386648"/>
                <a:gd name="GluePoint581Y" fmla="*/ 1188531 h 1849426"/>
                <a:gd name="GluePoint582X" fmla="*/ 4379930 w 6386648"/>
                <a:gd name="GluePoint582Y" fmla="*/ 1206556 h 1849426"/>
                <a:gd name="GluePoint583X" fmla="*/ 4361905 w 6386648"/>
                <a:gd name="GluePoint583Y" fmla="*/ 1224580 h 1849426"/>
                <a:gd name="GluePoint584X" fmla="*/ 4343881 w 6386648"/>
                <a:gd name="GluePoint584Y" fmla="*/ 1206556 h 1849426"/>
                <a:gd name="GluePoint585X" fmla="*/ 4361905 w 6386648"/>
                <a:gd name="GluePoint585Y" fmla="*/ 1188531 h 1849426"/>
                <a:gd name="GluePoint586X" fmla="*/ 3220360 w 6386648"/>
                <a:gd name="GluePoint586Y" fmla="*/ 1188531 h 1849426"/>
                <a:gd name="GluePoint587X" fmla="*/ 3238385 w 6386648"/>
                <a:gd name="GluePoint587Y" fmla="*/ 1206556 h 1849426"/>
                <a:gd name="GluePoint588X" fmla="*/ 3220360 w 6386648"/>
                <a:gd name="GluePoint588Y" fmla="*/ 1224580 h 1849426"/>
                <a:gd name="GluePoint589X" fmla="*/ 3202336 w 6386648"/>
                <a:gd name="GluePoint589Y" fmla="*/ 1206556 h 1849426"/>
                <a:gd name="GluePoint590X" fmla="*/ 3220360 w 6386648"/>
                <a:gd name="GluePoint590Y" fmla="*/ 1188531 h 1849426"/>
                <a:gd name="GluePoint591X" fmla="*/ 708959 w 6386648"/>
                <a:gd name="GluePoint591Y" fmla="*/ 1188531 h 1849426"/>
                <a:gd name="GluePoint592X" fmla="*/ 726984 w 6386648"/>
                <a:gd name="GluePoint592Y" fmla="*/ 1206556 h 1849426"/>
                <a:gd name="GluePoint593X" fmla="*/ 708959 w 6386648"/>
                <a:gd name="GluePoint593Y" fmla="*/ 1224580 h 1849426"/>
                <a:gd name="GluePoint594X" fmla="*/ 690935 w 6386648"/>
                <a:gd name="GluePoint594Y" fmla="*/ 1206556 h 1849426"/>
                <a:gd name="GluePoint595X" fmla="*/ 708959 w 6386648"/>
                <a:gd name="GluePoint595Y" fmla="*/ 1188531 h 1849426"/>
                <a:gd name="GluePoint596X" fmla="*/ 4824532 w 6386648"/>
                <a:gd name="GluePoint596Y" fmla="*/ 1182523 h 1849426"/>
                <a:gd name="GluePoint597X" fmla="*/ 4842557 w 6386648"/>
                <a:gd name="GluePoint597Y" fmla="*/ 1200547 h 1849426"/>
                <a:gd name="GluePoint598X" fmla="*/ 4824532 w 6386648"/>
                <a:gd name="GluePoint598Y" fmla="*/ 1218572 h 1849426"/>
                <a:gd name="GluePoint599X" fmla="*/ 4806508 w 6386648"/>
                <a:gd name="GluePoint599Y" fmla="*/ 1200547 h 1849426"/>
                <a:gd name="GluePoint600X" fmla="*/ 4824532 w 6386648"/>
                <a:gd name="GluePoint600Y" fmla="*/ 1182523 h 1849426"/>
                <a:gd name="GluePoint601X" fmla="*/ 1279732 w 6386648"/>
                <a:gd name="GluePoint601Y" fmla="*/ 1170507 h 1849426"/>
                <a:gd name="GluePoint602X" fmla="*/ 1297757 w 6386648"/>
                <a:gd name="GluePoint602Y" fmla="*/ 1188531 h 1849426"/>
                <a:gd name="GluePoint603X" fmla="*/ 1279732 w 6386648"/>
                <a:gd name="GluePoint603Y" fmla="*/ 1206556 h 1849426"/>
                <a:gd name="GluePoint604X" fmla="*/ 1261708 w 6386648"/>
                <a:gd name="GluePoint604Y" fmla="*/ 1188531 h 1849426"/>
                <a:gd name="GluePoint605X" fmla="*/ 1279732 w 6386648"/>
                <a:gd name="GluePoint605Y" fmla="*/ 1170507 h 1849426"/>
                <a:gd name="GluePoint606X" fmla="*/ 3478710 w 6386648"/>
                <a:gd name="GluePoint606Y" fmla="*/ 1164499 h 1849426"/>
                <a:gd name="GluePoint607X" fmla="*/ 3496735 w 6386648"/>
                <a:gd name="GluePoint607Y" fmla="*/ 1182523 h 1849426"/>
                <a:gd name="GluePoint608X" fmla="*/ 3478710 w 6386648"/>
                <a:gd name="GluePoint608Y" fmla="*/ 1200548 h 1849426"/>
                <a:gd name="GluePoint609X" fmla="*/ 3460686 w 6386648"/>
                <a:gd name="GluePoint609Y" fmla="*/ 1182523 h 1849426"/>
                <a:gd name="GluePoint610X" fmla="*/ 3478710 w 6386648"/>
                <a:gd name="GluePoint610Y" fmla="*/ 1164499 h 1849426"/>
                <a:gd name="GluePoint611X" fmla="*/ 2703660 w 6386648"/>
                <a:gd name="GluePoint611Y" fmla="*/ 1164499 h 1849426"/>
                <a:gd name="GluePoint612X" fmla="*/ 2721685 w 6386648"/>
                <a:gd name="GluePoint612Y" fmla="*/ 1182523 h 1849426"/>
                <a:gd name="GluePoint613X" fmla="*/ 2703660 w 6386648"/>
                <a:gd name="GluePoint613Y" fmla="*/ 1200548 h 1849426"/>
                <a:gd name="GluePoint614X" fmla="*/ 2685636 w 6386648"/>
                <a:gd name="GluePoint614Y" fmla="*/ 1182523 h 1849426"/>
                <a:gd name="GluePoint615X" fmla="*/ 2703660 w 6386648"/>
                <a:gd name="GluePoint615Y" fmla="*/ 1164499 h 1849426"/>
                <a:gd name="GluePoint616X" fmla="*/ 4500093 w 6386648"/>
                <a:gd name="GluePoint616Y" fmla="*/ 1158491 h 1849426"/>
                <a:gd name="GluePoint617X" fmla="*/ 4518118 w 6386648"/>
                <a:gd name="GluePoint617Y" fmla="*/ 1176516 h 1849426"/>
                <a:gd name="GluePoint618X" fmla="*/ 4500093 w 6386648"/>
                <a:gd name="GluePoint618Y" fmla="*/ 1194540 h 1849426"/>
                <a:gd name="GluePoint619X" fmla="*/ 4482069 w 6386648"/>
                <a:gd name="GluePoint619Y" fmla="*/ 1176516 h 1849426"/>
                <a:gd name="GluePoint620X" fmla="*/ 4500093 w 6386648"/>
                <a:gd name="GluePoint620Y" fmla="*/ 1158491 h 1849426"/>
                <a:gd name="GluePoint621X" fmla="*/ 4199686 w 6386648"/>
                <a:gd name="GluePoint621Y" fmla="*/ 1158491 h 1849426"/>
                <a:gd name="GluePoint622X" fmla="*/ 4217711 w 6386648"/>
                <a:gd name="GluePoint622Y" fmla="*/ 1176516 h 1849426"/>
                <a:gd name="GluePoint623X" fmla="*/ 4199686 w 6386648"/>
                <a:gd name="GluePoint623Y" fmla="*/ 1194540 h 1849426"/>
                <a:gd name="GluePoint624X" fmla="*/ 4181662 w 6386648"/>
                <a:gd name="GluePoint624Y" fmla="*/ 1176516 h 1849426"/>
                <a:gd name="GluePoint625X" fmla="*/ 4199686 w 6386648"/>
                <a:gd name="GluePoint625Y" fmla="*/ 1158491 h 1849426"/>
                <a:gd name="GluePoint626X" fmla="*/ 2132887 w 6386648"/>
                <a:gd name="GluePoint626Y" fmla="*/ 1158491 h 1849426"/>
                <a:gd name="GluePoint627X" fmla="*/ 2150912 w 6386648"/>
                <a:gd name="GluePoint627Y" fmla="*/ 1176516 h 1849426"/>
                <a:gd name="GluePoint628X" fmla="*/ 2132887 w 6386648"/>
                <a:gd name="GluePoint628Y" fmla="*/ 1194540 h 1849426"/>
                <a:gd name="GluePoint629X" fmla="*/ 2114863 w 6386648"/>
                <a:gd name="GluePoint629Y" fmla="*/ 1176516 h 1849426"/>
                <a:gd name="GluePoint630X" fmla="*/ 2132887 w 6386648"/>
                <a:gd name="GluePoint630Y" fmla="*/ 1158491 h 1849426"/>
                <a:gd name="GluePoint631X" fmla="*/ 1850505 w 6386648"/>
                <a:gd name="GluePoint631Y" fmla="*/ 1158491 h 1849426"/>
                <a:gd name="GluePoint632X" fmla="*/ 1868530 w 6386648"/>
                <a:gd name="GluePoint632Y" fmla="*/ 1176516 h 1849426"/>
                <a:gd name="GluePoint633X" fmla="*/ 1850505 w 6386648"/>
                <a:gd name="GluePoint633Y" fmla="*/ 1194540 h 1849426"/>
                <a:gd name="GluePoint634X" fmla="*/ 1832481 w 6386648"/>
                <a:gd name="GluePoint634Y" fmla="*/ 1176516 h 1849426"/>
                <a:gd name="GluePoint635X" fmla="*/ 1850505 w 6386648"/>
                <a:gd name="GluePoint635Y" fmla="*/ 1158491 h 1849426"/>
                <a:gd name="GluePoint636X" fmla="*/ 3340522 w 6386648"/>
                <a:gd name="GluePoint636Y" fmla="*/ 1152483 h 1849426"/>
                <a:gd name="GluePoint637X" fmla="*/ 3358547 w 6386648"/>
                <a:gd name="GluePoint637Y" fmla="*/ 1170507 h 1849426"/>
                <a:gd name="GluePoint638X" fmla="*/ 3340522 w 6386648"/>
                <a:gd name="GluePoint638Y" fmla="*/ 1188532 h 1849426"/>
                <a:gd name="GluePoint639X" fmla="*/ 3322498 w 6386648"/>
                <a:gd name="GluePoint639Y" fmla="*/ 1170507 h 1849426"/>
                <a:gd name="GluePoint640X" fmla="*/ 3340522 w 6386648"/>
                <a:gd name="GluePoint640Y" fmla="*/ 1152483 h 1849426"/>
                <a:gd name="GluePoint641X" fmla="*/ 2829831 w 6386648"/>
                <a:gd name="GluePoint641Y" fmla="*/ 1152483 h 1849426"/>
                <a:gd name="GluePoint642X" fmla="*/ 2847856 w 6386648"/>
                <a:gd name="GluePoint642Y" fmla="*/ 1170507 h 1849426"/>
                <a:gd name="GluePoint643X" fmla="*/ 2829831 w 6386648"/>
                <a:gd name="GluePoint643Y" fmla="*/ 1188532 h 1849426"/>
                <a:gd name="GluePoint644X" fmla="*/ 2811807 w 6386648"/>
                <a:gd name="GluePoint644Y" fmla="*/ 1170507 h 1849426"/>
                <a:gd name="GluePoint645X" fmla="*/ 2829831 w 6386648"/>
                <a:gd name="GluePoint645Y" fmla="*/ 1152483 h 1849426"/>
                <a:gd name="GluePoint646X" fmla="*/ 2253050 w 6386648"/>
                <a:gd name="GluePoint646Y" fmla="*/ 1152483 h 1849426"/>
                <a:gd name="GluePoint647X" fmla="*/ 2271075 w 6386648"/>
                <a:gd name="GluePoint647Y" fmla="*/ 1170507 h 1849426"/>
                <a:gd name="GluePoint648X" fmla="*/ 2253050 w 6386648"/>
                <a:gd name="GluePoint648Y" fmla="*/ 1188532 h 1849426"/>
                <a:gd name="GluePoint649X" fmla="*/ 2235026 w 6386648"/>
                <a:gd name="GluePoint649Y" fmla="*/ 1170507 h 1849426"/>
                <a:gd name="GluePoint650X" fmla="*/ 2253050 w 6386648"/>
                <a:gd name="GluePoint650Y" fmla="*/ 1152483 h 1849426"/>
                <a:gd name="GluePoint651X" fmla="*/ 1994700 w 6386648"/>
                <a:gd name="GluePoint651Y" fmla="*/ 1146474 h 1849426"/>
                <a:gd name="GluePoint652X" fmla="*/ 2012725 w 6386648"/>
                <a:gd name="GluePoint652Y" fmla="*/ 1164498 h 1849426"/>
                <a:gd name="GluePoint653X" fmla="*/ 1994700 w 6386648"/>
                <a:gd name="GluePoint653Y" fmla="*/ 1182523 h 1849426"/>
                <a:gd name="GluePoint654X" fmla="*/ 1976676 w 6386648"/>
                <a:gd name="GluePoint654Y" fmla="*/ 1164498 h 1849426"/>
                <a:gd name="GluePoint655X" fmla="*/ 1994700 w 6386648"/>
                <a:gd name="GluePoint655Y" fmla="*/ 1146474 h 1849426"/>
                <a:gd name="GluePoint656X" fmla="*/ 1718326 w 6386648"/>
                <a:gd name="GluePoint656Y" fmla="*/ 1146474 h 1849426"/>
                <a:gd name="GluePoint657X" fmla="*/ 1736351 w 6386648"/>
                <a:gd name="GluePoint657Y" fmla="*/ 1164498 h 1849426"/>
                <a:gd name="GluePoint658X" fmla="*/ 1718326 w 6386648"/>
                <a:gd name="GluePoint658Y" fmla="*/ 1182523 h 1849426"/>
                <a:gd name="GluePoint659X" fmla="*/ 1700302 w 6386648"/>
                <a:gd name="GluePoint659Y" fmla="*/ 1164498 h 1849426"/>
                <a:gd name="GluePoint660X" fmla="*/ 1718326 w 6386648"/>
                <a:gd name="GluePoint660Y" fmla="*/ 1146474 h 1849426"/>
                <a:gd name="GluePoint661X" fmla="*/ 1129529 w 6386648"/>
                <a:gd name="GluePoint661Y" fmla="*/ 1146474 h 1849426"/>
                <a:gd name="GluePoint662X" fmla="*/ 1147554 w 6386648"/>
                <a:gd name="GluePoint662Y" fmla="*/ 1164498 h 1849426"/>
                <a:gd name="GluePoint663X" fmla="*/ 1129529 w 6386648"/>
                <a:gd name="GluePoint663Y" fmla="*/ 1182523 h 1849426"/>
                <a:gd name="GluePoint664X" fmla="*/ 1111505 w 6386648"/>
                <a:gd name="GluePoint664Y" fmla="*/ 1164498 h 1849426"/>
                <a:gd name="GluePoint665X" fmla="*/ 1129529 w 6386648"/>
                <a:gd name="GluePoint665Y" fmla="*/ 1146474 h 1849426"/>
                <a:gd name="GluePoint666X" fmla="*/ 498674 w 6386648"/>
                <a:gd name="GluePoint666Y" fmla="*/ 1140466 h 1849426"/>
                <a:gd name="GluePoint667X" fmla="*/ 516699 w 6386648"/>
                <a:gd name="GluePoint667Y" fmla="*/ 1158490 h 1849426"/>
                <a:gd name="GluePoint668X" fmla="*/ 498674 w 6386648"/>
                <a:gd name="GluePoint668Y" fmla="*/ 1176515 h 1849426"/>
                <a:gd name="GluePoint669X" fmla="*/ 480650 w 6386648"/>
                <a:gd name="GluePoint669Y" fmla="*/ 1158490 h 1849426"/>
                <a:gd name="GluePoint670X" fmla="*/ 498674 w 6386648"/>
                <a:gd name="GluePoint670Y" fmla="*/ 1140466 h 1849426"/>
                <a:gd name="GluePoint671X" fmla="*/ 3707019 w 6386648"/>
                <a:gd name="GluePoint671Y" fmla="*/ 1134458 h 1849426"/>
                <a:gd name="GluePoint672X" fmla="*/ 3725044 w 6386648"/>
                <a:gd name="GluePoint672Y" fmla="*/ 1152482 h 1849426"/>
                <a:gd name="GluePoint673X" fmla="*/ 3707019 w 6386648"/>
                <a:gd name="GluePoint673Y" fmla="*/ 1170507 h 1849426"/>
                <a:gd name="GluePoint674X" fmla="*/ 3688994 w 6386648"/>
                <a:gd name="GluePoint674Y" fmla="*/ 1152482 h 1849426"/>
                <a:gd name="GluePoint675X" fmla="*/ 3707019 w 6386648"/>
                <a:gd name="GluePoint675Y" fmla="*/ 1134458 h 1849426"/>
                <a:gd name="GluePoint676X" fmla="*/ 799081 w 6386648"/>
                <a:gd name="GluePoint676Y" fmla="*/ 1134458 h 1849426"/>
                <a:gd name="GluePoint677X" fmla="*/ 817106 w 6386648"/>
                <a:gd name="GluePoint677Y" fmla="*/ 1152482 h 1849426"/>
                <a:gd name="GluePoint678X" fmla="*/ 799081 w 6386648"/>
                <a:gd name="GluePoint678Y" fmla="*/ 1170507 h 1849426"/>
                <a:gd name="GluePoint679X" fmla="*/ 781057 w 6386648"/>
                <a:gd name="GluePoint679Y" fmla="*/ 1152482 h 1849426"/>
                <a:gd name="GluePoint680X" fmla="*/ 799081 w 6386648"/>
                <a:gd name="GluePoint680Y" fmla="*/ 1134458 h 1849426"/>
                <a:gd name="GluePoint681X" fmla="*/ 384520 w 6386648"/>
                <a:gd name="GluePoint681Y" fmla="*/ 1134458 h 1849426"/>
                <a:gd name="GluePoint682X" fmla="*/ 402545 w 6386648"/>
                <a:gd name="GluePoint682Y" fmla="*/ 1152482 h 1849426"/>
                <a:gd name="GluePoint683X" fmla="*/ 384520 w 6386648"/>
                <a:gd name="GluePoint683Y" fmla="*/ 1170507 h 1849426"/>
                <a:gd name="GluePoint684X" fmla="*/ 366496 w 6386648"/>
                <a:gd name="GluePoint684Y" fmla="*/ 1152482 h 1849426"/>
                <a:gd name="GluePoint685X" fmla="*/ 384520 w 6386648"/>
                <a:gd name="GluePoint685Y" fmla="*/ 1134458 h 1849426"/>
                <a:gd name="GluePoint686X" fmla="*/ 3935328 w 6386648"/>
                <a:gd name="GluePoint686Y" fmla="*/ 1128450 h 1849426"/>
                <a:gd name="GluePoint687X" fmla="*/ 3953353 w 6386648"/>
                <a:gd name="GluePoint687Y" fmla="*/ 1146475 h 1849426"/>
                <a:gd name="GluePoint688X" fmla="*/ 3935328 w 6386648"/>
                <a:gd name="GluePoint688Y" fmla="*/ 1164499 h 1849426"/>
                <a:gd name="GluePoint689X" fmla="*/ 3917304 w 6386648"/>
                <a:gd name="GluePoint689Y" fmla="*/ 1146475 h 1849426"/>
                <a:gd name="GluePoint690X" fmla="*/ 3935328 w 6386648"/>
                <a:gd name="GluePoint690Y" fmla="*/ 1128450 h 1849426"/>
                <a:gd name="GluePoint691X" fmla="*/ 1514049 w 6386648"/>
                <a:gd name="GluePoint691Y" fmla="*/ 1128450 h 1849426"/>
                <a:gd name="GluePoint692X" fmla="*/ 1532074 w 6386648"/>
                <a:gd name="GluePoint692Y" fmla="*/ 1146475 h 1849426"/>
                <a:gd name="GluePoint693X" fmla="*/ 1514049 w 6386648"/>
                <a:gd name="GluePoint693Y" fmla="*/ 1164499 h 1849426"/>
                <a:gd name="GluePoint694X" fmla="*/ 1496025 w 6386648"/>
                <a:gd name="GluePoint694Y" fmla="*/ 1146475 h 1849426"/>
                <a:gd name="GluePoint695X" fmla="*/ 1514049 w 6386648"/>
                <a:gd name="GluePoint695Y" fmla="*/ 1128450 h 1849426"/>
                <a:gd name="GluePoint696X" fmla="*/ 4650296 w 6386648"/>
                <a:gd name="GluePoint696Y" fmla="*/ 1122442 h 1849426"/>
                <a:gd name="GluePoint697X" fmla="*/ 4668321 w 6386648"/>
                <a:gd name="GluePoint697Y" fmla="*/ 1140466 h 1849426"/>
                <a:gd name="GluePoint698X" fmla="*/ 4650296 w 6386648"/>
                <a:gd name="GluePoint698Y" fmla="*/ 1158491 h 1849426"/>
                <a:gd name="GluePoint699X" fmla="*/ 4632272 w 6386648"/>
                <a:gd name="GluePoint699Y" fmla="*/ 1140466 h 1849426"/>
                <a:gd name="GluePoint700X" fmla="*/ 4650296 w 6386648"/>
                <a:gd name="GluePoint700Y" fmla="*/ 1122442 h 1849426"/>
                <a:gd name="GluePoint701X" fmla="*/ 4073515 w 6386648"/>
                <a:gd name="GluePoint701Y" fmla="*/ 1122442 h 1849426"/>
                <a:gd name="GluePoint702X" fmla="*/ 4091540 w 6386648"/>
                <a:gd name="GluePoint702Y" fmla="*/ 1140466 h 1849426"/>
                <a:gd name="GluePoint703X" fmla="*/ 4073515 w 6386648"/>
                <a:gd name="GluePoint703Y" fmla="*/ 1158491 h 1849426"/>
                <a:gd name="GluePoint704X" fmla="*/ 4055491 w 6386648"/>
                <a:gd name="GluePoint704Y" fmla="*/ 1140466 h 1849426"/>
                <a:gd name="GluePoint705X" fmla="*/ 4073515 w 6386648"/>
                <a:gd name="GluePoint705Y" fmla="*/ 1122442 h 1849426"/>
                <a:gd name="GluePoint706X" fmla="*/ 2475351 w 6386648"/>
                <a:gd name="GluePoint706Y" fmla="*/ 1122442 h 1849426"/>
                <a:gd name="GluePoint707X" fmla="*/ 2493376 w 6386648"/>
                <a:gd name="GluePoint707Y" fmla="*/ 1140466 h 1849426"/>
                <a:gd name="GluePoint708X" fmla="*/ 2475351 w 6386648"/>
                <a:gd name="GluePoint708Y" fmla="*/ 1158491 h 1849426"/>
                <a:gd name="GluePoint709X" fmla="*/ 2457326 w 6386648"/>
                <a:gd name="GluePoint709Y" fmla="*/ 1140466 h 1849426"/>
                <a:gd name="GluePoint710X" fmla="*/ 2475351 w 6386648"/>
                <a:gd name="GluePoint710Y" fmla="*/ 1122442 h 1849426"/>
                <a:gd name="GluePoint711X" fmla="*/ 1393887 w 6386648"/>
                <a:gd name="GluePoint711Y" fmla="*/ 1122442 h 1849426"/>
                <a:gd name="GluePoint712X" fmla="*/ 1411912 w 6386648"/>
                <a:gd name="GluePoint712Y" fmla="*/ 1140466 h 1849426"/>
                <a:gd name="GluePoint713X" fmla="*/ 1393887 w 6386648"/>
                <a:gd name="GluePoint713Y" fmla="*/ 1158491 h 1849426"/>
                <a:gd name="GluePoint714X" fmla="*/ 1375863 w 6386648"/>
                <a:gd name="GluePoint714Y" fmla="*/ 1140466 h 1849426"/>
                <a:gd name="GluePoint715X" fmla="*/ 1393887 w 6386648"/>
                <a:gd name="GluePoint715Y" fmla="*/ 1122442 h 1849426"/>
                <a:gd name="GluePoint716X" fmla="*/ 3058140 w 6386648"/>
                <a:gd name="GluePoint716Y" fmla="*/ 1116434 h 1849426"/>
                <a:gd name="GluePoint717X" fmla="*/ 3076165 w 6386648"/>
                <a:gd name="GluePoint717Y" fmla="*/ 1134458 h 1849426"/>
                <a:gd name="GluePoint718X" fmla="*/ 3058140 w 6386648"/>
                <a:gd name="GluePoint718Y" fmla="*/ 1152483 h 1849426"/>
                <a:gd name="GluePoint719X" fmla="*/ 3040116 w 6386648"/>
                <a:gd name="GluePoint719Y" fmla="*/ 1134458 h 1849426"/>
                <a:gd name="GluePoint720X" fmla="*/ 3058140 w 6386648"/>
                <a:gd name="GluePoint720Y" fmla="*/ 1116434 h 1849426"/>
                <a:gd name="GluePoint721X" fmla="*/ 4800499 w 6386648"/>
                <a:gd name="GluePoint721Y" fmla="*/ 1092401 h 1849426"/>
                <a:gd name="GluePoint722X" fmla="*/ 4818524 w 6386648"/>
                <a:gd name="GluePoint722Y" fmla="*/ 1110425 h 1849426"/>
                <a:gd name="GluePoint723X" fmla="*/ 4800499 w 6386648"/>
                <a:gd name="GluePoint723Y" fmla="*/ 1128450 h 1849426"/>
                <a:gd name="GluePoint724X" fmla="*/ 4782475 w 6386648"/>
                <a:gd name="GluePoint724Y" fmla="*/ 1110425 h 1849426"/>
                <a:gd name="GluePoint725X" fmla="*/ 4800499 w 6386648"/>
                <a:gd name="GluePoint725Y" fmla="*/ 1092401 h 1849426"/>
                <a:gd name="GluePoint726X" fmla="*/ 2349180 w 6386648"/>
                <a:gd name="GluePoint726Y" fmla="*/ 1092401 h 1849426"/>
                <a:gd name="GluePoint727X" fmla="*/ 2367205 w 6386648"/>
                <a:gd name="GluePoint727Y" fmla="*/ 1110425 h 1849426"/>
                <a:gd name="GluePoint728X" fmla="*/ 2349180 w 6386648"/>
                <a:gd name="GluePoint728Y" fmla="*/ 1128450 h 1849426"/>
                <a:gd name="GluePoint729X" fmla="*/ 2331156 w 6386648"/>
                <a:gd name="GluePoint729Y" fmla="*/ 1110425 h 1849426"/>
                <a:gd name="GluePoint730X" fmla="*/ 2349180 w 6386648"/>
                <a:gd name="GluePoint730Y" fmla="*/ 1092401 h 1849426"/>
                <a:gd name="GluePoint731X" fmla="*/ 931260 w 6386648"/>
                <a:gd name="GluePoint731Y" fmla="*/ 1092401 h 1849426"/>
                <a:gd name="GluePoint732X" fmla="*/ 949285 w 6386648"/>
                <a:gd name="GluePoint732Y" fmla="*/ 1110425 h 1849426"/>
                <a:gd name="GluePoint733X" fmla="*/ 931260 w 6386648"/>
                <a:gd name="GluePoint733Y" fmla="*/ 1128450 h 1849426"/>
                <a:gd name="GluePoint734X" fmla="*/ 913236 w 6386648"/>
                <a:gd name="GluePoint734Y" fmla="*/ 1110425 h 1849426"/>
                <a:gd name="GluePoint735X" fmla="*/ 931260 w 6386648"/>
                <a:gd name="GluePoint735Y" fmla="*/ 1092401 h 1849426"/>
                <a:gd name="GluePoint736X" fmla="*/ 4986752 w 6386648"/>
                <a:gd name="GluePoint736Y" fmla="*/ 1086393 h 1849426"/>
                <a:gd name="GluePoint737X" fmla="*/ 5004777 w 6386648"/>
                <a:gd name="GluePoint737Y" fmla="*/ 1104417 h 1849426"/>
                <a:gd name="GluePoint738X" fmla="*/ 4986752 w 6386648"/>
                <a:gd name="GluePoint738Y" fmla="*/ 1122442 h 1849426"/>
                <a:gd name="GluePoint739X" fmla="*/ 4968728 w 6386648"/>
                <a:gd name="GluePoint739Y" fmla="*/ 1104417 h 1849426"/>
                <a:gd name="GluePoint740X" fmla="*/ 4986752 w 6386648"/>
                <a:gd name="GluePoint740Y" fmla="*/ 1086393 h 1849426"/>
                <a:gd name="GluePoint741X" fmla="*/ 3815165 w 6386648"/>
                <a:gd name="GluePoint741Y" fmla="*/ 1086393 h 1849426"/>
                <a:gd name="GluePoint742X" fmla="*/ 3833190 w 6386648"/>
                <a:gd name="GluePoint742Y" fmla="*/ 1104417 h 1849426"/>
                <a:gd name="GluePoint743X" fmla="*/ 3815165 w 6386648"/>
                <a:gd name="GluePoint743Y" fmla="*/ 1122442 h 1849426"/>
                <a:gd name="GluePoint744X" fmla="*/ 3797141 w 6386648"/>
                <a:gd name="GluePoint744Y" fmla="*/ 1104417 h 1849426"/>
                <a:gd name="GluePoint745X" fmla="*/ 3815165 w 6386648"/>
                <a:gd name="GluePoint745Y" fmla="*/ 1086393 h 1849426"/>
                <a:gd name="GluePoint746X" fmla="*/ 3586856 w 6386648"/>
                <a:gd name="GluePoint746Y" fmla="*/ 1086393 h 1849426"/>
                <a:gd name="GluePoint747X" fmla="*/ 3604881 w 6386648"/>
                <a:gd name="GluePoint747Y" fmla="*/ 1104417 h 1849426"/>
                <a:gd name="GluePoint748X" fmla="*/ 3586856 w 6386648"/>
                <a:gd name="GluePoint748Y" fmla="*/ 1122442 h 1849426"/>
                <a:gd name="GluePoint749X" fmla="*/ 3568831 w 6386648"/>
                <a:gd name="GluePoint749Y" fmla="*/ 1104417 h 1849426"/>
                <a:gd name="GluePoint750X" fmla="*/ 3586856 w 6386648"/>
                <a:gd name="GluePoint750Y" fmla="*/ 1086393 h 1849426"/>
                <a:gd name="GluePoint751X" fmla="*/ 3166287 w 6386648"/>
                <a:gd name="GluePoint751Y" fmla="*/ 1086393 h 1849426"/>
                <a:gd name="GluePoint752X" fmla="*/ 3184312 w 6386648"/>
                <a:gd name="GluePoint752Y" fmla="*/ 1104417 h 1849426"/>
                <a:gd name="GluePoint753X" fmla="*/ 3166287 w 6386648"/>
                <a:gd name="GluePoint753Y" fmla="*/ 1122442 h 1849426"/>
                <a:gd name="GluePoint754X" fmla="*/ 3148262 w 6386648"/>
                <a:gd name="GluePoint754Y" fmla="*/ 1104417 h 1849426"/>
                <a:gd name="GluePoint755X" fmla="*/ 3166287 w 6386648"/>
                <a:gd name="GluePoint755Y" fmla="*/ 1086393 h 1849426"/>
                <a:gd name="GluePoint756X" fmla="*/ 2595514 w 6386648"/>
                <a:gd name="GluePoint756Y" fmla="*/ 1086393 h 1849426"/>
                <a:gd name="GluePoint757X" fmla="*/ 2613539 w 6386648"/>
                <a:gd name="GluePoint757Y" fmla="*/ 1104417 h 1849426"/>
                <a:gd name="GluePoint758X" fmla="*/ 2595514 w 6386648"/>
                <a:gd name="GluePoint758Y" fmla="*/ 1122442 h 1849426"/>
                <a:gd name="GluePoint759X" fmla="*/ 2577489 w 6386648"/>
                <a:gd name="GluePoint759Y" fmla="*/ 1104417 h 1849426"/>
                <a:gd name="GluePoint760X" fmla="*/ 2595514 w 6386648"/>
                <a:gd name="GluePoint760Y" fmla="*/ 1086393 h 1849426"/>
                <a:gd name="GluePoint761X" fmla="*/ 1628204 w 6386648"/>
                <a:gd name="GluePoint761Y" fmla="*/ 1074377 h 1849426"/>
                <a:gd name="GluePoint762X" fmla="*/ 1646229 w 6386648"/>
                <a:gd name="GluePoint762Y" fmla="*/ 1092401 h 1849426"/>
                <a:gd name="GluePoint763X" fmla="*/ 1628204 w 6386648"/>
                <a:gd name="GluePoint763Y" fmla="*/ 1110426 h 1849426"/>
                <a:gd name="GluePoint764X" fmla="*/ 1610180 w 6386648"/>
                <a:gd name="GluePoint764Y" fmla="*/ 1092401 h 1849426"/>
                <a:gd name="GluePoint765X" fmla="*/ 1628204 w 6386648"/>
                <a:gd name="GluePoint765Y" fmla="*/ 1074377 h 1849426"/>
                <a:gd name="GluePoint766X" fmla="*/ 642870 w 6386648"/>
                <a:gd name="GluePoint766Y" fmla="*/ 1074377 h 1849426"/>
                <a:gd name="GluePoint767X" fmla="*/ 660895 w 6386648"/>
                <a:gd name="GluePoint767Y" fmla="*/ 1092401 h 1849426"/>
                <a:gd name="GluePoint768X" fmla="*/ 642870 w 6386648"/>
                <a:gd name="GluePoint768Y" fmla="*/ 1110426 h 1849426"/>
                <a:gd name="GluePoint769X" fmla="*/ 624846 w 6386648"/>
                <a:gd name="GluePoint769Y" fmla="*/ 1092401 h 1849426"/>
                <a:gd name="GluePoint770X" fmla="*/ 642870 w 6386648"/>
                <a:gd name="GluePoint770Y" fmla="*/ 1074377 h 1849426"/>
                <a:gd name="GluePoint771X" fmla="*/ 2925961 w 6386648"/>
                <a:gd name="GluePoint771Y" fmla="*/ 1068369 h 1849426"/>
                <a:gd name="GluePoint772X" fmla="*/ 2943986 w 6386648"/>
                <a:gd name="GluePoint772Y" fmla="*/ 1086394 h 1849426"/>
                <a:gd name="GluePoint773X" fmla="*/ 2925961 w 6386648"/>
                <a:gd name="GluePoint773Y" fmla="*/ 1104418 h 1849426"/>
                <a:gd name="GluePoint774X" fmla="*/ 2907936 w 6386648"/>
                <a:gd name="GluePoint774Y" fmla="*/ 1086394 h 1849426"/>
                <a:gd name="GluePoint775X" fmla="*/ 2925961 w 6386648"/>
                <a:gd name="GluePoint775Y" fmla="*/ 1068369 h 1849426"/>
                <a:gd name="GluePoint776X" fmla="*/ 3424636 w 6386648"/>
                <a:gd name="GluePoint776Y" fmla="*/ 1062360 h 1849426"/>
                <a:gd name="GluePoint777X" fmla="*/ 3442661 w 6386648"/>
                <a:gd name="GluePoint777Y" fmla="*/ 1080384 h 1849426"/>
                <a:gd name="GluePoint778X" fmla="*/ 3424636 w 6386648"/>
                <a:gd name="GluePoint778Y" fmla="*/ 1098409 h 1849426"/>
                <a:gd name="GluePoint779X" fmla="*/ 3406612 w 6386648"/>
                <a:gd name="GluePoint779Y" fmla="*/ 1080384 h 1849426"/>
                <a:gd name="GluePoint780X" fmla="*/ 3424636 w 6386648"/>
                <a:gd name="GluePoint780Y" fmla="*/ 1062360 h 1849426"/>
                <a:gd name="GluePoint781X" fmla="*/ 1249691 w 6386648"/>
                <a:gd name="GluePoint781Y" fmla="*/ 1062360 h 1849426"/>
                <a:gd name="GluePoint782X" fmla="*/ 1267716 w 6386648"/>
                <a:gd name="GluePoint782Y" fmla="*/ 1080384 h 1849426"/>
                <a:gd name="GluePoint783X" fmla="*/ 1249691 w 6386648"/>
                <a:gd name="GluePoint783Y" fmla="*/ 1098409 h 1849426"/>
                <a:gd name="GluePoint784X" fmla="*/ 1231667 w 6386648"/>
                <a:gd name="GluePoint784Y" fmla="*/ 1080384 h 1849426"/>
                <a:gd name="GluePoint785X" fmla="*/ 1249691 w 6386648"/>
                <a:gd name="GluePoint785Y" fmla="*/ 1062360 h 1849426"/>
                <a:gd name="GluePoint786X" fmla="*/ 1075456 w 6386648"/>
                <a:gd name="GluePoint786Y" fmla="*/ 1062360 h 1849426"/>
                <a:gd name="GluePoint787X" fmla="*/ 1093480 w 6386648"/>
                <a:gd name="GluePoint787Y" fmla="*/ 1080384 h 1849426"/>
                <a:gd name="GluePoint788X" fmla="*/ 1075456 w 6386648"/>
                <a:gd name="GluePoint788Y" fmla="*/ 1098409 h 1849426"/>
                <a:gd name="GluePoint789X" fmla="*/ 1057431 w 6386648"/>
                <a:gd name="GluePoint789Y" fmla="*/ 1080384 h 1849426"/>
                <a:gd name="GluePoint790X" fmla="*/ 1075456 w 6386648"/>
                <a:gd name="GluePoint790Y" fmla="*/ 1062360 h 1849426"/>
                <a:gd name="GluePoint791X" fmla="*/ 1928611 w 6386648"/>
                <a:gd name="GluePoint791Y" fmla="*/ 1056352 h 1849426"/>
                <a:gd name="GluePoint792X" fmla="*/ 1946636 w 6386648"/>
                <a:gd name="GluePoint792Y" fmla="*/ 1074376 h 1849426"/>
                <a:gd name="GluePoint793X" fmla="*/ 1928611 w 6386648"/>
                <a:gd name="GluePoint793Y" fmla="*/ 1092401 h 1849426"/>
                <a:gd name="GluePoint794X" fmla="*/ 1910587 w 6386648"/>
                <a:gd name="GluePoint794Y" fmla="*/ 1074376 h 1849426"/>
                <a:gd name="GluePoint795X" fmla="*/ 1928611 w 6386648"/>
                <a:gd name="GluePoint795Y" fmla="*/ 1056352 h 1849426"/>
                <a:gd name="GluePoint796X" fmla="*/ 2709668 w 6386648"/>
                <a:gd name="GluePoint796Y" fmla="*/ 1044336 h 1849426"/>
                <a:gd name="GluePoint797X" fmla="*/ 2727693 w 6386648"/>
                <a:gd name="GluePoint797Y" fmla="*/ 1062360 h 1849426"/>
                <a:gd name="GluePoint798X" fmla="*/ 2709668 w 6386648"/>
                <a:gd name="GluePoint798Y" fmla="*/ 1080385 h 1849426"/>
                <a:gd name="GluePoint799X" fmla="*/ 2691644 w 6386648"/>
                <a:gd name="GluePoint799Y" fmla="*/ 1062360 h 1849426"/>
                <a:gd name="GluePoint800X" fmla="*/ 2709668 w 6386648"/>
                <a:gd name="GluePoint800Y" fmla="*/ 1044336 h 1849426"/>
                <a:gd name="GluePoint801X" fmla="*/ 1784415 w 6386648"/>
                <a:gd name="GluePoint801Y" fmla="*/ 1044336 h 1849426"/>
                <a:gd name="GluePoint802X" fmla="*/ 1802440 w 6386648"/>
                <a:gd name="GluePoint802Y" fmla="*/ 1062360 h 1849426"/>
                <a:gd name="GluePoint803X" fmla="*/ 1784415 w 6386648"/>
                <a:gd name="GluePoint803Y" fmla="*/ 1080385 h 1849426"/>
                <a:gd name="GluePoint804X" fmla="*/ 1766391 w 6386648"/>
                <a:gd name="GluePoint804Y" fmla="*/ 1062360 h 1849426"/>
                <a:gd name="GluePoint805X" fmla="*/ 1784415 w 6386648"/>
                <a:gd name="GluePoint805Y" fmla="*/ 1044336 h 1849426"/>
                <a:gd name="GluePoint806X" fmla="*/ 3292457 w 6386648"/>
                <a:gd name="GluePoint806Y" fmla="*/ 1038328 h 1849426"/>
                <a:gd name="GluePoint807X" fmla="*/ 3310482 w 6386648"/>
                <a:gd name="GluePoint807Y" fmla="*/ 1056353 h 1849426"/>
                <a:gd name="GluePoint808X" fmla="*/ 3292457 w 6386648"/>
                <a:gd name="GluePoint808Y" fmla="*/ 1074377 h 1849426"/>
                <a:gd name="GluePoint809X" fmla="*/ 3274433 w 6386648"/>
                <a:gd name="GluePoint809Y" fmla="*/ 1056353 h 1849426"/>
                <a:gd name="GluePoint810X" fmla="*/ 3292457 w 6386648"/>
                <a:gd name="GluePoint810Y" fmla="*/ 1038328 h 1849426"/>
                <a:gd name="GluePoint811X" fmla="*/ 2198977 w 6386648"/>
                <a:gd name="GluePoint811Y" fmla="*/ 1038328 h 1849426"/>
                <a:gd name="GluePoint812X" fmla="*/ 2217002 w 6386648"/>
                <a:gd name="GluePoint812Y" fmla="*/ 1056353 h 1849426"/>
                <a:gd name="GluePoint813X" fmla="*/ 2198977 w 6386648"/>
                <a:gd name="GluePoint813Y" fmla="*/ 1074377 h 1849426"/>
                <a:gd name="GluePoint814X" fmla="*/ 2180953 w 6386648"/>
                <a:gd name="GluePoint814Y" fmla="*/ 1056353 h 1849426"/>
                <a:gd name="GluePoint815X" fmla="*/ 2198977 w 6386648"/>
                <a:gd name="GluePoint815Y" fmla="*/ 1038328 h 1849426"/>
                <a:gd name="GluePoint816X" fmla="*/ 2078814 w 6386648"/>
                <a:gd name="GluePoint816Y" fmla="*/ 1032320 h 1849426"/>
                <a:gd name="GluePoint817X" fmla="*/ 2096839 w 6386648"/>
                <a:gd name="GluePoint817Y" fmla="*/ 1050344 h 1849426"/>
                <a:gd name="GluePoint818X" fmla="*/ 2078814 w 6386648"/>
                <a:gd name="GluePoint818Y" fmla="*/ 1068369 h 1849426"/>
                <a:gd name="GluePoint819X" fmla="*/ 2060790 w 6386648"/>
                <a:gd name="GluePoint819Y" fmla="*/ 1050344 h 1849426"/>
                <a:gd name="GluePoint820X" fmla="*/ 2078814 w 6386648"/>
                <a:gd name="GluePoint820Y" fmla="*/ 1032320 h 1849426"/>
                <a:gd name="GluePoint821X" fmla="*/ 3983393 w 6386648"/>
                <a:gd name="GluePoint821Y" fmla="*/ 1026312 h 1849426"/>
                <a:gd name="GluePoint822X" fmla="*/ 4001418 w 6386648"/>
                <a:gd name="GluePoint822Y" fmla="*/ 1044336 h 1849426"/>
                <a:gd name="GluePoint823X" fmla="*/ 3983393 w 6386648"/>
                <a:gd name="GluePoint823Y" fmla="*/ 1062361 h 1849426"/>
                <a:gd name="GluePoint824X" fmla="*/ 3965369 w 6386648"/>
                <a:gd name="GluePoint824Y" fmla="*/ 1044336 h 1849426"/>
                <a:gd name="GluePoint825X" fmla="*/ 3983393 w 6386648"/>
                <a:gd name="GluePoint825Y" fmla="*/ 1026312 h 1849426"/>
                <a:gd name="GluePoint826X" fmla="*/ 817106 w 6386648"/>
                <a:gd name="GluePoint826Y" fmla="*/ 1020304 h 1849426"/>
                <a:gd name="GluePoint827X" fmla="*/ 829123 w 6386648"/>
                <a:gd name="GluePoint827Y" fmla="*/ 1032320 h 1849426"/>
                <a:gd name="GluePoint828X" fmla="*/ 817106 w 6386648"/>
                <a:gd name="GluePoint828Y" fmla="*/ 1044336 h 1849426"/>
                <a:gd name="GluePoint829X" fmla="*/ 805090 w 6386648"/>
                <a:gd name="GluePoint829Y" fmla="*/ 1032320 h 1849426"/>
                <a:gd name="GluePoint830X" fmla="*/ 817106 w 6386648"/>
                <a:gd name="GluePoint830Y" fmla="*/ 1020304 h 1849426"/>
                <a:gd name="GluePoint831X" fmla="*/ 2817815 w 6386648"/>
                <a:gd name="GluePoint831Y" fmla="*/ 1014295 h 1849426"/>
                <a:gd name="GluePoint832X" fmla="*/ 2835840 w 6386648"/>
                <a:gd name="GluePoint832Y" fmla="*/ 1032319 h 1849426"/>
                <a:gd name="GluePoint833X" fmla="*/ 2817815 w 6386648"/>
                <a:gd name="GluePoint833Y" fmla="*/ 1050344 h 1849426"/>
                <a:gd name="GluePoint834X" fmla="*/ 2799791 w 6386648"/>
                <a:gd name="GluePoint834Y" fmla="*/ 1032319 h 1849426"/>
                <a:gd name="GluePoint835X" fmla="*/ 2817815 w 6386648"/>
                <a:gd name="GluePoint835Y" fmla="*/ 1014295 h 1849426"/>
                <a:gd name="GluePoint836X" fmla="*/ 2445310 w 6386648"/>
                <a:gd name="GluePoint836Y" fmla="*/ 1014295 h 1849426"/>
                <a:gd name="GluePoint837X" fmla="*/ 2463335 w 6386648"/>
                <a:gd name="GluePoint837Y" fmla="*/ 1032319 h 1849426"/>
                <a:gd name="GluePoint838X" fmla="*/ 2445310 w 6386648"/>
                <a:gd name="GluePoint838Y" fmla="*/ 1050344 h 1849426"/>
                <a:gd name="GluePoint839X" fmla="*/ 2427285 w 6386648"/>
                <a:gd name="GluePoint839Y" fmla="*/ 1032319 h 1849426"/>
                <a:gd name="GluePoint840X" fmla="*/ 2445310 w 6386648"/>
                <a:gd name="GluePoint840Y" fmla="*/ 1014295 h 1849426"/>
                <a:gd name="GluePoint841X" fmla="*/ 420569 w 6386648"/>
                <a:gd name="GluePoint841Y" fmla="*/ 1014295 h 1849426"/>
                <a:gd name="GluePoint842X" fmla="*/ 438594 w 6386648"/>
                <a:gd name="GluePoint842Y" fmla="*/ 1032319 h 1849426"/>
                <a:gd name="GluePoint843X" fmla="*/ 420569 w 6386648"/>
                <a:gd name="GluePoint843Y" fmla="*/ 1050344 h 1849426"/>
                <a:gd name="GluePoint844X" fmla="*/ 402545 w 6386648"/>
                <a:gd name="GluePoint844Y" fmla="*/ 1032319 h 1849426"/>
                <a:gd name="GluePoint845X" fmla="*/ 420569 w 6386648"/>
                <a:gd name="GluePoint845Y" fmla="*/ 1014295 h 1849426"/>
                <a:gd name="GluePoint846X" fmla="*/ 1520057 w 6386648"/>
                <a:gd name="GluePoint846Y" fmla="*/ 1008287 h 1849426"/>
                <a:gd name="GluePoint847X" fmla="*/ 1538082 w 6386648"/>
                <a:gd name="GluePoint847Y" fmla="*/ 1026312 h 1849426"/>
                <a:gd name="GluePoint848X" fmla="*/ 1520057 w 6386648"/>
                <a:gd name="GluePoint848Y" fmla="*/ 1044336 h 1849426"/>
                <a:gd name="GluePoint849X" fmla="*/ 1502033 w 6386648"/>
                <a:gd name="GluePoint849Y" fmla="*/ 1026312 h 1849426"/>
                <a:gd name="GluePoint850X" fmla="*/ 1520057 w 6386648"/>
                <a:gd name="GluePoint850Y" fmla="*/ 1008287 h 1849426"/>
                <a:gd name="GluePoint851X" fmla="*/ 1387878 w 6386648"/>
                <a:gd name="GluePoint851Y" fmla="*/ 1008287 h 1849426"/>
                <a:gd name="GluePoint852X" fmla="*/ 1405903 w 6386648"/>
                <a:gd name="GluePoint852Y" fmla="*/ 1026312 h 1849426"/>
                <a:gd name="GluePoint853X" fmla="*/ 1387878 w 6386648"/>
                <a:gd name="GluePoint853Y" fmla="*/ 1044336 h 1849426"/>
                <a:gd name="GluePoint854X" fmla="*/ 1369854 w 6386648"/>
                <a:gd name="GluePoint854Y" fmla="*/ 1026312 h 1849426"/>
                <a:gd name="GluePoint855X" fmla="*/ 1387878 w 6386648"/>
                <a:gd name="GluePoint855Y" fmla="*/ 1008287 h 1849426"/>
                <a:gd name="GluePoint856X" fmla="*/ 534724 w 6386648"/>
                <a:gd name="GluePoint856Y" fmla="*/ 1008287 h 1849426"/>
                <a:gd name="GluePoint857X" fmla="*/ 552748 w 6386648"/>
                <a:gd name="GluePoint857Y" fmla="*/ 1026312 h 1849426"/>
                <a:gd name="GluePoint858X" fmla="*/ 534724 w 6386648"/>
                <a:gd name="GluePoint858Y" fmla="*/ 1044336 h 1849426"/>
                <a:gd name="GluePoint859X" fmla="*/ 516699 w 6386648"/>
                <a:gd name="GluePoint859Y" fmla="*/ 1026312 h 1849426"/>
                <a:gd name="GluePoint860X" fmla="*/ 534724 w 6386648"/>
                <a:gd name="GluePoint860Y" fmla="*/ 1008287 h 1849426"/>
                <a:gd name="GluePoint861X" fmla="*/ 3016083 w 6386648"/>
                <a:gd name="GluePoint861Y" fmla="*/ 1002279 h 1849426"/>
                <a:gd name="GluePoint862X" fmla="*/ 3034108 w 6386648"/>
                <a:gd name="GluePoint862Y" fmla="*/ 1020303 h 1849426"/>
                <a:gd name="GluePoint863X" fmla="*/ 3016083 w 6386648"/>
                <a:gd name="GluePoint863Y" fmla="*/ 1038328 h 1849426"/>
                <a:gd name="GluePoint864X" fmla="*/ 2998058 w 6386648"/>
                <a:gd name="GluePoint864Y" fmla="*/ 1020303 h 1849426"/>
                <a:gd name="GluePoint865X" fmla="*/ 3016083 w 6386648"/>
                <a:gd name="GluePoint865Y" fmla="*/ 1002279 h 1849426"/>
                <a:gd name="GluePoint866X" fmla="*/ 294398 w 6386648"/>
                <a:gd name="GluePoint866Y" fmla="*/ 996271 h 1849426"/>
                <a:gd name="GluePoint867X" fmla="*/ 312423 w 6386648"/>
                <a:gd name="GluePoint867Y" fmla="*/ 1014295 h 1849426"/>
                <a:gd name="GluePoint868X" fmla="*/ 294398 w 6386648"/>
                <a:gd name="GluePoint868Y" fmla="*/ 1032320 h 1849426"/>
                <a:gd name="GluePoint869X" fmla="*/ 276374 w 6386648"/>
                <a:gd name="GluePoint869Y" fmla="*/ 1014295 h 1849426"/>
                <a:gd name="GluePoint870X" fmla="*/ 294398 w 6386648"/>
                <a:gd name="GluePoint870Y" fmla="*/ 996271 h 1849426"/>
                <a:gd name="GluePoint871X" fmla="*/ 3676978 w 6386648"/>
                <a:gd name="GluePoint871Y" fmla="*/ 990263 h 1849426"/>
                <a:gd name="GluePoint872X" fmla="*/ 3695003 w 6386648"/>
                <a:gd name="GluePoint872Y" fmla="*/ 1008287 h 1849426"/>
                <a:gd name="GluePoint873X" fmla="*/ 3676978 w 6386648"/>
                <a:gd name="GluePoint873Y" fmla="*/ 1026312 h 1849426"/>
                <a:gd name="GluePoint874X" fmla="*/ 3658953 w 6386648"/>
                <a:gd name="GluePoint874Y" fmla="*/ 1008287 h 1849426"/>
                <a:gd name="GluePoint875X" fmla="*/ 3676978 w 6386648"/>
                <a:gd name="GluePoint875Y" fmla="*/ 990263 h 1849426"/>
                <a:gd name="GluePoint876X" fmla="*/ 3544799 w 6386648"/>
                <a:gd name="GluePoint876Y" fmla="*/ 984255 h 1849426"/>
                <a:gd name="GluePoint877X" fmla="*/ 3562824 w 6386648"/>
                <a:gd name="GluePoint877Y" fmla="*/ 1002279 h 1849426"/>
                <a:gd name="GluePoint878X" fmla="*/ 3544799 w 6386648"/>
                <a:gd name="GluePoint878Y" fmla="*/ 1020304 h 1849426"/>
                <a:gd name="GluePoint879X" fmla="*/ 3526775 w 6386648"/>
                <a:gd name="GluePoint879Y" fmla="*/ 1002279 h 1849426"/>
                <a:gd name="GluePoint880X" fmla="*/ 3544799 w 6386648"/>
                <a:gd name="GluePoint880Y" fmla="*/ 984255 h 1849426"/>
                <a:gd name="GluePoint881X" fmla="*/ 708959 w 6386648"/>
                <a:gd name="GluePoint881Y" fmla="*/ 984255 h 1849426"/>
                <a:gd name="GluePoint882X" fmla="*/ 726984 w 6386648"/>
                <a:gd name="GluePoint882Y" fmla="*/ 1002279 h 1849426"/>
                <a:gd name="GluePoint883X" fmla="*/ 708959 w 6386648"/>
                <a:gd name="GluePoint883Y" fmla="*/ 1020304 h 1849426"/>
                <a:gd name="GluePoint884X" fmla="*/ 690935 w 6386648"/>
                <a:gd name="GluePoint884Y" fmla="*/ 1002279 h 1849426"/>
                <a:gd name="GluePoint885X" fmla="*/ 708959 w 6386648"/>
                <a:gd name="GluePoint885Y" fmla="*/ 984255 h 1849426"/>
                <a:gd name="GluePoint886X" fmla="*/ 3803149 w 6386648"/>
                <a:gd name="GluePoint886Y" fmla="*/ 978247 h 1849426"/>
                <a:gd name="GluePoint887X" fmla="*/ 3821174 w 6386648"/>
                <a:gd name="GluePoint887Y" fmla="*/ 996272 h 1849426"/>
                <a:gd name="GluePoint888X" fmla="*/ 3803149 w 6386648"/>
                <a:gd name="GluePoint888Y" fmla="*/ 1014296 h 1849426"/>
                <a:gd name="GluePoint889X" fmla="*/ 3785125 w 6386648"/>
                <a:gd name="GluePoint889Y" fmla="*/ 996272 h 1849426"/>
                <a:gd name="GluePoint890X" fmla="*/ 3803149 w 6386648"/>
                <a:gd name="GluePoint890Y" fmla="*/ 978247 h 1849426"/>
                <a:gd name="GluePoint891X" fmla="*/ 1003358 w 6386648"/>
                <a:gd name="GluePoint891Y" fmla="*/ 978247 h 1849426"/>
                <a:gd name="GluePoint892X" fmla="*/ 1021383 w 6386648"/>
                <a:gd name="GluePoint892Y" fmla="*/ 996272 h 1849426"/>
                <a:gd name="GluePoint893X" fmla="*/ 1003358 w 6386648"/>
                <a:gd name="GluePoint893Y" fmla="*/ 1014296 h 1849426"/>
                <a:gd name="GluePoint894X" fmla="*/ 985334 w 6386648"/>
                <a:gd name="GluePoint894Y" fmla="*/ 996272 h 1849426"/>
                <a:gd name="GluePoint895X" fmla="*/ 1003358 w 6386648"/>
                <a:gd name="GluePoint895Y" fmla="*/ 978247 h 1849426"/>
                <a:gd name="GluePoint896X" fmla="*/ 3196327 w 6386648"/>
                <a:gd name="GluePoint896Y" fmla="*/ 972238 h 1849426"/>
                <a:gd name="GluePoint897X" fmla="*/ 3214352 w 6386648"/>
                <a:gd name="GluePoint897Y" fmla="*/ 990262 h 1849426"/>
                <a:gd name="GluePoint898X" fmla="*/ 3196327 w 6386648"/>
                <a:gd name="GluePoint898Y" fmla="*/ 1008287 h 1849426"/>
                <a:gd name="GluePoint899X" fmla="*/ 3178302 w 6386648"/>
                <a:gd name="GluePoint899Y" fmla="*/ 990262 h 1849426"/>
                <a:gd name="GluePoint900X" fmla="*/ 3196327 w 6386648"/>
                <a:gd name="GluePoint900Y" fmla="*/ 972238 h 1849426"/>
                <a:gd name="GluePoint901X" fmla="*/ 1183602 w 6386648"/>
                <a:gd name="GluePoint901Y" fmla="*/ 972238 h 1849426"/>
                <a:gd name="GluePoint902X" fmla="*/ 1201627 w 6386648"/>
                <a:gd name="GluePoint902Y" fmla="*/ 990262 h 1849426"/>
                <a:gd name="GluePoint903X" fmla="*/ 1183602 w 6386648"/>
                <a:gd name="GluePoint903Y" fmla="*/ 1008287 h 1849426"/>
                <a:gd name="GluePoint904X" fmla="*/ 1165578 w 6386648"/>
                <a:gd name="GluePoint904Y" fmla="*/ 990262 h 1849426"/>
                <a:gd name="GluePoint905X" fmla="*/ 1183602 w 6386648"/>
                <a:gd name="GluePoint905Y" fmla="*/ 972238 h 1849426"/>
                <a:gd name="GluePoint906X" fmla="*/ 2271074 w 6386648"/>
                <a:gd name="GluePoint906Y" fmla="*/ 960222 h 1849426"/>
                <a:gd name="GluePoint907X" fmla="*/ 2289099 w 6386648"/>
                <a:gd name="GluePoint907Y" fmla="*/ 978246 h 1849426"/>
                <a:gd name="GluePoint908X" fmla="*/ 2271074 w 6386648"/>
                <a:gd name="GluePoint908Y" fmla="*/ 996271 h 1849426"/>
                <a:gd name="GluePoint909X" fmla="*/ 2253050 w 6386648"/>
                <a:gd name="GluePoint909Y" fmla="*/ 978246 h 1849426"/>
                <a:gd name="GluePoint910X" fmla="*/ 2271074 w 6386648"/>
                <a:gd name="GluePoint910Y" fmla="*/ 960222 h 1849426"/>
                <a:gd name="GluePoint911X" fmla="*/ 1658245 w 6386648"/>
                <a:gd name="GluePoint911Y" fmla="*/ 960222 h 1849426"/>
                <a:gd name="GluePoint912X" fmla="*/ 1676270 w 6386648"/>
                <a:gd name="GluePoint912Y" fmla="*/ 978246 h 1849426"/>
                <a:gd name="GluePoint913X" fmla="*/ 1658245 w 6386648"/>
                <a:gd name="GluePoint913Y" fmla="*/ 996271 h 1849426"/>
                <a:gd name="GluePoint914X" fmla="*/ 1640221 w 6386648"/>
                <a:gd name="GluePoint914Y" fmla="*/ 978246 h 1849426"/>
                <a:gd name="GluePoint915X" fmla="*/ 1658245 w 6386648"/>
                <a:gd name="GluePoint915Y" fmla="*/ 960222 h 1849426"/>
                <a:gd name="GluePoint916X" fmla="*/ 1958651 w 6386648"/>
                <a:gd name="GluePoint916Y" fmla="*/ 954214 h 1849426"/>
                <a:gd name="GluePoint917X" fmla="*/ 1976676 w 6386648"/>
                <a:gd name="GluePoint917Y" fmla="*/ 972238 h 1849426"/>
                <a:gd name="GluePoint918X" fmla="*/ 1958651 w 6386648"/>
                <a:gd name="GluePoint918Y" fmla="*/ 990263 h 1849426"/>
                <a:gd name="GluePoint919X" fmla="*/ 1940627 w 6386648"/>
                <a:gd name="GluePoint919Y" fmla="*/ 972238 h 1849426"/>
                <a:gd name="GluePoint920X" fmla="*/ 1958651 w 6386648"/>
                <a:gd name="GluePoint920Y" fmla="*/ 954214 h 1849426"/>
                <a:gd name="GluePoint921X" fmla="*/ 2631562 w 6386648"/>
                <a:gd name="GluePoint921Y" fmla="*/ 948206 h 1849426"/>
                <a:gd name="GluePoint922X" fmla="*/ 2649587 w 6386648"/>
                <a:gd name="GluePoint922Y" fmla="*/ 966231 h 1849426"/>
                <a:gd name="GluePoint923X" fmla="*/ 2631562 w 6386648"/>
                <a:gd name="GluePoint923Y" fmla="*/ 984255 h 1849426"/>
                <a:gd name="GluePoint924X" fmla="*/ 2613538 w 6386648"/>
                <a:gd name="GluePoint924Y" fmla="*/ 966231 h 1849426"/>
                <a:gd name="GluePoint925X" fmla="*/ 2631562 w 6386648"/>
                <a:gd name="GluePoint925Y" fmla="*/ 948206 h 1849426"/>
                <a:gd name="GluePoint926X" fmla="*/ 1838489 w 6386648"/>
                <a:gd name="GluePoint926Y" fmla="*/ 948206 h 1849426"/>
                <a:gd name="GluePoint927X" fmla="*/ 1856514 w 6386648"/>
                <a:gd name="GluePoint927Y" fmla="*/ 966231 h 1849426"/>
                <a:gd name="GluePoint928X" fmla="*/ 1838489 w 6386648"/>
                <a:gd name="GluePoint928Y" fmla="*/ 984255 h 1849426"/>
                <a:gd name="GluePoint929X" fmla="*/ 1820465 w 6386648"/>
                <a:gd name="GluePoint929Y" fmla="*/ 966231 h 1849426"/>
                <a:gd name="GluePoint930X" fmla="*/ 1838489 w 6386648"/>
                <a:gd name="GluePoint930Y" fmla="*/ 948206 h 1849426"/>
                <a:gd name="GluePoint931X" fmla="*/ 3430644 w 6386648"/>
                <a:gd name="GluePoint931Y" fmla="*/ 942198 h 1849426"/>
                <a:gd name="GluePoint932X" fmla="*/ 3448669 w 6386648"/>
                <a:gd name="GluePoint932Y" fmla="*/ 960222 h 1849426"/>
                <a:gd name="GluePoint933X" fmla="*/ 3430644 w 6386648"/>
                <a:gd name="GluePoint933Y" fmla="*/ 978247 h 1849426"/>
                <a:gd name="GluePoint934X" fmla="*/ 3412620 w 6386648"/>
                <a:gd name="GluePoint934Y" fmla="*/ 960222 h 1849426"/>
                <a:gd name="GluePoint935X" fmla="*/ 3430644 w 6386648"/>
                <a:gd name="GluePoint935Y" fmla="*/ 942198 h 1849426"/>
                <a:gd name="GluePoint936X" fmla="*/ 2529424 w 6386648"/>
                <a:gd name="GluePoint936Y" fmla="*/ 942198 h 1849426"/>
                <a:gd name="GluePoint937X" fmla="*/ 2547449 w 6386648"/>
                <a:gd name="GluePoint937Y" fmla="*/ 960222 h 1849426"/>
                <a:gd name="GluePoint938X" fmla="*/ 2529424 w 6386648"/>
                <a:gd name="GluePoint938Y" fmla="*/ 978247 h 1849426"/>
                <a:gd name="GluePoint939X" fmla="*/ 2511400 w 6386648"/>
                <a:gd name="GluePoint939Y" fmla="*/ 960222 h 1849426"/>
                <a:gd name="GluePoint940X" fmla="*/ 2529424 w 6386648"/>
                <a:gd name="GluePoint940Y" fmla="*/ 942198 h 1849426"/>
                <a:gd name="GluePoint941X" fmla="*/ 889203 w 6386648"/>
                <a:gd name="GluePoint941Y" fmla="*/ 942198 h 1849426"/>
                <a:gd name="GluePoint942X" fmla="*/ 907228 w 6386648"/>
                <a:gd name="GluePoint942Y" fmla="*/ 960222 h 1849426"/>
                <a:gd name="GluePoint943X" fmla="*/ 889203 w 6386648"/>
                <a:gd name="GluePoint943Y" fmla="*/ 978247 h 1849426"/>
                <a:gd name="GluePoint944X" fmla="*/ 871179 w 6386648"/>
                <a:gd name="GluePoint944Y" fmla="*/ 960222 h 1849426"/>
                <a:gd name="GluePoint945X" fmla="*/ 889203 w 6386648"/>
                <a:gd name="GluePoint945Y" fmla="*/ 942198 h 1849426"/>
                <a:gd name="GluePoint946X" fmla="*/ 3935328 w 6386648"/>
                <a:gd name="GluePoint946Y" fmla="*/ 936190 h 1849426"/>
                <a:gd name="GluePoint947X" fmla="*/ 3953353 w 6386648"/>
                <a:gd name="GluePoint947Y" fmla="*/ 954214 h 1849426"/>
                <a:gd name="GluePoint948X" fmla="*/ 3935328 w 6386648"/>
                <a:gd name="GluePoint948Y" fmla="*/ 972239 h 1849426"/>
                <a:gd name="GluePoint949X" fmla="*/ 3917304 w 6386648"/>
                <a:gd name="GluePoint949Y" fmla="*/ 954214 h 1849426"/>
                <a:gd name="GluePoint950X" fmla="*/ 3935328 w 6386648"/>
                <a:gd name="GluePoint950Y" fmla="*/ 936190 h 1849426"/>
                <a:gd name="GluePoint951X" fmla="*/ 1303765 w 6386648"/>
                <a:gd name="GluePoint951Y" fmla="*/ 936190 h 1849426"/>
                <a:gd name="GluePoint952X" fmla="*/ 1321790 w 6386648"/>
                <a:gd name="GluePoint952Y" fmla="*/ 954214 h 1849426"/>
                <a:gd name="GluePoint953X" fmla="*/ 1303765 w 6386648"/>
                <a:gd name="GluePoint953Y" fmla="*/ 972239 h 1849426"/>
                <a:gd name="GluePoint954X" fmla="*/ 1285741 w 6386648"/>
                <a:gd name="GluePoint954Y" fmla="*/ 954214 h 1849426"/>
                <a:gd name="GluePoint955X" fmla="*/ 1303765 w 6386648"/>
                <a:gd name="GluePoint955Y" fmla="*/ 936190 h 1849426"/>
                <a:gd name="GluePoint956X" fmla="*/ 600813 w 6386648"/>
                <a:gd name="GluePoint956Y" fmla="*/ 924173 h 1849426"/>
                <a:gd name="GluePoint957X" fmla="*/ 618838 w 6386648"/>
                <a:gd name="GluePoint957Y" fmla="*/ 942197 h 1849426"/>
                <a:gd name="GluePoint958X" fmla="*/ 600813 w 6386648"/>
                <a:gd name="GluePoint958Y" fmla="*/ 960222 h 1849426"/>
                <a:gd name="GluePoint959X" fmla="*/ 582789 w 6386648"/>
                <a:gd name="GluePoint959Y" fmla="*/ 942197 h 1849426"/>
                <a:gd name="GluePoint960X" fmla="*/ 600813 w 6386648"/>
                <a:gd name="GluePoint960Y" fmla="*/ 924173 h 1849426"/>
                <a:gd name="GluePoint961X" fmla="*/ 3088181 w 6386648"/>
                <a:gd name="GluePoint961Y" fmla="*/ 918165 h 1849426"/>
                <a:gd name="GluePoint962X" fmla="*/ 3106206 w 6386648"/>
                <a:gd name="GluePoint962Y" fmla="*/ 936190 h 1849426"/>
                <a:gd name="GluePoint963X" fmla="*/ 3088181 w 6386648"/>
                <a:gd name="GluePoint963Y" fmla="*/ 954214 h 1849426"/>
                <a:gd name="GluePoint964X" fmla="*/ 3070157 w 6386648"/>
                <a:gd name="GluePoint964Y" fmla="*/ 936190 h 1849426"/>
                <a:gd name="GluePoint965X" fmla="*/ 3088181 w 6386648"/>
                <a:gd name="GluePoint965Y" fmla="*/ 918165 h 1849426"/>
                <a:gd name="GluePoint966X" fmla="*/ 2883904 w 6386648"/>
                <a:gd name="GluePoint966Y" fmla="*/ 918165 h 1849426"/>
                <a:gd name="GluePoint967X" fmla="*/ 2901929 w 6386648"/>
                <a:gd name="GluePoint967Y" fmla="*/ 936190 h 1849426"/>
                <a:gd name="GluePoint968X" fmla="*/ 2883904 w 6386648"/>
                <a:gd name="GluePoint968Y" fmla="*/ 954214 h 1849426"/>
                <a:gd name="GluePoint969X" fmla="*/ 2865880 w 6386648"/>
                <a:gd name="GluePoint969Y" fmla="*/ 936190 h 1849426"/>
                <a:gd name="GluePoint970X" fmla="*/ 2883904 w 6386648"/>
                <a:gd name="GluePoint970Y" fmla="*/ 918165 h 1849426"/>
                <a:gd name="GluePoint971X" fmla="*/ 2379221 w 6386648"/>
                <a:gd name="GluePoint971Y" fmla="*/ 918165 h 1849426"/>
                <a:gd name="GluePoint972X" fmla="*/ 2397246 w 6386648"/>
                <a:gd name="GluePoint972Y" fmla="*/ 936190 h 1849426"/>
                <a:gd name="GluePoint973X" fmla="*/ 2379221 w 6386648"/>
                <a:gd name="GluePoint973Y" fmla="*/ 954214 h 1849426"/>
                <a:gd name="GluePoint974X" fmla="*/ 2361197 w 6386648"/>
                <a:gd name="GluePoint974Y" fmla="*/ 936190 h 1849426"/>
                <a:gd name="GluePoint975X" fmla="*/ 2379221 w 6386648"/>
                <a:gd name="GluePoint975Y" fmla="*/ 918165 h 1849426"/>
                <a:gd name="GluePoint976X" fmla="*/ 2120871 w 6386648"/>
                <a:gd name="GluePoint976Y" fmla="*/ 918165 h 1849426"/>
                <a:gd name="GluePoint977X" fmla="*/ 2138896 w 6386648"/>
                <a:gd name="GluePoint977Y" fmla="*/ 936190 h 1849426"/>
                <a:gd name="GluePoint978X" fmla="*/ 2120871 w 6386648"/>
                <a:gd name="GluePoint978Y" fmla="*/ 954214 h 1849426"/>
                <a:gd name="GluePoint979X" fmla="*/ 2102847 w 6386648"/>
                <a:gd name="GluePoint979Y" fmla="*/ 936190 h 1849426"/>
                <a:gd name="GluePoint980X" fmla="*/ 2120871 w 6386648"/>
                <a:gd name="GluePoint980Y" fmla="*/ 918165 h 1849426"/>
                <a:gd name="GluePoint981X" fmla="*/ 3328506 w 6386648"/>
                <a:gd name="GluePoint981Y" fmla="*/ 906149 h 1849426"/>
                <a:gd name="GluePoint982X" fmla="*/ 3346531 w 6386648"/>
                <a:gd name="GluePoint982Y" fmla="*/ 924173 h 1849426"/>
                <a:gd name="GluePoint983X" fmla="*/ 3328506 w 6386648"/>
                <a:gd name="GluePoint983Y" fmla="*/ 942198 h 1849426"/>
                <a:gd name="GluePoint984X" fmla="*/ 3310482 w 6386648"/>
                <a:gd name="GluePoint984Y" fmla="*/ 924173 h 1849426"/>
                <a:gd name="GluePoint985X" fmla="*/ 3328506 w 6386648"/>
                <a:gd name="GluePoint985Y" fmla="*/ 906149 h 1849426"/>
                <a:gd name="GluePoint986X" fmla="*/ 1508041 w 6386648"/>
                <a:gd name="GluePoint986Y" fmla="*/ 900141 h 1849426"/>
                <a:gd name="GluePoint987X" fmla="*/ 1526066 w 6386648"/>
                <a:gd name="GluePoint987Y" fmla="*/ 918165 h 1849426"/>
                <a:gd name="GluePoint988X" fmla="*/ 1508041 w 6386648"/>
                <a:gd name="GluePoint988Y" fmla="*/ 936190 h 1849426"/>
                <a:gd name="GluePoint989X" fmla="*/ 1490017 w 6386648"/>
                <a:gd name="GluePoint989Y" fmla="*/ 918165 h 1849426"/>
                <a:gd name="GluePoint990X" fmla="*/ 1508041 w 6386648"/>
                <a:gd name="GluePoint990Y" fmla="*/ 900141 h 1849426"/>
                <a:gd name="GluePoint991X" fmla="*/ 2739709 w 6386648"/>
                <a:gd name="GluePoint991Y" fmla="*/ 894133 h 1849426"/>
                <a:gd name="GluePoint992X" fmla="*/ 2757734 w 6386648"/>
                <a:gd name="GluePoint992Y" fmla="*/ 912157 h 1849426"/>
                <a:gd name="GluePoint993X" fmla="*/ 2739709 w 6386648"/>
                <a:gd name="GluePoint993Y" fmla="*/ 930182 h 1849426"/>
                <a:gd name="GluePoint994X" fmla="*/ 2721685 w 6386648"/>
                <a:gd name="GluePoint994Y" fmla="*/ 912157 h 1849426"/>
                <a:gd name="GluePoint995X" fmla="*/ 2739709 w 6386648"/>
                <a:gd name="GluePoint995Y" fmla="*/ 894133 h 1849426"/>
                <a:gd name="GluePoint996X" fmla="*/ 360487 w 6386648"/>
                <a:gd name="GluePoint996Y" fmla="*/ 894133 h 1849426"/>
                <a:gd name="GluePoint997X" fmla="*/ 378512 w 6386648"/>
                <a:gd name="GluePoint997Y" fmla="*/ 912157 h 1849426"/>
                <a:gd name="GluePoint998X" fmla="*/ 360487 w 6386648"/>
                <a:gd name="GluePoint998Y" fmla="*/ 930182 h 1849426"/>
                <a:gd name="GluePoint999X" fmla="*/ 342463 w 6386648"/>
                <a:gd name="GluePoint999Y" fmla="*/ 912157 h 1849426"/>
                <a:gd name="GluePoint1000X" fmla="*/ 360487 w 6386648"/>
                <a:gd name="GluePoint1000Y" fmla="*/ 894133 h 1849426"/>
                <a:gd name="GluePoint1001X" fmla="*/ 1093480 w 6386648"/>
                <a:gd name="GluePoint1001Y" fmla="*/ 888125 h 1849426"/>
                <a:gd name="GluePoint1002X" fmla="*/ 1111505 w 6386648"/>
                <a:gd name="GluePoint1002Y" fmla="*/ 906150 h 1849426"/>
                <a:gd name="GluePoint1003X" fmla="*/ 1093480 w 6386648"/>
                <a:gd name="GluePoint1003Y" fmla="*/ 924174 h 1849426"/>
                <a:gd name="GluePoint1004X" fmla="*/ 1075456 w 6386648"/>
                <a:gd name="GluePoint1004Y" fmla="*/ 906150 h 1849426"/>
                <a:gd name="GluePoint1005X" fmla="*/ 1093480 w 6386648"/>
                <a:gd name="GluePoint1005Y" fmla="*/ 888125 h 1849426"/>
                <a:gd name="GluePoint1006X" fmla="*/ 3707019 w 6386648"/>
                <a:gd name="GluePoint1006Y" fmla="*/ 882116 h 1849426"/>
                <a:gd name="GluePoint1007X" fmla="*/ 3725044 w 6386648"/>
                <a:gd name="GluePoint1007Y" fmla="*/ 900140 h 1849426"/>
                <a:gd name="GluePoint1008X" fmla="*/ 3707019 w 6386648"/>
                <a:gd name="GluePoint1008Y" fmla="*/ 918165 h 1849426"/>
                <a:gd name="GluePoint1009X" fmla="*/ 3688994 w 6386648"/>
                <a:gd name="GluePoint1009Y" fmla="*/ 900140 h 1849426"/>
                <a:gd name="GluePoint1010X" fmla="*/ 3707019 w 6386648"/>
                <a:gd name="GluePoint1010Y" fmla="*/ 882116 h 1849426"/>
                <a:gd name="GluePoint1011X" fmla="*/ 1742358 w 6386648"/>
                <a:gd name="GluePoint1011Y" fmla="*/ 882116 h 1849426"/>
                <a:gd name="GluePoint1012X" fmla="*/ 1760383 w 6386648"/>
                <a:gd name="GluePoint1012Y" fmla="*/ 900140 h 1849426"/>
                <a:gd name="GluePoint1013X" fmla="*/ 1742358 w 6386648"/>
                <a:gd name="GluePoint1013Y" fmla="*/ 918165 h 1849426"/>
                <a:gd name="GluePoint1014X" fmla="*/ 1724334 w 6386648"/>
                <a:gd name="GluePoint1014Y" fmla="*/ 900140 h 1849426"/>
                <a:gd name="GluePoint1015X" fmla="*/ 1742358 w 6386648"/>
                <a:gd name="GluePoint1015Y" fmla="*/ 882116 h 1849426"/>
                <a:gd name="GluePoint1016X" fmla="*/ 757024 w 6386648"/>
                <a:gd name="GluePoint1016Y" fmla="*/ 876108 h 1849426"/>
                <a:gd name="GluePoint1017X" fmla="*/ 775049 w 6386648"/>
                <a:gd name="GluePoint1017Y" fmla="*/ 894132 h 1849426"/>
                <a:gd name="GluePoint1018X" fmla="*/ 757024 w 6386648"/>
                <a:gd name="GluePoint1018Y" fmla="*/ 912157 h 1849426"/>
                <a:gd name="GluePoint1019X" fmla="*/ 739000 w 6386648"/>
                <a:gd name="GluePoint1019Y" fmla="*/ 894132 h 1849426"/>
                <a:gd name="GluePoint1020X" fmla="*/ 757024 w 6386648"/>
                <a:gd name="GluePoint1020Y" fmla="*/ 876108 h 1849426"/>
                <a:gd name="GluePoint1021X" fmla="*/ 6104265 w 6386648"/>
                <a:gd name="GluePoint1021Y" fmla="*/ 870100 h 1849426"/>
                <a:gd name="GluePoint1022X" fmla="*/ 6122290 w 6386648"/>
                <a:gd name="GluePoint1022Y" fmla="*/ 888124 h 1849426"/>
                <a:gd name="GluePoint1023X" fmla="*/ 6104265 w 6386648"/>
                <a:gd name="GluePoint1023Y" fmla="*/ 906149 h 1849426"/>
                <a:gd name="GluePoint1024X" fmla="*/ 6086241 w 6386648"/>
                <a:gd name="GluePoint1024Y" fmla="*/ 888124 h 1849426"/>
                <a:gd name="GluePoint1025X" fmla="*/ 6104265 w 6386648"/>
                <a:gd name="GluePoint1025Y" fmla="*/ 870100 h 1849426"/>
                <a:gd name="GluePoint1026X" fmla="*/ 474642 w 6386648"/>
                <a:gd name="GluePoint1026Y" fmla="*/ 870100 h 1849426"/>
                <a:gd name="GluePoint1027X" fmla="*/ 492667 w 6386648"/>
                <a:gd name="GluePoint1027Y" fmla="*/ 888124 h 1849426"/>
                <a:gd name="GluePoint1028X" fmla="*/ 474642 w 6386648"/>
                <a:gd name="GluePoint1028Y" fmla="*/ 906149 h 1849426"/>
                <a:gd name="GluePoint1029X" fmla="*/ 456618 w 6386648"/>
                <a:gd name="GluePoint1029Y" fmla="*/ 888124 h 1849426"/>
                <a:gd name="GluePoint1030X" fmla="*/ 474642 w 6386648"/>
                <a:gd name="GluePoint1030Y" fmla="*/ 870100 h 1849426"/>
                <a:gd name="GluePoint1031X" fmla="*/ 3568832 w 6386648"/>
                <a:gd name="GluePoint1031Y" fmla="*/ 864092 h 1849426"/>
                <a:gd name="GluePoint1032X" fmla="*/ 3586857 w 6386648"/>
                <a:gd name="GluePoint1032Y" fmla="*/ 882116 h 1849426"/>
                <a:gd name="GluePoint1033X" fmla="*/ 3568832 w 6386648"/>
                <a:gd name="GluePoint1033Y" fmla="*/ 900141 h 1849426"/>
                <a:gd name="GluePoint1034X" fmla="*/ 3550808 w 6386648"/>
                <a:gd name="GluePoint1034Y" fmla="*/ 882116 h 1849426"/>
                <a:gd name="GluePoint1035X" fmla="*/ 3568832 w 6386648"/>
                <a:gd name="GluePoint1035Y" fmla="*/ 864092 h 1849426"/>
                <a:gd name="GluePoint1036X" fmla="*/ 2980034 w 6386648"/>
                <a:gd name="GluePoint1036Y" fmla="*/ 864092 h 1849426"/>
                <a:gd name="GluePoint1037X" fmla="*/ 2998059 w 6386648"/>
                <a:gd name="GluePoint1037Y" fmla="*/ 882116 h 1849426"/>
                <a:gd name="GluePoint1038X" fmla="*/ 2980034 w 6386648"/>
                <a:gd name="GluePoint1038Y" fmla="*/ 900141 h 1849426"/>
                <a:gd name="GluePoint1039X" fmla="*/ 2962010 w 6386648"/>
                <a:gd name="GluePoint1039Y" fmla="*/ 882116 h 1849426"/>
                <a:gd name="GluePoint1040X" fmla="*/ 2980034 w 6386648"/>
                <a:gd name="GluePoint1040Y" fmla="*/ 864092 h 1849426"/>
                <a:gd name="GluePoint1041X" fmla="*/ 2012725 w 6386648"/>
                <a:gd name="GluePoint1041Y" fmla="*/ 864092 h 1849426"/>
                <a:gd name="GluePoint1042X" fmla="*/ 2030750 w 6386648"/>
                <a:gd name="GluePoint1042Y" fmla="*/ 882116 h 1849426"/>
                <a:gd name="GluePoint1043X" fmla="*/ 2012725 w 6386648"/>
                <a:gd name="GluePoint1043Y" fmla="*/ 900141 h 1849426"/>
                <a:gd name="GluePoint1044X" fmla="*/ 1994701 w 6386648"/>
                <a:gd name="GluePoint1044Y" fmla="*/ 882116 h 1849426"/>
                <a:gd name="GluePoint1045X" fmla="*/ 2012725 w 6386648"/>
                <a:gd name="GluePoint1045Y" fmla="*/ 864092 h 1849426"/>
                <a:gd name="GluePoint1046X" fmla="*/ 3857222 w 6386648"/>
                <a:gd name="GluePoint1046Y" fmla="*/ 858084 h 1849426"/>
                <a:gd name="GluePoint1047X" fmla="*/ 3875247 w 6386648"/>
                <a:gd name="GluePoint1047Y" fmla="*/ 876109 h 1849426"/>
                <a:gd name="GluePoint1048X" fmla="*/ 3857222 w 6386648"/>
                <a:gd name="GluePoint1048Y" fmla="*/ 894133 h 1849426"/>
                <a:gd name="GluePoint1049X" fmla="*/ 3839197 w 6386648"/>
                <a:gd name="GluePoint1049Y" fmla="*/ 876109 h 1849426"/>
                <a:gd name="GluePoint1050X" fmla="*/ 3857222 w 6386648"/>
                <a:gd name="GluePoint1050Y" fmla="*/ 858084 h 1849426"/>
                <a:gd name="GluePoint1051X" fmla="*/ 1387878 w 6386648"/>
                <a:gd name="GluePoint1051Y" fmla="*/ 858084 h 1849426"/>
                <a:gd name="GluePoint1052X" fmla="*/ 1405903 w 6386648"/>
                <a:gd name="GluePoint1052Y" fmla="*/ 876109 h 1849426"/>
                <a:gd name="GluePoint1053X" fmla="*/ 1387878 w 6386648"/>
                <a:gd name="GluePoint1053Y" fmla="*/ 894133 h 1849426"/>
                <a:gd name="GluePoint1054X" fmla="*/ 1369854 w 6386648"/>
                <a:gd name="GluePoint1054Y" fmla="*/ 876109 h 1849426"/>
                <a:gd name="GluePoint1055X" fmla="*/ 1387878 w 6386648"/>
                <a:gd name="GluePoint1055Y" fmla="*/ 858084 h 1849426"/>
                <a:gd name="GluePoint1056X" fmla="*/ 973317 w 6386648"/>
                <a:gd name="GluePoint1056Y" fmla="*/ 852076 h 1849426"/>
                <a:gd name="GluePoint1057X" fmla="*/ 991342 w 6386648"/>
                <a:gd name="GluePoint1057Y" fmla="*/ 870100 h 1849426"/>
                <a:gd name="GluePoint1058X" fmla="*/ 973317 w 6386648"/>
                <a:gd name="GluePoint1058Y" fmla="*/ 888125 h 1849426"/>
                <a:gd name="GluePoint1059X" fmla="*/ 955293 w 6386648"/>
                <a:gd name="GluePoint1059Y" fmla="*/ 870100 h 1849426"/>
                <a:gd name="GluePoint1060X" fmla="*/ 973317 w 6386648"/>
                <a:gd name="GluePoint1060Y" fmla="*/ 852076 h 1849426"/>
                <a:gd name="GluePoint1061X" fmla="*/ 228308 w 6386648"/>
                <a:gd name="GluePoint1061Y" fmla="*/ 852076 h 1849426"/>
                <a:gd name="GluePoint1062X" fmla="*/ 246333 w 6386648"/>
                <a:gd name="GluePoint1062Y" fmla="*/ 870100 h 1849426"/>
                <a:gd name="GluePoint1063X" fmla="*/ 228308 w 6386648"/>
                <a:gd name="GluePoint1063Y" fmla="*/ 888125 h 1849426"/>
                <a:gd name="GluePoint1064X" fmla="*/ 210284 w 6386648"/>
                <a:gd name="GluePoint1064Y" fmla="*/ 870100 h 1849426"/>
                <a:gd name="GluePoint1065X" fmla="*/ 228308 w 6386648"/>
                <a:gd name="GluePoint1065Y" fmla="*/ 852076 h 1849426"/>
                <a:gd name="GluePoint1066X" fmla="*/ 3196327 w 6386648"/>
                <a:gd name="GluePoint1066Y" fmla="*/ 846068 h 1849426"/>
                <a:gd name="GluePoint1067X" fmla="*/ 3214352 w 6386648"/>
                <a:gd name="GluePoint1067Y" fmla="*/ 864092 h 1849426"/>
                <a:gd name="GluePoint1068X" fmla="*/ 3196327 w 6386648"/>
                <a:gd name="GluePoint1068Y" fmla="*/ 882117 h 1849426"/>
                <a:gd name="GluePoint1069X" fmla="*/ 3178302 w 6386648"/>
                <a:gd name="GluePoint1069Y" fmla="*/ 864092 h 1849426"/>
                <a:gd name="GluePoint1070X" fmla="*/ 3196327 w 6386648"/>
                <a:gd name="GluePoint1070Y" fmla="*/ 846068 h 1849426"/>
                <a:gd name="GluePoint1071X" fmla="*/ 6218419 w 6386648"/>
                <a:gd name="GluePoint1071Y" fmla="*/ 840059 h 1849426"/>
                <a:gd name="GluePoint1072X" fmla="*/ 6236444 w 6386648"/>
                <a:gd name="GluePoint1072Y" fmla="*/ 858083 h 1849426"/>
                <a:gd name="GluePoint1073X" fmla="*/ 6218419 w 6386648"/>
                <a:gd name="GluePoint1073Y" fmla="*/ 876108 h 1849426"/>
                <a:gd name="GluePoint1074X" fmla="*/ 6200395 w 6386648"/>
                <a:gd name="GluePoint1074Y" fmla="*/ 858083 h 1849426"/>
                <a:gd name="GluePoint1075X" fmla="*/ 6218419 w 6386648"/>
                <a:gd name="GluePoint1075Y" fmla="*/ 840059 h 1849426"/>
                <a:gd name="GluePoint1076X" fmla="*/ 5978094 w 6386648"/>
                <a:gd name="GluePoint1076Y" fmla="*/ 834051 h 1849426"/>
                <a:gd name="GluePoint1077X" fmla="*/ 5996119 w 6386648"/>
                <a:gd name="GluePoint1077Y" fmla="*/ 852075 h 1849426"/>
                <a:gd name="GluePoint1078X" fmla="*/ 5978094 w 6386648"/>
                <a:gd name="GluePoint1078Y" fmla="*/ 870100 h 1849426"/>
                <a:gd name="GluePoint1079X" fmla="*/ 5960070 w 6386648"/>
                <a:gd name="GluePoint1079Y" fmla="*/ 852075 h 1849426"/>
                <a:gd name="GluePoint1080X" fmla="*/ 5978094 w 6386648"/>
                <a:gd name="GluePoint1080Y" fmla="*/ 834051 h 1849426"/>
                <a:gd name="GluePoint1081X" fmla="*/ 2198977 w 6386648"/>
                <a:gd name="GluePoint1081Y" fmla="*/ 834051 h 1849426"/>
                <a:gd name="GluePoint1082X" fmla="*/ 2217002 w 6386648"/>
                <a:gd name="GluePoint1082Y" fmla="*/ 852075 h 1849426"/>
                <a:gd name="GluePoint1083X" fmla="*/ 2198977 w 6386648"/>
                <a:gd name="GluePoint1083Y" fmla="*/ 870100 h 1849426"/>
                <a:gd name="GluePoint1084X" fmla="*/ 2180953 w 6386648"/>
                <a:gd name="GluePoint1084Y" fmla="*/ 852075 h 1849426"/>
                <a:gd name="GluePoint1085X" fmla="*/ 2198977 w 6386648"/>
                <a:gd name="GluePoint1085Y" fmla="*/ 834051 h 1849426"/>
                <a:gd name="GluePoint1086X" fmla="*/ 1622196 w 6386648"/>
                <a:gd name="GluePoint1086Y" fmla="*/ 834051 h 1849426"/>
                <a:gd name="GluePoint1087X" fmla="*/ 1640221 w 6386648"/>
                <a:gd name="GluePoint1087Y" fmla="*/ 852075 h 1849426"/>
                <a:gd name="GluePoint1088X" fmla="*/ 1622196 w 6386648"/>
                <a:gd name="GluePoint1088Y" fmla="*/ 870100 h 1849426"/>
                <a:gd name="GluePoint1089X" fmla="*/ 1604172 w 6386648"/>
                <a:gd name="GluePoint1089Y" fmla="*/ 852075 h 1849426"/>
                <a:gd name="GluePoint1090X" fmla="*/ 1622196 w 6386648"/>
                <a:gd name="GluePoint1090Y" fmla="*/ 834051 h 1849426"/>
                <a:gd name="GluePoint1091X" fmla="*/ 1201626 w 6386648"/>
                <a:gd name="GluePoint1091Y" fmla="*/ 834051 h 1849426"/>
                <a:gd name="GluePoint1092X" fmla="*/ 1219651 w 6386648"/>
                <a:gd name="GluePoint1092Y" fmla="*/ 852075 h 1849426"/>
                <a:gd name="GluePoint1093X" fmla="*/ 1201626 w 6386648"/>
                <a:gd name="GluePoint1093Y" fmla="*/ 870100 h 1849426"/>
                <a:gd name="GluePoint1094X" fmla="*/ 1183602 w 6386648"/>
                <a:gd name="GluePoint1094Y" fmla="*/ 852075 h 1849426"/>
                <a:gd name="GluePoint1095X" fmla="*/ 1201626 w 6386648"/>
                <a:gd name="GluePoint1095Y" fmla="*/ 834051 h 1849426"/>
                <a:gd name="GluePoint1096X" fmla="*/ 2469343 w 6386648"/>
                <a:gd name="GluePoint1096Y" fmla="*/ 828043 h 1849426"/>
                <a:gd name="GluePoint1097X" fmla="*/ 2487368 w 6386648"/>
                <a:gd name="GluePoint1097Y" fmla="*/ 846068 h 1849426"/>
                <a:gd name="GluePoint1098X" fmla="*/ 2469343 w 6386648"/>
                <a:gd name="GluePoint1098Y" fmla="*/ 864092 h 1849426"/>
                <a:gd name="GluePoint1099X" fmla="*/ 2451319 w 6386648"/>
                <a:gd name="GluePoint1099Y" fmla="*/ 846068 h 1849426"/>
                <a:gd name="GluePoint1100X" fmla="*/ 2469343 w 6386648"/>
                <a:gd name="GluePoint1100Y" fmla="*/ 828043 h 1849426"/>
                <a:gd name="GluePoint1101X" fmla="*/ 3448669 w 6386648"/>
                <a:gd name="GluePoint1101Y" fmla="*/ 822035 h 1849426"/>
                <a:gd name="GluePoint1102X" fmla="*/ 3466694 w 6386648"/>
                <a:gd name="GluePoint1102Y" fmla="*/ 840059 h 1849426"/>
                <a:gd name="GluePoint1103X" fmla="*/ 3448669 w 6386648"/>
                <a:gd name="GluePoint1103Y" fmla="*/ 858084 h 1849426"/>
                <a:gd name="GluePoint1104X" fmla="*/ 3430645 w 6386648"/>
                <a:gd name="GluePoint1104Y" fmla="*/ 840059 h 1849426"/>
                <a:gd name="GluePoint1105X" fmla="*/ 3448669 w 6386648"/>
                <a:gd name="GluePoint1105Y" fmla="*/ 822035 h 1849426"/>
                <a:gd name="GluePoint1106X" fmla="*/ 1874537 w 6386648"/>
                <a:gd name="GluePoint1106Y" fmla="*/ 822035 h 1849426"/>
                <a:gd name="GluePoint1107X" fmla="*/ 1892562 w 6386648"/>
                <a:gd name="GluePoint1107Y" fmla="*/ 840059 h 1849426"/>
                <a:gd name="GluePoint1108X" fmla="*/ 1874537 w 6386648"/>
                <a:gd name="GluePoint1108Y" fmla="*/ 858084 h 1849426"/>
                <a:gd name="GluePoint1109X" fmla="*/ 1856513 w 6386648"/>
                <a:gd name="GluePoint1109Y" fmla="*/ 840059 h 1849426"/>
                <a:gd name="GluePoint1110X" fmla="*/ 1874537 w 6386648"/>
                <a:gd name="GluePoint1110Y" fmla="*/ 822035 h 1849426"/>
                <a:gd name="GluePoint1111X" fmla="*/ 2823823 w 6386648"/>
                <a:gd name="GluePoint1111Y" fmla="*/ 816027 h 1849426"/>
                <a:gd name="GluePoint1112X" fmla="*/ 2841848 w 6386648"/>
                <a:gd name="GluePoint1112Y" fmla="*/ 834051 h 1849426"/>
                <a:gd name="GluePoint1113X" fmla="*/ 2823823 w 6386648"/>
                <a:gd name="GluePoint1113Y" fmla="*/ 852076 h 1849426"/>
                <a:gd name="GluePoint1114X" fmla="*/ 2805799 w 6386648"/>
                <a:gd name="GluePoint1114Y" fmla="*/ 834051 h 1849426"/>
                <a:gd name="GluePoint1115X" fmla="*/ 2823823 w 6386648"/>
                <a:gd name="GluePoint1115Y" fmla="*/ 816027 h 1849426"/>
                <a:gd name="GluePoint1116X" fmla="*/ 2595514 w 6386648"/>
                <a:gd name="GluePoint1116Y" fmla="*/ 816027 h 1849426"/>
                <a:gd name="GluePoint1117X" fmla="*/ 2613539 w 6386648"/>
                <a:gd name="GluePoint1117Y" fmla="*/ 834051 h 1849426"/>
                <a:gd name="GluePoint1118X" fmla="*/ 2595514 w 6386648"/>
                <a:gd name="GluePoint1118Y" fmla="*/ 852076 h 1849426"/>
                <a:gd name="GluePoint1119X" fmla="*/ 2577489 w 6386648"/>
                <a:gd name="GluePoint1119Y" fmla="*/ 834051 h 1849426"/>
                <a:gd name="GluePoint1120X" fmla="*/ 2595514 w 6386648"/>
                <a:gd name="GluePoint1120Y" fmla="*/ 816027 h 1849426"/>
                <a:gd name="GluePoint1121X" fmla="*/ 2307124 w 6386648"/>
                <a:gd name="GluePoint1121Y" fmla="*/ 816027 h 1849426"/>
                <a:gd name="GluePoint1122X" fmla="*/ 2325148 w 6386648"/>
                <a:gd name="GluePoint1122Y" fmla="*/ 834051 h 1849426"/>
                <a:gd name="GluePoint1123X" fmla="*/ 2307124 w 6386648"/>
                <a:gd name="GluePoint1123Y" fmla="*/ 852076 h 1849426"/>
                <a:gd name="GluePoint1124X" fmla="*/ 2289099 w 6386648"/>
                <a:gd name="GluePoint1124Y" fmla="*/ 834051 h 1849426"/>
                <a:gd name="GluePoint1125X" fmla="*/ 2307124 w 6386648"/>
                <a:gd name="GluePoint1125Y" fmla="*/ 816027 h 1849426"/>
                <a:gd name="GluePoint1126X" fmla="*/ 606821 w 6386648"/>
                <a:gd name="GluePoint1126Y" fmla="*/ 816027 h 1849426"/>
                <a:gd name="GluePoint1127X" fmla="*/ 624846 w 6386648"/>
                <a:gd name="GluePoint1127Y" fmla="*/ 834051 h 1849426"/>
                <a:gd name="GluePoint1128X" fmla="*/ 606821 w 6386648"/>
                <a:gd name="GluePoint1128Y" fmla="*/ 852076 h 1849426"/>
                <a:gd name="GluePoint1129X" fmla="*/ 588797 w 6386648"/>
                <a:gd name="GluePoint1129Y" fmla="*/ 834051 h 1849426"/>
                <a:gd name="GluePoint1130X" fmla="*/ 606821 w 6386648"/>
                <a:gd name="GluePoint1130Y" fmla="*/ 816027 h 1849426"/>
                <a:gd name="GluePoint1131X" fmla="*/ 3292457 w 6386648"/>
                <a:gd name="GluePoint1131Y" fmla="*/ 791994 h 1849426"/>
                <a:gd name="GluePoint1132X" fmla="*/ 3310482 w 6386648"/>
                <a:gd name="GluePoint1132Y" fmla="*/ 810018 h 1849426"/>
                <a:gd name="GluePoint1133X" fmla="*/ 3292457 w 6386648"/>
                <a:gd name="GluePoint1133Y" fmla="*/ 828043 h 1849426"/>
                <a:gd name="GluePoint1134X" fmla="*/ 3274433 w 6386648"/>
                <a:gd name="GluePoint1134Y" fmla="*/ 810018 h 1849426"/>
                <a:gd name="GluePoint1135X" fmla="*/ 3292457 w 6386648"/>
                <a:gd name="GluePoint1135Y" fmla="*/ 791994 h 1849426"/>
                <a:gd name="GluePoint1136X" fmla="*/ 859163 w 6386648"/>
                <a:gd name="GluePoint1136Y" fmla="*/ 791994 h 1849426"/>
                <a:gd name="GluePoint1137X" fmla="*/ 877188 w 6386648"/>
                <a:gd name="GluePoint1137Y" fmla="*/ 810018 h 1849426"/>
                <a:gd name="GluePoint1138X" fmla="*/ 859163 w 6386648"/>
                <a:gd name="GluePoint1138Y" fmla="*/ 828043 h 1849426"/>
                <a:gd name="GluePoint1139X" fmla="*/ 841139 w 6386648"/>
                <a:gd name="GluePoint1139Y" fmla="*/ 810018 h 1849426"/>
                <a:gd name="GluePoint1140X" fmla="*/ 859163 w 6386648"/>
                <a:gd name="GluePoint1140Y" fmla="*/ 791994 h 1849426"/>
                <a:gd name="GluePoint1141X" fmla="*/ 1297756 w 6386648"/>
                <a:gd name="GluePoint1141Y" fmla="*/ 785986 h 1849426"/>
                <a:gd name="GluePoint1142X" fmla="*/ 1315781 w 6386648"/>
                <a:gd name="GluePoint1142Y" fmla="*/ 804010 h 1849426"/>
                <a:gd name="GluePoint1143X" fmla="*/ 1297756 w 6386648"/>
                <a:gd name="GluePoint1143Y" fmla="*/ 822035 h 1849426"/>
                <a:gd name="GluePoint1144X" fmla="*/ 1279732 w 6386648"/>
                <a:gd name="GluePoint1144Y" fmla="*/ 804010 h 1849426"/>
                <a:gd name="GluePoint1145X" fmla="*/ 1297756 w 6386648"/>
                <a:gd name="GluePoint1145Y" fmla="*/ 785986 h 1849426"/>
                <a:gd name="GluePoint1146X" fmla="*/ 324438 w 6386648"/>
                <a:gd name="GluePoint1146Y" fmla="*/ 785986 h 1849426"/>
                <a:gd name="GluePoint1147X" fmla="*/ 342463 w 6386648"/>
                <a:gd name="GluePoint1147Y" fmla="*/ 804010 h 1849426"/>
                <a:gd name="GluePoint1148X" fmla="*/ 324438 w 6386648"/>
                <a:gd name="GluePoint1148Y" fmla="*/ 822035 h 1849426"/>
                <a:gd name="GluePoint1149X" fmla="*/ 306414 w 6386648"/>
                <a:gd name="GluePoint1149Y" fmla="*/ 804010 h 1849426"/>
                <a:gd name="GluePoint1150X" fmla="*/ 324438 w 6386648"/>
                <a:gd name="GluePoint1150Y" fmla="*/ 785986 h 1849426"/>
                <a:gd name="GluePoint1151X" fmla="*/ 3755084 w 6386648"/>
                <a:gd name="GluePoint1151Y" fmla="*/ 779978 h 1849426"/>
                <a:gd name="GluePoint1152X" fmla="*/ 3773109 w 6386648"/>
                <a:gd name="GluePoint1152Y" fmla="*/ 798002 h 1849426"/>
                <a:gd name="GluePoint1153X" fmla="*/ 3755084 w 6386648"/>
                <a:gd name="GluePoint1153Y" fmla="*/ 816027 h 1849426"/>
                <a:gd name="GluePoint1154X" fmla="*/ 3737060 w 6386648"/>
                <a:gd name="GluePoint1154Y" fmla="*/ 798002 h 1849426"/>
                <a:gd name="GluePoint1155X" fmla="*/ 3755084 w 6386648"/>
                <a:gd name="GluePoint1155Y" fmla="*/ 779978 h 1849426"/>
                <a:gd name="GluePoint1156X" fmla="*/ 1496026 w 6386648"/>
                <a:gd name="GluePoint1156Y" fmla="*/ 779978 h 1849426"/>
                <a:gd name="GluePoint1157X" fmla="*/ 1514050 w 6386648"/>
                <a:gd name="GluePoint1157Y" fmla="*/ 798002 h 1849426"/>
                <a:gd name="GluePoint1158X" fmla="*/ 1496026 w 6386648"/>
                <a:gd name="GluePoint1158Y" fmla="*/ 816027 h 1849426"/>
                <a:gd name="GluePoint1159X" fmla="*/ 1478001 w 6386648"/>
                <a:gd name="GluePoint1159Y" fmla="*/ 798002 h 1849426"/>
                <a:gd name="GluePoint1160X" fmla="*/ 1496026 w 6386648"/>
                <a:gd name="GluePoint1160Y" fmla="*/ 779978 h 1849426"/>
                <a:gd name="GluePoint1161X" fmla="*/ 3622905 w 6386648"/>
                <a:gd name="GluePoint1161Y" fmla="*/ 767962 h 1849426"/>
                <a:gd name="GluePoint1162X" fmla="*/ 3640930 w 6386648"/>
                <a:gd name="GluePoint1162Y" fmla="*/ 785987 h 1849426"/>
                <a:gd name="GluePoint1163X" fmla="*/ 3622905 w 6386648"/>
                <a:gd name="GluePoint1163Y" fmla="*/ 804011 h 1849426"/>
                <a:gd name="GluePoint1164X" fmla="*/ 3604881 w 6386648"/>
                <a:gd name="GluePoint1164Y" fmla="*/ 785987 h 1849426"/>
                <a:gd name="GluePoint1165X" fmla="*/ 3622905 w 6386648"/>
                <a:gd name="GluePoint1165Y" fmla="*/ 767962 h 1849426"/>
                <a:gd name="GluePoint1166X" fmla="*/ 3112213 w 6386648"/>
                <a:gd name="GluePoint1166Y" fmla="*/ 767962 h 1849426"/>
                <a:gd name="GluePoint1167X" fmla="*/ 3130238 w 6386648"/>
                <a:gd name="GluePoint1167Y" fmla="*/ 785987 h 1849426"/>
                <a:gd name="GluePoint1168X" fmla="*/ 3112213 w 6386648"/>
                <a:gd name="GluePoint1168Y" fmla="*/ 804011 h 1849426"/>
                <a:gd name="GluePoint1169X" fmla="*/ 3094189 w 6386648"/>
                <a:gd name="GluePoint1169Y" fmla="*/ 785987 h 1849426"/>
                <a:gd name="GluePoint1170X" fmla="*/ 3112213 w 6386648"/>
                <a:gd name="GluePoint1170Y" fmla="*/ 767962 h 1849426"/>
                <a:gd name="GluePoint1171X" fmla="*/ 714968 w 6386648"/>
                <a:gd name="GluePoint1171Y" fmla="*/ 767962 h 1849426"/>
                <a:gd name="GluePoint1172X" fmla="*/ 732992 w 6386648"/>
                <a:gd name="GluePoint1172Y" fmla="*/ 785987 h 1849426"/>
                <a:gd name="GluePoint1173X" fmla="*/ 714968 w 6386648"/>
                <a:gd name="GluePoint1173Y" fmla="*/ 804011 h 1849426"/>
                <a:gd name="GluePoint1174X" fmla="*/ 696943 w 6386648"/>
                <a:gd name="GluePoint1174Y" fmla="*/ 785987 h 1849426"/>
                <a:gd name="GluePoint1175X" fmla="*/ 714968 w 6386648"/>
                <a:gd name="GluePoint1175Y" fmla="*/ 767962 h 1849426"/>
                <a:gd name="GluePoint1176X" fmla="*/ 2986042 w 6386648"/>
                <a:gd name="GluePoint1176Y" fmla="*/ 761954 h 1849426"/>
                <a:gd name="GluePoint1177X" fmla="*/ 3004067 w 6386648"/>
                <a:gd name="GluePoint1177Y" fmla="*/ 779978 h 1849426"/>
                <a:gd name="GluePoint1178X" fmla="*/ 2986042 w 6386648"/>
                <a:gd name="GluePoint1178Y" fmla="*/ 798003 h 1849426"/>
                <a:gd name="GluePoint1179X" fmla="*/ 2968017 w 6386648"/>
                <a:gd name="GluePoint1179Y" fmla="*/ 779978 h 1849426"/>
                <a:gd name="GluePoint1180X" fmla="*/ 2986042 w 6386648"/>
                <a:gd name="GluePoint1180Y" fmla="*/ 761954 h 1849426"/>
                <a:gd name="GluePoint1181X" fmla="*/ 1736351 w 6386648"/>
                <a:gd name="GluePoint1181Y" fmla="*/ 761954 h 1849426"/>
                <a:gd name="GluePoint1182X" fmla="*/ 1754375 w 6386648"/>
                <a:gd name="GluePoint1182Y" fmla="*/ 779978 h 1849426"/>
                <a:gd name="GluePoint1183X" fmla="*/ 1736351 w 6386648"/>
                <a:gd name="GluePoint1183Y" fmla="*/ 798003 h 1849426"/>
                <a:gd name="GluePoint1184X" fmla="*/ 1718326 w 6386648"/>
                <a:gd name="GluePoint1184Y" fmla="*/ 779978 h 1849426"/>
                <a:gd name="GluePoint1185X" fmla="*/ 1736351 w 6386648"/>
                <a:gd name="GluePoint1185Y" fmla="*/ 761954 h 1849426"/>
                <a:gd name="GluePoint1186X" fmla="*/ 5863939 w 6386648"/>
                <a:gd name="GluePoint1186Y" fmla="*/ 755946 h 1849426"/>
                <a:gd name="GluePoint1187X" fmla="*/ 5881964 w 6386648"/>
                <a:gd name="GluePoint1187Y" fmla="*/ 773970 h 1849426"/>
                <a:gd name="GluePoint1188X" fmla="*/ 5863939 w 6386648"/>
                <a:gd name="GluePoint1188Y" fmla="*/ 791995 h 1849426"/>
                <a:gd name="GluePoint1189X" fmla="*/ 5845915 w 6386648"/>
                <a:gd name="GluePoint1189Y" fmla="*/ 773970 h 1849426"/>
                <a:gd name="GluePoint1190X" fmla="*/ 5863939 w 6386648"/>
                <a:gd name="GluePoint1190Y" fmla="*/ 755946 h 1849426"/>
                <a:gd name="GluePoint1191X" fmla="*/ 2685636 w 6386648"/>
                <a:gd name="GluePoint1191Y" fmla="*/ 755946 h 1849426"/>
                <a:gd name="GluePoint1192X" fmla="*/ 2703661 w 6386648"/>
                <a:gd name="GluePoint1192Y" fmla="*/ 773970 h 1849426"/>
                <a:gd name="GluePoint1193X" fmla="*/ 2685636 w 6386648"/>
                <a:gd name="GluePoint1193Y" fmla="*/ 791995 h 1849426"/>
                <a:gd name="GluePoint1194X" fmla="*/ 2667611 w 6386648"/>
                <a:gd name="GluePoint1194Y" fmla="*/ 773970 h 1849426"/>
                <a:gd name="GluePoint1195X" fmla="*/ 2685636 w 6386648"/>
                <a:gd name="GluePoint1195Y" fmla="*/ 755946 h 1849426"/>
                <a:gd name="GluePoint1196X" fmla="*/ 1069447 w 6386648"/>
                <a:gd name="GluePoint1196Y" fmla="*/ 755946 h 1849426"/>
                <a:gd name="GluePoint1197X" fmla="*/ 1087472 w 6386648"/>
                <a:gd name="GluePoint1197Y" fmla="*/ 773970 h 1849426"/>
                <a:gd name="GluePoint1198X" fmla="*/ 1069447 w 6386648"/>
                <a:gd name="GluePoint1198Y" fmla="*/ 791995 h 1849426"/>
                <a:gd name="GluePoint1199X" fmla="*/ 1051423 w 6386648"/>
                <a:gd name="GluePoint1199Y" fmla="*/ 773970 h 1849426"/>
                <a:gd name="GluePoint1200X" fmla="*/ 1069447 w 6386648"/>
                <a:gd name="GluePoint1200Y" fmla="*/ 755946 h 1849426"/>
                <a:gd name="GluePoint1201X" fmla="*/ 3935328 w 6386648"/>
                <a:gd name="GluePoint1201Y" fmla="*/ 749937 h 1849426"/>
                <a:gd name="GluePoint1202X" fmla="*/ 3953353 w 6386648"/>
                <a:gd name="GluePoint1202Y" fmla="*/ 767961 h 1849426"/>
                <a:gd name="GluePoint1203X" fmla="*/ 3935328 w 6386648"/>
                <a:gd name="GluePoint1203Y" fmla="*/ 785986 h 1849426"/>
                <a:gd name="GluePoint1204X" fmla="*/ 3917304 w 6386648"/>
                <a:gd name="GluePoint1204Y" fmla="*/ 767961 h 1849426"/>
                <a:gd name="GluePoint1205X" fmla="*/ 3935328 w 6386648"/>
                <a:gd name="GluePoint1205Y" fmla="*/ 749937 h 1849426"/>
                <a:gd name="GluePoint1206X" fmla="*/ 2114863 w 6386648"/>
                <a:gd name="GluePoint1206Y" fmla="*/ 749937 h 1849426"/>
                <a:gd name="GluePoint1207X" fmla="*/ 2132888 w 6386648"/>
                <a:gd name="GluePoint1207Y" fmla="*/ 767961 h 1849426"/>
                <a:gd name="GluePoint1208X" fmla="*/ 2114863 w 6386648"/>
                <a:gd name="GluePoint1208Y" fmla="*/ 785986 h 1849426"/>
                <a:gd name="GluePoint1209X" fmla="*/ 2096839 w 6386648"/>
                <a:gd name="GluePoint1209Y" fmla="*/ 767961 h 1849426"/>
                <a:gd name="GluePoint1210X" fmla="*/ 2114863 w 6386648"/>
                <a:gd name="GluePoint1210Y" fmla="*/ 749937 h 1849426"/>
                <a:gd name="GluePoint1211X" fmla="*/ 2006717 w 6386648"/>
                <a:gd name="GluePoint1211Y" fmla="*/ 749937 h 1849426"/>
                <a:gd name="GluePoint1212X" fmla="*/ 2024741 w 6386648"/>
                <a:gd name="GluePoint1212Y" fmla="*/ 767961 h 1849426"/>
                <a:gd name="GluePoint1213X" fmla="*/ 2006717 w 6386648"/>
                <a:gd name="GluePoint1213Y" fmla="*/ 785986 h 1849426"/>
                <a:gd name="GluePoint1214X" fmla="*/ 1988692 w 6386648"/>
                <a:gd name="GluePoint1214Y" fmla="*/ 767961 h 1849426"/>
                <a:gd name="GluePoint1215X" fmla="*/ 2006717 w 6386648"/>
                <a:gd name="GluePoint1215Y" fmla="*/ 749937 h 1849426"/>
                <a:gd name="GluePoint1216X" fmla="*/ 6116281 w 6386648"/>
                <a:gd name="GluePoint1216Y" fmla="*/ 737921 h 1849426"/>
                <a:gd name="GluePoint1217X" fmla="*/ 6134306 w 6386648"/>
                <a:gd name="GluePoint1217Y" fmla="*/ 755946 h 1849426"/>
                <a:gd name="GluePoint1218X" fmla="*/ 6116281 w 6386648"/>
                <a:gd name="GluePoint1218Y" fmla="*/ 773970 h 1849426"/>
                <a:gd name="GluePoint1219X" fmla="*/ 6098257 w 6386648"/>
                <a:gd name="GluePoint1219Y" fmla="*/ 755946 h 1849426"/>
                <a:gd name="GluePoint1220X" fmla="*/ 6116281 w 6386648"/>
                <a:gd name="GluePoint1220Y" fmla="*/ 737921 h 1849426"/>
                <a:gd name="GluePoint1221X" fmla="*/ 2397246 w 6386648"/>
                <a:gd name="GluePoint1221Y" fmla="*/ 737921 h 1849426"/>
                <a:gd name="GluePoint1222X" fmla="*/ 2415270 w 6386648"/>
                <a:gd name="GluePoint1222Y" fmla="*/ 755946 h 1849426"/>
                <a:gd name="GluePoint1223X" fmla="*/ 2397246 w 6386648"/>
                <a:gd name="GluePoint1223Y" fmla="*/ 773970 h 1849426"/>
                <a:gd name="GluePoint1224X" fmla="*/ 2379221 w 6386648"/>
                <a:gd name="GluePoint1224Y" fmla="*/ 755946 h 1849426"/>
                <a:gd name="GluePoint1225X" fmla="*/ 2397246 w 6386648"/>
                <a:gd name="GluePoint1225Y" fmla="*/ 737921 h 1849426"/>
                <a:gd name="GluePoint1226X" fmla="*/ 522707 w 6386648"/>
                <a:gd name="GluePoint1226Y" fmla="*/ 731913 h 1849426"/>
                <a:gd name="GluePoint1227X" fmla="*/ 540732 w 6386648"/>
                <a:gd name="GluePoint1227Y" fmla="*/ 749937 h 1849426"/>
                <a:gd name="GluePoint1228X" fmla="*/ 522707 w 6386648"/>
                <a:gd name="GluePoint1228Y" fmla="*/ 767962 h 1849426"/>
                <a:gd name="GluePoint1229X" fmla="*/ 504683 w 6386648"/>
                <a:gd name="GluePoint1229Y" fmla="*/ 749937 h 1849426"/>
                <a:gd name="GluePoint1230X" fmla="*/ 522707 w 6386648"/>
                <a:gd name="GluePoint1230Y" fmla="*/ 731913 h 1849426"/>
                <a:gd name="GluePoint1231X" fmla="*/ 414561 w 6386648"/>
                <a:gd name="GluePoint1231Y" fmla="*/ 731913 h 1849426"/>
                <a:gd name="GluePoint1232X" fmla="*/ 432586 w 6386648"/>
                <a:gd name="GluePoint1232Y" fmla="*/ 749937 h 1849426"/>
                <a:gd name="GluePoint1233X" fmla="*/ 414561 w 6386648"/>
                <a:gd name="GluePoint1233Y" fmla="*/ 767962 h 1849426"/>
                <a:gd name="GluePoint1234X" fmla="*/ 396537 w 6386648"/>
                <a:gd name="GluePoint1234Y" fmla="*/ 749937 h 1849426"/>
                <a:gd name="GluePoint1235X" fmla="*/ 414561 w 6386648"/>
                <a:gd name="GluePoint1235Y" fmla="*/ 731913 h 1849426"/>
                <a:gd name="GluePoint1236X" fmla="*/ 6236444 w 6386648"/>
                <a:gd name="GluePoint1236Y" fmla="*/ 725905 h 1849426"/>
                <a:gd name="GluePoint1237X" fmla="*/ 6254469 w 6386648"/>
                <a:gd name="GluePoint1237Y" fmla="*/ 743929 h 1849426"/>
                <a:gd name="GluePoint1238X" fmla="*/ 6236444 w 6386648"/>
                <a:gd name="GluePoint1238Y" fmla="*/ 761954 h 1849426"/>
                <a:gd name="GluePoint1239X" fmla="*/ 6218420 w 6386648"/>
                <a:gd name="GluePoint1239Y" fmla="*/ 743929 h 1849426"/>
                <a:gd name="GluePoint1240X" fmla="*/ 6236444 w 6386648"/>
                <a:gd name="GluePoint1240Y" fmla="*/ 725905 h 1849426"/>
                <a:gd name="GluePoint1241X" fmla="*/ 961301 w 6386648"/>
                <a:gd name="GluePoint1241Y" fmla="*/ 725905 h 1849426"/>
                <a:gd name="GluePoint1242X" fmla="*/ 979326 w 6386648"/>
                <a:gd name="GluePoint1242Y" fmla="*/ 743929 h 1849426"/>
                <a:gd name="GluePoint1243X" fmla="*/ 961301 w 6386648"/>
                <a:gd name="GluePoint1243Y" fmla="*/ 761954 h 1849426"/>
                <a:gd name="GluePoint1244X" fmla="*/ 943277 w 6386648"/>
                <a:gd name="GluePoint1244Y" fmla="*/ 743929 h 1849426"/>
                <a:gd name="GluePoint1245X" fmla="*/ 961301 w 6386648"/>
                <a:gd name="GluePoint1245Y" fmla="*/ 725905 h 1849426"/>
                <a:gd name="GluePoint1246X" fmla="*/ 3400604 w 6386648"/>
                <a:gd name="GluePoint1246Y" fmla="*/ 719897 h 1849426"/>
                <a:gd name="GluePoint1247X" fmla="*/ 3418629 w 6386648"/>
                <a:gd name="GluePoint1247Y" fmla="*/ 737921 h 1849426"/>
                <a:gd name="GluePoint1248X" fmla="*/ 3400604 w 6386648"/>
                <a:gd name="GluePoint1248Y" fmla="*/ 755946 h 1849426"/>
                <a:gd name="GluePoint1249X" fmla="*/ 3382580 w 6386648"/>
                <a:gd name="GluePoint1249Y" fmla="*/ 737921 h 1849426"/>
                <a:gd name="GluePoint1250X" fmla="*/ 3400604 w 6386648"/>
                <a:gd name="GluePoint1250Y" fmla="*/ 719897 h 1849426"/>
                <a:gd name="GluePoint1251X" fmla="*/ 6002126 w 6386648"/>
                <a:gd name="GluePoint1251Y" fmla="*/ 713889 h 1849426"/>
                <a:gd name="GluePoint1252X" fmla="*/ 6020151 w 6386648"/>
                <a:gd name="GluePoint1252Y" fmla="*/ 731913 h 1849426"/>
                <a:gd name="GluePoint1253X" fmla="*/ 6002126 w 6386648"/>
                <a:gd name="GluePoint1253Y" fmla="*/ 749938 h 1849426"/>
                <a:gd name="GluePoint1254X" fmla="*/ 5984102 w 6386648"/>
                <a:gd name="GluePoint1254Y" fmla="*/ 731913 h 1849426"/>
                <a:gd name="GluePoint1255X" fmla="*/ 6002126 w 6386648"/>
                <a:gd name="GluePoint1255Y" fmla="*/ 713889 h 1849426"/>
                <a:gd name="GluePoint1256X" fmla="*/ 1610179 w 6386648"/>
                <a:gd name="GluePoint1256Y" fmla="*/ 713889 h 1849426"/>
                <a:gd name="GluePoint1257X" fmla="*/ 1628204 w 6386648"/>
                <a:gd name="GluePoint1257Y" fmla="*/ 731913 h 1849426"/>
                <a:gd name="GluePoint1258X" fmla="*/ 1610179 w 6386648"/>
                <a:gd name="GluePoint1258Y" fmla="*/ 749938 h 1849426"/>
                <a:gd name="GluePoint1259X" fmla="*/ 1592155 w 6386648"/>
                <a:gd name="GluePoint1259Y" fmla="*/ 731913 h 1849426"/>
                <a:gd name="GluePoint1260X" fmla="*/ 1610179 w 6386648"/>
                <a:gd name="GluePoint1260Y" fmla="*/ 713889 h 1849426"/>
                <a:gd name="GluePoint1261X" fmla="*/ 3520767 w 6386648"/>
                <a:gd name="GluePoint1261Y" fmla="*/ 707881 h 1849426"/>
                <a:gd name="GluePoint1262X" fmla="*/ 3538792 w 6386648"/>
                <a:gd name="GluePoint1262Y" fmla="*/ 725906 h 1849426"/>
                <a:gd name="GluePoint1263X" fmla="*/ 3520767 w 6386648"/>
                <a:gd name="GluePoint1263Y" fmla="*/ 743930 h 1849426"/>
                <a:gd name="GluePoint1264X" fmla="*/ 3502743 w 6386648"/>
                <a:gd name="GluePoint1264Y" fmla="*/ 725906 h 1849426"/>
                <a:gd name="GluePoint1265X" fmla="*/ 3520767 w 6386648"/>
                <a:gd name="GluePoint1265Y" fmla="*/ 707881 h 1849426"/>
                <a:gd name="GluePoint1266X" fmla="*/ 2895920 w 6386648"/>
                <a:gd name="GluePoint1266Y" fmla="*/ 701872 h 1849426"/>
                <a:gd name="GluePoint1267X" fmla="*/ 2913945 w 6386648"/>
                <a:gd name="GluePoint1267Y" fmla="*/ 719896 h 1849426"/>
                <a:gd name="GluePoint1268X" fmla="*/ 2895920 w 6386648"/>
                <a:gd name="GluePoint1268Y" fmla="*/ 737921 h 1849426"/>
                <a:gd name="GluePoint1269X" fmla="*/ 2877895 w 6386648"/>
                <a:gd name="GluePoint1269Y" fmla="*/ 719896 h 1849426"/>
                <a:gd name="GluePoint1270X" fmla="*/ 2895920 w 6386648"/>
                <a:gd name="GluePoint1270Y" fmla="*/ 701872 h 1849426"/>
                <a:gd name="GluePoint1271X" fmla="*/ 2547449 w 6386648"/>
                <a:gd name="GluePoint1271Y" fmla="*/ 701872 h 1849426"/>
                <a:gd name="GluePoint1272X" fmla="*/ 2565474 w 6386648"/>
                <a:gd name="GluePoint1272Y" fmla="*/ 719896 h 1849426"/>
                <a:gd name="GluePoint1273X" fmla="*/ 2547449 w 6386648"/>
                <a:gd name="GluePoint1273Y" fmla="*/ 737921 h 1849426"/>
                <a:gd name="GluePoint1274X" fmla="*/ 2529425 w 6386648"/>
                <a:gd name="GluePoint1274Y" fmla="*/ 719896 h 1849426"/>
                <a:gd name="GluePoint1275X" fmla="*/ 2547449 w 6386648"/>
                <a:gd name="GluePoint1275Y" fmla="*/ 701872 h 1849426"/>
                <a:gd name="GluePoint1276X" fmla="*/ 2241034 w 6386648"/>
                <a:gd name="GluePoint1276Y" fmla="*/ 701872 h 1849426"/>
                <a:gd name="GluePoint1277X" fmla="*/ 2259059 w 6386648"/>
                <a:gd name="GluePoint1277Y" fmla="*/ 719896 h 1849426"/>
                <a:gd name="GluePoint1278X" fmla="*/ 2241034 w 6386648"/>
                <a:gd name="GluePoint1278Y" fmla="*/ 737921 h 1849426"/>
                <a:gd name="GluePoint1279X" fmla="*/ 2223010 w 6386648"/>
                <a:gd name="GluePoint1279Y" fmla="*/ 719896 h 1849426"/>
                <a:gd name="GluePoint1280X" fmla="*/ 2241034 w 6386648"/>
                <a:gd name="GluePoint1280Y" fmla="*/ 701872 h 1849426"/>
                <a:gd name="GluePoint1281X" fmla="*/ 1411911 w 6386648"/>
                <a:gd name="GluePoint1281Y" fmla="*/ 701872 h 1849426"/>
                <a:gd name="GluePoint1282X" fmla="*/ 1429936 w 6386648"/>
                <a:gd name="GluePoint1282Y" fmla="*/ 719896 h 1849426"/>
                <a:gd name="GluePoint1283X" fmla="*/ 1411911 w 6386648"/>
                <a:gd name="GluePoint1283Y" fmla="*/ 737921 h 1849426"/>
                <a:gd name="GluePoint1284X" fmla="*/ 1393887 w 6386648"/>
                <a:gd name="GluePoint1284Y" fmla="*/ 719896 h 1849426"/>
                <a:gd name="GluePoint1285X" fmla="*/ 1411911 w 6386648"/>
                <a:gd name="GluePoint1285Y" fmla="*/ 701872 h 1849426"/>
                <a:gd name="GluePoint1286X" fmla="*/ 1165578 w 6386648"/>
                <a:gd name="GluePoint1286Y" fmla="*/ 701872 h 1849426"/>
                <a:gd name="GluePoint1287X" fmla="*/ 1183602 w 6386648"/>
                <a:gd name="GluePoint1287Y" fmla="*/ 719896 h 1849426"/>
                <a:gd name="GluePoint1288X" fmla="*/ 1165578 w 6386648"/>
                <a:gd name="GluePoint1288Y" fmla="*/ 737921 h 1849426"/>
                <a:gd name="GluePoint1289X" fmla="*/ 1147553 w 6386648"/>
                <a:gd name="GluePoint1289Y" fmla="*/ 719896 h 1849426"/>
                <a:gd name="GluePoint1290X" fmla="*/ 1165578 w 6386648"/>
                <a:gd name="GluePoint1290Y" fmla="*/ 701872 h 1849426"/>
                <a:gd name="GluePoint1291X" fmla="*/ 168227 w 6386648"/>
                <a:gd name="GluePoint1291Y" fmla="*/ 701872 h 1849426"/>
                <a:gd name="GluePoint1292X" fmla="*/ 186252 w 6386648"/>
                <a:gd name="GluePoint1292Y" fmla="*/ 719896 h 1849426"/>
                <a:gd name="GluePoint1293X" fmla="*/ 168227 w 6386648"/>
                <a:gd name="GluePoint1293Y" fmla="*/ 737921 h 1849426"/>
                <a:gd name="GluePoint1294X" fmla="*/ 150203 w 6386648"/>
                <a:gd name="GluePoint1294Y" fmla="*/ 719896 h 1849426"/>
                <a:gd name="GluePoint1295X" fmla="*/ 168227 w 6386648"/>
                <a:gd name="GluePoint1295Y" fmla="*/ 701872 h 1849426"/>
                <a:gd name="GluePoint1296X" fmla="*/ 1910586 w 6386648"/>
                <a:gd name="GluePoint1296Y" fmla="*/ 695864 h 1849426"/>
                <a:gd name="GluePoint1297X" fmla="*/ 1928611 w 6386648"/>
                <a:gd name="GluePoint1297Y" fmla="*/ 713888 h 1849426"/>
                <a:gd name="GluePoint1298X" fmla="*/ 1910586 w 6386648"/>
                <a:gd name="GluePoint1298Y" fmla="*/ 731913 h 1849426"/>
                <a:gd name="GluePoint1299X" fmla="*/ 1892562 w 6386648"/>
                <a:gd name="GluePoint1299Y" fmla="*/ 713888 h 1849426"/>
                <a:gd name="GluePoint1300X" fmla="*/ 1910586 w 6386648"/>
                <a:gd name="GluePoint1300Y" fmla="*/ 695864 h 1849426"/>
                <a:gd name="GluePoint1301X" fmla="*/ 3833190 w 6386648"/>
                <a:gd name="GluePoint1301Y" fmla="*/ 689856 h 1849426"/>
                <a:gd name="GluePoint1302X" fmla="*/ 3851215 w 6386648"/>
                <a:gd name="GluePoint1302Y" fmla="*/ 707880 h 1849426"/>
                <a:gd name="GluePoint1303X" fmla="*/ 3833190 w 6386648"/>
                <a:gd name="GluePoint1303Y" fmla="*/ 725905 h 1849426"/>
                <a:gd name="GluePoint1304X" fmla="*/ 3815166 w 6386648"/>
                <a:gd name="GluePoint1304Y" fmla="*/ 707880 h 1849426"/>
                <a:gd name="GluePoint1305X" fmla="*/ 3833190 w 6386648"/>
                <a:gd name="GluePoint1305Y" fmla="*/ 689856 h 1849426"/>
                <a:gd name="GluePoint1306X" fmla="*/ 2787774 w 6386648"/>
                <a:gd name="GluePoint1306Y" fmla="*/ 689856 h 1849426"/>
                <a:gd name="GluePoint1307X" fmla="*/ 2805799 w 6386648"/>
                <a:gd name="GluePoint1307Y" fmla="*/ 707880 h 1849426"/>
                <a:gd name="GluePoint1308X" fmla="*/ 2787774 w 6386648"/>
                <a:gd name="GluePoint1308Y" fmla="*/ 725905 h 1849426"/>
                <a:gd name="GluePoint1309X" fmla="*/ 2769750 w 6386648"/>
                <a:gd name="GluePoint1309Y" fmla="*/ 707880 h 1849426"/>
                <a:gd name="GluePoint1310X" fmla="*/ 2787774 w 6386648"/>
                <a:gd name="GluePoint1310Y" fmla="*/ 689856 h 1849426"/>
                <a:gd name="GluePoint1311X" fmla="*/ 5737768 w 6386648"/>
                <a:gd name="GluePoint1311Y" fmla="*/ 677840 h 1849426"/>
                <a:gd name="GluePoint1312X" fmla="*/ 5755793 w 6386648"/>
                <a:gd name="GluePoint1312Y" fmla="*/ 695865 h 1849426"/>
                <a:gd name="GluePoint1313X" fmla="*/ 5737768 w 6386648"/>
                <a:gd name="GluePoint1313Y" fmla="*/ 713889 h 1849426"/>
                <a:gd name="GluePoint1314X" fmla="*/ 5719744 w 6386648"/>
                <a:gd name="GluePoint1314Y" fmla="*/ 695865 h 1849426"/>
                <a:gd name="GluePoint1315X" fmla="*/ 5737768 w 6386648"/>
                <a:gd name="GluePoint1315Y" fmla="*/ 677840 h 1849426"/>
                <a:gd name="GluePoint1316X" fmla="*/ 781057 w 6386648"/>
                <a:gd name="GluePoint1316Y" fmla="*/ 677840 h 1849426"/>
                <a:gd name="GluePoint1317X" fmla="*/ 799082 w 6386648"/>
                <a:gd name="GluePoint1317Y" fmla="*/ 695865 h 1849426"/>
                <a:gd name="GluePoint1318X" fmla="*/ 781057 w 6386648"/>
                <a:gd name="GluePoint1318Y" fmla="*/ 713889 h 1849426"/>
                <a:gd name="GluePoint1319X" fmla="*/ 763033 w 6386648"/>
                <a:gd name="GluePoint1319Y" fmla="*/ 695865 h 1849426"/>
                <a:gd name="GluePoint1320X" fmla="*/ 781057 w 6386648"/>
                <a:gd name="GluePoint1320Y" fmla="*/ 677840 h 1849426"/>
                <a:gd name="GluePoint1321X" fmla="*/ 276373 w 6386648"/>
                <a:gd name="GluePoint1321Y" fmla="*/ 677840 h 1849426"/>
                <a:gd name="GluePoint1322X" fmla="*/ 294398 w 6386648"/>
                <a:gd name="GluePoint1322Y" fmla="*/ 695865 h 1849426"/>
                <a:gd name="GluePoint1323X" fmla="*/ 276373 w 6386648"/>
                <a:gd name="GluePoint1323Y" fmla="*/ 713889 h 1849426"/>
                <a:gd name="GluePoint1324X" fmla="*/ 258349 w 6386648"/>
                <a:gd name="GluePoint1324Y" fmla="*/ 695865 h 1849426"/>
                <a:gd name="GluePoint1325X" fmla="*/ 276373 w 6386648"/>
                <a:gd name="GluePoint1325Y" fmla="*/ 677840 h 1849426"/>
                <a:gd name="GluePoint1326X" fmla="*/ 1784415 w 6386648"/>
                <a:gd name="GluePoint1326Y" fmla="*/ 671832 h 1849426"/>
                <a:gd name="GluePoint1327X" fmla="*/ 1802440 w 6386648"/>
                <a:gd name="GluePoint1327Y" fmla="*/ 689856 h 1849426"/>
                <a:gd name="GluePoint1328X" fmla="*/ 1784415 w 6386648"/>
                <a:gd name="GluePoint1328Y" fmla="*/ 707881 h 1849426"/>
                <a:gd name="GluePoint1329X" fmla="*/ 1766391 w 6386648"/>
                <a:gd name="GluePoint1329Y" fmla="*/ 689856 h 1849426"/>
                <a:gd name="GluePoint1330X" fmla="*/ 1784415 w 6386648"/>
                <a:gd name="GluePoint1330Y" fmla="*/ 671832 h 1849426"/>
                <a:gd name="GluePoint1331X" fmla="*/ 3713027 w 6386648"/>
                <a:gd name="GluePoint1331Y" fmla="*/ 665824 h 1849426"/>
                <a:gd name="GluePoint1332X" fmla="*/ 3731052 w 6386648"/>
                <a:gd name="GluePoint1332Y" fmla="*/ 683848 h 1849426"/>
                <a:gd name="GluePoint1333X" fmla="*/ 3713027 w 6386648"/>
                <a:gd name="GluePoint1333Y" fmla="*/ 701873 h 1849426"/>
                <a:gd name="GluePoint1334X" fmla="*/ 3695003 w 6386648"/>
                <a:gd name="GluePoint1334Y" fmla="*/ 683848 h 1849426"/>
                <a:gd name="GluePoint1335X" fmla="*/ 3713027 w 6386648"/>
                <a:gd name="GluePoint1335Y" fmla="*/ 665824 h 1849426"/>
                <a:gd name="GluePoint1336X" fmla="*/ 3274433 w 6386648"/>
                <a:gd name="GluePoint1336Y" fmla="*/ 665824 h 1849426"/>
                <a:gd name="GluePoint1337X" fmla="*/ 3292458 w 6386648"/>
                <a:gd name="GluePoint1337Y" fmla="*/ 683848 h 1849426"/>
                <a:gd name="GluePoint1338X" fmla="*/ 3274433 w 6386648"/>
                <a:gd name="GluePoint1338Y" fmla="*/ 701873 h 1849426"/>
                <a:gd name="GluePoint1339X" fmla="*/ 3256409 w 6386648"/>
                <a:gd name="GluePoint1339Y" fmla="*/ 683848 h 1849426"/>
                <a:gd name="GluePoint1340X" fmla="*/ 3274433 w 6386648"/>
                <a:gd name="GluePoint1340Y" fmla="*/ 665824 h 1849426"/>
                <a:gd name="GluePoint1341X" fmla="*/ 1291748 w 6386648"/>
                <a:gd name="GluePoint1341Y" fmla="*/ 665824 h 1849426"/>
                <a:gd name="GluePoint1342X" fmla="*/ 1309773 w 6386648"/>
                <a:gd name="GluePoint1342Y" fmla="*/ 683848 h 1849426"/>
                <a:gd name="GluePoint1343X" fmla="*/ 1291748 w 6386648"/>
                <a:gd name="GluePoint1343Y" fmla="*/ 701873 h 1849426"/>
                <a:gd name="GluePoint1344X" fmla="*/ 1273724 w 6386648"/>
                <a:gd name="GluePoint1344Y" fmla="*/ 683848 h 1849426"/>
                <a:gd name="GluePoint1345X" fmla="*/ 1291748 w 6386648"/>
                <a:gd name="GluePoint1345Y" fmla="*/ 665824 h 1849426"/>
                <a:gd name="GluePoint1346X" fmla="*/ 636862 w 6386648"/>
                <a:gd name="GluePoint1346Y" fmla="*/ 665824 h 1849426"/>
                <a:gd name="GluePoint1347X" fmla="*/ 654887 w 6386648"/>
                <a:gd name="GluePoint1347Y" fmla="*/ 683848 h 1849426"/>
                <a:gd name="GluePoint1348X" fmla="*/ 636862 w 6386648"/>
                <a:gd name="GluePoint1348Y" fmla="*/ 701873 h 1849426"/>
                <a:gd name="GluePoint1349X" fmla="*/ 618838 w 6386648"/>
                <a:gd name="GluePoint1349Y" fmla="*/ 683848 h 1849426"/>
                <a:gd name="GluePoint1350X" fmla="*/ 636862 w 6386648"/>
                <a:gd name="GluePoint1350Y" fmla="*/ 665824 h 1849426"/>
                <a:gd name="GluePoint1351X" fmla="*/ 3172295 w 6386648"/>
                <a:gd name="GluePoint1351Y" fmla="*/ 659815 h 1849426"/>
                <a:gd name="GluePoint1352X" fmla="*/ 3190320 w 6386648"/>
                <a:gd name="GluePoint1352Y" fmla="*/ 677839 h 1849426"/>
                <a:gd name="GluePoint1353X" fmla="*/ 3172295 w 6386648"/>
                <a:gd name="GluePoint1353Y" fmla="*/ 695864 h 1849426"/>
                <a:gd name="GluePoint1354X" fmla="*/ 3154271 w 6386648"/>
                <a:gd name="GluePoint1354Y" fmla="*/ 677839 h 1849426"/>
                <a:gd name="GluePoint1355X" fmla="*/ 3172295 w 6386648"/>
                <a:gd name="GluePoint1355Y" fmla="*/ 659815 h 1849426"/>
                <a:gd name="GluePoint1356X" fmla="*/ 6314550 w 6386648"/>
                <a:gd name="GluePoint1356Y" fmla="*/ 647799 h 1849426"/>
                <a:gd name="GluePoint1357X" fmla="*/ 6332574 w 6386648"/>
                <a:gd name="GluePoint1357Y" fmla="*/ 665824 h 1849426"/>
                <a:gd name="GluePoint1358X" fmla="*/ 6314550 w 6386648"/>
                <a:gd name="GluePoint1358Y" fmla="*/ 683848 h 1849426"/>
                <a:gd name="GluePoint1359X" fmla="*/ 6296525 w 6386648"/>
                <a:gd name="GluePoint1359Y" fmla="*/ 665824 h 1849426"/>
                <a:gd name="GluePoint1360X" fmla="*/ 6314550 w 6386648"/>
                <a:gd name="GluePoint1360Y" fmla="*/ 647799 h 1849426"/>
                <a:gd name="GluePoint1361X" fmla="*/ 3040116 w 6386648"/>
                <a:gd name="GluePoint1361Y" fmla="*/ 647799 h 1849426"/>
                <a:gd name="GluePoint1362X" fmla="*/ 3058141 w 6386648"/>
                <a:gd name="GluePoint1362Y" fmla="*/ 665824 h 1849426"/>
                <a:gd name="GluePoint1363X" fmla="*/ 3040116 w 6386648"/>
                <a:gd name="GluePoint1363Y" fmla="*/ 683848 h 1849426"/>
                <a:gd name="GluePoint1364X" fmla="*/ 3022092 w 6386648"/>
                <a:gd name="GluePoint1364Y" fmla="*/ 665824 h 1849426"/>
                <a:gd name="GluePoint1365X" fmla="*/ 3040116 w 6386648"/>
                <a:gd name="GluePoint1365Y" fmla="*/ 647799 h 1849426"/>
                <a:gd name="GluePoint1366X" fmla="*/ 4025450 w 6386648"/>
                <a:gd name="GluePoint1366Y" fmla="*/ 641791 h 1849426"/>
                <a:gd name="GluePoint1367X" fmla="*/ 4043475 w 6386648"/>
                <a:gd name="GluePoint1367Y" fmla="*/ 659815 h 1849426"/>
                <a:gd name="GluePoint1368X" fmla="*/ 4025450 w 6386648"/>
                <a:gd name="GluePoint1368Y" fmla="*/ 677840 h 1849426"/>
                <a:gd name="GluePoint1369X" fmla="*/ 4007426 w 6386648"/>
                <a:gd name="GluePoint1369Y" fmla="*/ 659815 h 1849426"/>
                <a:gd name="GluePoint1370X" fmla="*/ 4025450 w 6386648"/>
                <a:gd name="GluePoint1370Y" fmla="*/ 641791 h 1849426"/>
                <a:gd name="GluePoint1371X" fmla="*/ 5948053 w 6386648"/>
                <a:gd name="GluePoint1371Y" fmla="*/ 629775 h 1849426"/>
                <a:gd name="GluePoint1372X" fmla="*/ 5966078 w 6386648"/>
                <a:gd name="GluePoint1372Y" fmla="*/ 647799 h 1849426"/>
                <a:gd name="GluePoint1373X" fmla="*/ 5948053 w 6386648"/>
                <a:gd name="GluePoint1373Y" fmla="*/ 665824 h 1849426"/>
                <a:gd name="GluePoint1374X" fmla="*/ 5930029 w 6386648"/>
                <a:gd name="GluePoint1374Y" fmla="*/ 647799 h 1849426"/>
                <a:gd name="GluePoint1375X" fmla="*/ 5948053 w 6386648"/>
                <a:gd name="GluePoint1375Y" fmla="*/ 629775 h 1849426"/>
                <a:gd name="GluePoint1376X" fmla="*/ 2673619 w 6386648"/>
                <a:gd name="GluePoint1376Y" fmla="*/ 629775 h 1849426"/>
                <a:gd name="GluePoint1377X" fmla="*/ 2691644 w 6386648"/>
                <a:gd name="GluePoint1377Y" fmla="*/ 647799 h 1849426"/>
                <a:gd name="GluePoint1378X" fmla="*/ 2673619 w 6386648"/>
                <a:gd name="GluePoint1378Y" fmla="*/ 665824 h 1849426"/>
                <a:gd name="GluePoint1379X" fmla="*/ 2655595 w 6386648"/>
                <a:gd name="GluePoint1379Y" fmla="*/ 647799 h 1849426"/>
                <a:gd name="GluePoint1380X" fmla="*/ 2673619 w 6386648"/>
                <a:gd name="GluePoint1380Y" fmla="*/ 629775 h 1849426"/>
                <a:gd name="GluePoint1381X" fmla="*/ 2331156 w 6386648"/>
                <a:gd name="GluePoint1381Y" fmla="*/ 629775 h 1849426"/>
                <a:gd name="GluePoint1382X" fmla="*/ 2349181 w 6386648"/>
                <a:gd name="GluePoint1382Y" fmla="*/ 647799 h 1849426"/>
                <a:gd name="GluePoint1383X" fmla="*/ 2331156 w 6386648"/>
                <a:gd name="GluePoint1383Y" fmla="*/ 665824 h 1849426"/>
                <a:gd name="GluePoint1384X" fmla="*/ 2313132 w 6386648"/>
                <a:gd name="GluePoint1384Y" fmla="*/ 647799 h 1849426"/>
                <a:gd name="GluePoint1385X" fmla="*/ 2331156 w 6386648"/>
                <a:gd name="GluePoint1385Y" fmla="*/ 629775 h 1849426"/>
                <a:gd name="GluePoint1386X" fmla="*/ 1514049 w 6386648"/>
                <a:gd name="GluePoint1386Y" fmla="*/ 629775 h 1849426"/>
                <a:gd name="GluePoint1387X" fmla="*/ 1532074 w 6386648"/>
                <a:gd name="GluePoint1387Y" fmla="*/ 647799 h 1849426"/>
                <a:gd name="GluePoint1388X" fmla="*/ 1514049 w 6386648"/>
                <a:gd name="GluePoint1388Y" fmla="*/ 665824 h 1849426"/>
                <a:gd name="GluePoint1389X" fmla="*/ 1496025 w 6386648"/>
                <a:gd name="GluePoint1389Y" fmla="*/ 647799 h 1849426"/>
                <a:gd name="GluePoint1390X" fmla="*/ 1514049 w 6386648"/>
                <a:gd name="GluePoint1390Y" fmla="*/ 629775 h 1849426"/>
                <a:gd name="GluePoint1391X" fmla="*/ 901219 w 6386648"/>
                <a:gd name="GluePoint1391Y" fmla="*/ 629775 h 1849426"/>
                <a:gd name="GluePoint1392X" fmla="*/ 919244 w 6386648"/>
                <a:gd name="GluePoint1392Y" fmla="*/ 647799 h 1849426"/>
                <a:gd name="GluePoint1393X" fmla="*/ 901219 w 6386648"/>
                <a:gd name="GluePoint1393Y" fmla="*/ 665824 h 1849426"/>
                <a:gd name="GluePoint1394X" fmla="*/ 883195 w 6386648"/>
                <a:gd name="GluePoint1394Y" fmla="*/ 647799 h 1849426"/>
                <a:gd name="GluePoint1395X" fmla="*/ 901219 w 6386648"/>
                <a:gd name="GluePoint1395Y" fmla="*/ 629775 h 1849426"/>
                <a:gd name="GluePoint1396X" fmla="*/ 5827891 w 6386648"/>
                <a:gd name="GluePoint1396Y" fmla="*/ 617758 h 1849426"/>
                <a:gd name="GluePoint1397X" fmla="*/ 5845916 w 6386648"/>
                <a:gd name="GluePoint1397Y" fmla="*/ 635783 h 1849426"/>
                <a:gd name="GluePoint1398X" fmla="*/ 5827891 w 6386648"/>
                <a:gd name="GluePoint1398Y" fmla="*/ 653807 h 1849426"/>
                <a:gd name="GluePoint1399X" fmla="*/ 5809867 w 6386648"/>
                <a:gd name="GluePoint1399Y" fmla="*/ 635783 h 1849426"/>
                <a:gd name="GluePoint1400X" fmla="*/ 5827891 w 6386648"/>
                <a:gd name="GluePoint1400Y" fmla="*/ 617758 h 1849426"/>
                <a:gd name="GluePoint1401X" fmla="*/ 2469343 w 6386648"/>
                <a:gd name="GluePoint1401Y" fmla="*/ 617758 h 1849426"/>
                <a:gd name="GluePoint1402X" fmla="*/ 2487368 w 6386648"/>
                <a:gd name="GluePoint1402Y" fmla="*/ 635783 h 1849426"/>
                <a:gd name="GluePoint1403X" fmla="*/ 2469343 w 6386648"/>
                <a:gd name="GluePoint1403Y" fmla="*/ 653807 h 1849426"/>
                <a:gd name="GluePoint1404X" fmla="*/ 2451319 w 6386648"/>
                <a:gd name="GluePoint1404Y" fmla="*/ 635783 h 1849426"/>
                <a:gd name="GluePoint1405X" fmla="*/ 2469343 w 6386648"/>
                <a:gd name="GluePoint1405Y" fmla="*/ 617758 h 1849426"/>
                <a:gd name="GluePoint1406X" fmla="*/ 6110273 w 6386648"/>
                <a:gd name="GluePoint1406Y" fmla="*/ 611750 h 1849426"/>
                <a:gd name="GluePoint1407X" fmla="*/ 6128298 w 6386648"/>
                <a:gd name="GluePoint1407Y" fmla="*/ 629774 h 1849426"/>
                <a:gd name="GluePoint1408X" fmla="*/ 6110273 w 6386648"/>
                <a:gd name="GluePoint1408Y" fmla="*/ 647799 h 1849426"/>
                <a:gd name="GluePoint1409X" fmla="*/ 6092248 w 6386648"/>
                <a:gd name="GluePoint1409Y" fmla="*/ 629774 h 1849426"/>
                <a:gd name="GluePoint1410X" fmla="*/ 6110273 w 6386648"/>
                <a:gd name="GluePoint1410Y" fmla="*/ 611750 h 1849426"/>
                <a:gd name="GluePoint1411X" fmla="*/ 3598872 w 6386648"/>
                <a:gd name="GluePoint1411Y" fmla="*/ 611750 h 1849426"/>
                <a:gd name="GluePoint1412X" fmla="*/ 3616897 w 6386648"/>
                <a:gd name="GluePoint1412Y" fmla="*/ 629774 h 1849426"/>
                <a:gd name="GluePoint1413X" fmla="*/ 3598872 w 6386648"/>
                <a:gd name="GluePoint1413Y" fmla="*/ 647799 h 1849426"/>
                <a:gd name="GluePoint1414X" fmla="*/ 3580848 w 6386648"/>
                <a:gd name="GluePoint1414Y" fmla="*/ 629774 h 1849426"/>
                <a:gd name="GluePoint1415X" fmla="*/ 3598872 w 6386648"/>
                <a:gd name="GluePoint1415Y" fmla="*/ 611750 h 1849426"/>
                <a:gd name="GluePoint1416X" fmla="*/ 2150912 w 6386648"/>
                <a:gd name="GluePoint1416Y" fmla="*/ 611750 h 1849426"/>
                <a:gd name="GluePoint1417X" fmla="*/ 2168937 w 6386648"/>
                <a:gd name="GluePoint1417Y" fmla="*/ 629774 h 1849426"/>
                <a:gd name="GluePoint1418X" fmla="*/ 2150912 w 6386648"/>
                <a:gd name="GluePoint1418Y" fmla="*/ 647799 h 1849426"/>
                <a:gd name="GluePoint1419X" fmla="*/ 2132888 w 6386648"/>
                <a:gd name="GluePoint1419Y" fmla="*/ 629774 h 1849426"/>
                <a:gd name="GluePoint1420X" fmla="*/ 2150912 w 6386648"/>
                <a:gd name="GluePoint1420Y" fmla="*/ 611750 h 1849426"/>
                <a:gd name="GluePoint1421X" fmla="*/ 2036758 w 6386648"/>
                <a:gd name="GluePoint1421Y" fmla="*/ 605742 h 1849426"/>
                <a:gd name="GluePoint1422X" fmla="*/ 2054782 w 6386648"/>
                <a:gd name="GluePoint1422Y" fmla="*/ 623766 h 1849426"/>
                <a:gd name="GluePoint1423X" fmla="*/ 2036758 w 6386648"/>
                <a:gd name="GluePoint1423Y" fmla="*/ 641791 h 1849426"/>
                <a:gd name="GluePoint1424X" fmla="*/ 2018733 w 6386648"/>
                <a:gd name="GluePoint1424Y" fmla="*/ 623766 h 1849426"/>
                <a:gd name="GluePoint1425X" fmla="*/ 2036758 w 6386648"/>
                <a:gd name="GluePoint1425Y" fmla="*/ 605742 h 1849426"/>
                <a:gd name="GluePoint1426X" fmla="*/ 1652236 w 6386648"/>
                <a:gd name="GluePoint1426Y" fmla="*/ 605742 h 1849426"/>
                <a:gd name="GluePoint1427X" fmla="*/ 1670261 w 6386648"/>
                <a:gd name="GluePoint1427Y" fmla="*/ 623766 h 1849426"/>
                <a:gd name="GluePoint1428X" fmla="*/ 1652236 w 6386648"/>
                <a:gd name="GluePoint1428Y" fmla="*/ 641791 h 1849426"/>
                <a:gd name="GluePoint1429X" fmla="*/ 1634212 w 6386648"/>
                <a:gd name="GluePoint1429Y" fmla="*/ 623766 h 1849426"/>
                <a:gd name="GluePoint1430X" fmla="*/ 1652236 w 6386648"/>
                <a:gd name="GluePoint1430Y" fmla="*/ 605742 h 1849426"/>
                <a:gd name="GluePoint1431X" fmla="*/ 1027390 w 6386648"/>
                <a:gd name="GluePoint1431Y" fmla="*/ 605742 h 1849426"/>
                <a:gd name="GluePoint1432X" fmla="*/ 1045415 w 6386648"/>
                <a:gd name="GluePoint1432Y" fmla="*/ 623766 h 1849426"/>
                <a:gd name="GluePoint1433X" fmla="*/ 1027390 w 6386648"/>
                <a:gd name="GluePoint1433Y" fmla="*/ 641791 h 1849426"/>
                <a:gd name="GluePoint1434X" fmla="*/ 1009366 w 6386648"/>
                <a:gd name="GluePoint1434Y" fmla="*/ 623766 h 1849426"/>
                <a:gd name="GluePoint1435X" fmla="*/ 1027390 w 6386648"/>
                <a:gd name="GluePoint1435Y" fmla="*/ 605742 h 1849426"/>
                <a:gd name="GluePoint1436X" fmla="*/ 504684 w 6386648"/>
                <a:gd name="GluePoint1436Y" fmla="*/ 605742 h 1849426"/>
                <a:gd name="GluePoint1437X" fmla="*/ 522708 w 6386648"/>
                <a:gd name="GluePoint1437Y" fmla="*/ 623766 h 1849426"/>
                <a:gd name="GluePoint1438X" fmla="*/ 504684 w 6386648"/>
                <a:gd name="GluePoint1438Y" fmla="*/ 641791 h 1849426"/>
                <a:gd name="GluePoint1439X" fmla="*/ 486659 w 6386648"/>
                <a:gd name="GluePoint1439Y" fmla="*/ 623766 h 1849426"/>
                <a:gd name="GluePoint1440X" fmla="*/ 504684 w 6386648"/>
                <a:gd name="GluePoint1440Y" fmla="*/ 605742 h 1849426"/>
                <a:gd name="GluePoint1441X" fmla="*/ 378512 w 6386648"/>
                <a:gd name="GluePoint1441Y" fmla="*/ 605742 h 1849426"/>
                <a:gd name="GluePoint1442X" fmla="*/ 396537 w 6386648"/>
                <a:gd name="GluePoint1442Y" fmla="*/ 623766 h 1849426"/>
                <a:gd name="GluePoint1443X" fmla="*/ 378512 w 6386648"/>
                <a:gd name="GluePoint1443Y" fmla="*/ 641791 h 1849426"/>
                <a:gd name="GluePoint1444X" fmla="*/ 360488 w 6386648"/>
                <a:gd name="GluePoint1444Y" fmla="*/ 623766 h 1849426"/>
                <a:gd name="GluePoint1445X" fmla="*/ 378512 w 6386648"/>
                <a:gd name="GluePoint1445Y" fmla="*/ 605742 h 1849426"/>
                <a:gd name="GluePoint1446X" fmla="*/ 3358547 w 6386648"/>
                <a:gd name="GluePoint1446Y" fmla="*/ 599734 h 1849426"/>
                <a:gd name="GluePoint1447X" fmla="*/ 3376572 w 6386648"/>
                <a:gd name="GluePoint1447Y" fmla="*/ 617758 h 1849426"/>
                <a:gd name="GluePoint1448X" fmla="*/ 3358547 w 6386648"/>
                <a:gd name="GluePoint1448Y" fmla="*/ 635783 h 1849426"/>
                <a:gd name="GluePoint1449X" fmla="*/ 3340523 w 6386648"/>
                <a:gd name="GluePoint1449Y" fmla="*/ 617758 h 1849426"/>
                <a:gd name="GluePoint1450X" fmla="*/ 3358547 w 6386648"/>
                <a:gd name="GluePoint1450Y" fmla="*/ 599734 h 1849426"/>
                <a:gd name="GluePoint1451X" fmla="*/ 3887263 w 6386648"/>
                <a:gd name="GluePoint1451Y" fmla="*/ 593726 h 1849426"/>
                <a:gd name="GluePoint1452X" fmla="*/ 3905288 w 6386648"/>
                <a:gd name="GluePoint1452Y" fmla="*/ 611750 h 1849426"/>
                <a:gd name="GluePoint1453X" fmla="*/ 3887263 w 6386648"/>
                <a:gd name="GluePoint1453Y" fmla="*/ 629775 h 1849426"/>
                <a:gd name="GluePoint1454X" fmla="*/ 3869238 w 6386648"/>
                <a:gd name="GluePoint1454Y" fmla="*/ 611750 h 1849426"/>
                <a:gd name="GluePoint1455X" fmla="*/ 3887263 w 6386648"/>
                <a:gd name="GluePoint1455Y" fmla="*/ 593726 h 1849426"/>
                <a:gd name="GluePoint1456X" fmla="*/ 5623614 w 6386648"/>
                <a:gd name="GluePoint1456Y" fmla="*/ 587718 h 1849426"/>
                <a:gd name="GluePoint1457X" fmla="*/ 5641639 w 6386648"/>
                <a:gd name="GluePoint1457Y" fmla="*/ 605743 h 1849426"/>
                <a:gd name="GluePoint1458X" fmla="*/ 5623614 w 6386648"/>
                <a:gd name="GluePoint1458Y" fmla="*/ 623767 h 1849426"/>
                <a:gd name="GluePoint1459X" fmla="*/ 5605590 w 6386648"/>
                <a:gd name="GluePoint1459Y" fmla="*/ 605743 h 1849426"/>
                <a:gd name="GluePoint1460X" fmla="*/ 5623614 w 6386648"/>
                <a:gd name="GluePoint1460Y" fmla="*/ 587718 h 1849426"/>
                <a:gd name="GluePoint1461X" fmla="*/ 4157629 w 6386648"/>
                <a:gd name="GluePoint1461Y" fmla="*/ 587718 h 1849426"/>
                <a:gd name="GluePoint1462X" fmla="*/ 4175654 w 6386648"/>
                <a:gd name="GluePoint1462Y" fmla="*/ 605743 h 1849426"/>
                <a:gd name="GluePoint1463X" fmla="*/ 4157629 w 6386648"/>
                <a:gd name="GluePoint1463Y" fmla="*/ 623767 h 1849426"/>
                <a:gd name="GluePoint1464X" fmla="*/ 4139604 w 6386648"/>
                <a:gd name="GluePoint1464Y" fmla="*/ 605743 h 1849426"/>
                <a:gd name="GluePoint1465X" fmla="*/ 4157629 w 6386648"/>
                <a:gd name="GluePoint1465Y" fmla="*/ 587718 h 1849426"/>
                <a:gd name="GluePoint1466X" fmla="*/ 1886555 w 6386648"/>
                <a:gd name="GluePoint1466Y" fmla="*/ 587718 h 1849426"/>
                <a:gd name="GluePoint1467X" fmla="*/ 1904579 w 6386648"/>
                <a:gd name="GluePoint1467Y" fmla="*/ 605743 h 1849426"/>
                <a:gd name="GluePoint1468X" fmla="*/ 1886555 w 6386648"/>
                <a:gd name="GluePoint1468Y" fmla="*/ 623767 h 1849426"/>
                <a:gd name="GluePoint1469X" fmla="*/ 1868530 w 6386648"/>
                <a:gd name="GluePoint1469Y" fmla="*/ 605743 h 1849426"/>
                <a:gd name="GluePoint1470X" fmla="*/ 1886555 w 6386648"/>
                <a:gd name="GluePoint1470Y" fmla="*/ 587718 h 1849426"/>
                <a:gd name="GluePoint1471X" fmla="*/ 1147553 w 6386648"/>
                <a:gd name="GluePoint1471Y" fmla="*/ 587718 h 1849426"/>
                <a:gd name="GluePoint1472X" fmla="*/ 1165578 w 6386648"/>
                <a:gd name="GluePoint1472Y" fmla="*/ 605743 h 1849426"/>
                <a:gd name="GluePoint1473X" fmla="*/ 1147553 w 6386648"/>
                <a:gd name="GluePoint1473Y" fmla="*/ 623767 h 1849426"/>
                <a:gd name="GluePoint1474X" fmla="*/ 1129529 w 6386648"/>
                <a:gd name="GluePoint1474Y" fmla="*/ 605743 h 1849426"/>
                <a:gd name="GluePoint1475X" fmla="*/ 1147553 w 6386648"/>
                <a:gd name="GluePoint1475Y" fmla="*/ 587718 h 1849426"/>
                <a:gd name="GluePoint1476X" fmla="*/ 6212411 w 6386648"/>
                <a:gd name="GluePoint1476Y" fmla="*/ 581710 h 1849426"/>
                <a:gd name="GluePoint1477X" fmla="*/ 6230436 w 6386648"/>
                <a:gd name="GluePoint1477Y" fmla="*/ 599734 h 1849426"/>
                <a:gd name="GluePoint1478X" fmla="*/ 6212411 w 6386648"/>
                <a:gd name="GluePoint1478Y" fmla="*/ 617759 h 1849426"/>
                <a:gd name="GluePoint1479X" fmla="*/ 6194387 w 6386648"/>
                <a:gd name="GluePoint1479Y" fmla="*/ 599734 h 1849426"/>
                <a:gd name="GluePoint1480X" fmla="*/ 6212411 w 6386648"/>
                <a:gd name="GluePoint1480Y" fmla="*/ 581710 h 1849426"/>
                <a:gd name="GluePoint1481X" fmla="*/ 3478710 w 6386648"/>
                <a:gd name="GluePoint1481Y" fmla="*/ 581710 h 1849426"/>
                <a:gd name="GluePoint1482X" fmla="*/ 3496735 w 6386648"/>
                <a:gd name="GluePoint1482Y" fmla="*/ 599734 h 1849426"/>
                <a:gd name="GluePoint1483X" fmla="*/ 3478710 w 6386648"/>
                <a:gd name="GluePoint1483Y" fmla="*/ 617759 h 1849426"/>
                <a:gd name="GluePoint1484X" fmla="*/ 3460686 w 6386648"/>
                <a:gd name="GluePoint1484Y" fmla="*/ 599734 h 1849426"/>
                <a:gd name="GluePoint1485X" fmla="*/ 3478710 w 6386648"/>
                <a:gd name="GluePoint1485Y" fmla="*/ 581710 h 1849426"/>
                <a:gd name="GluePoint1486X" fmla="*/ 2883904 w 6386648"/>
                <a:gd name="GluePoint1486Y" fmla="*/ 581710 h 1849426"/>
                <a:gd name="GluePoint1487X" fmla="*/ 2901929 w 6386648"/>
                <a:gd name="GluePoint1487Y" fmla="*/ 599734 h 1849426"/>
                <a:gd name="GluePoint1488X" fmla="*/ 2883904 w 6386648"/>
                <a:gd name="GluePoint1488Y" fmla="*/ 617759 h 1849426"/>
                <a:gd name="GluePoint1489X" fmla="*/ 2865880 w 6386648"/>
                <a:gd name="GluePoint1489Y" fmla="*/ 599734 h 1849426"/>
                <a:gd name="GluePoint1490X" fmla="*/ 2883904 w 6386648"/>
                <a:gd name="GluePoint1490Y" fmla="*/ 581710 h 1849426"/>
                <a:gd name="GluePoint1491X" fmla="*/ 4488076 w 6386648"/>
                <a:gd name="GluePoint1491Y" fmla="*/ 575702 h 1849426"/>
                <a:gd name="GluePoint1492X" fmla="*/ 4506101 w 6386648"/>
                <a:gd name="GluePoint1492Y" fmla="*/ 593726 h 1849426"/>
                <a:gd name="GluePoint1493X" fmla="*/ 4488076 w 6386648"/>
                <a:gd name="GluePoint1493Y" fmla="*/ 611751 h 1849426"/>
                <a:gd name="GluePoint1494X" fmla="*/ 4470051 w 6386648"/>
                <a:gd name="GluePoint1494Y" fmla="*/ 593726 h 1849426"/>
                <a:gd name="GluePoint1495X" fmla="*/ 4488076 w 6386648"/>
                <a:gd name="GluePoint1495Y" fmla="*/ 575702 h 1849426"/>
                <a:gd name="GluePoint1496X" fmla="*/ 4313840 w 6386648"/>
                <a:gd name="GluePoint1496Y" fmla="*/ 575702 h 1849426"/>
                <a:gd name="GluePoint1497X" fmla="*/ 4331865 w 6386648"/>
                <a:gd name="GluePoint1497Y" fmla="*/ 593726 h 1849426"/>
                <a:gd name="GluePoint1498X" fmla="*/ 4313840 w 6386648"/>
                <a:gd name="GluePoint1498Y" fmla="*/ 611751 h 1849426"/>
                <a:gd name="GluePoint1499X" fmla="*/ 4295816 w 6386648"/>
                <a:gd name="GluePoint1499Y" fmla="*/ 593726 h 1849426"/>
                <a:gd name="GluePoint1500X" fmla="*/ 4313840 w 6386648"/>
                <a:gd name="GluePoint1500Y" fmla="*/ 575702 h 1849426"/>
                <a:gd name="GluePoint1501X" fmla="*/ 1381870 w 6386648"/>
                <a:gd name="GluePoint1501Y" fmla="*/ 569693 h 1849426"/>
                <a:gd name="GluePoint1502X" fmla="*/ 1399895 w 6386648"/>
                <a:gd name="GluePoint1502Y" fmla="*/ 587717 h 1849426"/>
                <a:gd name="GluePoint1503X" fmla="*/ 1381870 w 6386648"/>
                <a:gd name="GluePoint1503Y" fmla="*/ 605742 h 1849426"/>
                <a:gd name="GluePoint1504X" fmla="*/ 1363846 w 6386648"/>
                <a:gd name="GluePoint1504Y" fmla="*/ 587717 h 1849426"/>
                <a:gd name="GluePoint1505X" fmla="*/ 1381870 w 6386648"/>
                <a:gd name="GluePoint1505Y" fmla="*/ 569693 h 1849426"/>
                <a:gd name="GluePoint1506X" fmla="*/ 126170 w 6386648"/>
                <a:gd name="GluePoint1506Y" fmla="*/ 563685 h 1849426"/>
                <a:gd name="GluePoint1507X" fmla="*/ 144195 w 6386648"/>
                <a:gd name="GluePoint1507Y" fmla="*/ 581709 h 1849426"/>
                <a:gd name="GluePoint1508X" fmla="*/ 126170 w 6386648"/>
                <a:gd name="GluePoint1508Y" fmla="*/ 599734 h 1849426"/>
                <a:gd name="GluePoint1509X" fmla="*/ 108146 w 6386648"/>
                <a:gd name="GluePoint1509Y" fmla="*/ 581709 h 1849426"/>
                <a:gd name="GluePoint1510X" fmla="*/ 126170 w 6386648"/>
                <a:gd name="GluePoint1510Y" fmla="*/ 563685 h 1849426"/>
                <a:gd name="GluePoint1511X" fmla="*/ 2583497 w 6386648"/>
                <a:gd name="GluePoint1511Y" fmla="*/ 557677 h 1849426"/>
                <a:gd name="GluePoint1512X" fmla="*/ 2601522 w 6386648"/>
                <a:gd name="GluePoint1512Y" fmla="*/ 575702 h 1849426"/>
                <a:gd name="GluePoint1513X" fmla="*/ 2583497 w 6386648"/>
                <a:gd name="GluePoint1513Y" fmla="*/ 593726 h 1849426"/>
                <a:gd name="GluePoint1514X" fmla="*/ 2565473 w 6386648"/>
                <a:gd name="GluePoint1514Y" fmla="*/ 575702 h 1849426"/>
                <a:gd name="GluePoint1515X" fmla="*/ 2583497 w 6386648"/>
                <a:gd name="GluePoint1515Y" fmla="*/ 557677 h 1849426"/>
                <a:gd name="GluePoint1516X" fmla="*/ 246333 w 6386648"/>
                <a:gd name="GluePoint1516Y" fmla="*/ 557677 h 1849426"/>
                <a:gd name="GluePoint1517X" fmla="*/ 264358 w 6386648"/>
                <a:gd name="GluePoint1517Y" fmla="*/ 575702 h 1849426"/>
                <a:gd name="GluePoint1518X" fmla="*/ 246333 w 6386648"/>
                <a:gd name="GluePoint1518Y" fmla="*/ 593726 h 1849426"/>
                <a:gd name="GluePoint1519X" fmla="*/ 228309 w 6386648"/>
                <a:gd name="GluePoint1519Y" fmla="*/ 575702 h 1849426"/>
                <a:gd name="GluePoint1520X" fmla="*/ 246333 w 6386648"/>
                <a:gd name="GluePoint1520Y" fmla="*/ 557677 h 1849426"/>
                <a:gd name="GluePoint1521X" fmla="*/ 1736351 w 6386648"/>
                <a:gd name="GluePoint1521Y" fmla="*/ 551669 h 1849426"/>
                <a:gd name="GluePoint1522X" fmla="*/ 1754375 w 6386648"/>
                <a:gd name="GluePoint1522Y" fmla="*/ 569693 h 1849426"/>
                <a:gd name="GluePoint1523X" fmla="*/ 1736351 w 6386648"/>
                <a:gd name="GluePoint1523Y" fmla="*/ 587718 h 1849426"/>
                <a:gd name="GluePoint1524X" fmla="*/ 1718326 w 6386648"/>
                <a:gd name="GluePoint1524Y" fmla="*/ 569693 h 1849426"/>
                <a:gd name="GluePoint1525X" fmla="*/ 1736351 w 6386648"/>
                <a:gd name="GluePoint1525Y" fmla="*/ 551669 h 1849426"/>
                <a:gd name="GluePoint1526X" fmla="*/ 3731051 w 6386648"/>
                <a:gd name="GluePoint1526Y" fmla="*/ 545661 h 1849426"/>
                <a:gd name="GluePoint1527X" fmla="*/ 3749076 w 6386648"/>
                <a:gd name="GluePoint1527Y" fmla="*/ 563685 h 1849426"/>
                <a:gd name="GluePoint1528X" fmla="*/ 3731051 w 6386648"/>
                <a:gd name="GluePoint1528Y" fmla="*/ 581710 h 1849426"/>
                <a:gd name="GluePoint1529X" fmla="*/ 3713027 w 6386648"/>
                <a:gd name="GluePoint1529Y" fmla="*/ 563685 h 1849426"/>
                <a:gd name="GluePoint1530X" fmla="*/ 3731051 w 6386648"/>
                <a:gd name="GluePoint1530Y" fmla="*/ 545661 h 1849426"/>
                <a:gd name="GluePoint1531X" fmla="*/ 2763741 w 6386648"/>
                <a:gd name="GluePoint1531Y" fmla="*/ 545661 h 1849426"/>
                <a:gd name="GluePoint1532X" fmla="*/ 2781766 w 6386648"/>
                <a:gd name="GluePoint1532Y" fmla="*/ 563685 h 1849426"/>
                <a:gd name="GluePoint1533X" fmla="*/ 2763741 w 6386648"/>
                <a:gd name="GluePoint1533Y" fmla="*/ 581710 h 1849426"/>
                <a:gd name="GluePoint1534X" fmla="*/ 2745717 w 6386648"/>
                <a:gd name="GluePoint1534Y" fmla="*/ 563685 h 1849426"/>
                <a:gd name="GluePoint1535X" fmla="*/ 2763741 w 6386648"/>
                <a:gd name="GluePoint1535Y" fmla="*/ 545661 h 1849426"/>
                <a:gd name="GluePoint1536X" fmla="*/ 726984 w 6386648"/>
                <a:gd name="GluePoint1536Y" fmla="*/ 545661 h 1849426"/>
                <a:gd name="GluePoint1537X" fmla="*/ 745009 w 6386648"/>
                <a:gd name="GluePoint1537Y" fmla="*/ 563685 h 1849426"/>
                <a:gd name="GluePoint1538X" fmla="*/ 726984 w 6386648"/>
                <a:gd name="GluePoint1538Y" fmla="*/ 581710 h 1849426"/>
                <a:gd name="GluePoint1539X" fmla="*/ 708960 w 6386648"/>
                <a:gd name="GluePoint1539Y" fmla="*/ 563685 h 1849426"/>
                <a:gd name="GluePoint1540X" fmla="*/ 726984 w 6386648"/>
                <a:gd name="GluePoint1540Y" fmla="*/ 545661 h 1849426"/>
                <a:gd name="GluePoint1541X" fmla="*/ 3136246 w 6386648"/>
                <a:gd name="GluePoint1541Y" fmla="*/ 539653 h 1849426"/>
                <a:gd name="GluePoint1542X" fmla="*/ 3154271 w 6386648"/>
                <a:gd name="GluePoint1542Y" fmla="*/ 557677 h 1849426"/>
                <a:gd name="GluePoint1543X" fmla="*/ 3136246 w 6386648"/>
                <a:gd name="GluePoint1543Y" fmla="*/ 575702 h 1849426"/>
                <a:gd name="GluePoint1544X" fmla="*/ 3118221 w 6386648"/>
                <a:gd name="GluePoint1544Y" fmla="*/ 557677 h 1849426"/>
                <a:gd name="GluePoint1545X" fmla="*/ 3136246 w 6386648"/>
                <a:gd name="GluePoint1545Y" fmla="*/ 539653 h 1849426"/>
                <a:gd name="GluePoint1546X" fmla="*/ 3004067 w 6386648"/>
                <a:gd name="GluePoint1546Y" fmla="*/ 539653 h 1849426"/>
                <a:gd name="GluePoint1547X" fmla="*/ 3022092 w 6386648"/>
                <a:gd name="GluePoint1547Y" fmla="*/ 557677 h 1849426"/>
                <a:gd name="GluePoint1548X" fmla="*/ 3004067 w 6386648"/>
                <a:gd name="GluePoint1548Y" fmla="*/ 575702 h 1849426"/>
                <a:gd name="GluePoint1549X" fmla="*/ 2986043 w 6386648"/>
                <a:gd name="GluePoint1549Y" fmla="*/ 557677 h 1849426"/>
                <a:gd name="GluePoint1550X" fmla="*/ 3004067 w 6386648"/>
                <a:gd name="GluePoint1550Y" fmla="*/ 539653 h 1849426"/>
                <a:gd name="GluePoint1551X" fmla="*/ 835130 w 6386648"/>
                <a:gd name="GluePoint1551Y" fmla="*/ 539653 h 1849426"/>
                <a:gd name="GluePoint1552X" fmla="*/ 847146 w 6386648"/>
                <a:gd name="GluePoint1552Y" fmla="*/ 551669 h 1849426"/>
                <a:gd name="GluePoint1553X" fmla="*/ 835130 w 6386648"/>
                <a:gd name="GluePoint1553Y" fmla="*/ 563685 h 1849426"/>
                <a:gd name="GluePoint1554X" fmla="*/ 823114 w 6386648"/>
                <a:gd name="GluePoint1554Y" fmla="*/ 551669 h 1849426"/>
                <a:gd name="GluePoint1555X" fmla="*/ 835130 w 6386648"/>
                <a:gd name="GluePoint1555Y" fmla="*/ 539653 h 1849426"/>
                <a:gd name="GluePoint1556X" fmla="*/ 612829 w 6386648"/>
                <a:gd name="GluePoint1556Y" fmla="*/ 539653 h 1849426"/>
                <a:gd name="GluePoint1557X" fmla="*/ 630854 w 6386648"/>
                <a:gd name="GluePoint1557Y" fmla="*/ 557677 h 1849426"/>
                <a:gd name="GluePoint1558X" fmla="*/ 612829 w 6386648"/>
                <a:gd name="GluePoint1558Y" fmla="*/ 575702 h 1849426"/>
                <a:gd name="GluePoint1559X" fmla="*/ 594805 w 6386648"/>
                <a:gd name="GluePoint1559Y" fmla="*/ 557677 h 1849426"/>
                <a:gd name="GluePoint1560X" fmla="*/ 612829 w 6386648"/>
                <a:gd name="GluePoint1560Y" fmla="*/ 539653 h 1849426"/>
                <a:gd name="GluePoint1561X" fmla="*/ 6014143 w 6386648"/>
                <a:gd name="GluePoint1561Y" fmla="*/ 533645 h 1849426"/>
                <a:gd name="GluePoint1562X" fmla="*/ 6032168 w 6386648"/>
                <a:gd name="GluePoint1562Y" fmla="*/ 551669 h 1849426"/>
                <a:gd name="GluePoint1563X" fmla="*/ 6014143 w 6386648"/>
                <a:gd name="GluePoint1563Y" fmla="*/ 569694 h 1849426"/>
                <a:gd name="GluePoint1564X" fmla="*/ 5996119 w 6386648"/>
                <a:gd name="GluePoint1564Y" fmla="*/ 551669 h 1849426"/>
                <a:gd name="GluePoint1565X" fmla="*/ 6014143 w 6386648"/>
                <a:gd name="GluePoint1565Y" fmla="*/ 533645 h 1849426"/>
                <a:gd name="GluePoint1566X" fmla="*/ 5725752 w 6386648"/>
                <a:gd name="GluePoint1566Y" fmla="*/ 533645 h 1849426"/>
                <a:gd name="GluePoint1567X" fmla="*/ 5743777 w 6386648"/>
                <a:gd name="GluePoint1567Y" fmla="*/ 551669 h 1849426"/>
                <a:gd name="GluePoint1568X" fmla="*/ 5725752 w 6386648"/>
                <a:gd name="GluePoint1568Y" fmla="*/ 569694 h 1849426"/>
                <a:gd name="GluePoint1569X" fmla="*/ 5707728 w 6386648"/>
                <a:gd name="GluePoint1569Y" fmla="*/ 551669 h 1849426"/>
                <a:gd name="GluePoint1570X" fmla="*/ 5725752 w 6386648"/>
                <a:gd name="GluePoint1570Y" fmla="*/ 533645 h 1849426"/>
                <a:gd name="GluePoint1571X" fmla="*/ 4013434 w 6386648"/>
                <a:gd name="GluePoint1571Y" fmla="*/ 533645 h 1849426"/>
                <a:gd name="GluePoint1572X" fmla="*/ 4031459 w 6386648"/>
                <a:gd name="GluePoint1572Y" fmla="*/ 551669 h 1849426"/>
                <a:gd name="GluePoint1573X" fmla="*/ 4013434 w 6386648"/>
                <a:gd name="GluePoint1573Y" fmla="*/ 569694 h 1849426"/>
                <a:gd name="GluePoint1574X" fmla="*/ 3995410 w 6386648"/>
                <a:gd name="GluePoint1574Y" fmla="*/ 551669 h 1849426"/>
                <a:gd name="GluePoint1575X" fmla="*/ 4013434 w 6386648"/>
                <a:gd name="GluePoint1575Y" fmla="*/ 533645 h 1849426"/>
                <a:gd name="GluePoint1576X" fmla="*/ 2223009 w 6386648"/>
                <a:gd name="GluePoint1576Y" fmla="*/ 533645 h 1849426"/>
                <a:gd name="GluePoint1577X" fmla="*/ 2241034 w 6386648"/>
                <a:gd name="GluePoint1577Y" fmla="*/ 551669 h 1849426"/>
                <a:gd name="GluePoint1578X" fmla="*/ 2223009 w 6386648"/>
                <a:gd name="GluePoint1578Y" fmla="*/ 569694 h 1849426"/>
                <a:gd name="GluePoint1579X" fmla="*/ 2204985 w 6386648"/>
                <a:gd name="GluePoint1579Y" fmla="*/ 551669 h 1849426"/>
                <a:gd name="GluePoint1580X" fmla="*/ 2223009 w 6386648"/>
                <a:gd name="GluePoint1580Y" fmla="*/ 533645 h 1849426"/>
                <a:gd name="GluePoint1581X" fmla="*/ 1249691 w 6386648"/>
                <a:gd name="GluePoint1581Y" fmla="*/ 533645 h 1849426"/>
                <a:gd name="GluePoint1582X" fmla="*/ 1267716 w 6386648"/>
                <a:gd name="GluePoint1582Y" fmla="*/ 551669 h 1849426"/>
                <a:gd name="GluePoint1583X" fmla="*/ 1249691 w 6386648"/>
                <a:gd name="GluePoint1583Y" fmla="*/ 569694 h 1849426"/>
                <a:gd name="GluePoint1584X" fmla="*/ 1231667 w 6386648"/>
                <a:gd name="GluePoint1584Y" fmla="*/ 551669 h 1849426"/>
                <a:gd name="GluePoint1585X" fmla="*/ 1249691 w 6386648"/>
                <a:gd name="GluePoint1585Y" fmla="*/ 533645 h 1849426"/>
                <a:gd name="GluePoint1586X" fmla="*/ 2409261 w 6386648"/>
                <a:gd name="GluePoint1586Y" fmla="*/ 527636 h 1849426"/>
                <a:gd name="GluePoint1587X" fmla="*/ 2427286 w 6386648"/>
                <a:gd name="GluePoint1587Y" fmla="*/ 545661 h 1849426"/>
                <a:gd name="GluePoint1588X" fmla="*/ 2409261 w 6386648"/>
                <a:gd name="GluePoint1588Y" fmla="*/ 563685 h 1849426"/>
                <a:gd name="GluePoint1589X" fmla="*/ 2391237 w 6386648"/>
                <a:gd name="GluePoint1589Y" fmla="*/ 545661 h 1849426"/>
                <a:gd name="GluePoint1590X" fmla="*/ 2409261 w 6386648"/>
                <a:gd name="GluePoint1590Y" fmla="*/ 527636 h 1849426"/>
                <a:gd name="GluePoint1591X" fmla="*/ 5527484 w 6386648"/>
                <a:gd name="GluePoint1591Y" fmla="*/ 521628 h 1849426"/>
                <a:gd name="GluePoint1592X" fmla="*/ 5545509 w 6386648"/>
                <a:gd name="GluePoint1592Y" fmla="*/ 539652 h 1849426"/>
                <a:gd name="GluePoint1593X" fmla="*/ 5527484 w 6386648"/>
                <a:gd name="GluePoint1593Y" fmla="*/ 557677 h 1849426"/>
                <a:gd name="GluePoint1594X" fmla="*/ 5509460 w 6386648"/>
                <a:gd name="GluePoint1594Y" fmla="*/ 539652 h 1849426"/>
                <a:gd name="GluePoint1595X" fmla="*/ 5527484 w 6386648"/>
                <a:gd name="GluePoint1595Y" fmla="*/ 521628 h 1849426"/>
                <a:gd name="GluePoint1596X" fmla="*/ 4830540 w 6386648"/>
                <a:gd name="GluePoint1596Y" fmla="*/ 521628 h 1849426"/>
                <a:gd name="GluePoint1597X" fmla="*/ 4848565 w 6386648"/>
                <a:gd name="GluePoint1597Y" fmla="*/ 539652 h 1849426"/>
                <a:gd name="GluePoint1598X" fmla="*/ 4830540 w 6386648"/>
                <a:gd name="GluePoint1598Y" fmla="*/ 557677 h 1849426"/>
                <a:gd name="GluePoint1599X" fmla="*/ 4812516 w 6386648"/>
                <a:gd name="GluePoint1599Y" fmla="*/ 539652 h 1849426"/>
                <a:gd name="GluePoint1600X" fmla="*/ 4830540 w 6386648"/>
                <a:gd name="GluePoint1600Y" fmla="*/ 521628 h 1849426"/>
                <a:gd name="GluePoint1601X" fmla="*/ 1514049 w 6386648"/>
                <a:gd name="GluePoint1601Y" fmla="*/ 521628 h 1849426"/>
                <a:gd name="GluePoint1602X" fmla="*/ 1532074 w 6386648"/>
                <a:gd name="GluePoint1602Y" fmla="*/ 539652 h 1849426"/>
                <a:gd name="GluePoint1603X" fmla="*/ 1514049 w 6386648"/>
                <a:gd name="GluePoint1603Y" fmla="*/ 557677 h 1849426"/>
                <a:gd name="GluePoint1604X" fmla="*/ 1496025 w 6386648"/>
                <a:gd name="GluePoint1604Y" fmla="*/ 539652 h 1849426"/>
                <a:gd name="GluePoint1605X" fmla="*/ 1514049 w 6386648"/>
                <a:gd name="GluePoint1605Y" fmla="*/ 521628 h 1849426"/>
                <a:gd name="GluePoint1606X" fmla="*/ 6332574 w 6386648"/>
                <a:gd name="GluePoint1606Y" fmla="*/ 515620 h 1849426"/>
                <a:gd name="GluePoint1607X" fmla="*/ 6350598 w 6386648"/>
                <a:gd name="GluePoint1607Y" fmla="*/ 533644 h 1849426"/>
                <a:gd name="GluePoint1608X" fmla="*/ 6332574 w 6386648"/>
                <a:gd name="GluePoint1608Y" fmla="*/ 551669 h 1849426"/>
                <a:gd name="GluePoint1609X" fmla="*/ 6314549 w 6386648"/>
                <a:gd name="GluePoint1609Y" fmla="*/ 533644 h 1849426"/>
                <a:gd name="GluePoint1610X" fmla="*/ 6332574 w 6386648"/>
                <a:gd name="GluePoint1610Y" fmla="*/ 515620 h 1849426"/>
                <a:gd name="GluePoint1611X" fmla="*/ 5893980 w 6386648"/>
                <a:gd name="GluePoint1611Y" fmla="*/ 509612 h 1849426"/>
                <a:gd name="GluePoint1612X" fmla="*/ 5912005 w 6386648"/>
                <a:gd name="GluePoint1612Y" fmla="*/ 527636 h 1849426"/>
                <a:gd name="GluePoint1613X" fmla="*/ 5893980 w 6386648"/>
                <a:gd name="GluePoint1613Y" fmla="*/ 545661 h 1849426"/>
                <a:gd name="GluePoint1614X" fmla="*/ 5875956 w 6386648"/>
                <a:gd name="GluePoint1614Y" fmla="*/ 527636 h 1849426"/>
                <a:gd name="GluePoint1615X" fmla="*/ 5893980 w 6386648"/>
                <a:gd name="GluePoint1615Y" fmla="*/ 509612 h 1849426"/>
                <a:gd name="GluePoint1616X" fmla="*/ 3244392 w 6386648"/>
                <a:gd name="GluePoint1616Y" fmla="*/ 509612 h 1849426"/>
                <a:gd name="GluePoint1617X" fmla="*/ 3262417 w 6386648"/>
                <a:gd name="GluePoint1617Y" fmla="*/ 527636 h 1849426"/>
                <a:gd name="GluePoint1618X" fmla="*/ 3244392 w 6386648"/>
                <a:gd name="GluePoint1618Y" fmla="*/ 545661 h 1849426"/>
                <a:gd name="GluePoint1619X" fmla="*/ 3226368 w 6386648"/>
                <a:gd name="GluePoint1619Y" fmla="*/ 527636 h 1849426"/>
                <a:gd name="GluePoint1620X" fmla="*/ 3244392 w 6386648"/>
                <a:gd name="GluePoint1620Y" fmla="*/ 509612 h 1849426"/>
                <a:gd name="GluePoint1621X" fmla="*/ 1982684 w 6386648"/>
                <a:gd name="GluePoint1621Y" fmla="*/ 509612 h 1849426"/>
                <a:gd name="GluePoint1622X" fmla="*/ 2000709 w 6386648"/>
                <a:gd name="GluePoint1622Y" fmla="*/ 527636 h 1849426"/>
                <a:gd name="GluePoint1623X" fmla="*/ 1982684 w 6386648"/>
                <a:gd name="GluePoint1623Y" fmla="*/ 545661 h 1849426"/>
                <a:gd name="GluePoint1624X" fmla="*/ 1964660 w 6386648"/>
                <a:gd name="GluePoint1624Y" fmla="*/ 527636 h 1849426"/>
                <a:gd name="GluePoint1625X" fmla="*/ 1982684 w 6386648"/>
                <a:gd name="GluePoint1625Y" fmla="*/ 509612 h 1849426"/>
                <a:gd name="GluePoint1626X" fmla="*/ 5040825 w 6386648"/>
                <a:gd name="GluePoint1626Y" fmla="*/ 503604 h 1849426"/>
                <a:gd name="GluePoint1627X" fmla="*/ 5058850 w 6386648"/>
                <a:gd name="GluePoint1627Y" fmla="*/ 521628 h 1849426"/>
                <a:gd name="GluePoint1628X" fmla="*/ 5040825 w 6386648"/>
                <a:gd name="GluePoint1628Y" fmla="*/ 539653 h 1849426"/>
                <a:gd name="GluePoint1629X" fmla="*/ 5022801 w 6386648"/>
                <a:gd name="GluePoint1629Y" fmla="*/ 521628 h 1849426"/>
                <a:gd name="GluePoint1630X" fmla="*/ 5040825 w 6386648"/>
                <a:gd name="GluePoint1630Y" fmla="*/ 503604 h 1849426"/>
                <a:gd name="GluePoint1631X" fmla="*/ 4926670 w 6386648"/>
                <a:gd name="GluePoint1631Y" fmla="*/ 503604 h 1849426"/>
                <a:gd name="GluePoint1632X" fmla="*/ 4944695 w 6386648"/>
                <a:gd name="GluePoint1632Y" fmla="*/ 521628 h 1849426"/>
                <a:gd name="GluePoint1633X" fmla="*/ 4926670 w 6386648"/>
                <a:gd name="GluePoint1633Y" fmla="*/ 539653 h 1849426"/>
                <a:gd name="GluePoint1634X" fmla="*/ 4908646 w 6386648"/>
                <a:gd name="GluePoint1634Y" fmla="*/ 521628 h 1849426"/>
                <a:gd name="GluePoint1635X" fmla="*/ 4926670 w 6386648"/>
                <a:gd name="GluePoint1635Y" fmla="*/ 503604 h 1849426"/>
                <a:gd name="GluePoint1636X" fmla="*/ 5419337 w 6386648"/>
                <a:gd name="GluePoint1636Y" fmla="*/ 497596 h 1849426"/>
                <a:gd name="GluePoint1637X" fmla="*/ 5437362 w 6386648"/>
                <a:gd name="GluePoint1637Y" fmla="*/ 515621 h 1849426"/>
                <a:gd name="GluePoint1638X" fmla="*/ 5419337 w 6386648"/>
                <a:gd name="GluePoint1638Y" fmla="*/ 533645 h 1849426"/>
                <a:gd name="GluePoint1639X" fmla="*/ 5401312 w 6386648"/>
                <a:gd name="GluePoint1639Y" fmla="*/ 515621 h 1849426"/>
                <a:gd name="GluePoint1640X" fmla="*/ 5419337 w 6386648"/>
                <a:gd name="GluePoint1640Y" fmla="*/ 497596 h 1849426"/>
                <a:gd name="GluePoint1641X" fmla="*/ 3610889 w 6386648"/>
                <a:gd name="GluePoint1641Y" fmla="*/ 497596 h 1849426"/>
                <a:gd name="GluePoint1642X" fmla="*/ 3628914 w 6386648"/>
                <a:gd name="GluePoint1642Y" fmla="*/ 515621 h 1849426"/>
                <a:gd name="GluePoint1643X" fmla="*/ 3610889 w 6386648"/>
                <a:gd name="GluePoint1643Y" fmla="*/ 533645 h 1849426"/>
                <a:gd name="GluePoint1644X" fmla="*/ 3592865 w 6386648"/>
                <a:gd name="GluePoint1644Y" fmla="*/ 515621 h 1849426"/>
                <a:gd name="GluePoint1645X" fmla="*/ 3610889 w 6386648"/>
                <a:gd name="GluePoint1645Y" fmla="*/ 497596 h 1849426"/>
                <a:gd name="GluePoint1646X" fmla="*/ 967309 w 6386648"/>
                <a:gd name="GluePoint1646Y" fmla="*/ 497596 h 1849426"/>
                <a:gd name="GluePoint1647X" fmla="*/ 985334 w 6386648"/>
                <a:gd name="GluePoint1647Y" fmla="*/ 515621 h 1849426"/>
                <a:gd name="GluePoint1648X" fmla="*/ 967309 w 6386648"/>
                <a:gd name="GluePoint1648Y" fmla="*/ 533645 h 1849426"/>
                <a:gd name="GluePoint1649X" fmla="*/ 949285 w 6386648"/>
                <a:gd name="GluePoint1649Y" fmla="*/ 515621 h 1849426"/>
                <a:gd name="GluePoint1650X" fmla="*/ 967309 w 6386648"/>
                <a:gd name="GluePoint1650Y" fmla="*/ 497596 h 1849426"/>
                <a:gd name="GluePoint1651X" fmla="*/ 450609 w 6386648"/>
                <a:gd name="GluePoint1651Y" fmla="*/ 497596 h 1849426"/>
                <a:gd name="GluePoint1652X" fmla="*/ 468634 w 6386648"/>
                <a:gd name="GluePoint1652Y" fmla="*/ 515621 h 1849426"/>
                <a:gd name="GluePoint1653X" fmla="*/ 450609 w 6386648"/>
                <a:gd name="GluePoint1653Y" fmla="*/ 533645 h 1849426"/>
                <a:gd name="GluePoint1654X" fmla="*/ 432585 w 6386648"/>
                <a:gd name="GluePoint1654Y" fmla="*/ 515621 h 1849426"/>
                <a:gd name="GluePoint1655X" fmla="*/ 450609 w 6386648"/>
                <a:gd name="GluePoint1655Y" fmla="*/ 497596 h 1849426"/>
                <a:gd name="GluePoint1656X" fmla="*/ 4632272 w 6386648"/>
                <a:gd name="GluePoint1656Y" fmla="*/ 485580 h 1849426"/>
                <a:gd name="GluePoint1657X" fmla="*/ 4650297 w 6386648"/>
                <a:gd name="GluePoint1657Y" fmla="*/ 503604 h 1849426"/>
                <a:gd name="GluePoint1658X" fmla="*/ 4632272 w 6386648"/>
                <a:gd name="GluePoint1658Y" fmla="*/ 521629 h 1849426"/>
                <a:gd name="GluePoint1659X" fmla="*/ 4614248 w 6386648"/>
                <a:gd name="GluePoint1659Y" fmla="*/ 503604 h 1849426"/>
                <a:gd name="GluePoint1660X" fmla="*/ 4632272 w 6386648"/>
                <a:gd name="GluePoint1660Y" fmla="*/ 485580 h 1849426"/>
                <a:gd name="GluePoint1661X" fmla="*/ 4379930 w 6386648"/>
                <a:gd name="GluePoint1661Y" fmla="*/ 485580 h 1849426"/>
                <a:gd name="GluePoint1662X" fmla="*/ 4397955 w 6386648"/>
                <a:gd name="GluePoint1662Y" fmla="*/ 503604 h 1849426"/>
                <a:gd name="GluePoint1663X" fmla="*/ 4379930 w 6386648"/>
                <a:gd name="GluePoint1663Y" fmla="*/ 521629 h 1849426"/>
                <a:gd name="GluePoint1664X" fmla="*/ 4361906 w 6386648"/>
                <a:gd name="GluePoint1664Y" fmla="*/ 503604 h 1849426"/>
                <a:gd name="GluePoint1665X" fmla="*/ 4379930 w 6386648"/>
                <a:gd name="GluePoint1665Y" fmla="*/ 485580 h 1849426"/>
                <a:gd name="GluePoint1666X" fmla="*/ 5160987 w 6386648"/>
                <a:gd name="GluePoint1666Y" fmla="*/ 479571 h 1849426"/>
                <a:gd name="GluePoint1667X" fmla="*/ 5179012 w 6386648"/>
                <a:gd name="GluePoint1667Y" fmla="*/ 497595 h 1849426"/>
                <a:gd name="GluePoint1668X" fmla="*/ 5160987 w 6386648"/>
                <a:gd name="GluePoint1668Y" fmla="*/ 515620 h 1849426"/>
                <a:gd name="GluePoint1669X" fmla="*/ 5142963 w 6386648"/>
                <a:gd name="GluePoint1669Y" fmla="*/ 497595 h 1849426"/>
                <a:gd name="GluePoint1670X" fmla="*/ 5160987 w 6386648"/>
                <a:gd name="GluePoint1670Y" fmla="*/ 479571 h 1849426"/>
                <a:gd name="GluePoint1671X" fmla="*/ 4241743 w 6386648"/>
                <a:gd name="GluePoint1671Y" fmla="*/ 479571 h 1849426"/>
                <a:gd name="GluePoint1672X" fmla="*/ 4259768 w 6386648"/>
                <a:gd name="GluePoint1672Y" fmla="*/ 497595 h 1849426"/>
                <a:gd name="GluePoint1673X" fmla="*/ 4241743 w 6386648"/>
                <a:gd name="GluePoint1673Y" fmla="*/ 515620 h 1849426"/>
                <a:gd name="GluePoint1674X" fmla="*/ 4223719 w 6386648"/>
                <a:gd name="GluePoint1674Y" fmla="*/ 497595 h 1849426"/>
                <a:gd name="GluePoint1675X" fmla="*/ 4241743 w 6386648"/>
                <a:gd name="GluePoint1675Y" fmla="*/ 479571 h 1849426"/>
                <a:gd name="GluePoint1676X" fmla="*/ 3821173 w 6386648"/>
                <a:gd name="GluePoint1676Y" fmla="*/ 479571 h 1849426"/>
                <a:gd name="GluePoint1677X" fmla="*/ 3839198 w 6386648"/>
                <a:gd name="GluePoint1677Y" fmla="*/ 497595 h 1849426"/>
                <a:gd name="GluePoint1678X" fmla="*/ 3821173 w 6386648"/>
                <a:gd name="GluePoint1678Y" fmla="*/ 515620 h 1849426"/>
                <a:gd name="GluePoint1679X" fmla="*/ 3803149 w 6386648"/>
                <a:gd name="GluePoint1679Y" fmla="*/ 497595 h 1849426"/>
                <a:gd name="GluePoint1680X" fmla="*/ 3821173 w 6386648"/>
                <a:gd name="GluePoint1680Y" fmla="*/ 479571 h 1849426"/>
                <a:gd name="GluePoint1681X" fmla="*/ 3364555 w 6386648"/>
                <a:gd name="GluePoint1681Y" fmla="*/ 479571 h 1849426"/>
                <a:gd name="GluePoint1682X" fmla="*/ 3382580 w 6386648"/>
                <a:gd name="GluePoint1682Y" fmla="*/ 497595 h 1849426"/>
                <a:gd name="GluePoint1683X" fmla="*/ 3364555 w 6386648"/>
                <a:gd name="GluePoint1683Y" fmla="*/ 515620 h 1849426"/>
                <a:gd name="GluePoint1684X" fmla="*/ 3346531 w 6386648"/>
                <a:gd name="GluePoint1684Y" fmla="*/ 497595 h 1849426"/>
                <a:gd name="GluePoint1685X" fmla="*/ 3364555 w 6386648"/>
                <a:gd name="GluePoint1685Y" fmla="*/ 479571 h 1849426"/>
                <a:gd name="GluePoint1686X" fmla="*/ 1093480 w 6386648"/>
                <a:gd name="GluePoint1686Y" fmla="*/ 479571 h 1849426"/>
                <a:gd name="GluePoint1687X" fmla="*/ 1111505 w 6386648"/>
                <a:gd name="GluePoint1687Y" fmla="*/ 497595 h 1849426"/>
                <a:gd name="GluePoint1688X" fmla="*/ 1093480 w 6386648"/>
                <a:gd name="GluePoint1688Y" fmla="*/ 515620 h 1849426"/>
                <a:gd name="GluePoint1689X" fmla="*/ 1075456 w 6386648"/>
                <a:gd name="GluePoint1689Y" fmla="*/ 497595 h 1849426"/>
                <a:gd name="GluePoint1690X" fmla="*/ 1093480 w 6386648"/>
                <a:gd name="GluePoint1690Y" fmla="*/ 479571 h 1849426"/>
                <a:gd name="GluePoint1691X" fmla="*/ 5299175 w 6386648"/>
                <a:gd name="GluePoint1691Y" fmla="*/ 473563 h 1849426"/>
                <a:gd name="GluePoint1692X" fmla="*/ 5317200 w 6386648"/>
                <a:gd name="GluePoint1692Y" fmla="*/ 491587 h 1849426"/>
                <a:gd name="GluePoint1693X" fmla="*/ 5299175 w 6386648"/>
                <a:gd name="GluePoint1693Y" fmla="*/ 509612 h 1849426"/>
                <a:gd name="GluePoint1694X" fmla="*/ 5281150 w 6386648"/>
                <a:gd name="GluePoint1694Y" fmla="*/ 491587 h 1849426"/>
                <a:gd name="GluePoint1695X" fmla="*/ 5299175 w 6386648"/>
                <a:gd name="GluePoint1695Y" fmla="*/ 473563 h 1849426"/>
                <a:gd name="GluePoint1696X" fmla="*/ 4506101 w 6386648"/>
                <a:gd name="GluePoint1696Y" fmla="*/ 473563 h 1849426"/>
                <a:gd name="GluePoint1697X" fmla="*/ 4524126 w 6386648"/>
                <a:gd name="GluePoint1697Y" fmla="*/ 491587 h 1849426"/>
                <a:gd name="GluePoint1698X" fmla="*/ 4506101 w 6386648"/>
                <a:gd name="GluePoint1698Y" fmla="*/ 509612 h 1849426"/>
                <a:gd name="GluePoint1699X" fmla="*/ 4488077 w 6386648"/>
                <a:gd name="GluePoint1699Y" fmla="*/ 491587 h 1849426"/>
                <a:gd name="GluePoint1700X" fmla="*/ 4506101 w 6386648"/>
                <a:gd name="GluePoint1700Y" fmla="*/ 473563 h 1849426"/>
                <a:gd name="GluePoint1701X" fmla="*/ 4115572 w 6386648"/>
                <a:gd name="GluePoint1701Y" fmla="*/ 473563 h 1849426"/>
                <a:gd name="GluePoint1702X" fmla="*/ 4133597 w 6386648"/>
                <a:gd name="GluePoint1702Y" fmla="*/ 491587 h 1849426"/>
                <a:gd name="GluePoint1703X" fmla="*/ 4115572 w 6386648"/>
                <a:gd name="GluePoint1703Y" fmla="*/ 509612 h 1849426"/>
                <a:gd name="GluePoint1704X" fmla="*/ 4097548 w 6386648"/>
                <a:gd name="GluePoint1704Y" fmla="*/ 491587 h 1849426"/>
                <a:gd name="GluePoint1705X" fmla="*/ 4115572 w 6386648"/>
                <a:gd name="GluePoint1705Y" fmla="*/ 473563 h 1849426"/>
                <a:gd name="GluePoint1706X" fmla="*/ 2295107 w 6386648"/>
                <a:gd name="GluePoint1706Y" fmla="*/ 473563 h 1849426"/>
                <a:gd name="GluePoint1707X" fmla="*/ 2313132 w 6386648"/>
                <a:gd name="GluePoint1707Y" fmla="*/ 491587 h 1849426"/>
                <a:gd name="GluePoint1708X" fmla="*/ 2295107 w 6386648"/>
                <a:gd name="GluePoint1708Y" fmla="*/ 509612 h 1849426"/>
                <a:gd name="GluePoint1709X" fmla="*/ 2277083 w 6386648"/>
                <a:gd name="GluePoint1709Y" fmla="*/ 491587 h 1849426"/>
                <a:gd name="GluePoint1710X" fmla="*/ 2295107 w 6386648"/>
                <a:gd name="GluePoint1710Y" fmla="*/ 473563 h 1849426"/>
                <a:gd name="GluePoint1711X" fmla="*/ 1838489 w 6386648"/>
                <a:gd name="GluePoint1711Y" fmla="*/ 473563 h 1849426"/>
                <a:gd name="GluePoint1712X" fmla="*/ 1856514 w 6386648"/>
                <a:gd name="GluePoint1712Y" fmla="*/ 491587 h 1849426"/>
                <a:gd name="GluePoint1713X" fmla="*/ 1838489 w 6386648"/>
                <a:gd name="GluePoint1713Y" fmla="*/ 509612 h 1849426"/>
                <a:gd name="GluePoint1714X" fmla="*/ 1820465 w 6386648"/>
                <a:gd name="GluePoint1714Y" fmla="*/ 491587 h 1849426"/>
                <a:gd name="GluePoint1715X" fmla="*/ 1838489 w 6386648"/>
                <a:gd name="GluePoint1715Y" fmla="*/ 473563 h 1849426"/>
                <a:gd name="GluePoint1716X" fmla="*/ 2889912 w 6386648"/>
                <a:gd name="GluePoint1716Y" fmla="*/ 467555 h 1849426"/>
                <a:gd name="GluePoint1717X" fmla="*/ 2907937 w 6386648"/>
                <a:gd name="GluePoint1717Y" fmla="*/ 485580 h 1849426"/>
                <a:gd name="GluePoint1718X" fmla="*/ 2889912 w 6386648"/>
                <a:gd name="GluePoint1718Y" fmla="*/ 503604 h 1849426"/>
                <a:gd name="GluePoint1719X" fmla="*/ 2871888 w 6386648"/>
                <a:gd name="GluePoint1719Y" fmla="*/ 485580 h 1849426"/>
                <a:gd name="GluePoint1720X" fmla="*/ 2889912 w 6386648"/>
                <a:gd name="GluePoint1720Y" fmla="*/ 467555 h 1849426"/>
                <a:gd name="GluePoint1721X" fmla="*/ 2108855 w 6386648"/>
                <a:gd name="GluePoint1721Y" fmla="*/ 467555 h 1849426"/>
                <a:gd name="GluePoint1722X" fmla="*/ 2126880 w 6386648"/>
                <a:gd name="GluePoint1722Y" fmla="*/ 485580 h 1849426"/>
                <a:gd name="GluePoint1723X" fmla="*/ 2108855 w 6386648"/>
                <a:gd name="GluePoint1723Y" fmla="*/ 503604 h 1849426"/>
                <a:gd name="GluePoint1724X" fmla="*/ 2090831 w 6386648"/>
                <a:gd name="GluePoint1724Y" fmla="*/ 485580 h 1849426"/>
                <a:gd name="GluePoint1725X" fmla="*/ 2108855 w 6386648"/>
                <a:gd name="GluePoint1725Y" fmla="*/ 467555 h 1849426"/>
                <a:gd name="GluePoint1726X" fmla="*/ 1616189 w 6386648"/>
                <a:gd name="GluePoint1726Y" fmla="*/ 467555 h 1849426"/>
                <a:gd name="GluePoint1727X" fmla="*/ 1634213 w 6386648"/>
                <a:gd name="GluePoint1727Y" fmla="*/ 485580 h 1849426"/>
                <a:gd name="GluePoint1728X" fmla="*/ 1616189 w 6386648"/>
                <a:gd name="GluePoint1728Y" fmla="*/ 503604 h 1849426"/>
                <a:gd name="GluePoint1729X" fmla="*/ 1598164 w 6386648"/>
                <a:gd name="GluePoint1729Y" fmla="*/ 485580 h 1849426"/>
                <a:gd name="GluePoint1730X" fmla="*/ 1616189 w 6386648"/>
                <a:gd name="GluePoint1730Y" fmla="*/ 467555 h 1849426"/>
                <a:gd name="GluePoint1731X" fmla="*/ 330447 w 6386648"/>
                <a:gd name="GluePoint1731Y" fmla="*/ 467555 h 1849426"/>
                <a:gd name="GluePoint1732X" fmla="*/ 348472 w 6386648"/>
                <a:gd name="GluePoint1732Y" fmla="*/ 485580 h 1849426"/>
                <a:gd name="GluePoint1733X" fmla="*/ 330447 w 6386648"/>
                <a:gd name="GluePoint1733Y" fmla="*/ 503604 h 1849426"/>
                <a:gd name="GluePoint1734X" fmla="*/ 312423 w 6386648"/>
                <a:gd name="GluePoint1734Y" fmla="*/ 485580 h 1849426"/>
                <a:gd name="GluePoint1735X" fmla="*/ 330447 w 6386648"/>
                <a:gd name="GluePoint1735Y" fmla="*/ 467555 h 1849426"/>
                <a:gd name="GluePoint1736X" fmla="*/ 3935328 w 6386648"/>
                <a:gd name="GluePoint1736Y" fmla="*/ 461547 h 1849426"/>
                <a:gd name="GluePoint1737X" fmla="*/ 3953353 w 6386648"/>
                <a:gd name="GluePoint1737Y" fmla="*/ 479571 h 1849426"/>
                <a:gd name="GluePoint1738X" fmla="*/ 3935328 w 6386648"/>
                <a:gd name="GluePoint1738Y" fmla="*/ 497596 h 1849426"/>
                <a:gd name="GluePoint1739X" fmla="*/ 3917304 w 6386648"/>
                <a:gd name="GluePoint1739Y" fmla="*/ 479571 h 1849426"/>
                <a:gd name="GluePoint1740X" fmla="*/ 3935328 w 6386648"/>
                <a:gd name="GluePoint1740Y" fmla="*/ 461547 h 1849426"/>
                <a:gd name="GluePoint1741X" fmla="*/ 6224427 w 6386648"/>
                <a:gd name="GluePoint1741Y" fmla="*/ 455539 h 1849426"/>
                <a:gd name="GluePoint1742X" fmla="*/ 6242452 w 6386648"/>
                <a:gd name="GluePoint1742Y" fmla="*/ 473563 h 1849426"/>
                <a:gd name="GluePoint1743X" fmla="*/ 6224427 w 6386648"/>
                <a:gd name="GluePoint1743Y" fmla="*/ 491588 h 1849426"/>
                <a:gd name="GluePoint1744X" fmla="*/ 6206403 w 6386648"/>
                <a:gd name="GluePoint1744Y" fmla="*/ 473563 h 1849426"/>
                <a:gd name="GluePoint1745X" fmla="*/ 6224427 w 6386648"/>
                <a:gd name="GluePoint1745Y" fmla="*/ 455539 h 1849426"/>
                <a:gd name="GluePoint1746X" fmla="*/ 6110273 w 6386648"/>
                <a:gd name="GluePoint1746Y" fmla="*/ 455539 h 1849426"/>
                <a:gd name="GluePoint1747X" fmla="*/ 6128298 w 6386648"/>
                <a:gd name="GluePoint1747Y" fmla="*/ 473563 h 1849426"/>
                <a:gd name="GluePoint1748X" fmla="*/ 6110273 w 6386648"/>
                <a:gd name="GluePoint1748Y" fmla="*/ 491588 h 1849426"/>
                <a:gd name="GluePoint1749X" fmla="*/ 6092248 w 6386648"/>
                <a:gd name="GluePoint1749Y" fmla="*/ 473563 h 1849426"/>
                <a:gd name="GluePoint1750X" fmla="*/ 6110273 w 6386648"/>
                <a:gd name="GluePoint1750Y" fmla="*/ 455539 h 1849426"/>
                <a:gd name="GluePoint1751X" fmla="*/ 3496734 w 6386648"/>
                <a:gd name="GluePoint1751Y" fmla="*/ 455539 h 1849426"/>
                <a:gd name="GluePoint1752X" fmla="*/ 3514759 w 6386648"/>
                <a:gd name="GluePoint1752Y" fmla="*/ 473563 h 1849426"/>
                <a:gd name="GluePoint1753X" fmla="*/ 3496734 w 6386648"/>
                <a:gd name="GluePoint1753Y" fmla="*/ 491588 h 1849426"/>
                <a:gd name="GluePoint1754X" fmla="*/ 3478709 w 6386648"/>
                <a:gd name="GluePoint1754Y" fmla="*/ 473563 h 1849426"/>
                <a:gd name="GluePoint1755X" fmla="*/ 3496734 w 6386648"/>
                <a:gd name="GluePoint1755Y" fmla="*/ 455539 h 1849426"/>
                <a:gd name="GluePoint1756X" fmla="*/ 1333805 w 6386648"/>
                <a:gd name="GluePoint1756Y" fmla="*/ 455539 h 1849426"/>
                <a:gd name="GluePoint1757X" fmla="*/ 1351830 w 6386648"/>
                <a:gd name="GluePoint1757Y" fmla="*/ 473563 h 1849426"/>
                <a:gd name="GluePoint1758X" fmla="*/ 1333805 w 6386648"/>
                <a:gd name="GluePoint1758Y" fmla="*/ 491588 h 1849426"/>
                <a:gd name="GluePoint1759X" fmla="*/ 1315781 w 6386648"/>
                <a:gd name="GluePoint1759Y" fmla="*/ 473563 h 1849426"/>
                <a:gd name="GluePoint1760X" fmla="*/ 1333805 w 6386648"/>
                <a:gd name="GluePoint1760Y" fmla="*/ 455539 h 1849426"/>
                <a:gd name="GluePoint1761X" fmla="*/ 2727693 w 6386648"/>
                <a:gd name="GluePoint1761Y" fmla="*/ 449531 h 1849426"/>
                <a:gd name="GluePoint1762X" fmla="*/ 2745718 w 6386648"/>
                <a:gd name="GluePoint1762Y" fmla="*/ 467555 h 1849426"/>
                <a:gd name="GluePoint1763X" fmla="*/ 2727693 w 6386648"/>
                <a:gd name="GluePoint1763Y" fmla="*/ 485580 h 1849426"/>
                <a:gd name="GluePoint1764X" fmla="*/ 2709669 w 6386648"/>
                <a:gd name="GluePoint1764Y" fmla="*/ 467555 h 1849426"/>
                <a:gd name="GluePoint1765X" fmla="*/ 2727693 w 6386648"/>
                <a:gd name="GluePoint1765Y" fmla="*/ 449531 h 1849426"/>
                <a:gd name="GluePoint1766X" fmla="*/ 2607530 w 6386648"/>
                <a:gd name="GluePoint1766Y" fmla="*/ 449531 h 1849426"/>
                <a:gd name="GluePoint1767X" fmla="*/ 2625555 w 6386648"/>
                <a:gd name="GluePoint1767Y" fmla="*/ 467555 h 1849426"/>
                <a:gd name="GluePoint1768X" fmla="*/ 2607530 w 6386648"/>
                <a:gd name="GluePoint1768Y" fmla="*/ 485580 h 1849426"/>
                <a:gd name="GluePoint1769X" fmla="*/ 2589506 w 6386648"/>
                <a:gd name="GluePoint1769Y" fmla="*/ 467555 h 1849426"/>
                <a:gd name="GluePoint1770X" fmla="*/ 2607530 w 6386648"/>
                <a:gd name="GluePoint1770Y" fmla="*/ 449531 h 1849426"/>
                <a:gd name="GluePoint1771X" fmla="*/ 5797850 w 6386648"/>
                <a:gd name="GluePoint1771Y" fmla="*/ 443523 h 1849426"/>
                <a:gd name="GluePoint1772X" fmla="*/ 5815875 w 6386648"/>
                <a:gd name="GluePoint1772Y" fmla="*/ 461547 h 1849426"/>
                <a:gd name="GluePoint1773X" fmla="*/ 5797850 w 6386648"/>
                <a:gd name="GluePoint1773Y" fmla="*/ 479572 h 1849426"/>
                <a:gd name="GluePoint1774X" fmla="*/ 5779826 w 6386648"/>
                <a:gd name="GluePoint1774Y" fmla="*/ 461547 h 1849426"/>
                <a:gd name="GluePoint1775X" fmla="*/ 5797850 w 6386648"/>
                <a:gd name="GluePoint1775Y" fmla="*/ 443523 h 1849426"/>
                <a:gd name="GluePoint1776X" fmla="*/ 5653655 w 6386648"/>
                <a:gd name="GluePoint1776Y" fmla="*/ 443523 h 1849426"/>
                <a:gd name="GluePoint1777X" fmla="*/ 5671680 w 6386648"/>
                <a:gd name="GluePoint1777Y" fmla="*/ 461547 h 1849426"/>
                <a:gd name="GluePoint1778X" fmla="*/ 5653655 w 6386648"/>
                <a:gd name="GluePoint1778Y" fmla="*/ 479572 h 1849426"/>
                <a:gd name="GluePoint1779X" fmla="*/ 5635631 w 6386648"/>
                <a:gd name="GluePoint1779Y" fmla="*/ 461547 h 1849426"/>
                <a:gd name="GluePoint1780X" fmla="*/ 5653655 w 6386648"/>
                <a:gd name="GluePoint1780Y" fmla="*/ 443523 h 1849426"/>
                <a:gd name="GluePoint1781X" fmla="*/ 96129 w 6386648"/>
                <a:gd name="GluePoint1781Y" fmla="*/ 437514 h 1849426"/>
                <a:gd name="GluePoint1782X" fmla="*/ 114154 w 6386648"/>
                <a:gd name="GluePoint1782Y" fmla="*/ 455539 h 1849426"/>
                <a:gd name="GluePoint1783X" fmla="*/ 96129 w 6386648"/>
                <a:gd name="GluePoint1783Y" fmla="*/ 473563 h 1849426"/>
                <a:gd name="GluePoint1784X" fmla="*/ 78105 w 6386648"/>
                <a:gd name="GluePoint1784Y" fmla="*/ 455539 h 1849426"/>
                <a:gd name="GluePoint1785X" fmla="*/ 96129 w 6386648"/>
                <a:gd name="GluePoint1785Y" fmla="*/ 437514 h 1849426"/>
                <a:gd name="GluePoint1786X" fmla="*/ 3058140 w 6386648"/>
                <a:gd name="GluePoint1786Y" fmla="*/ 431506 h 1849426"/>
                <a:gd name="GluePoint1787X" fmla="*/ 3076165 w 6386648"/>
                <a:gd name="GluePoint1787Y" fmla="*/ 449530 h 1849426"/>
                <a:gd name="GluePoint1788X" fmla="*/ 3058140 w 6386648"/>
                <a:gd name="GluePoint1788Y" fmla="*/ 467555 h 1849426"/>
                <a:gd name="GluePoint1789X" fmla="*/ 3040116 w 6386648"/>
                <a:gd name="GluePoint1789Y" fmla="*/ 449530 h 1849426"/>
                <a:gd name="GluePoint1790X" fmla="*/ 3058140 w 6386648"/>
                <a:gd name="GluePoint1790Y" fmla="*/ 431506 h 1849426"/>
                <a:gd name="GluePoint1791X" fmla="*/ 2493375 w 6386648"/>
                <a:gd name="GluePoint1791Y" fmla="*/ 431506 h 1849426"/>
                <a:gd name="GluePoint1792X" fmla="*/ 2511400 w 6386648"/>
                <a:gd name="GluePoint1792Y" fmla="*/ 449530 h 1849426"/>
                <a:gd name="GluePoint1793X" fmla="*/ 2493375 w 6386648"/>
                <a:gd name="GluePoint1793Y" fmla="*/ 467555 h 1849426"/>
                <a:gd name="GluePoint1794X" fmla="*/ 2475351 w 6386648"/>
                <a:gd name="GluePoint1794Y" fmla="*/ 449530 h 1849426"/>
                <a:gd name="GluePoint1795X" fmla="*/ 2493375 w 6386648"/>
                <a:gd name="GluePoint1795Y" fmla="*/ 431506 h 1849426"/>
                <a:gd name="GluePoint1796X" fmla="*/ 216292 w 6386648"/>
                <a:gd name="GluePoint1796Y" fmla="*/ 431506 h 1849426"/>
                <a:gd name="GluePoint1797X" fmla="*/ 234317 w 6386648"/>
                <a:gd name="GluePoint1797Y" fmla="*/ 449530 h 1849426"/>
                <a:gd name="GluePoint1798X" fmla="*/ 216292 w 6386648"/>
                <a:gd name="GluePoint1798Y" fmla="*/ 467555 h 1849426"/>
                <a:gd name="GluePoint1799X" fmla="*/ 198268 w 6386648"/>
                <a:gd name="GluePoint1799Y" fmla="*/ 449530 h 1849426"/>
                <a:gd name="GluePoint1800X" fmla="*/ 216292 w 6386648"/>
                <a:gd name="GluePoint1800Y" fmla="*/ 431506 h 1849426"/>
                <a:gd name="GluePoint1801X" fmla="*/ 4758442 w 6386648"/>
                <a:gd name="GluePoint1801Y" fmla="*/ 425498 h 1849426"/>
                <a:gd name="GluePoint1802X" fmla="*/ 4776467 w 6386648"/>
                <a:gd name="GluePoint1802Y" fmla="*/ 443522 h 1849426"/>
                <a:gd name="GluePoint1803X" fmla="*/ 4758442 w 6386648"/>
                <a:gd name="GluePoint1803Y" fmla="*/ 461547 h 1849426"/>
                <a:gd name="GluePoint1804X" fmla="*/ 4740417 w 6386648"/>
                <a:gd name="GluePoint1804Y" fmla="*/ 443522 h 1849426"/>
                <a:gd name="GluePoint1805X" fmla="*/ 4758442 w 6386648"/>
                <a:gd name="GluePoint1805Y" fmla="*/ 425498 h 1849426"/>
                <a:gd name="GluePoint1806X" fmla="*/ 1453968 w 6386648"/>
                <a:gd name="GluePoint1806Y" fmla="*/ 425498 h 1849426"/>
                <a:gd name="GluePoint1807X" fmla="*/ 1471993 w 6386648"/>
                <a:gd name="GluePoint1807Y" fmla="*/ 443522 h 1849426"/>
                <a:gd name="GluePoint1808X" fmla="*/ 1453968 w 6386648"/>
                <a:gd name="GluePoint1808Y" fmla="*/ 461547 h 1849426"/>
                <a:gd name="GluePoint1809X" fmla="*/ 1435944 w 6386648"/>
                <a:gd name="GluePoint1809Y" fmla="*/ 443522 h 1849426"/>
                <a:gd name="GluePoint1810X" fmla="*/ 1453968 w 6386648"/>
                <a:gd name="GluePoint1810Y" fmla="*/ 425498 h 1849426"/>
                <a:gd name="GluePoint1811X" fmla="*/ 552748 w 6386648"/>
                <a:gd name="GluePoint1811Y" fmla="*/ 425498 h 1849426"/>
                <a:gd name="GluePoint1812X" fmla="*/ 570773 w 6386648"/>
                <a:gd name="GluePoint1812Y" fmla="*/ 443522 h 1849426"/>
                <a:gd name="GluePoint1813X" fmla="*/ 552748 w 6386648"/>
                <a:gd name="GluePoint1813Y" fmla="*/ 461547 h 1849426"/>
                <a:gd name="GluePoint1814X" fmla="*/ 534724 w 6386648"/>
                <a:gd name="GluePoint1814Y" fmla="*/ 443522 h 1849426"/>
                <a:gd name="GluePoint1815X" fmla="*/ 552748 w 6386648"/>
                <a:gd name="GluePoint1815Y" fmla="*/ 425498 h 1849426"/>
                <a:gd name="GluePoint1816X" fmla="*/ 1742358 w 6386648"/>
                <a:gd name="GluePoint1816Y" fmla="*/ 419490 h 1849426"/>
                <a:gd name="GluePoint1817X" fmla="*/ 1760383 w 6386648"/>
                <a:gd name="GluePoint1817Y" fmla="*/ 437514 h 1849426"/>
                <a:gd name="GluePoint1818X" fmla="*/ 1742358 w 6386648"/>
                <a:gd name="GluePoint1818Y" fmla="*/ 455539 h 1849426"/>
                <a:gd name="GluePoint1819X" fmla="*/ 1724334 w 6386648"/>
                <a:gd name="GluePoint1819Y" fmla="*/ 437514 h 1849426"/>
                <a:gd name="GluePoint1820X" fmla="*/ 1742358 w 6386648"/>
                <a:gd name="GluePoint1820Y" fmla="*/ 419490 h 1849426"/>
                <a:gd name="GluePoint1821X" fmla="*/ 1183602 w 6386648"/>
                <a:gd name="GluePoint1821Y" fmla="*/ 413482 h 1849426"/>
                <a:gd name="GluePoint1822X" fmla="*/ 1201627 w 6386648"/>
                <a:gd name="GluePoint1822Y" fmla="*/ 431506 h 1849426"/>
                <a:gd name="GluePoint1823X" fmla="*/ 1183602 w 6386648"/>
                <a:gd name="GluePoint1823Y" fmla="*/ 449531 h 1849426"/>
                <a:gd name="GluePoint1824X" fmla="*/ 1165578 w 6386648"/>
                <a:gd name="GluePoint1824Y" fmla="*/ 431506 h 1849426"/>
                <a:gd name="GluePoint1825X" fmla="*/ 1183602 w 6386648"/>
                <a:gd name="GluePoint1825Y" fmla="*/ 413482 h 1849426"/>
                <a:gd name="GluePoint1826X" fmla="*/ 895212 w 6386648"/>
                <a:gd name="GluePoint1826Y" fmla="*/ 413482 h 1849426"/>
                <a:gd name="GluePoint1827X" fmla="*/ 913236 w 6386648"/>
                <a:gd name="GluePoint1827Y" fmla="*/ 431506 h 1849426"/>
                <a:gd name="GluePoint1828X" fmla="*/ 895212 w 6386648"/>
                <a:gd name="GluePoint1828Y" fmla="*/ 449531 h 1849426"/>
                <a:gd name="GluePoint1829X" fmla="*/ 877187 w 6386648"/>
                <a:gd name="GluePoint1829Y" fmla="*/ 431506 h 1849426"/>
                <a:gd name="GluePoint1830X" fmla="*/ 895212 w 6386648"/>
                <a:gd name="GluePoint1830Y" fmla="*/ 413482 h 1849426"/>
                <a:gd name="GluePoint1831X" fmla="*/ 672910 w 6386648"/>
                <a:gd name="GluePoint1831Y" fmla="*/ 413482 h 1849426"/>
                <a:gd name="GluePoint1832X" fmla="*/ 690935 w 6386648"/>
                <a:gd name="GluePoint1832Y" fmla="*/ 431506 h 1849426"/>
                <a:gd name="GluePoint1833X" fmla="*/ 672910 w 6386648"/>
                <a:gd name="GluePoint1833Y" fmla="*/ 449531 h 1849426"/>
                <a:gd name="GluePoint1834X" fmla="*/ 654886 w 6386648"/>
                <a:gd name="GluePoint1834Y" fmla="*/ 431506 h 1849426"/>
                <a:gd name="GluePoint1835X" fmla="*/ 672910 w 6386648"/>
                <a:gd name="GluePoint1835Y" fmla="*/ 413482 h 1849426"/>
                <a:gd name="GluePoint1836X" fmla="*/ 3719035 w 6386648"/>
                <a:gd name="GluePoint1836Y" fmla="*/ 407474 h 1849426"/>
                <a:gd name="GluePoint1837X" fmla="*/ 3737060 w 6386648"/>
                <a:gd name="GluePoint1837Y" fmla="*/ 425499 h 1849426"/>
                <a:gd name="GluePoint1838X" fmla="*/ 3719035 w 6386648"/>
                <a:gd name="GluePoint1838Y" fmla="*/ 443523 h 1849426"/>
                <a:gd name="GluePoint1839X" fmla="*/ 3701011 w 6386648"/>
                <a:gd name="GluePoint1839Y" fmla="*/ 425499 h 1849426"/>
                <a:gd name="GluePoint1840X" fmla="*/ 3719035 w 6386648"/>
                <a:gd name="GluePoint1840Y" fmla="*/ 407474 h 1849426"/>
                <a:gd name="GluePoint1841X" fmla="*/ 6002126 w 6386648"/>
                <a:gd name="GluePoint1841Y" fmla="*/ 401466 h 1849426"/>
                <a:gd name="GluePoint1842X" fmla="*/ 6020151 w 6386648"/>
                <a:gd name="GluePoint1842Y" fmla="*/ 419490 h 1849426"/>
                <a:gd name="GluePoint1843X" fmla="*/ 6002126 w 6386648"/>
                <a:gd name="GluePoint1843Y" fmla="*/ 437515 h 1849426"/>
                <a:gd name="GluePoint1844X" fmla="*/ 5984102 w 6386648"/>
                <a:gd name="GluePoint1844Y" fmla="*/ 419490 h 1849426"/>
                <a:gd name="GluePoint1845X" fmla="*/ 6002126 w 6386648"/>
                <a:gd name="GluePoint1845Y" fmla="*/ 401466 h 1849426"/>
                <a:gd name="GluePoint1846X" fmla="*/ 1970668 w 6386648"/>
                <a:gd name="GluePoint1846Y" fmla="*/ 401466 h 1849426"/>
                <a:gd name="GluePoint1847X" fmla="*/ 1988693 w 6386648"/>
                <a:gd name="GluePoint1847Y" fmla="*/ 419490 h 1849426"/>
                <a:gd name="GluePoint1848X" fmla="*/ 1970668 w 6386648"/>
                <a:gd name="GluePoint1848Y" fmla="*/ 437515 h 1849426"/>
                <a:gd name="GluePoint1849X" fmla="*/ 1952644 w 6386648"/>
                <a:gd name="GluePoint1849Y" fmla="*/ 419490 h 1849426"/>
                <a:gd name="GluePoint1850X" fmla="*/ 1970668 w 6386648"/>
                <a:gd name="GluePoint1850Y" fmla="*/ 401466 h 1849426"/>
                <a:gd name="GluePoint1851X" fmla="*/ 5533492 w 6386648"/>
                <a:gd name="GluePoint1851Y" fmla="*/ 395457 h 1849426"/>
                <a:gd name="GluePoint1852X" fmla="*/ 5551517 w 6386648"/>
                <a:gd name="GluePoint1852Y" fmla="*/ 413481 h 1849426"/>
                <a:gd name="GluePoint1853X" fmla="*/ 5533492 w 6386648"/>
                <a:gd name="GluePoint1853Y" fmla="*/ 431506 h 1849426"/>
                <a:gd name="GluePoint1854X" fmla="*/ 5515468 w 6386648"/>
                <a:gd name="GluePoint1854Y" fmla="*/ 413481 h 1849426"/>
                <a:gd name="GluePoint1855X" fmla="*/ 5533492 w 6386648"/>
                <a:gd name="GluePoint1855Y" fmla="*/ 395457 h 1849426"/>
                <a:gd name="GluePoint1856X" fmla="*/ 3166287 w 6386648"/>
                <a:gd name="GluePoint1856Y" fmla="*/ 395457 h 1849426"/>
                <a:gd name="GluePoint1857X" fmla="*/ 3184312 w 6386648"/>
                <a:gd name="GluePoint1857Y" fmla="*/ 413481 h 1849426"/>
                <a:gd name="GluePoint1858X" fmla="*/ 3166287 w 6386648"/>
                <a:gd name="GluePoint1858Y" fmla="*/ 431506 h 1849426"/>
                <a:gd name="GluePoint1859X" fmla="*/ 3148262 w 6386648"/>
                <a:gd name="GluePoint1859Y" fmla="*/ 413481 h 1849426"/>
                <a:gd name="GluePoint1860X" fmla="*/ 3166287 w 6386648"/>
                <a:gd name="GluePoint1860Y" fmla="*/ 395457 h 1849426"/>
                <a:gd name="GluePoint1861X" fmla="*/ 2373213 w 6386648"/>
                <a:gd name="GluePoint1861Y" fmla="*/ 395457 h 1849426"/>
                <a:gd name="GluePoint1862X" fmla="*/ 2391238 w 6386648"/>
                <a:gd name="GluePoint1862Y" fmla="*/ 413481 h 1849426"/>
                <a:gd name="GluePoint1863X" fmla="*/ 2373213 w 6386648"/>
                <a:gd name="GluePoint1863Y" fmla="*/ 431506 h 1849426"/>
                <a:gd name="GluePoint1864X" fmla="*/ 2355189 w 6386648"/>
                <a:gd name="GluePoint1864Y" fmla="*/ 413481 h 1849426"/>
                <a:gd name="GluePoint1865X" fmla="*/ 2373213 w 6386648"/>
                <a:gd name="GluePoint1865Y" fmla="*/ 395457 h 1849426"/>
                <a:gd name="GluePoint1866X" fmla="*/ 787065 w 6386648"/>
                <a:gd name="GluePoint1866Y" fmla="*/ 395457 h 1849426"/>
                <a:gd name="GluePoint1867X" fmla="*/ 805090 w 6386648"/>
                <a:gd name="GluePoint1867Y" fmla="*/ 413481 h 1849426"/>
                <a:gd name="GluePoint1868X" fmla="*/ 787065 w 6386648"/>
                <a:gd name="GluePoint1868Y" fmla="*/ 431506 h 1849426"/>
                <a:gd name="GluePoint1869X" fmla="*/ 769041 w 6386648"/>
                <a:gd name="GluePoint1869Y" fmla="*/ 413481 h 1849426"/>
                <a:gd name="GluePoint1870X" fmla="*/ 787065 w 6386648"/>
                <a:gd name="GluePoint1870Y" fmla="*/ 395457 h 1849426"/>
                <a:gd name="GluePoint1871X" fmla="*/ 6344591 w 6386648"/>
                <a:gd name="GluePoint1871Y" fmla="*/ 389449 h 1849426"/>
                <a:gd name="GluePoint1872X" fmla="*/ 6362615 w 6386648"/>
                <a:gd name="GluePoint1872Y" fmla="*/ 407473 h 1849426"/>
                <a:gd name="GluePoint1873X" fmla="*/ 6344591 w 6386648"/>
                <a:gd name="GluePoint1873Y" fmla="*/ 425498 h 1849426"/>
                <a:gd name="GluePoint1874X" fmla="*/ 6326566 w 6386648"/>
                <a:gd name="GluePoint1874Y" fmla="*/ 407473 h 1849426"/>
                <a:gd name="GluePoint1875X" fmla="*/ 6344591 w 6386648"/>
                <a:gd name="GluePoint1875Y" fmla="*/ 389449 h 1849426"/>
                <a:gd name="GluePoint1876X" fmla="*/ 5407321 w 6386648"/>
                <a:gd name="GluePoint1876Y" fmla="*/ 383441 h 1849426"/>
                <a:gd name="GluePoint1877X" fmla="*/ 5425346 w 6386648"/>
                <a:gd name="GluePoint1877Y" fmla="*/ 401465 h 1849426"/>
                <a:gd name="GluePoint1878X" fmla="*/ 5407321 w 6386648"/>
                <a:gd name="GluePoint1878Y" fmla="*/ 419490 h 1849426"/>
                <a:gd name="GluePoint1879X" fmla="*/ 5389297 w 6386648"/>
                <a:gd name="GluePoint1879Y" fmla="*/ 401465 h 1849426"/>
                <a:gd name="GluePoint1880X" fmla="*/ 5407321 w 6386648"/>
                <a:gd name="GluePoint1880Y" fmla="*/ 383441 h 1849426"/>
                <a:gd name="GluePoint1881X" fmla="*/ 5233085 w 6386648"/>
                <a:gd name="GluePoint1881Y" fmla="*/ 383441 h 1849426"/>
                <a:gd name="GluePoint1882X" fmla="*/ 5251110 w 6386648"/>
                <a:gd name="GluePoint1882Y" fmla="*/ 401465 h 1849426"/>
                <a:gd name="GluePoint1883X" fmla="*/ 5233085 w 6386648"/>
                <a:gd name="GluePoint1883Y" fmla="*/ 419490 h 1849426"/>
                <a:gd name="GluePoint1884X" fmla="*/ 5215061 w 6386648"/>
                <a:gd name="GluePoint1884Y" fmla="*/ 401465 h 1849426"/>
                <a:gd name="GluePoint1885X" fmla="*/ 5233085 w 6386648"/>
                <a:gd name="GluePoint1885Y" fmla="*/ 383441 h 1849426"/>
                <a:gd name="GluePoint1886X" fmla="*/ 4956711 w 6386648"/>
                <a:gd name="GluePoint1886Y" fmla="*/ 383441 h 1849426"/>
                <a:gd name="GluePoint1887X" fmla="*/ 4974736 w 6386648"/>
                <a:gd name="GluePoint1887Y" fmla="*/ 401465 h 1849426"/>
                <a:gd name="GluePoint1888X" fmla="*/ 4956711 w 6386648"/>
                <a:gd name="GluePoint1888Y" fmla="*/ 419490 h 1849426"/>
                <a:gd name="GluePoint1889X" fmla="*/ 4938687 w 6386648"/>
                <a:gd name="GluePoint1889Y" fmla="*/ 401465 h 1849426"/>
                <a:gd name="GluePoint1890X" fmla="*/ 4956711 w 6386648"/>
                <a:gd name="GluePoint1890Y" fmla="*/ 383441 h 1849426"/>
                <a:gd name="GluePoint1891X" fmla="*/ 3604880 w 6386648"/>
                <a:gd name="GluePoint1891Y" fmla="*/ 377433 h 1849426"/>
                <a:gd name="GluePoint1892X" fmla="*/ 3622905 w 6386648"/>
                <a:gd name="GluePoint1892Y" fmla="*/ 395458 h 1849426"/>
                <a:gd name="GluePoint1893X" fmla="*/ 3604880 w 6386648"/>
                <a:gd name="GluePoint1893Y" fmla="*/ 413482 h 1849426"/>
                <a:gd name="GluePoint1894X" fmla="*/ 3586856 w 6386648"/>
                <a:gd name="GluePoint1894Y" fmla="*/ 395458 h 1849426"/>
                <a:gd name="GluePoint1895X" fmla="*/ 3604880 w 6386648"/>
                <a:gd name="GluePoint1895Y" fmla="*/ 377433 h 1849426"/>
                <a:gd name="GluePoint1896X" fmla="*/ 5082882 w 6386648"/>
                <a:gd name="GluePoint1896Y" fmla="*/ 371425 h 1849426"/>
                <a:gd name="GluePoint1897X" fmla="*/ 5100907 w 6386648"/>
                <a:gd name="GluePoint1897Y" fmla="*/ 389449 h 1849426"/>
                <a:gd name="GluePoint1898X" fmla="*/ 5082882 w 6386648"/>
                <a:gd name="GluePoint1898Y" fmla="*/ 407474 h 1849426"/>
                <a:gd name="GluePoint1899X" fmla="*/ 5064858 w 6386648"/>
                <a:gd name="GluePoint1899Y" fmla="*/ 389449 h 1849426"/>
                <a:gd name="GluePoint1900X" fmla="*/ 5082882 w 6386648"/>
                <a:gd name="GluePoint1900Y" fmla="*/ 371425 h 1849426"/>
                <a:gd name="GluePoint1901X" fmla="*/ 4638280 w 6386648"/>
                <a:gd name="GluePoint1901Y" fmla="*/ 371425 h 1849426"/>
                <a:gd name="GluePoint1902X" fmla="*/ 4656305 w 6386648"/>
                <a:gd name="GluePoint1902Y" fmla="*/ 389449 h 1849426"/>
                <a:gd name="GluePoint1903X" fmla="*/ 4638280 w 6386648"/>
                <a:gd name="GluePoint1903Y" fmla="*/ 407474 h 1849426"/>
                <a:gd name="GluePoint1904X" fmla="*/ 4620255 w 6386648"/>
                <a:gd name="GluePoint1904Y" fmla="*/ 389449 h 1849426"/>
                <a:gd name="GluePoint1905X" fmla="*/ 4638280 w 6386648"/>
                <a:gd name="GluePoint1905Y" fmla="*/ 371425 h 1849426"/>
                <a:gd name="GluePoint1906X" fmla="*/ 4289808 w 6386648"/>
                <a:gd name="GluePoint1906Y" fmla="*/ 371425 h 1849426"/>
                <a:gd name="GluePoint1907X" fmla="*/ 4307833 w 6386648"/>
                <a:gd name="GluePoint1907Y" fmla="*/ 389449 h 1849426"/>
                <a:gd name="GluePoint1908X" fmla="*/ 4289808 w 6386648"/>
                <a:gd name="GluePoint1908Y" fmla="*/ 407474 h 1849426"/>
                <a:gd name="GluePoint1909X" fmla="*/ 4271784 w 6386648"/>
                <a:gd name="GluePoint1909Y" fmla="*/ 389449 h 1849426"/>
                <a:gd name="GluePoint1910X" fmla="*/ 4289808 w 6386648"/>
                <a:gd name="GluePoint1910Y" fmla="*/ 371425 h 1849426"/>
                <a:gd name="GluePoint1911X" fmla="*/ 3412620 w 6386648"/>
                <a:gd name="GluePoint1911Y" fmla="*/ 371425 h 1849426"/>
                <a:gd name="GluePoint1912X" fmla="*/ 3430645 w 6386648"/>
                <a:gd name="GluePoint1912Y" fmla="*/ 389449 h 1849426"/>
                <a:gd name="GluePoint1913X" fmla="*/ 3412620 w 6386648"/>
                <a:gd name="GluePoint1913Y" fmla="*/ 407474 h 1849426"/>
                <a:gd name="GluePoint1914X" fmla="*/ 3394596 w 6386648"/>
                <a:gd name="GluePoint1914Y" fmla="*/ 389449 h 1849426"/>
                <a:gd name="GluePoint1915X" fmla="*/ 3412620 w 6386648"/>
                <a:gd name="GluePoint1915Y" fmla="*/ 371425 h 1849426"/>
                <a:gd name="GluePoint1916X" fmla="*/ 3286449 w 6386648"/>
                <a:gd name="GluePoint1916Y" fmla="*/ 371425 h 1849426"/>
                <a:gd name="GluePoint1917X" fmla="*/ 3304474 w 6386648"/>
                <a:gd name="GluePoint1917Y" fmla="*/ 389449 h 1849426"/>
                <a:gd name="GluePoint1918X" fmla="*/ 3286449 w 6386648"/>
                <a:gd name="GluePoint1918Y" fmla="*/ 407474 h 1849426"/>
                <a:gd name="GluePoint1919X" fmla="*/ 3268424 w 6386648"/>
                <a:gd name="GluePoint1919Y" fmla="*/ 389449 h 1849426"/>
                <a:gd name="GluePoint1920X" fmla="*/ 3286449 w 6386648"/>
                <a:gd name="GluePoint1920Y" fmla="*/ 371425 h 1849426"/>
                <a:gd name="GluePoint1921X" fmla="*/ 2204985 w 6386648"/>
                <a:gd name="GluePoint1921Y" fmla="*/ 371425 h 1849426"/>
                <a:gd name="GluePoint1922X" fmla="*/ 2223010 w 6386648"/>
                <a:gd name="GluePoint1922Y" fmla="*/ 389449 h 1849426"/>
                <a:gd name="GluePoint1923X" fmla="*/ 2204985 w 6386648"/>
                <a:gd name="GluePoint1923Y" fmla="*/ 407474 h 1849426"/>
                <a:gd name="GluePoint1924X" fmla="*/ 2186961 w 6386648"/>
                <a:gd name="GluePoint1924Y" fmla="*/ 389449 h 1849426"/>
                <a:gd name="GluePoint1925X" fmla="*/ 2204985 w 6386648"/>
                <a:gd name="GluePoint1925Y" fmla="*/ 371425 h 1849426"/>
                <a:gd name="GluePoint1926X" fmla="*/ 1033398 w 6386648"/>
                <a:gd name="GluePoint1926Y" fmla="*/ 371425 h 1849426"/>
                <a:gd name="GluePoint1927X" fmla="*/ 1051423 w 6386648"/>
                <a:gd name="GluePoint1927Y" fmla="*/ 389449 h 1849426"/>
                <a:gd name="GluePoint1928X" fmla="*/ 1033398 w 6386648"/>
                <a:gd name="GluePoint1928Y" fmla="*/ 407474 h 1849426"/>
                <a:gd name="GluePoint1929X" fmla="*/ 1015374 w 6386648"/>
                <a:gd name="GluePoint1929Y" fmla="*/ 389449 h 1849426"/>
                <a:gd name="GluePoint1930X" fmla="*/ 1033398 w 6386648"/>
                <a:gd name="GluePoint1930Y" fmla="*/ 371425 h 1849426"/>
                <a:gd name="GluePoint1931X" fmla="*/ 432585 w 6386648"/>
                <a:gd name="GluePoint1931Y" fmla="*/ 371425 h 1849426"/>
                <a:gd name="GluePoint1932X" fmla="*/ 450610 w 6386648"/>
                <a:gd name="GluePoint1932Y" fmla="*/ 389449 h 1849426"/>
                <a:gd name="GluePoint1933X" fmla="*/ 432585 w 6386648"/>
                <a:gd name="GluePoint1933Y" fmla="*/ 407474 h 1849426"/>
                <a:gd name="GluePoint1934X" fmla="*/ 414561 w 6386648"/>
                <a:gd name="GluePoint1934Y" fmla="*/ 389449 h 1849426"/>
                <a:gd name="GluePoint1935X" fmla="*/ 432585 w 6386648"/>
                <a:gd name="GluePoint1935Y" fmla="*/ 371425 h 1849426"/>
                <a:gd name="GluePoint1936X" fmla="*/ 4037466 w 6386648"/>
                <a:gd name="GluePoint1936Y" fmla="*/ 365417 h 1849426"/>
                <a:gd name="GluePoint1937X" fmla="*/ 4055491 w 6386648"/>
                <a:gd name="GluePoint1937Y" fmla="*/ 383441 h 1849426"/>
                <a:gd name="GluePoint1938X" fmla="*/ 4037466 w 6386648"/>
                <a:gd name="GluePoint1938Y" fmla="*/ 401466 h 1849426"/>
                <a:gd name="GluePoint1939X" fmla="*/ 4019441 w 6386648"/>
                <a:gd name="GluePoint1939Y" fmla="*/ 383441 h 1849426"/>
                <a:gd name="GluePoint1940X" fmla="*/ 4037466 w 6386648"/>
                <a:gd name="GluePoint1940Y" fmla="*/ 365417 h 1849426"/>
                <a:gd name="GluePoint1941X" fmla="*/ 2943986 w 6386648"/>
                <a:gd name="GluePoint1941Y" fmla="*/ 365417 h 1849426"/>
                <a:gd name="GluePoint1942X" fmla="*/ 2962011 w 6386648"/>
                <a:gd name="GluePoint1942Y" fmla="*/ 383441 h 1849426"/>
                <a:gd name="GluePoint1943X" fmla="*/ 2943986 w 6386648"/>
                <a:gd name="GluePoint1943Y" fmla="*/ 401466 h 1849426"/>
                <a:gd name="GluePoint1944X" fmla="*/ 2925962 w 6386648"/>
                <a:gd name="GluePoint1944Y" fmla="*/ 383441 h 1849426"/>
                <a:gd name="GluePoint1945X" fmla="*/ 2943986 w 6386648"/>
                <a:gd name="GluePoint1945Y" fmla="*/ 365417 h 1849426"/>
                <a:gd name="GluePoint1946X" fmla="*/ 2811807 w 6386648"/>
                <a:gd name="GluePoint1946Y" fmla="*/ 365417 h 1849426"/>
                <a:gd name="GluePoint1947X" fmla="*/ 2829832 w 6386648"/>
                <a:gd name="GluePoint1947Y" fmla="*/ 383441 h 1849426"/>
                <a:gd name="GluePoint1948X" fmla="*/ 2811807 w 6386648"/>
                <a:gd name="GluePoint1948Y" fmla="*/ 401466 h 1849426"/>
                <a:gd name="GluePoint1949X" fmla="*/ 2793783 w 6386648"/>
                <a:gd name="GluePoint1949Y" fmla="*/ 383441 h 1849426"/>
                <a:gd name="GluePoint1950X" fmla="*/ 2811807 w 6386648"/>
                <a:gd name="GluePoint1950Y" fmla="*/ 365417 h 1849426"/>
                <a:gd name="GluePoint1951X" fmla="*/ 5899988 w 6386648"/>
                <a:gd name="GluePoint1951Y" fmla="*/ 353401 h 1849426"/>
                <a:gd name="GluePoint1952X" fmla="*/ 5918013 w 6386648"/>
                <a:gd name="GluePoint1952Y" fmla="*/ 371425 h 1849426"/>
                <a:gd name="GluePoint1953X" fmla="*/ 5899988 w 6386648"/>
                <a:gd name="GluePoint1953Y" fmla="*/ 389450 h 1849426"/>
                <a:gd name="GluePoint1954X" fmla="*/ 5881963 w 6386648"/>
                <a:gd name="GluePoint1954Y" fmla="*/ 371425 h 1849426"/>
                <a:gd name="GluePoint1955X" fmla="*/ 5899988 w 6386648"/>
                <a:gd name="GluePoint1955Y" fmla="*/ 353401 h 1849426"/>
                <a:gd name="GluePoint1956X" fmla="*/ 4842556 w 6386648"/>
                <a:gd name="GluePoint1956Y" fmla="*/ 353401 h 1849426"/>
                <a:gd name="GluePoint1957X" fmla="*/ 4860581 w 6386648"/>
                <a:gd name="GluePoint1957Y" fmla="*/ 371425 h 1849426"/>
                <a:gd name="GluePoint1958X" fmla="*/ 4842556 w 6386648"/>
                <a:gd name="GluePoint1958Y" fmla="*/ 389450 h 1849426"/>
                <a:gd name="GluePoint1959X" fmla="*/ 4824532 w 6386648"/>
                <a:gd name="GluePoint1959Y" fmla="*/ 371425 h 1849426"/>
                <a:gd name="GluePoint1960X" fmla="*/ 4842556 w 6386648"/>
                <a:gd name="GluePoint1960Y" fmla="*/ 353401 h 1849426"/>
                <a:gd name="GluePoint1961X" fmla="*/ 4518117 w 6386648"/>
                <a:gd name="GluePoint1961Y" fmla="*/ 353401 h 1849426"/>
                <a:gd name="GluePoint1962X" fmla="*/ 4536142 w 6386648"/>
                <a:gd name="GluePoint1962Y" fmla="*/ 371425 h 1849426"/>
                <a:gd name="GluePoint1963X" fmla="*/ 4518117 w 6386648"/>
                <a:gd name="GluePoint1963Y" fmla="*/ 389450 h 1849426"/>
                <a:gd name="GluePoint1964X" fmla="*/ 4500092 w 6386648"/>
                <a:gd name="GluePoint1964Y" fmla="*/ 371425 h 1849426"/>
                <a:gd name="GluePoint1965X" fmla="*/ 4518117 w 6386648"/>
                <a:gd name="GluePoint1965Y" fmla="*/ 353401 h 1849426"/>
                <a:gd name="GluePoint1966X" fmla="*/ 4403962 w 6386648"/>
                <a:gd name="GluePoint1966Y" fmla="*/ 353401 h 1849426"/>
                <a:gd name="GluePoint1967X" fmla="*/ 4421987 w 6386648"/>
                <a:gd name="GluePoint1967Y" fmla="*/ 371425 h 1849426"/>
                <a:gd name="GluePoint1968X" fmla="*/ 4403962 w 6386648"/>
                <a:gd name="GluePoint1968Y" fmla="*/ 389450 h 1849426"/>
                <a:gd name="GluePoint1969X" fmla="*/ 4385938 w 6386648"/>
                <a:gd name="GluePoint1969Y" fmla="*/ 371425 h 1849426"/>
                <a:gd name="GluePoint1970X" fmla="*/ 4403962 w 6386648"/>
                <a:gd name="GluePoint1970Y" fmla="*/ 353401 h 1849426"/>
                <a:gd name="GluePoint1971X" fmla="*/ 4151621 w 6386648"/>
                <a:gd name="GluePoint1971Y" fmla="*/ 353401 h 1849426"/>
                <a:gd name="GluePoint1972X" fmla="*/ 4169646 w 6386648"/>
                <a:gd name="GluePoint1972Y" fmla="*/ 371425 h 1849426"/>
                <a:gd name="GluePoint1973X" fmla="*/ 4151621 w 6386648"/>
                <a:gd name="GluePoint1973Y" fmla="*/ 389450 h 1849426"/>
                <a:gd name="GluePoint1974X" fmla="*/ 4133597 w 6386648"/>
                <a:gd name="GluePoint1974Y" fmla="*/ 371425 h 1849426"/>
                <a:gd name="GluePoint1975X" fmla="*/ 4151621 w 6386648"/>
                <a:gd name="GluePoint1975Y" fmla="*/ 353401 h 1849426"/>
                <a:gd name="GluePoint1976X" fmla="*/ 3911295 w 6386648"/>
                <a:gd name="GluePoint1976Y" fmla="*/ 347392 h 1849426"/>
                <a:gd name="GluePoint1977X" fmla="*/ 3929320 w 6386648"/>
                <a:gd name="GluePoint1977Y" fmla="*/ 365417 h 1849426"/>
                <a:gd name="GluePoint1978X" fmla="*/ 3911295 w 6386648"/>
                <a:gd name="GluePoint1978Y" fmla="*/ 383441 h 1849426"/>
                <a:gd name="GluePoint1979X" fmla="*/ 3893271 w 6386648"/>
                <a:gd name="GluePoint1979Y" fmla="*/ 365417 h 1849426"/>
                <a:gd name="GluePoint1980X" fmla="*/ 3911295 w 6386648"/>
                <a:gd name="GluePoint1980Y" fmla="*/ 347392 h 1849426"/>
                <a:gd name="GluePoint1981X" fmla="*/ 2078814 w 6386648"/>
                <a:gd name="GluePoint1981Y" fmla="*/ 347392 h 1849426"/>
                <a:gd name="GluePoint1982X" fmla="*/ 2096839 w 6386648"/>
                <a:gd name="GluePoint1982Y" fmla="*/ 365417 h 1849426"/>
                <a:gd name="GluePoint1983X" fmla="*/ 2078814 w 6386648"/>
                <a:gd name="GluePoint1983Y" fmla="*/ 383441 h 1849426"/>
                <a:gd name="GluePoint1984X" fmla="*/ 2060790 w 6386648"/>
                <a:gd name="GluePoint1984Y" fmla="*/ 365417 h 1849426"/>
                <a:gd name="GluePoint1985X" fmla="*/ 2078814 w 6386648"/>
                <a:gd name="GluePoint1985Y" fmla="*/ 347392 h 1849426"/>
                <a:gd name="GluePoint1986X" fmla="*/ 1345823 w 6386648"/>
                <a:gd name="GluePoint1986Y" fmla="*/ 347392 h 1849426"/>
                <a:gd name="GluePoint1987X" fmla="*/ 1363847 w 6386648"/>
                <a:gd name="GluePoint1987Y" fmla="*/ 365417 h 1849426"/>
                <a:gd name="GluePoint1988X" fmla="*/ 1345823 w 6386648"/>
                <a:gd name="GluePoint1988Y" fmla="*/ 383441 h 1849426"/>
                <a:gd name="GluePoint1989X" fmla="*/ 1327798 w 6386648"/>
                <a:gd name="GluePoint1989Y" fmla="*/ 365417 h 1849426"/>
                <a:gd name="GluePoint1990X" fmla="*/ 1345823 w 6386648"/>
                <a:gd name="GluePoint1990Y" fmla="*/ 347392 h 1849426"/>
                <a:gd name="GluePoint1991X" fmla="*/ 1556107 w 6386648"/>
                <a:gd name="GluePoint1991Y" fmla="*/ 341384 h 1849426"/>
                <a:gd name="GluePoint1992X" fmla="*/ 1574131 w 6386648"/>
                <a:gd name="GluePoint1992Y" fmla="*/ 359408 h 1849426"/>
                <a:gd name="GluePoint1993X" fmla="*/ 1556107 w 6386648"/>
                <a:gd name="GluePoint1993Y" fmla="*/ 377433 h 1849426"/>
                <a:gd name="GluePoint1994X" fmla="*/ 1538082 w 6386648"/>
                <a:gd name="GluePoint1994Y" fmla="*/ 359408 h 1849426"/>
                <a:gd name="GluePoint1995X" fmla="*/ 1556107 w 6386648"/>
                <a:gd name="GluePoint1995Y" fmla="*/ 341384 h 1849426"/>
                <a:gd name="GluePoint1996X" fmla="*/ 306414 w 6386648"/>
                <a:gd name="GluePoint1996Y" fmla="*/ 341384 h 1849426"/>
                <a:gd name="GluePoint1997X" fmla="*/ 324439 w 6386648"/>
                <a:gd name="GluePoint1997Y" fmla="*/ 359408 h 1849426"/>
                <a:gd name="GluePoint1998X" fmla="*/ 306414 w 6386648"/>
                <a:gd name="GluePoint1998Y" fmla="*/ 377433 h 1849426"/>
                <a:gd name="GluePoint1999X" fmla="*/ 288390 w 6386648"/>
                <a:gd name="GluePoint1999Y" fmla="*/ 359408 h 1849426"/>
                <a:gd name="GluePoint2000X" fmla="*/ 306414 w 6386648"/>
                <a:gd name="GluePoint2000Y" fmla="*/ 341384 h 1849426"/>
                <a:gd name="GluePoint2001X" fmla="*/ 6206403 w 6386648"/>
                <a:gd name="GluePoint2001Y" fmla="*/ 335376 h 1849426"/>
                <a:gd name="GluePoint2002X" fmla="*/ 6224428 w 6386648"/>
                <a:gd name="GluePoint2002Y" fmla="*/ 353400 h 1849426"/>
                <a:gd name="GluePoint2003X" fmla="*/ 6206403 w 6386648"/>
                <a:gd name="GluePoint2003Y" fmla="*/ 371425 h 1849426"/>
                <a:gd name="GluePoint2004X" fmla="*/ 6188379 w 6386648"/>
                <a:gd name="GluePoint2004Y" fmla="*/ 353400 h 1849426"/>
                <a:gd name="GluePoint2005X" fmla="*/ 6206403 w 6386648"/>
                <a:gd name="GluePoint2005Y" fmla="*/ 335376 h 1849426"/>
                <a:gd name="GluePoint2006X" fmla="*/ 1670261 w 6386648"/>
                <a:gd name="GluePoint2006Y" fmla="*/ 335376 h 1849426"/>
                <a:gd name="GluePoint2007X" fmla="*/ 1688286 w 6386648"/>
                <a:gd name="GluePoint2007Y" fmla="*/ 353400 h 1849426"/>
                <a:gd name="GluePoint2008X" fmla="*/ 1670261 w 6386648"/>
                <a:gd name="GluePoint2008Y" fmla="*/ 371425 h 1849426"/>
                <a:gd name="GluePoint2009X" fmla="*/ 1652237 w 6386648"/>
                <a:gd name="GluePoint2009Y" fmla="*/ 353400 h 1849426"/>
                <a:gd name="GluePoint2010X" fmla="*/ 1670261 w 6386648"/>
                <a:gd name="GluePoint2010Y" fmla="*/ 335376 h 1849426"/>
                <a:gd name="GluePoint2011X" fmla="*/ 5767809 w 6386648"/>
                <a:gd name="GluePoint2011Y" fmla="*/ 329368 h 1849426"/>
                <a:gd name="GluePoint2012X" fmla="*/ 5785834 w 6386648"/>
                <a:gd name="GluePoint2012Y" fmla="*/ 347392 h 1849426"/>
                <a:gd name="GluePoint2013X" fmla="*/ 5767809 w 6386648"/>
                <a:gd name="GluePoint2013Y" fmla="*/ 365417 h 1849426"/>
                <a:gd name="GluePoint2014X" fmla="*/ 5749785 w 6386648"/>
                <a:gd name="GluePoint2014Y" fmla="*/ 347392 h 1849426"/>
                <a:gd name="GluePoint2015X" fmla="*/ 5767809 w 6386648"/>
                <a:gd name="GluePoint2015Y" fmla="*/ 329368 h 1849426"/>
                <a:gd name="GluePoint2016X" fmla="*/ 3797141 w 6386648"/>
                <a:gd name="GluePoint2016Y" fmla="*/ 329368 h 1849426"/>
                <a:gd name="GluePoint2017X" fmla="*/ 3815166 w 6386648"/>
                <a:gd name="GluePoint2017Y" fmla="*/ 347392 h 1849426"/>
                <a:gd name="GluePoint2018X" fmla="*/ 3797141 w 6386648"/>
                <a:gd name="GluePoint2018Y" fmla="*/ 365417 h 1849426"/>
                <a:gd name="GluePoint2019X" fmla="*/ 3779116 w 6386648"/>
                <a:gd name="GluePoint2019Y" fmla="*/ 347392 h 1849426"/>
                <a:gd name="GluePoint2020X" fmla="*/ 3797141 w 6386648"/>
                <a:gd name="GluePoint2020Y" fmla="*/ 329368 h 1849426"/>
                <a:gd name="GluePoint2021X" fmla="*/ 2673619 w 6386648"/>
                <a:gd name="GluePoint2021Y" fmla="*/ 329368 h 1849426"/>
                <a:gd name="GluePoint2022X" fmla="*/ 2691644 w 6386648"/>
                <a:gd name="GluePoint2022Y" fmla="*/ 347392 h 1849426"/>
                <a:gd name="GluePoint2023X" fmla="*/ 2673619 w 6386648"/>
                <a:gd name="GluePoint2023Y" fmla="*/ 365417 h 1849426"/>
                <a:gd name="GluePoint2024X" fmla="*/ 2655595 w 6386648"/>
                <a:gd name="GluePoint2024Y" fmla="*/ 347392 h 1849426"/>
                <a:gd name="GluePoint2025X" fmla="*/ 2673619 w 6386648"/>
                <a:gd name="GluePoint2025Y" fmla="*/ 329368 h 1849426"/>
                <a:gd name="GluePoint2026X" fmla="*/ 1898570 w 6386648"/>
                <a:gd name="GluePoint2026Y" fmla="*/ 329368 h 1849426"/>
                <a:gd name="GluePoint2027X" fmla="*/ 1916595 w 6386648"/>
                <a:gd name="GluePoint2027Y" fmla="*/ 347392 h 1849426"/>
                <a:gd name="GluePoint2028X" fmla="*/ 1898570 w 6386648"/>
                <a:gd name="GluePoint2028Y" fmla="*/ 365417 h 1849426"/>
                <a:gd name="GluePoint2029X" fmla="*/ 1880546 w 6386648"/>
                <a:gd name="GluePoint2029Y" fmla="*/ 347392 h 1849426"/>
                <a:gd name="GluePoint2030X" fmla="*/ 1898570 w 6386648"/>
                <a:gd name="GluePoint2030Y" fmla="*/ 329368 h 1849426"/>
                <a:gd name="GluePoint2031X" fmla="*/ 66089 w 6386648"/>
                <a:gd name="GluePoint2031Y" fmla="*/ 323360 h 1849426"/>
                <a:gd name="GluePoint2032X" fmla="*/ 84114 w 6386648"/>
                <a:gd name="GluePoint2032Y" fmla="*/ 341384 h 1849426"/>
                <a:gd name="GluePoint2033X" fmla="*/ 66089 w 6386648"/>
                <a:gd name="GluePoint2033Y" fmla="*/ 359409 h 1849426"/>
                <a:gd name="GluePoint2034X" fmla="*/ 48065 w 6386648"/>
                <a:gd name="GluePoint2034Y" fmla="*/ 341384 h 1849426"/>
                <a:gd name="GluePoint2035X" fmla="*/ 66089 w 6386648"/>
                <a:gd name="GluePoint2035Y" fmla="*/ 323360 h 1849426"/>
                <a:gd name="GluePoint2036X" fmla="*/ 5647646 w 6386648"/>
                <a:gd name="GluePoint2036Y" fmla="*/ 317352 h 1849426"/>
                <a:gd name="GluePoint2037X" fmla="*/ 5665671 w 6386648"/>
                <a:gd name="GluePoint2037Y" fmla="*/ 335377 h 1849426"/>
                <a:gd name="GluePoint2038X" fmla="*/ 5647646 w 6386648"/>
                <a:gd name="GluePoint2038Y" fmla="*/ 353401 h 1849426"/>
                <a:gd name="GluePoint2039X" fmla="*/ 5629622 w 6386648"/>
                <a:gd name="GluePoint2039Y" fmla="*/ 335377 h 1849426"/>
                <a:gd name="GluePoint2040X" fmla="*/ 5647646 w 6386648"/>
                <a:gd name="GluePoint2040Y" fmla="*/ 317352 h 1849426"/>
                <a:gd name="GluePoint2041X" fmla="*/ 3064148 w 6386648"/>
                <a:gd name="GluePoint2041Y" fmla="*/ 311344 h 1849426"/>
                <a:gd name="GluePoint2042X" fmla="*/ 3082173 w 6386648"/>
                <a:gd name="GluePoint2042Y" fmla="*/ 329368 h 1849426"/>
                <a:gd name="GluePoint2043X" fmla="*/ 3064148 w 6386648"/>
                <a:gd name="GluePoint2043Y" fmla="*/ 347393 h 1849426"/>
                <a:gd name="GluePoint2044X" fmla="*/ 3046124 w 6386648"/>
                <a:gd name="GluePoint2044Y" fmla="*/ 329368 h 1849426"/>
                <a:gd name="GluePoint2045X" fmla="*/ 3064148 w 6386648"/>
                <a:gd name="GluePoint2045Y" fmla="*/ 311344 h 1849426"/>
                <a:gd name="GluePoint2046X" fmla="*/ 2553457 w 6386648"/>
                <a:gd name="GluePoint2046Y" fmla="*/ 311344 h 1849426"/>
                <a:gd name="GluePoint2047X" fmla="*/ 2571482 w 6386648"/>
                <a:gd name="GluePoint2047Y" fmla="*/ 329368 h 1849426"/>
                <a:gd name="GluePoint2048X" fmla="*/ 2553457 w 6386648"/>
                <a:gd name="GluePoint2048Y" fmla="*/ 347393 h 1849426"/>
                <a:gd name="GluePoint2049X" fmla="*/ 2535433 w 6386648"/>
                <a:gd name="GluePoint2049Y" fmla="*/ 329368 h 1849426"/>
                <a:gd name="GluePoint2050X" fmla="*/ 2553457 w 6386648"/>
                <a:gd name="GluePoint2050Y" fmla="*/ 311344 h 1849426"/>
                <a:gd name="GluePoint2051X" fmla="*/ 6098257 w 6386648"/>
                <a:gd name="GluePoint2051Y" fmla="*/ 305335 h 1849426"/>
                <a:gd name="GluePoint2052X" fmla="*/ 6116282 w 6386648"/>
                <a:gd name="GluePoint2052Y" fmla="*/ 323359 h 1849426"/>
                <a:gd name="GluePoint2053X" fmla="*/ 6098257 w 6386648"/>
                <a:gd name="GluePoint2053Y" fmla="*/ 341384 h 1849426"/>
                <a:gd name="GluePoint2054X" fmla="*/ 6080233 w 6386648"/>
                <a:gd name="GluePoint2054Y" fmla="*/ 323359 h 1849426"/>
                <a:gd name="GluePoint2055X" fmla="*/ 6098257 w 6386648"/>
                <a:gd name="GluePoint2055Y" fmla="*/ 305335 h 1849426"/>
                <a:gd name="GluePoint2056X" fmla="*/ 1231667 w 6386648"/>
                <a:gd name="GluePoint2056Y" fmla="*/ 305335 h 1849426"/>
                <a:gd name="GluePoint2057X" fmla="*/ 1249692 w 6386648"/>
                <a:gd name="GluePoint2057Y" fmla="*/ 323359 h 1849426"/>
                <a:gd name="GluePoint2058X" fmla="*/ 1231667 w 6386648"/>
                <a:gd name="GluePoint2058Y" fmla="*/ 341384 h 1849426"/>
                <a:gd name="GluePoint2059X" fmla="*/ 1213643 w 6386648"/>
                <a:gd name="GluePoint2059Y" fmla="*/ 323359 h 1849426"/>
                <a:gd name="GluePoint2060X" fmla="*/ 1231667 w 6386648"/>
                <a:gd name="GluePoint2060Y" fmla="*/ 305335 h 1849426"/>
                <a:gd name="GluePoint2061X" fmla="*/ 174235 w 6386648"/>
                <a:gd name="GluePoint2061Y" fmla="*/ 305335 h 1849426"/>
                <a:gd name="GluePoint2062X" fmla="*/ 192260 w 6386648"/>
                <a:gd name="GluePoint2062Y" fmla="*/ 323359 h 1849426"/>
                <a:gd name="GluePoint2063X" fmla="*/ 174235 w 6386648"/>
                <a:gd name="GluePoint2063Y" fmla="*/ 341384 h 1849426"/>
                <a:gd name="GluePoint2064X" fmla="*/ 156211 w 6386648"/>
                <a:gd name="GluePoint2064Y" fmla="*/ 323359 h 1849426"/>
                <a:gd name="GluePoint2065X" fmla="*/ 174235 w 6386648"/>
                <a:gd name="GluePoint2065Y" fmla="*/ 305335 h 1849426"/>
                <a:gd name="GluePoint2066X" fmla="*/ 3520767 w 6386648"/>
                <a:gd name="GluePoint2066Y" fmla="*/ 299327 h 1849426"/>
                <a:gd name="GluePoint2067X" fmla="*/ 3538792 w 6386648"/>
                <a:gd name="GluePoint2067Y" fmla="*/ 317351 h 1849426"/>
                <a:gd name="GluePoint2068X" fmla="*/ 3520767 w 6386648"/>
                <a:gd name="GluePoint2068Y" fmla="*/ 335376 h 1849426"/>
                <a:gd name="GluePoint2069X" fmla="*/ 3502743 w 6386648"/>
                <a:gd name="GluePoint2069Y" fmla="*/ 317351 h 1849426"/>
                <a:gd name="GluePoint2070X" fmla="*/ 3520767 w 6386648"/>
                <a:gd name="GluePoint2070Y" fmla="*/ 299327 h 1849426"/>
                <a:gd name="GluePoint2071X" fmla="*/ 5347240 w 6386648"/>
                <a:gd name="GluePoint2071Y" fmla="*/ 293319 h 1849426"/>
                <a:gd name="GluePoint2072X" fmla="*/ 5365265 w 6386648"/>
                <a:gd name="GluePoint2072Y" fmla="*/ 311343 h 1849426"/>
                <a:gd name="GluePoint2073X" fmla="*/ 5347240 w 6386648"/>
                <a:gd name="GluePoint2073Y" fmla="*/ 329368 h 1849426"/>
                <a:gd name="GluePoint2074X" fmla="*/ 5329216 w 6386648"/>
                <a:gd name="GluePoint2074Y" fmla="*/ 311343 h 1849426"/>
                <a:gd name="GluePoint2075X" fmla="*/ 5347240 w 6386648"/>
                <a:gd name="GluePoint2075Y" fmla="*/ 293319 h 1849426"/>
                <a:gd name="GluePoint2076X" fmla="*/ 2439302 w 6386648"/>
                <a:gd name="GluePoint2076Y" fmla="*/ 293319 h 1849426"/>
                <a:gd name="GluePoint2077X" fmla="*/ 2457327 w 6386648"/>
                <a:gd name="GluePoint2077Y" fmla="*/ 311343 h 1849426"/>
                <a:gd name="GluePoint2078X" fmla="*/ 2439302 w 6386648"/>
                <a:gd name="GluePoint2078Y" fmla="*/ 329368 h 1849426"/>
                <a:gd name="GluePoint2079X" fmla="*/ 2421278 w 6386648"/>
                <a:gd name="GluePoint2079Y" fmla="*/ 311343 h 1849426"/>
                <a:gd name="GluePoint2080X" fmla="*/ 2439302 w 6386648"/>
                <a:gd name="GluePoint2080Y" fmla="*/ 293319 h 1849426"/>
                <a:gd name="GluePoint2081X" fmla="*/ 2301115 w 6386648"/>
                <a:gd name="GluePoint2081Y" fmla="*/ 293319 h 1849426"/>
                <a:gd name="GluePoint2082X" fmla="*/ 2319140 w 6386648"/>
                <a:gd name="GluePoint2082Y" fmla="*/ 311343 h 1849426"/>
                <a:gd name="GluePoint2083X" fmla="*/ 2301115 w 6386648"/>
                <a:gd name="GluePoint2083Y" fmla="*/ 329368 h 1849426"/>
                <a:gd name="GluePoint2084X" fmla="*/ 2283091 w 6386648"/>
                <a:gd name="GluePoint2084Y" fmla="*/ 311343 h 1849426"/>
                <a:gd name="GluePoint2085X" fmla="*/ 2301115 w 6386648"/>
                <a:gd name="GluePoint2085Y" fmla="*/ 293319 h 1849426"/>
                <a:gd name="GluePoint2086X" fmla="*/ 1447960 w 6386648"/>
                <a:gd name="GluePoint2086Y" fmla="*/ 293319 h 1849426"/>
                <a:gd name="GluePoint2087X" fmla="*/ 1465985 w 6386648"/>
                <a:gd name="GluePoint2087Y" fmla="*/ 311343 h 1849426"/>
                <a:gd name="GluePoint2088X" fmla="*/ 1447960 w 6386648"/>
                <a:gd name="GluePoint2088Y" fmla="*/ 329368 h 1849426"/>
                <a:gd name="GluePoint2089X" fmla="*/ 1429936 w 6386648"/>
                <a:gd name="GluePoint2089Y" fmla="*/ 311343 h 1849426"/>
                <a:gd name="GluePoint2090X" fmla="*/ 1447960 w 6386648"/>
                <a:gd name="GluePoint2090Y" fmla="*/ 293319 h 1849426"/>
                <a:gd name="GluePoint2091X" fmla="*/ 901219 w 6386648"/>
                <a:gd name="GluePoint2091Y" fmla="*/ 293319 h 1849426"/>
                <a:gd name="GluePoint2092X" fmla="*/ 919244 w 6386648"/>
                <a:gd name="GluePoint2092Y" fmla="*/ 311343 h 1849426"/>
                <a:gd name="GluePoint2093X" fmla="*/ 901219 w 6386648"/>
                <a:gd name="GluePoint2093Y" fmla="*/ 329368 h 1849426"/>
                <a:gd name="GluePoint2094X" fmla="*/ 883195 w 6386648"/>
                <a:gd name="GluePoint2094Y" fmla="*/ 311343 h 1849426"/>
                <a:gd name="GluePoint2095X" fmla="*/ 901219 w 6386648"/>
                <a:gd name="GluePoint2095Y" fmla="*/ 293319 h 1849426"/>
                <a:gd name="GluePoint2096X" fmla="*/ 552748 w 6386648"/>
                <a:gd name="GluePoint2096Y" fmla="*/ 293319 h 1849426"/>
                <a:gd name="GluePoint2097X" fmla="*/ 570773 w 6386648"/>
                <a:gd name="GluePoint2097Y" fmla="*/ 311343 h 1849426"/>
                <a:gd name="GluePoint2098X" fmla="*/ 552748 w 6386648"/>
                <a:gd name="GluePoint2098Y" fmla="*/ 329368 h 1849426"/>
                <a:gd name="GluePoint2099X" fmla="*/ 534724 w 6386648"/>
                <a:gd name="GluePoint2099Y" fmla="*/ 311343 h 1849426"/>
                <a:gd name="GluePoint2100X" fmla="*/ 552748 w 6386648"/>
                <a:gd name="GluePoint2100Y" fmla="*/ 293319 h 1849426"/>
                <a:gd name="GluePoint2101X" fmla="*/ 6326566 w 6386648"/>
                <a:gd name="GluePoint2101Y" fmla="*/ 287311 h 1849426"/>
                <a:gd name="GluePoint2102X" fmla="*/ 6344591 w 6386648"/>
                <a:gd name="GluePoint2102Y" fmla="*/ 305336 h 1849426"/>
                <a:gd name="GluePoint2103X" fmla="*/ 6326566 w 6386648"/>
                <a:gd name="GluePoint2103Y" fmla="*/ 323360 h 1849426"/>
                <a:gd name="GluePoint2104X" fmla="*/ 6308542 w 6386648"/>
                <a:gd name="GluePoint2104Y" fmla="*/ 305336 h 1849426"/>
                <a:gd name="GluePoint2105X" fmla="*/ 6326566 w 6386648"/>
                <a:gd name="GluePoint2105Y" fmla="*/ 287311 h 1849426"/>
                <a:gd name="GluePoint2106X" fmla="*/ 5503451 w 6386648"/>
                <a:gd name="GluePoint2106Y" fmla="*/ 287311 h 1849426"/>
                <a:gd name="GluePoint2107X" fmla="*/ 5521476 w 6386648"/>
                <a:gd name="GluePoint2107Y" fmla="*/ 305336 h 1849426"/>
                <a:gd name="GluePoint2108X" fmla="*/ 5503451 w 6386648"/>
                <a:gd name="GluePoint2108Y" fmla="*/ 323360 h 1849426"/>
                <a:gd name="GluePoint2109X" fmla="*/ 5485427 w 6386648"/>
                <a:gd name="GluePoint2109Y" fmla="*/ 305336 h 1849426"/>
                <a:gd name="GluePoint2110X" fmla="*/ 5503451 w 6386648"/>
                <a:gd name="GluePoint2110Y" fmla="*/ 287311 h 1849426"/>
                <a:gd name="GluePoint2111X" fmla="*/ 1808448 w 6386648"/>
                <a:gd name="GluePoint2111Y" fmla="*/ 287311 h 1849426"/>
                <a:gd name="GluePoint2112X" fmla="*/ 1826473 w 6386648"/>
                <a:gd name="GluePoint2112Y" fmla="*/ 305336 h 1849426"/>
                <a:gd name="GluePoint2113X" fmla="*/ 1808448 w 6386648"/>
                <a:gd name="GluePoint2113Y" fmla="*/ 323360 h 1849426"/>
                <a:gd name="GluePoint2114X" fmla="*/ 1790424 w 6386648"/>
                <a:gd name="GluePoint2114Y" fmla="*/ 305336 h 1849426"/>
                <a:gd name="GluePoint2115X" fmla="*/ 1808448 w 6386648"/>
                <a:gd name="GluePoint2115Y" fmla="*/ 287311 h 1849426"/>
                <a:gd name="GluePoint2116X" fmla="*/ 672910 w 6386648"/>
                <a:gd name="GluePoint2116Y" fmla="*/ 287311 h 1849426"/>
                <a:gd name="GluePoint2117X" fmla="*/ 690935 w 6386648"/>
                <a:gd name="GluePoint2117Y" fmla="*/ 305336 h 1849426"/>
                <a:gd name="GluePoint2118X" fmla="*/ 672910 w 6386648"/>
                <a:gd name="GluePoint2118Y" fmla="*/ 323360 h 1849426"/>
                <a:gd name="GluePoint2119X" fmla="*/ 654886 w 6386648"/>
                <a:gd name="GluePoint2119Y" fmla="*/ 305336 h 1849426"/>
                <a:gd name="GluePoint2120X" fmla="*/ 672910 w 6386648"/>
                <a:gd name="GluePoint2120Y" fmla="*/ 287311 h 1849426"/>
                <a:gd name="GluePoint2121X" fmla="*/ 4710377 w 6386648"/>
                <a:gd name="GluePoint2121Y" fmla="*/ 275295 h 1849426"/>
                <a:gd name="GluePoint2122X" fmla="*/ 4728402 w 6386648"/>
                <a:gd name="GluePoint2122Y" fmla="*/ 293319 h 1849426"/>
                <a:gd name="GluePoint2123X" fmla="*/ 4710377 w 6386648"/>
                <a:gd name="GluePoint2123Y" fmla="*/ 311344 h 1849426"/>
                <a:gd name="GluePoint2124X" fmla="*/ 4692353 w 6386648"/>
                <a:gd name="GluePoint2124Y" fmla="*/ 293319 h 1849426"/>
                <a:gd name="GluePoint2125X" fmla="*/ 4710377 w 6386648"/>
                <a:gd name="GluePoint2125Y" fmla="*/ 275295 h 1849426"/>
                <a:gd name="GluePoint2126X" fmla="*/ 4962719 w 6386648"/>
                <a:gd name="GluePoint2126Y" fmla="*/ 269287 h 1849426"/>
                <a:gd name="GluePoint2127X" fmla="*/ 4980744 w 6386648"/>
                <a:gd name="GluePoint2127Y" fmla="*/ 287311 h 1849426"/>
                <a:gd name="GluePoint2128X" fmla="*/ 4962719 w 6386648"/>
                <a:gd name="GluePoint2128Y" fmla="*/ 305336 h 1849426"/>
                <a:gd name="GluePoint2129X" fmla="*/ 4944695 w 6386648"/>
                <a:gd name="GluePoint2129Y" fmla="*/ 287311 h 1849426"/>
                <a:gd name="GluePoint2130X" fmla="*/ 4962719 w 6386648"/>
                <a:gd name="GluePoint2130Y" fmla="*/ 269287 h 1849426"/>
                <a:gd name="GluePoint2131X" fmla="*/ 3652945 w 6386648"/>
                <a:gd name="GluePoint2131Y" fmla="*/ 269287 h 1849426"/>
                <a:gd name="GluePoint2132X" fmla="*/ 3670970 w 6386648"/>
                <a:gd name="GluePoint2132Y" fmla="*/ 287311 h 1849426"/>
                <a:gd name="GluePoint2133X" fmla="*/ 3652945 w 6386648"/>
                <a:gd name="GluePoint2133Y" fmla="*/ 305336 h 1849426"/>
                <a:gd name="GluePoint2134X" fmla="*/ 3634921 w 6386648"/>
                <a:gd name="GluePoint2134Y" fmla="*/ 287311 h 1849426"/>
                <a:gd name="GluePoint2135X" fmla="*/ 3652945 w 6386648"/>
                <a:gd name="GluePoint2135Y" fmla="*/ 269287 h 1849426"/>
                <a:gd name="GluePoint2136X" fmla="*/ 1123520 w 6386648"/>
                <a:gd name="GluePoint2136Y" fmla="*/ 269287 h 1849426"/>
                <a:gd name="GluePoint2137X" fmla="*/ 1141545 w 6386648"/>
                <a:gd name="GluePoint2137Y" fmla="*/ 287311 h 1849426"/>
                <a:gd name="GluePoint2138X" fmla="*/ 1123520 w 6386648"/>
                <a:gd name="GluePoint2138Y" fmla="*/ 305336 h 1849426"/>
                <a:gd name="GluePoint2139X" fmla="*/ 1105496 w 6386648"/>
                <a:gd name="GluePoint2139Y" fmla="*/ 287311 h 1849426"/>
                <a:gd name="GluePoint2140X" fmla="*/ 1123520 w 6386648"/>
                <a:gd name="GluePoint2140Y" fmla="*/ 269287 h 1849426"/>
                <a:gd name="GluePoint2141X" fmla="*/ 5112922 w 6386648"/>
                <a:gd name="GluePoint2141Y" fmla="*/ 263279 h 1849426"/>
                <a:gd name="GluePoint2142X" fmla="*/ 5130947 w 6386648"/>
                <a:gd name="GluePoint2142Y" fmla="*/ 281303 h 1849426"/>
                <a:gd name="GluePoint2143X" fmla="*/ 5112922 w 6386648"/>
                <a:gd name="GluePoint2143Y" fmla="*/ 299328 h 1849426"/>
                <a:gd name="GluePoint2144X" fmla="*/ 5094898 w 6386648"/>
                <a:gd name="GluePoint2144Y" fmla="*/ 281303 h 1849426"/>
                <a:gd name="GluePoint2145X" fmla="*/ 5112922 w 6386648"/>
                <a:gd name="GluePoint2145Y" fmla="*/ 263279 h 1849426"/>
                <a:gd name="GluePoint2146X" fmla="*/ 4217710 w 6386648"/>
                <a:gd name="GluePoint2146Y" fmla="*/ 263279 h 1849426"/>
                <a:gd name="GluePoint2147X" fmla="*/ 4235735 w 6386648"/>
                <a:gd name="GluePoint2147Y" fmla="*/ 281303 h 1849426"/>
                <a:gd name="GluePoint2148X" fmla="*/ 4217710 w 6386648"/>
                <a:gd name="GluePoint2148Y" fmla="*/ 299328 h 1849426"/>
                <a:gd name="GluePoint2149X" fmla="*/ 4199685 w 6386648"/>
                <a:gd name="GluePoint2149Y" fmla="*/ 281303 h 1849426"/>
                <a:gd name="GluePoint2150X" fmla="*/ 4217710 w 6386648"/>
                <a:gd name="GluePoint2150Y" fmla="*/ 263279 h 1849426"/>
                <a:gd name="GluePoint2151X" fmla="*/ 3190319 w 6386648"/>
                <a:gd name="GluePoint2151Y" fmla="*/ 263279 h 1849426"/>
                <a:gd name="GluePoint2152X" fmla="*/ 3208344 w 6386648"/>
                <a:gd name="GluePoint2152Y" fmla="*/ 281303 h 1849426"/>
                <a:gd name="GluePoint2153X" fmla="*/ 3190319 w 6386648"/>
                <a:gd name="GluePoint2153Y" fmla="*/ 299328 h 1849426"/>
                <a:gd name="GluePoint2154X" fmla="*/ 3172295 w 6386648"/>
                <a:gd name="GluePoint2154Y" fmla="*/ 281303 h 1849426"/>
                <a:gd name="GluePoint2155X" fmla="*/ 3190319 w 6386648"/>
                <a:gd name="GluePoint2155Y" fmla="*/ 263279 h 1849426"/>
                <a:gd name="GluePoint2156X" fmla="*/ 5996118 w 6386648"/>
                <a:gd name="GluePoint2156Y" fmla="*/ 257270 h 1849426"/>
                <a:gd name="GluePoint2157X" fmla="*/ 6014143 w 6386648"/>
                <a:gd name="GluePoint2157Y" fmla="*/ 275295 h 1849426"/>
                <a:gd name="GluePoint2158X" fmla="*/ 5996118 w 6386648"/>
                <a:gd name="GluePoint2158Y" fmla="*/ 293319 h 1849426"/>
                <a:gd name="GluePoint2159X" fmla="*/ 5978094 w 6386648"/>
                <a:gd name="GluePoint2159Y" fmla="*/ 275295 h 1849426"/>
                <a:gd name="GluePoint2160X" fmla="*/ 5996118 w 6386648"/>
                <a:gd name="GluePoint2160Y" fmla="*/ 257270 h 1849426"/>
                <a:gd name="GluePoint2161X" fmla="*/ 5233085 w 6386648"/>
                <a:gd name="GluePoint2161Y" fmla="*/ 257270 h 1849426"/>
                <a:gd name="GluePoint2162X" fmla="*/ 5251110 w 6386648"/>
                <a:gd name="GluePoint2162Y" fmla="*/ 275295 h 1849426"/>
                <a:gd name="GluePoint2163X" fmla="*/ 5233085 w 6386648"/>
                <a:gd name="GluePoint2163Y" fmla="*/ 293319 h 1849426"/>
                <a:gd name="GluePoint2164X" fmla="*/ 5215061 w 6386648"/>
                <a:gd name="GluePoint2164Y" fmla="*/ 275295 h 1849426"/>
                <a:gd name="GluePoint2165X" fmla="*/ 5233085 w 6386648"/>
                <a:gd name="GluePoint2165Y" fmla="*/ 257270 h 1849426"/>
                <a:gd name="GluePoint2166X" fmla="*/ 4584206 w 6386648"/>
                <a:gd name="GluePoint2166Y" fmla="*/ 257270 h 1849426"/>
                <a:gd name="GluePoint2167X" fmla="*/ 4602231 w 6386648"/>
                <a:gd name="GluePoint2167Y" fmla="*/ 275295 h 1849426"/>
                <a:gd name="GluePoint2168X" fmla="*/ 4584206 w 6386648"/>
                <a:gd name="GluePoint2168Y" fmla="*/ 293319 h 1849426"/>
                <a:gd name="GluePoint2169X" fmla="*/ 4566182 w 6386648"/>
                <a:gd name="GluePoint2169Y" fmla="*/ 275295 h 1849426"/>
                <a:gd name="GluePoint2170X" fmla="*/ 4584206 w 6386648"/>
                <a:gd name="GluePoint2170Y" fmla="*/ 257270 h 1849426"/>
                <a:gd name="GluePoint2171X" fmla="*/ 2156921 w 6386648"/>
                <a:gd name="GluePoint2171Y" fmla="*/ 257270 h 1849426"/>
                <a:gd name="GluePoint2172X" fmla="*/ 2174945 w 6386648"/>
                <a:gd name="GluePoint2172Y" fmla="*/ 275295 h 1849426"/>
                <a:gd name="GluePoint2173X" fmla="*/ 2156921 w 6386648"/>
                <a:gd name="GluePoint2173Y" fmla="*/ 293319 h 1849426"/>
                <a:gd name="GluePoint2174X" fmla="*/ 2138896 w 6386648"/>
                <a:gd name="GluePoint2174Y" fmla="*/ 275295 h 1849426"/>
                <a:gd name="GluePoint2175X" fmla="*/ 2156921 w 6386648"/>
                <a:gd name="GluePoint2175Y" fmla="*/ 257270 h 1849426"/>
                <a:gd name="GluePoint2176X" fmla="*/ 781057 w 6386648"/>
                <a:gd name="GluePoint2176Y" fmla="*/ 257270 h 1849426"/>
                <a:gd name="GluePoint2177X" fmla="*/ 799082 w 6386648"/>
                <a:gd name="GluePoint2177Y" fmla="*/ 275295 h 1849426"/>
                <a:gd name="GluePoint2178X" fmla="*/ 781057 w 6386648"/>
                <a:gd name="GluePoint2178Y" fmla="*/ 293319 h 1849426"/>
                <a:gd name="GluePoint2179X" fmla="*/ 763033 w 6386648"/>
                <a:gd name="GluePoint2179Y" fmla="*/ 275295 h 1849426"/>
                <a:gd name="GluePoint2180X" fmla="*/ 781057 w 6386648"/>
                <a:gd name="GluePoint2180Y" fmla="*/ 257270 h 1849426"/>
                <a:gd name="GluePoint2181X" fmla="*/ 420569 w 6386648"/>
                <a:gd name="GluePoint2181Y" fmla="*/ 257270 h 1849426"/>
                <a:gd name="GluePoint2182X" fmla="*/ 438594 w 6386648"/>
                <a:gd name="GluePoint2182Y" fmla="*/ 275295 h 1849426"/>
                <a:gd name="GluePoint2183X" fmla="*/ 420569 w 6386648"/>
                <a:gd name="GluePoint2183Y" fmla="*/ 293319 h 1849426"/>
                <a:gd name="GluePoint2184X" fmla="*/ 402545 w 6386648"/>
                <a:gd name="GluePoint2184Y" fmla="*/ 275295 h 1849426"/>
                <a:gd name="GluePoint2185X" fmla="*/ 420569 w 6386648"/>
                <a:gd name="GluePoint2185Y" fmla="*/ 257270 h 1849426"/>
                <a:gd name="GluePoint2186X" fmla="*/ 5845915 w 6386648"/>
                <a:gd name="GluePoint2186Y" fmla="*/ 245254 h 1849426"/>
                <a:gd name="GluePoint2187X" fmla="*/ 5863940 w 6386648"/>
                <a:gd name="GluePoint2187Y" fmla="*/ 263278 h 1849426"/>
                <a:gd name="GluePoint2188X" fmla="*/ 5845915 w 6386648"/>
                <a:gd name="GluePoint2188Y" fmla="*/ 281303 h 1849426"/>
                <a:gd name="GluePoint2189X" fmla="*/ 5827891 w 6386648"/>
                <a:gd name="GluePoint2189Y" fmla="*/ 263278 h 1849426"/>
                <a:gd name="GluePoint2190X" fmla="*/ 5845915 w 6386648"/>
                <a:gd name="GluePoint2190Y" fmla="*/ 245254 h 1849426"/>
                <a:gd name="GluePoint2191X" fmla="*/ 4013434 w 6386648"/>
                <a:gd name="GluePoint2191Y" fmla="*/ 245254 h 1849426"/>
                <a:gd name="GluePoint2192X" fmla="*/ 4031459 w 6386648"/>
                <a:gd name="GluePoint2192Y" fmla="*/ 263278 h 1849426"/>
                <a:gd name="GluePoint2193X" fmla="*/ 4013434 w 6386648"/>
                <a:gd name="GluePoint2193Y" fmla="*/ 281303 h 1849426"/>
                <a:gd name="GluePoint2194X" fmla="*/ 3995410 w 6386648"/>
                <a:gd name="GluePoint2194Y" fmla="*/ 263278 h 1849426"/>
                <a:gd name="GluePoint2195X" fmla="*/ 4013434 w 6386648"/>
                <a:gd name="GluePoint2195Y" fmla="*/ 245254 h 1849426"/>
                <a:gd name="GluePoint2196X" fmla="*/ 2841847 w 6386648"/>
                <a:gd name="GluePoint2196Y" fmla="*/ 245254 h 1849426"/>
                <a:gd name="GluePoint2197X" fmla="*/ 2859872 w 6386648"/>
                <a:gd name="GluePoint2197Y" fmla="*/ 263278 h 1849426"/>
                <a:gd name="GluePoint2198X" fmla="*/ 2841847 w 6386648"/>
                <a:gd name="GluePoint2198Y" fmla="*/ 281303 h 1849426"/>
                <a:gd name="GluePoint2199X" fmla="*/ 2823823 w 6386648"/>
                <a:gd name="GluePoint2199Y" fmla="*/ 263278 h 1849426"/>
                <a:gd name="GluePoint2200X" fmla="*/ 2841847 w 6386648"/>
                <a:gd name="GluePoint2200Y" fmla="*/ 245254 h 1849426"/>
                <a:gd name="GluePoint2201X" fmla="*/ 2006717 w 6386648"/>
                <a:gd name="GluePoint2201Y" fmla="*/ 245254 h 1849426"/>
                <a:gd name="GluePoint2202X" fmla="*/ 2024741 w 6386648"/>
                <a:gd name="GluePoint2202Y" fmla="*/ 263278 h 1849426"/>
                <a:gd name="GluePoint2203X" fmla="*/ 2006717 w 6386648"/>
                <a:gd name="GluePoint2203Y" fmla="*/ 281303 h 1849426"/>
                <a:gd name="GluePoint2204X" fmla="*/ 1988692 w 6386648"/>
                <a:gd name="GluePoint2204Y" fmla="*/ 263278 h 1849426"/>
                <a:gd name="GluePoint2205X" fmla="*/ 2006717 w 6386648"/>
                <a:gd name="GluePoint2205Y" fmla="*/ 245254 h 1849426"/>
                <a:gd name="GluePoint2206X" fmla="*/ 1009366 w 6386648"/>
                <a:gd name="GluePoint2206Y" fmla="*/ 245254 h 1849426"/>
                <a:gd name="GluePoint2207X" fmla="*/ 1027391 w 6386648"/>
                <a:gd name="GluePoint2207Y" fmla="*/ 263278 h 1849426"/>
                <a:gd name="GluePoint2208X" fmla="*/ 1009366 w 6386648"/>
                <a:gd name="GluePoint2208Y" fmla="*/ 281303 h 1849426"/>
                <a:gd name="GluePoint2209X" fmla="*/ 991342 w 6386648"/>
                <a:gd name="GluePoint2209Y" fmla="*/ 263278 h 1849426"/>
                <a:gd name="GluePoint2210X" fmla="*/ 1009366 w 6386648"/>
                <a:gd name="GluePoint2210Y" fmla="*/ 245254 h 1849426"/>
                <a:gd name="GluePoint2211X" fmla="*/ 4337873 w 6386648"/>
                <a:gd name="GluePoint2211Y" fmla="*/ 239246 h 1849426"/>
                <a:gd name="GluePoint2212X" fmla="*/ 4355898 w 6386648"/>
                <a:gd name="GluePoint2212Y" fmla="*/ 257270 h 1849426"/>
                <a:gd name="GluePoint2213X" fmla="*/ 4337873 w 6386648"/>
                <a:gd name="GluePoint2213Y" fmla="*/ 275295 h 1849426"/>
                <a:gd name="GluePoint2214X" fmla="*/ 4319848 w 6386648"/>
                <a:gd name="GluePoint2214Y" fmla="*/ 257270 h 1849426"/>
                <a:gd name="GluePoint2215X" fmla="*/ 4337873 w 6386648"/>
                <a:gd name="GluePoint2215Y" fmla="*/ 239246 h 1849426"/>
                <a:gd name="GluePoint2216X" fmla="*/ 3310482 w 6386648"/>
                <a:gd name="GluePoint2216Y" fmla="*/ 239246 h 1849426"/>
                <a:gd name="GluePoint2217X" fmla="*/ 3328507 w 6386648"/>
                <a:gd name="GluePoint2217Y" fmla="*/ 257270 h 1849426"/>
                <a:gd name="GluePoint2218X" fmla="*/ 3310482 w 6386648"/>
                <a:gd name="GluePoint2218Y" fmla="*/ 275295 h 1849426"/>
                <a:gd name="GluePoint2219X" fmla="*/ 3292458 w 6386648"/>
                <a:gd name="GluePoint2219Y" fmla="*/ 257270 h 1849426"/>
                <a:gd name="GluePoint2220X" fmla="*/ 3310482 w 6386648"/>
                <a:gd name="GluePoint2220Y" fmla="*/ 239246 h 1849426"/>
                <a:gd name="GluePoint2221X" fmla="*/ 3418628 w 6386648"/>
                <a:gd name="GluePoint2221Y" fmla="*/ 233238 h 1849426"/>
                <a:gd name="GluePoint2222X" fmla="*/ 3436653 w 6386648"/>
                <a:gd name="GluePoint2222Y" fmla="*/ 251262 h 1849426"/>
                <a:gd name="GluePoint2223X" fmla="*/ 3418628 w 6386648"/>
                <a:gd name="GluePoint2223Y" fmla="*/ 269287 h 1849426"/>
                <a:gd name="GluePoint2224X" fmla="*/ 3400604 w 6386648"/>
                <a:gd name="GluePoint2224Y" fmla="*/ 251262 h 1849426"/>
                <a:gd name="GluePoint2225X" fmla="*/ 3418628 w 6386648"/>
                <a:gd name="GluePoint2225Y" fmla="*/ 233238 h 1849426"/>
                <a:gd name="GluePoint2226X" fmla="*/ 4836548 w 6386648"/>
                <a:gd name="GluePoint2226Y" fmla="*/ 227230 h 1849426"/>
                <a:gd name="GluePoint2227X" fmla="*/ 4854573 w 6386648"/>
                <a:gd name="GluePoint2227Y" fmla="*/ 245255 h 1849426"/>
                <a:gd name="GluePoint2228X" fmla="*/ 4836548 w 6386648"/>
                <a:gd name="GluePoint2228Y" fmla="*/ 263279 h 1849426"/>
                <a:gd name="GluePoint2229X" fmla="*/ 4818524 w 6386648"/>
                <a:gd name="GluePoint2229Y" fmla="*/ 245255 h 1849426"/>
                <a:gd name="GluePoint2230X" fmla="*/ 4836548 w 6386648"/>
                <a:gd name="GluePoint2230Y" fmla="*/ 227230 h 1849426"/>
                <a:gd name="GluePoint2231X" fmla="*/ 2949994 w 6386648"/>
                <a:gd name="GluePoint2231Y" fmla="*/ 227230 h 1849426"/>
                <a:gd name="GluePoint2232X" fmla="*/ 2968019 w 6386648"/>
                <a:gd name="GluePoint2232Y" fmla="*/ 245255 h 1849426"/>
                <a:gd name="GluePoint2233X" fmla="*/ 2949994 w 6386648"/>
                <a:gd name="GluePoint2233Y" fmla="*/ 263279 h 1849426"/>
                <a:gd name="GluePoint2234X" fmla="*/ 2931970 w 6386648"/>
                <a:gd name="GluePoint2234Y" fmla="*/ 245255 h 1849426"/>
                <a:gd name="GluePoint2235X" fmla="*/ 2949994 w 6386648"/>
                <a:gd name="GluePoint2235Y" fmla="*/ 227230 h 1849426"/>
                <a:gd name="GluePoint2236X" fmla="*/ 2727693 w 6386648"/>
                <a:gd name="GluePoint2236Y" fmla="*/ 227230 h 1849426"/>
                <a:gd name="GluePoint2237X" fmla="*/ 2745718 w 6386648"/>
                <a:gd name="GluePoint2237Y" fmla="*/ 245255 h 1849426"/>
                <a:gd name="GluePoint2238X" fmla="*/ 2727693 w 6386648"/>
                <a:gd name="GluePoint2238Y" fmla="*/ 263279 h 1849426"/>
                <a:gd name="GluePoint2239X" fmla="*/ 2709669 w 6386648"/>
                <a:gd name="GluePoint2239Y" fmla="*/ 245255 h 1849426"/>
                <a:gd name="GluePoint2240X" fmla="*/ 2727693 w 6386648"/>
                <a:gd name="GluePoint2240Y" fmla="*/ 227230 h 1849426"/>
                <a:gd name="GluePoint2241X" fmla="*/ 270365 w 6386648"/>
                <a:gd name="GluePoint2241Y" fmla="*/ 227230 h 1849426"/>
                <a:gd name="GluePoint2242X" fmla="*/ 288390 w 6386648"/>
                <a:gd name="GluePoint2242Y" fmla="*/ 245255 h 1849426"/>
                <a:gd name="GluePoint2243X" fmla="*/ 270365 w 6386648"/>
                <a:gd name="GluePoint2243Y" fmla="*/ 263279 h 1849426"/>
                <a:gd name="GluePoint2244X" fmla="*/ 252341 w 6386648"/>
                <a:gd name="GluePoint2244Y" fmla="*/ 245255 h 1849426"/>
                <a:gd name="GluePoint2245X" fmla="*/ 270365 w 6386648"/>
                <a:gd name="GluePoint2245Y" fmla="*/ 227230 h 1849426"/>
                <a:gd name="GluePoint2246X" fmla="*/ 3893271 w 6386648"/>
                <a:gd name="GluePoint2246Y" fmla="*/ 221222 h 1849426"/>
                <a:gd name="GluePoint2247X" fmla="*/ 3911296 w 6386648"/>
                <a:gd name="GluePoint2247Y" fmla="*/ 239246 h 1849426"/>
                <a:gd name="GluePoint2248X" fmla="*/ 3893271 w 6386648"/>
                <a:gd name="GluePoint2248Y" fmla="*/ 257271 h 1849426"/>
                <a:gd name="GluePoint2249X" fmla="*/ 3875247 w 6386648"/>
                <a:gd name="GluePoint2249Y" fmla="*/ 239246 h 1849426"/>
                <a:gd name="GluePoint2250X" fmla="*/ 3893271 w 6386648"/>
                <a:gd name="GluePoint2250Y" fmla="*/ 221222 h 1849426"/>
                <a:gd name="GluePoint2251X" fmla="*/ 1682277 w 6386648"/>
                <a:gd name="GluePoint2251Y" fmla="*/ 221222 h 1849426"/>
                <a:gd name="GluePoint2252X" fmla="*/ 1700302 w 6386648"/>
                <a:gd name="GluePoint2252Y" fmla="*/ 239246 h 1849426"/>
                <a:gd name="GluePoint2253X" fmla="*/ 1682277 w 6386648"/>
                <a:gd name="GluePoint2253Y" fmla="*/ 257271 h 1849426"/>
                <a:gd name="GluePoint2254X" fmla="*/ 1664253 w 6386648"/>
                <a:gd name="GluePoint2254Y" fmla="*/ 239246 h 1849426"/>
                <a:gd name="GluePoint2255X" fmla="*/ 1682277 w 6386648"/>
                <a:gd name="GluePoint2255Y" fmla="*/ 221222 h 1849426"/>
                <a:gd name="GluePoint2256X" fmla="*/ 4458036 w 6386648"/>
                <a:gd name="GluePoint2256Y" fmla="*/ 215213 h 1849426"/>
                <a:gd name="GluePoint2257X" fmla="*/ 4476061 w 6386648"/>
                <a:gd name="GluePoint2257Y" fmla="*/ 233237 h 1849426"/>
                <a:gd name="GluePoint2258X" fmla="*/ 4458036 w 6386648"/>
                <a:gd name="GluePoint2258Y" fmla="*/ 251262 h 1849426"/>
                <a:gd name="GluePoint2259X" fmla="*/ 4440011 w 6386648"/>
                <a:gd name="GluePoint2259Y" fmla="*/ 233237 h 1849426"/>
                <a:gd name="GluePoint2260X" fmla="*/ 4458036 w 6386648"/>
                <a:gd name="GluePoint2260Y" fmla="*/ 215213 h 1849426"/>
                <a:gd name="GluePoint2261X" fmla="*/ 3767100 w 6386648"/>
                <a:gd name="GluePoint2261Y" fmla="*/ 215213 h 1849426"/>
                <a:gd name="GluePoint2262X" fmla="*/ 3785125 w 6386648"/>
                <a:gd name="GluePoint2262Y" fmla="*/ 233237 h 1849426"/>
                <a:gd name="GluePoint2263X" fmla="*/ 3767100 w 6386648"/>
                <a:gd name="GluePoint2263Y" fmla="*/ 251262 h 1849426"/>
                <a:gd name="GluePoint2264X" fmla="*/ 3749075 w 6386648"/>
                <a:gd name="GluePoint2264Y" fmla="*/ 233237 h 1849426"/>
                <a:gd name="GluePoint2265X" fmla="*/ 3767100 w 6386648"/>
                <a:gd name="GluePoint2265Y" fmla="*/ 215213 h 1849426"/>
                <a:gd name="GluePoint2266X" fmla="*/ 6224427 w 6386648"/>
                <a:gd name="GluePoint2266Y" fmla="*/ 209205 h 1849426"/>
                <a:gd name="GluePoint2267X" fmla="*/ 6242452 w 6386648"/>
                <a:gd name="GluePoint2267Y" fmla="*/ 227229 h 1849426"/>
                <a:gd name="GluePoint2268X" fmla="*/ 6224427 w 6386648"/>
                <a:gd name="GluePoint2268Y" fmla="*/ 245254 h 1849426"/>
                <a:gd name="GluePoint2269X" fmla="*/ 6206403 w 6386648"/>
                <a:gd name="GluePoint2269Y" fmla="*/ 227229 h 1849426"/>
                <a:gd name="GluePoint2270X" fmla="*/ 6224427 w 6386648"/>
                <a:gd name="GluePoint2270Y" fmla="*/ 209205 h 1849426"/>
                <a:gd name="GluePoint2271X" fmla="*/ 1315782 w 6386648"/>
                <a:gd name="GluePoint2271Y" fmla="*/ 209205 h 1849426"/>
                <a:gd name="GluePoint2272X" fmla="*/ 1333806 w 6386648"/>
                <a:gd name="GluePoint2272Y" fmla="*/ 227229 h 1849426"/>
                <a:gd name="GluePoint2273X" fmla="*/ 1315782 w 6386648"/>
                <a:gd name="GluePoint2273Y" fmla="*/ 245254 h 1849426"/>
                <a:gd name="GluePoint2274X" fmla="*/ 1297757 w 6386648"/>
                <a:gd name="GluePoint2274Y" fmla="*/ 227229 h 1849426"/>
                <a:gd name="GluePoint2275X" fmla="*/ 1315782 w 6386648"/>
                <a:gd name="GluePoint2275Y" fmla="*/ 209205 h 1849426"/>
                <a:gd name="GluePoint2276X" fmla="*/ 5713736 w 6386648"/>
                <a:gd name="GluePoint2276Y" fmla="*/ 203197 h 1849426"/>
                <a:gd name="GluePoint2277X" fmla="*/ 5731761 w 6386648"/>
                <a:gd name="GluePoint2277Y" fmla="*/ 221221 h 1849426"/>
                <a:gd name="GluePoint2278X" fmla="*/ 5713736 w 6386648"/>
                <a:gd name="GluePoint2278Y" fmla="*/ 239246 h 1849426"/>
                <a:gd name="GluePoint2279X" fmla="*/ 5695712 w 6386648"/>
                <a:gd name="GluePoint2279Y" fmla="*/ 221221 h 1849426"/>
                <a:gd name="GluePoint2280X" fmla="*/ 5713736 w 6386648"/>
                <a:gd name="GluePoint2280Y" fmla="*/ 203197 h 1849426"/>
                <a:gd name="GluePoint2281X" fmla="*/ 1550098 w 6386648"/>
                <a:gd name="GluePoint2281Y" fmla="*/ 203197 h 1849426"/>
                <a:gd name="GluePoint2282X" fmla="*/ 1568123 w 6386648"/>
                <a:gd name="GluePoint2282Y" fmla="*/ 221221 h 1849426"/>
                <a:gd name="GluePoint2283X" fmla="*/ 1550098 w 6386648"/>
                <a:gd name="GluePoint2283Y" fmla="*/ 239246 h 1849426"/>
                <a:gd name="GluePoint2284X" fmla="*/ 1532074 w 6386648"/>
                <a:gd name="GluePoint2284Y" fmla="*/ 221221 h 1849426"/>
                <a:gd name="GluePoint2285X" fmla="*/ 1550098 w 6386648"/>
                <a:gd name="GluePoint2285Y" fmla="*/ 203197 h 1849426"/>
                <a:gd name="GluePoint2286X" fmla="*/ 5587565 w 6386648"/>
                <a:gd name="GluePoint2286Y" fmla="*/ 197189 h 1849426"/>
                <a:gd name="GluePoint2287X" fmla="*/ 5605590 w 6386648"/>
                <a:gd name="GluePoint2287Y" fmla="*/ 215214 h 1849426"/>
                <a:gd name="GluePoint2288X" fmla="*/ 5587565 w 6386648"/>
                <a:gd name="GluePoint2288Y" fmla="*/ 233238 h 1849426"/>
                <a:gd name="GluePoint2289X" fmla="*/ 5569541 w 6386648"/>
                <a:gd name="GluePoint2289Y" fmla="*/ 215214 h 1849426"/>
                <a:gd name="GluePoint2290X" fmla="*/ 5587565 w 6386648"/>
                <a:gd name="GluePoint2290Y" fmla="*/ 197189 h 1849426"/>
                <a:gd name="GluePoint2291X" fmla="*/ 4121580 w 6386648"/>
                <a:gd name="GluePoint2291Y" fmla="*/ 197189 h 1849426"/>
                <a:gd name="GluePoint2292X" fmla="*/ 4139605 w 6386648"/>
                <a:gd name="GluePoint2292Y" fmla="*/ 215214 h 1849426"/>
                <a:gd name="GluePoint2293X" fmla="*/ 4121580 w 6386648"/>
                <a:gd name="GluePoint2293Y" fmla="*/ 233238 h 1849426"/>
                <a:gd name="GluePoint2294X" fmla="*/ 4103556 w 6386648"/>
                <a:gd name="GluePoint2294Y" fmla="*/ 215214 h 1849426"/>
                <a:gd name="GluePoint2295X" fmla="*/ 4121580 w 6386648"/>
                <a:gd name="GluePoint2295Y" fmla="*/ 197189 h 1849426"/>
                <a:gd name="GluePoint2296X" fmla="*/ 3076164 w 6386648"/>
                <a:gd name="GluePoint2296Y" fmla="*/ 197189 h 1849426"/>
                <a:gd name="GluePoint2297X" fmla="*/ 3094189 w 6386648"/>
                <a:gd name="GluePoint2297Y" fmla="*/ 215214 h 1849426"/>
                <a:gd name="GluePoint2298X" fmla="*/ 3076164 w 6386648"/>
                <a:gd name="GluePoint2298Y" fmla="*/ 233238 h 1849426"/>
                <a:gd name="GluePoint2299X" fmla="*/ 3058139 w 6386648"/>
                <a:gd name="GluePoint2299Y" fmla="*/ 215214 h 1849426"/>
                <a:gd name="GluePoint2300X" fmla="*/ 3076164 w 6386648"/>
                <a:gd name="GluePoint2300Y" fmla="*/ 197189 h 1849426"/>
                <a:gd name="GluePoint2301X" fmla="*/ 5449378 w 6386648"/>
                <a:gd name="GluePoint2301Y" fmla="*/ 191181 h 1849426"/>
                <a:gd name="GluePoint2302X" fmla="*/ 5467403 w 6386648"/>
                <a:gd name="GluePoint2302Y" fmla="*/ 209205 h 1849426"/>
                <a:gd name="GluePoint2303X" fmla="*/ 5449378 w 6386648"/>
                <a:gd name="GluePoint2303Y" fmla="*/ 227230 h 1849426"/>
                <a:gd name="GluePoint2304X" fmla="*/ 5431353 w 6386648"/>
                <a:gd name="GluePoint2304Y" fmla="*/ 209205 h 1849426"/>
                <a:gd name="GluePoint2305X" fmla="*/ 5449378 w 6386648"/>
                <a:gd name="GluePoint2305Y" fmla="*/ 191181 h 1849426"/>
                <a:gd name="GluePoint2306X" fmla="*/ 2607530 w 6386648"/>
                <a:gd name="GluePoint2306Y" fmla="*/ 191181 h 1849426"/>
                <a:gd name="GluePoint2307X" fmla="*/ 2625555 w 6386648"/>
                <a:gd name="GluePoint2307Y" fmla="*/ 209205 h 1849426"/>
                <a:gd name="GluePoint2308X" fmla="*/ 2607530 w 6386648"/>
                <a:gd name="GluePoint2308Y" fmla="*/ 227230 h 1849426"/>
                <a:gd name="GluePoint2309X" fmla="*/ 2589506 w 6386648"/>
                <a:gd name="GluePoint2309Y" fmla="*/ 209205 h 1849426"/>
                <a:gd name="GluePoint2310X" fmla="*/ 2607530 w 6386648"/>
                <a:gd name="GluePoint2310Y" fmla="*/ 191181 h 1849426"/>
                <a:gd name="GluePoint2311X" fmla="*/ 30040 w 6386648"/>
                <a:gd name="GluePoint2311Y" fmla="*/ 191181 h 1849426"/>
                <a:gd name="GluePoint2312X" fmla="*/ 48065 w 6386648"/>
                <a:gd name="GluePoint2312Y" fmla="*/ 209205 h 1849426"/>
                <a:gd name="GluePoint2313X" fmla="*/ 30040 w 6386648"/>
                <a:gd name="GluePoint2313Y" fmla="*/ 227230 h 1849426"/>
                <a:gd name="GluePoint2314X" fmla="*/ 12016 w 6386648"/>
                <a:gd name="GluePoint2314Y" fmla="*/ 209205 h 1849426"/>
                <a:gd name="GluePoint2315X" fmla="*/ 30040 w 6386648"/>
                <a:gd name="GluePoint2315Y" fmla="*/ 191181 h 1849426"/>
                <a:gd name="GluePoint2316X" fmla="*/ 6368623 w 6386648"/>
                <a:gd name="GluePoint2316Y" fmla="*/ 185173 h 1849426"/>
                <a:gd name="GluePoint2317X" fmla="*/ 6386648 w 6386648"/>
                <a:gd name="GluePoint2317Y" fmla="*/ 203197 h 1849426"/>
                <a:gd name="GluePoint2318X" fmla="*/ 6368623 w 6386648"/>
                <a:gd name="GluePoint2318Y" fmla="*/ 221222 h 1849426"/>
                <a:gd name="GluePoint2319X" fmla="*/ 6350599 w 6386648"/>
                <a:gd name="GluePoint2319Y" fmla="*/ 203197 h 1849426"/>
                <a:gd name="GluePoint2320X" fmla="*/ 6368623 w 6386648"/>
                <a:gd name="GluePoint2320Y" fmla="*/ 185173 h 1849426"/>
                <a:gd name="GluePoint2321X" fmla="*/ 2379221 w 6386648"/>
                <a:gd name="GluePoint2321Y" fmla="*/ 179165 h 1849426"/>
                <a:gd name="GluePoint2322X" fmla="*/ 2397246 w 6386648"/>
                <a:gd name="GluePoint2322Y" fmla="*/ 197189 h 1849426"/>
                <a:gd name="GluePoint2323X" fmla="*/ 2379221 w 6386648"/>
                <a:gd name="GluePoint2323Y" fmla="*/ 215214 h 1849426"/>
                <a:gd name="GluePoint2324X" fmla="*/ 2361197 w 6386648"/>
                <a:gd name="GluePoint2324Y" fmla="*/ 197189 h 1849426"/>
                <a:gd name="GluePoint2325X" fmla="*/ 2379221 w 6386648"/>
                <a:gd name="GluePoint2325Y" fmla="*/ 179165 h 1849426"/>
                <a:gd name="GluePoint2326X" fmla="*/ 2253050 w 6386648"/>
                <a:gd name="GluePoint2326Y" fmla="*/ 179165 h 1849426"/>
                <a:gd name="GluePoint2327X" fmla="*/ 2271075 w 6386648"/>
                <a:gd name="GluePoint2327Y" fmla="*/ 197189 h 1849426"/>
                <a:gd name="GluePoint2328X" fmla="*/ 2253050 w 6386648"/>
                <a:gd name="GluePoint2328Y" fmla="*/ 215214 h 1849426"/>
                <a:gd name="GluePoint2329X" fmla="*/ 2235026 w 6386648"/>
                <a:gd name="GluePoint2329Y" fmla="*/ 197189 h 1849426"/>
                <a:gd name="GluePoint2330X" fmla="*/ 2253050 w 6386648"/>
                <a:gd name="GluePoint2330Y" fmla="*/ 179165 h 1849426"/>
                <a:gd name="GluePoint2331X" fmla="*/ 624846 w 6386648"/>
                <a:gd name="GluePoint2331Y" fmla="*/ 179165 h 1849426"/>
                <a:gd name="GluePoint2332X" fmla="*/ 642870 w 6386648"/>
                <a:gd name="GluePoint2332Y" fmla="*/ 197189 h 1849426"/>
                <a:gd name="GluePoint2333X" fmla="*/ 624846 w 6386648"/>
                <a:gd name="GluePoint2333Y" fmla="*/ 215214 h 1849426"/>
                <a:gd name="GluePoint2334X" fmla="*/ 606821 w 6386648"/>
                <a:gd name="GluePoint2334Y" fmla="*/ 197189 h 1849426"/>
                <a:gd name="GluePoint2335X" fmla="*/ 624846 w 6386648"/>
                <a:gd name="GluePoint2335Y" fmla="*/ 179165 h 1849426"/>
                <a:gd name="GluePoint2336X" fmla="*/ 6116281 w 6386648"/>
                <a:gd name="GluePoint2336Y" fmla="*/ 167148 h 1849426"/>
                <a:gd name="GluePoint2337X" fmla="*/ 6134306 w 6386648"/>
                <a:gd name="GluePoint2337Y" fmla="*/ 185173 h 1849426"/>
                <a:gd name="GluePoint2338X" fmla="*/ 6116281 w 6386648"/>
                <a:gd name="GluePoint2338Y" fmla="*/ 203197 h 1849426"/>
                <a:gd name="GluePoint2339X" fmla="*/ 6098257 w 6386648"/>
                <a:gd name="GluePoint2339Y" fmla="*/ 185173 h 1849426"/>
                <a:gd name="GluePoint2340X" fmla="*/ 6116281 w 6386648"/>
                <a:gd name="GluePoint2340Y" fmla="*/ 167148 h 1849426"/>
                <a:gd name="GluePoint2341X" fmla="*/ 5311191 w 6386648"/>
                <a:gd name="GluePoint2341Y" fmla="*/ 167148 h 1849426"/>
                <a:gd name="GluePoint2342X" fmla="*/ 5329216 w 6386648"/>
                <a:gd name="GluePoint2342Y" fmla="*/ 185173 h 1849426"/>
                <a:gd name="GluePoint2343X" fmla="*/ 5311191 w 6386648"/>
                <a:gd name="GluePoint2343Y" fmla="*/ 203197 h 1849426"/>
                <a:gd name="GluePoint2344X" fmla="*/ 5293167 w 6386648"/>
                <a:gd name="GluePoint2344Y" fmla="*/ 185173 h 1849426"/>
                <a:gd name="GluePoint2345X" fmla="*/ 5311191 w 6386648"/>
                <a:gd name="GluePoint2345Y" fmla="*/ 167148 h 1849426"/>
                <a:gd name="GluePoint2346X" fmla="*/ 3508750 w 6386648"/>
                <a:gd name="GluePoint2346Y" fmla="*/ 167148 h 1849426"/>
                <a:gd name="GluePoint2347X" fmla="*/ 3526775 w 6386648"/>
                <a:gd name="GluePoint2347Y" fmla="*/ 185173 h 1849426"/>
                <a:gd name="GluePoint2348X" fmla="*/ 3508750 w 6386648"/>
                <a:gd name="GluePoint2348Y" fmla="*/ 203197 h 1849426"/>
                <a:gd name="GluePoint2349X" fmla="*/ 3490726 w 6386648"/>
                <a:gd name="GluePoint2349Y" fmla="*/ 185173 h 1849426"/>
                <a:gd name="GluePoint2350X" fmla="*/ 3508750 w 6386648"/>
                <a:gd name="GluePoint2350Y" fmla="*/ 167148 h 1849426"/>
                <a:gd name="GluePoint2351X" fmla="*/ 1820464 w 6386648"/>
                <a:gd name="GluePoint2351Y" fmla="*/ 167148 h 1849426"/>
                <a:gd name="GluePoint2352X" fmla="*/ 1838489 w 6386648"/>
                <a:gd name="GluePoint2352Y" fmla="*/ 185173 h 1849426"/>
                <a:gd name="GluePoint2353X" fmla="*/ 1820464 w 6386648"/>
                <a:gd name="GluePoint2353Y" fmla="*/ 203197 h 1849426"/>
                <a:gd name="GluePoint2354X" fmla="*/ 1802440 w 6386648"/>
                <a:gd name="GluePoint2354Y" fmla="*/ 185173 h 1849426"/>
                <a:gd name="GluePoint2355X" fmla="*/ 1820464 w 6386648"/>
                <a:gd name="GluePoint2355Y" fmla="*/ 167148 h 1849426"/>
                <a:gd name="GluePoint2356X" fmla="*/ 1423927 w 6386648"/>
                <a:gd name="GluePoint2356Y" fmla="*/ 167148 h 1849426"/>
                <a:gd name="GluePoint2357X" fmla="*/ 1441952 w 6386648"/>
                <a:gd name="GluePoint2357Y" fmla="*/ 185173 h 1849426"/>
                <a:gd name="GluePoint2358X" fmla="*/ 1423927 w 6386648"/>
                <a:gd name="GluePoint2358Y" fmla="*/ 203197 h 1849426"/>
                <a:gd name="GluePoint2359X" fmla="*/ 1405903 w 6386648"/>
                <a:gd name="GluePoint2359Y" fmla="*/ 185173 h 1849426"/>
                <a:gd name="GluePoint2360X" fmla="*/ 1423927 w 6386648"/>
                <a:gd name="GluePoint2360Y" fmla="*/ 167148 h 1849426"/>
                <a:gd name="GluePoint2361X" fmla="*/ 5100906 w 6386648"/>
                <a:gd name="GluePoint2361Y" fmla="*/ 161140 h 1849426"/>
                <a:gd name="GluePoint2362X" fmla="*/ 5118931 w 6386648"/>
                <a:gd name="GluePoint2362Y" fmla="*/ 179164 h 1849426"/>
                <a:gd name="GluePoint2363X" fmla="*/ 5100906 w 6386648"/>
                <a:gd name="GluePoint2363Y" fmla="*/ 197189 h 1849426"/>
                <a:gd name="GluePoint2364X" fmla="*/ 5082882 w 6386648"/>
                <a:gd name="GluePoint2364Y" fmla="*/ 179164 h 1849426"/>
                <a:gd name="GluePoint2365X" fmla="*/ 5100906 w 6386648"/>
                <a:gd name="GluePoint2365Y" fmla="*/ 161140 h 1849426"/>
                <a:gd name="GluePoint2366X" fmla="*/ 1189610 w 6386648"/>
                <a:gd name="GluePoint2366Y" fmla="*/ 161140 h 1849426"/>
                <a:gd name="GluePoint2367X" fmla="*/ 1207635 w 6386648"/>
                <a:gd name="GluePoint2367Y" fmla="*/ 179164 h 1849426"/>
                <a:gd name="GluePoint2368X" fmla="*/ 1189610 w 6386648"/>
                <a:gd name="GluePoint2368Y" fmla="*/ 197189 h 1849426"/>
                <a:gd name="GluePoint2369X" fmla="*/ 1171586 w 6386648"/>
                <a:gd name="GluePoint2369Y" fmla="*/ 179164 h 1849426"/>
                <a:gd name="GluePoint2370X" fmla="*/ 1189610 w 6386648"/>
                <a:gd name="GluePoint2370Y" fmla="*/ 161140 h 1849426"/>
                <a:gd name="GluePoint2371X" fmla="*/ 492666 w 6386648"/>
                <a:gd name="GluePoint2371Y" fmla="*/ 161140 h 1849426"/>
                <a:gd name="GluePoint2372X" fmla="*/ 510691 w 6386648"/>
                <a:gd name="GluePoint2372Y" fmla="*/ 179164 h 1849426"/>
                <a:gd name="GluePoint2373X" fmla="*/ 492666 w 6386648"/>
                <a:gd name="GluePoint2373Y" fmla="*/ 197189 h 1849426"/>
                <a:gd name="GluePoint2374X" fmla="*/ 474642 w 6386648"/>
                <a:gd name="GluePoint2374Y" fmla="*/ 179164 h 1849426"/>
                <a:gd name="GluePoint2375X" fmla="*/ 492666 w 6386648"/>
                <a:gd name="GluePoint2375Y" fmla="*/ 161140 h 1849426"/>
                <a:gd name="GluePoint2376X" fmla="*/ 132178 w 6386648"/>
                <a:gd name="GluePoint2376Y" fmla="*/ 161140 h 1849426"/>
                <a:gd name="GluePoint2377X" fmla="*/ 150203 w 6386648"/>
                <a:gd name="GluePoint2377Y" fmla="*/ 179164 h 1849426"/>
                <a:gd name="GluePoint2378X" fmla="*/ 132178 w 6386648"/>
                <a:gd name="GluePoint2378Y" fmla="*/ 197189 h 1849426"/>
                <a:gd name="GluePoint2379X" fmla="*/ 114154 w 6386648"/>
                <a:gd name="GluePoint2379Y" fmla="*/ 179164 h 1849426"/>
                <a:gd name="GluePoint2380X" fmla="*/ 132178 w 6386648"/>
                <a:gd name="GluePoint2380Y" fmla="*/ 161140 h 1849426"/>
                <a:gd name="GluePoint2381X" fmla="*/ 4968727 w 6386648"/>
                <a:gd name="GluePoint2381Y" fmla="*/ 155132 h 1849426"/>
                <a:gd name="GluePoint2382X" fmla="*/ 4986752 w 6386648"/>
                <a:gd name="GluePoint2382Y" fmla="*/ 173156 h 1849426"/>
                <a:gd name="GluePoint2383X" fmla="*/ 4968727 w 6386648"/>
                <a:gd name="GluePoint2383Y" fmla="*/ 191181 h 1849426"/>
                <a:gd name="GluePoint2384X" fmla="*/ 4950702 w 6386648"/>
                <a:gd name="GluePoint2384Y" fmla="*/ 173156 h 1849426"/>
                <a:gd name="GluePoint2385X" fmla="*/ 4968727 w 6386648"/>
                <a:gd name="GluePoint2385Y" fmla="*/ 155132 h 1849426"/>
                <a:gd name="GluePoint2386X" fmla="*/ 3634921 w 6386648"/>
                <a:gd name="GluePoint2386Y" fmla="*/ 155132 h 1849426"/>
                <a:gd name="GluePoint2387X" fmla="*/ 3652946 w 6386648"/>
                <a:gd name="GluePoint2387Y" fmla="*/ 173156 h 1849426"/>
                <a:gd name="GluePoint2388X" fmla="*/ 3634921 w 6386648"/>
                <a:gd name="GluePoint2388Y" fmla="*/ 191181 h 1849426"/>
                <a:gd name="GluePoint2389X" fmla="*/ 3616897 w 6386648"/>
                <a:gd name="GluePoint2389Y" fmla="*/ 173156 h 1849426"/>
                <a:gd name="GluePoint2390X" fmla="*/ 3634921 w 6386648"/>
                <a:gd name="GluePoint2390Y" fmla="*/ 155132 h 1849426"/>
                <a:gd name="GluePoint2391X" fmla="*/ 2493375 w 6386648"/>
                <a:gd name="GluePoint2391Y" fmla="*/ 155132 h 1849426"/>
                <a:gd name="GluePoint2392X" fmla="*/ 2511400 w 6386648"/>
                <a:gd name="GluePoint2392Y" fmla="*/ 173156 h 1849426"/>
                <a:gd name="GluePoint2393X" fmla="*/ 2493375 w 6386648"/>
                <a:gd name="GluePoint2393Y" fmla="*/ 191181 h 1849426"/>
                <a:gd name="GluePoint2394X" fmla="*/ 2475351 w 6386648"/>
                <a:gd name="GluePoint2394Y" fmla="*/ 173156 h 1849426"/>
                <a:gd name="GluePoint2395X" fmla="*/ 2493375 w 6386648"/>
                <a:gd name="GluePoint2395Y" fmla="*/ 155132 h 1849426"/>
                <a:gd name="GluePoint2396X" fmla="*/ 1922603 w 6386648"/>
                <a:gd name="GluePoint2396Y" fmla="*/ 155132 h 1849426"/>
                <a:gd name="GluePoint2397X" fmla="*/ 1940628 w 6386648"/>
                <a:gd name="GluePoint2397Y" fmla="*/ 173156 h 1849426"/>
                <a:gd name="GluePoint2398X" fmla="*/ 1922603 w 6386648"/>
                <a:gd name="GluePoint2398Y" fmla="*/ 191181 h 1849426"/>
                <a:gd name="GluePoint2399X" fmla="*/ 1904579 w 6386648"/>
                <a:gd name="GluePoint2399Y" fmla="*/ 173156 h 1849426"/>
                <a:gd name="GluePoint2400X" fmla="*/ 1922603 w 6386648"/>
                <a:gd name="GluePoint2400Y" fmla="*/ 155132 h 1849426"/>
                <a:gd name="GluePoint2401X" fmla="*/ 919244 w 6386648"/>
                <a:gd name="GluePoint2401Y" fmla="*/ 155132 h 1849426"/>
                <a:gd name="GluePoint2402X" fmla="*/ 937269 w 6386648"/>
                <a:gd name="GluePoint2402Y" fmla="*/ 173156 h 1849426"/>
                <a:gd name="GluePoint2403X" fmla="*/ 919244 w 6386648"/>
                <a:gd name="GluePoint2403Y" fmla="*/ 191181 h 1849426"/>
                <a:gd name="GluePoint2404X" fmla="*/ 901220 w 6386648"/>
                <a:gd name="GluePoint2404Y" fmla="*/ 173156 h 1849426"/>
                <a:gd name="GluePoint2405X" fmla="*/ 919244 w 6386648"/>
                <a:gd name="GluePoint2405Y" fmla="*/ 155132 h 1849426"/>
                <a:gd name="GluePoint2406X" fmla="*/ 5905996 w 6386648"/>
                <a:gd name="GluePoint2406Y" fmla="*/ 149124 h 1849426"/>
                <a:gd name="GluePoint2407X" fmla="*/ 5924021 w 6386648"/>
                <a:gd name="GluePoint2407Y" fmla="*/ 167148 h 1849426"/>
                <a:gd name="GluePoint2408X" fmla="*/ 5905996 w 6386648"/>
                <a:gd name="GluePoint2408Y" fmla="*/ 185173 h 1849426"/>
                <a:gd name="GluePoint2409X" fmla="*/ 5887972 w 6386648"/>
                <a:gd name="GluePoint2409Y" fmla="*/ 167148 h 1849426"/>
                <a:gd name="GluePoint2410X" fmla="*/ 5905996 w 6386648"/>
                <a:gd name="GluePoint2410Y" fmla="*/ 149124 h 1849426"/>
                <a:gd name="GluePoint2411X" fmla="*/ 4644288 w 6386648"/>
                <a:gd name="GluePoint2411Y" fmla="*/ 149124 h 1849426"/>
                <a:gd name="GluePoint2412X" fmla="*/ 4662313 w 6386648"/>
                <a:gd name="GluePoint2412Y" fmla="*/ 167148 h 1849426"/>
                <a:gd name="GluePoint2413X" fmla="*/ 4644288 w 6386648"/>
                <a:gd name="GluePoint2413Y" fmla="*/ 185173 h 1849426"/>
                <a:gd name="GluePoint2414X" fmla="*/ 4626264 w 6386648"/>
                <a:gd name="GluePoint2414Y" fmla="*/ 167148 h 1849426"/>
                <a:gd name="GluePoint2415X" fmla="*/ 4644288 w 6386648"/>
                <a:gd name="GluePoint2415Y" fmla="*/ 149124 h 1849426"/>
                <a:gd name="GluePoint2416X" fmla="*/ 2126880 w 6386648"/>
                <a:gd name="GluePoint2416Y" fmla="*/ 149124 h 1849426"/>
                <a:gd name="GluePoint2417X" fmla="*/ 2144904 w 6386648"/>
                <a:gd name="GluePoint2417Y" fmla="*/ 167148 h 1849426"/>
                <a:gd name="GluePoint2418X" fmla="*/ 2126880 w 6386648"/>
                <a:gd name="GluePoint2418Y" fmla="*/ 185173 h 1849426"/>
                <a:gd name="GluePoint2419X" fmla="*/ 2108855 w 6386648"/>
                <a:gd name="GluePoint2419Y" fmla="*/ 167148 h 1849426"/>
                <a:gd name="GluePoint2420X" fmla="*/ 2126880 w 6386648"/>
                <a:gd name="GluePoint2420Y" fmla="*/ 149124 h 1849426"/>
                <a:gd name="GluePoint2421X" fmla="*/ 799081 w 6386648"/>
                <a:gd name="GluePoint2421Y" fmla="*/ 149124 h 1849426"/>
                <a:gd name="GluePoint2422X" fmla="*/ 817106 w 6386648"/>
                <a:gd name="GluePoint2422Y" fmla="*/ 167148 h 1849426"/>
                <a:gd name="GluePoint2423X" fmla="*/ 799081 w 6386648"/>
                <a:gd name="GluePoint2423Y" fmla="*/ 185173 h 1849426"/>
                <a:gd name="GluePoint2424X" fmla="*/ 781057 w 6386648"/>
                <a:gd name="GluePoint2424Y" fmla="*/ 167148 h 1849426"/>
                <a:gd name="GluePoint2425X" fmla="*/ 799081 w 6386648"/>
                <a:gd name="GluePoint2425Y" fmla="*/ 149124 h 1849426"/>
                <a:gd name="GluePoint2426X" fmla="*/ 366495 w 6386648"/>
                <a:gd name="GluePoint2426Y" fmla="*/ 149124 h 1849426"/>
                <a:gd name="GluePoint2427X" fmla="*/ 384520 w 6386648"/>
                <a:gd name="GluePoint2427Y" fmla="*/ 167148 h 1849426"/>
                <a:gd name="GluePoint2428X" fmla="*/ 366495 w 6386648"/>
                <a:gd name="GluePoint2428Y" fmla="*/ 185173 h 1849426"/>
                <a:gd name="GluePoint2429X" fmla="*/ 348471 w 6386648"/>
                <a:gd name="GluePoint2429Y" fmla="*/ 167148 h 1849426"/>
                <a:gd name="GluePoint2430X" fmla="*/ 366495 w 6386648"/>
                <a:gd name="GluePoint2430Y" fmla="*/ 149124 h 1849426"/>
                <a:gd name="GluePoint2431X" fmla="*/ 4758442 w 6386648"/>
                <a:gd name="GluePoint2431Y" fmla="*/ 143116 h 1849426"/>
                <a:gd name="GluePoint2432X" fmla="*/ 4776467 w 6386648"/>
                <a:gd name="GluePoint2432Y" fmla="*/ 161140 h 1849426"/>
                <a:gd name="GluePoint2433X" fmla="*/ 4758442 w 6386648"/>
                <a:gd name="GluePoint2433Y" fmla="*/ 179165 h 1849426"/>
                <a:gd name="GluePoint2434X" fmla="*/ 4740417 w 6386648"/>
                <a:gd name="GluePoint2434Y" fmla="*/ 161140 h 1849426"/>
                <a:gd name="GluePoint2435X" fmla="*/ 4758442 w 6386648"/>
                <a:gd name="GluePoint2435Y" fmla="*/ 143116 h 1849426"/>
                <a:gd name="GluePoint2436X" fmla="*/ 3226368 w 6386648"/>
                <a:gd name="GluePoint2436Y" fmla="*/ 143116 h 1849426"/>
                <a:gd name="GluePoint2437X" fmla="*/ 3244393 w 6386648"/>
                <a:gd name="GluePoint2437Y" fmla="*/ 161140 h 1849426"/>
                <a:gd name="GluePoint2438X" fmla="*/ 3226368 w 6386648"/>
                <a:gd name="GluePoint2438Y" fmla="*/ 179165 h 1849426"/>
                <a:gd name="GluePoint2439X" fmla="*/ 3208343 w 6386648"/>
                <a:gd name="GluePoint2439Y" fmla="*/ 161140 h 1849426"/>
                <a:gd name="GluePoint2440X" fmla="*/ 3226368 w 6386648"/>
                <a:gd name="GluePoint2440Y" fmla="*/ 143116 h 1849426"/>
                <a:gd name="GluePoint2441X" fmla="*/ 4235735 w 6386648"/>
                <a:gd name="GluePoint2441Y" fmla="*/ 131100 h 1849426"/>
                <a:gd name="GluePoint2442X" fmla="*/ 4253760 w 6386648"/>
                <a:gd name="GluePoint2442Y" fmla="*/ 149124 h 1849426"/>
                <a:gd name="GluePoint2443X" fmla="*/ 4235735 w 6386648"/>
                <a:gd name="GluePoint2443Y" fmla="*/ 167149 h 1849426"/>
                <a:gd name="GluePoint2444X" fmla="*/ 4217711 w 6386648"/>
                <a:gd name="GluePoint2444Y" fmla="*/ 149124 h 1849426"/>
                <a:gd name="GluePoint2445X" fmla="*/ 4235735 w 6386648"/>
                <a:gd name="GluePoint2445Y" fmla="*/ 131100 h 1849426"/>
                <a:gd name="GluePoint2446X" fmla="*/ 1057431 w 6386648"/>
                <a:gd name="GluePoint2446Y" fmla="*/ 131100 h 1849426"/>
                <a:gd name="GluePoint2447X" fmla="*/ 1075456 w 6386648"/>
                <a:gd name="GluePoint2447Y" fmla="*/ 149124 h 1849426"/>
                <a:gd name="GluePoint2448X" fmla="*/ 1057431 w 6386648"/>
                <a:gd name="GluePoint2448Y" fmla="*/ 167149 h 1849426"/>
                <a:gd name="GluePoint2449X" fmla="*/ 1039407 w 6386648"/>
                <a:gd name="GluePoint2449Y" fmla="*/ 149124 h 1849426"/>
                <a:gd name="GluePoint2450X" fmla="*/ 1057431 w 6386648"/>
                <a:gd name="GluePoint2450Y" fmla="*/ 131100 h 1849426"/>
                <a:gd name="GluePoint2451X" fmla="*/ 4536141 w 6386648"/>
                <a:gd name="GluePoint2451Y" fmla="*/ 119083 h 1849426"/>
                <a:gd name="GluePoint2452X" fmla="*/ 4554166 w 6386648"/>
                <a:gd name="GluePoint2452Y" fmla="*/ 137107 h 1849426"/>
                <a:gd name="GluePoint2453X" fmla="*/ 4536141 w 6386648"/>
                <a:gd name="GluePoint2453Y" fmla="*/ 155132 h 1849426"/>
                <a:gd name="GluePoint2454X" fmla="*/ 4518117 w 6386648"/>
                <a:gd name="GluePoint2454Y" fmla="*/ 137107 h 1849426"/>
                <a:gd name="GluePoint2455X" fmla="*/ 4536141 w 6386648"/>
                <a:gd name="GluePoint2455Y" fmla="*/ 119083 h 1849426"/>
                <a:gd name="GluePoint2456X" fmla="*/ 4361905 w 6386648"/>
                <a:gd name="GluePoint2456Y" fmla="*/ 119083 h 1849426"/>
                <a:gd name="GluePoint2457X" fmla="*/ 4379930 w 6386648"/>
                <a:gd name="GluePoint2457Y" fmla="*/ 137107 h 1849426"/>
                <a:gd name="GluePoint2458X" fmla="*/ 4361905 w 6386648"/>
                <a:gd name="GluePoint2458Y" fmla="*/ 155132 h 1849426"/>
                <a:gd name="GluePoint2459X" fmla="*/ 4343881 w 6386648"/>
                <a:gd name="GluePoint2459Y" fmla="*/ 137107 h 1849426"/>
                <a:gd name="GluePoint2460X" fmla="*/ 4361905 w 6386648"/>
                <a:gd name="GluePoint2460Y" fmla="*/ 119083 h 1849426"/>
                <a:gd name="GluePoint2461X" fmla="*/ 6020151 w 6386648"/>
                <a:gd name="GluePoint2461Y" fmla="*/ 113075 h 1849426"/>
                <a:gd name="GluePoint2462X" fmla="*/ 6038176 w 6386648"/>
                <a:gd name="GluePoint2462Y" fmla="*/ 131099 h 1849426"/>
                <a:gd name="GluePoint2463X" fmla="*/ 6020151 w 6386648"/>
                <a:gd name="GluePoint2463Y" fmla="*/ 149124 h 1849426"/>
                <a:gd name="GluePoint2464X" fmla="*/ 6002126 w 6386648"/>
                <a:gd name="GluePoint2464Y" fmla="*/ 131099 h 1849426"/>
                <a:gd name="GluePoint2465X" fmla="*/ 6020151 w 6386648"/>
                <a:gd name="GluePoint2465Y" fmla="*/ 113075 h 1849426"/>
                <a:gd name="GluePoint2466X" fmla="*/ 5209053 w 6386648"/>
                <a:gd name="GluePoint2466Y" fmla="*/ 113075 h 1849426"/>
                <a:gd name="GluePoint2467X" fmla="*/ 5227078 w 6386648"/>
                <a:gd name="GluePoint2467Y" fmla="*/ 131099 h 1849426"/>
                <a:gd name="GluePoint2468X" fmla="*/ 5209053 w 6386648"/>
                <a:gd name="GluePoint2468Y" fmla="*/ 149124 h 1849426"/>
                <a:gd name="GluePoint2469X" fmla="*/ 5191028 w 6386648"/>
                <a:gd name="GluePoint2469Y" fmla="*/ 131099 h 1849426"/>
                <a:gd name="GluePoint2470X" fmla="*/ 5209053 w 6386648"/>
                <a:gd name="GluePoint2470Y" fmla="*/ 113075 h 1849426"/>
                <a:gd name="GluePoint2471X" fmla="*/ 2865880 w 6386648"/>
                <a:gd name="GluePoint2471Y" fmla="*/ 113075 h 1849426"/>
                <a:gd name="GluePoint2472X" fmla="*/ 2883905 w 6386648"/>
                <a:gd name="GluePoint2472Y" fmla="*/ 131099 h 1849426"/>
                <a:gd name="GluePoint2473X" fmla="*/ 2865880 w 6386648"/>
                <a:gd name="GluePoint2473Y" fmla="*/ 149124 h 1849426"/>
                <a:gd name="GluePoint2474X" fmla="*/ 2847855 w 6386648"/>
                <a:gd name="GluePoint2474Y" fmla="*/ 131099 h 1849426"/>
                <a:gd name="GluePoint2475X" fmla="*/ 2865880 w 6386648"/>
                <a:gd name="GluePoint2475Y" fmla="*/ 113075 h 1849426"/>
                <a:gd name="GluePoint2476X" fmla="*/ 2751725 w 6386648"/>
                <a:gd name="GluePoint2476Y" fmla="*/ 113075 h 1849426"/>
                <a:gd name="GluePoint2477X" fmla="*/ 2769750 w 6386648"/>
                <a:gd name="GluePoint2477Y" fmla="*/ 131099 h 1849426"/>
                <a:gd name="GluePoint2478X" fmla="*/ 2751725 w 6386648"/>
                <a:gd name="GluePoint2478Y" fmla="*/ 149124 h 1849426"/>
                <a:gd name="GluePoint2479X" fmla="*/ 2733701 w 6386648"/>
                <a:gd name="GluePoint2479Y" fmla="*/ 131099 h 1849426"/>
                <a:gd name="GluePoint2480X" fmla="*/ 2751725 w 6386648"/>
                <a:gd name="GluePoint2480Y" fmla="*/ 113075 h 1849426"/>
                <a:gd name="GluePoint2481X" fmla="*/ 5797850 w 6386648"/>
                <a:gd name="GluePoint2481Y" fmla="*/ 107067 h 1849426"/>
                <a:gd name="GluePoint2482X" fmla="*/ 5815875 w 6386648"/>
                <a:gd name="GluePoint2482Y" fmla="*/ 125092 h 1849426"/>
                <a:gd name="GluePoint2483X" fmla="*/ 5797850 w 6386648"/>
                <a:gd name="GluePoint2483Y" fmla="*/ 143116 h 1849426"/>
                <a:gd name="GluePoint2484X" fmla="*/ 5779826 w 6386648"/>
                <a:gd name="GluePoint2484Y" fmla="*/ 125092 h 1849426"/>
                <a:gd name="GluePoint2485X" fmla="*/ 5797850 w 6386648"/>
                <a:gd name="GluePoint2485Y" fmla="*/ 107067 h 1849426"/>
                <a:gd name="GluePoint2486X" fmla="*/ 4055491 w 6386648"/>
                <a:gd name="GluePoint2486Y" fmla="*/ 107067 h 1849426"/>
                <a:gd name="GluePoint2487X" fmla="*/ 4073516 w 6386648"/>
                <a:gd name="GluePoint2487Y" fmla="*/ 125092 h 1849426"/>
                <a:gd name="GluePoint2488X" fmla="*/ 4055491 w 6386648"/>
                <a:gd name="GluePoint2488Y" fmla="*/ 143116 h 1849426"/>
                <a:gd name="GluePoint2489X" fmla="*/ 4037467 w 6386648"/>
                <a:gd name="GluePoint2489Y" fmla="*/ 125092 h 1849426"/>
                <a:gd name="GluePoint2490X" fmla="*/ 4055491 w 6386648"/>
                <a:gd name="GluePoint2490Y" fmla="*/ 107067 h 1849426"/>
                <a:gd name="GluePoint2491X" fmla="*/ 3917303 w 6386648"/>
                <a:gd name="GluePoint2491Y" fmla="*/ 107067 h 1849426"/>
                <a:gd name="GluePoint2492X" fmla="*/ 3935328 w 6386648"/>
                <a:gd name="GluePoint2492Y" fmla="*/ 125092 h 1849426"/>
                <a:gd name="GluePoint2493X" fmla="*/ 3917303 w 6386648"/>
                <a:gd name="GluePoint2493Y" fmla="*/ 143116 h 1849426"/>
                <a:gd name="GluePoint2494X" fmla="*/ 3899278 w 6386648"/>
                <a:gd name="GluePoint2494Y" fmla="*/ 125092 h 1849426"/>
                <a:gd name="GluePoint2495X" fmla="*/ 3917303 w 6386648"/>
                <a:gd name="GluePoint2495Y" fmla="*/ 107067 h 1849426"/>
                <a:gd name="GluePoint2496X" fmla="*/ 3346531 w 6386648"/>
                <a:gd name="GluePoint2496Y" fmla="*/ 107067 h 1849426"/>
                <a:gd name="GluePoint2497X" fmla="*/ 3364556 w 6386648"/>
                <a:gd name="GluePoint2497Y" fmla="*/ 125092 h 1849426"/>
                <a:gd name="GluePoint2498X" fmla="*/ 3346531 w 6386648"/>
                <a:gd name="GluePoint2498Y" fmla="*/ 143116 h 1849426"/>
                <a:gd name="GluePoint2499X" fmla="*/ 3328506 w 6386648"/>
                <a:gd name="GluePoint2499Y" fmla="*/ 125092 h 1849426"/>
                <a:gd name="GluePoint2500X" fmla="*/ 3346531 w 6386648"/>
                <a:gd name="GluePoint2500Y" fmla="*/ 107067 h 1849426"/>
                <a:gd name="GluePoint2501X" fmla="*/ 2024741 w 6386648"/>
                <a:gd name="GluePoint2501Y" fmla="*/ 107067 h 1849426"/>
                <a:gd name="GluePoint2502X" fmla="*/ 2042766 w 6386648"/>
                <a:gd name="GluePoint2502Y" fmla="*/ 125092 h 1849426"/>
                <a:gd name="GluePoint2503X" fmla="*/ 2024741 w 6386648"/>
                <a:gd name="GluePoint2503Y" fmla="*/ 143116 h 1849426"/>
                <a:gd name="GluePoint2504X" fmla="*/ 2006717 w 6386648"/>
                <a:gd name="GluePoint2504Y" fmla="*/ 125092 h 1849426"/>
                <a:gd name="GluePoint2505X" fmla="*/ 2024741 w 6386648"/>
                <a:gd name="GluePoint2505Y" fmla="*/ 107067 h 1849426"/>
                <a:gd name="GluePoint2506X" fmla="*/ 240325 w 6386648"/>
                <a:gd name="GluePoint2506Y" fmla="*/ 107067 h 1849426"/>
                <a:gd name="GluePoint2507X" fmla="*/ 258350 w 6386648"/>
                <a:gd name="GluePoint2507Y" fmla="*/ 125092 h 1849426"/>
                <a:gd name="GluePoint2508X" fmla="*/ 240325 w 6386648"/>
                <a:gd name="GluePoint2508Y" fmla="*/ 143116 h 1849426"/>
                <a:gd name="GluePoint2509X" fmla="*/ 222301 w 6386648"/>
                <a:gd name="GluePoint2509Y" fmla="*/ 125092 h 1849426"/>
                <a:gd name="GluePoint2510X" fmla="*/ 240325 w 6386648"/>
                <a:gd name="GluePoint2510Y" fmla="*/ 107067 h 1849426"/>
                <a:gd name="GluePoint2511X" fmla="*/ 3761092 w 6386648"/>
                <a:gd name="GluePoint2511Y" fmla="*/ 101059 h 1849426"/>
                <a:gd name="GluePoint2512X" fmla="*/ 3779117 w 6386648"/>
                <a:gd name="GluePoint2512Y" fmla="*/ 119083 h 1849426"/>
                <a:gd name="GluePoint2513X" fmla="*/ 3761092 w 6386648"/>
                <a:gd name="GluePoint2513Y" fmla="*/ 137108 h 1849426"/>
                <a:gd name="GluePoint2514X" fmla="*/ 3743068 w 6386648"/>
                <a:gd name="GluePoint2514Y" fmla="*/ 119083 h 1849426"/>
                <a:gd name="GluePoint2515X" fmla="*/ 3761092 w 6386648"/>
                <a:gd name="GluePoint2515Y" fmla="*/ 101059 h 1849426"/>
                <a:gd name="GluePoint2516X" fmla="*/ 1706311 w 6386648"/>
                <a:gd name="GluePoint2516Y" fmla="*/ 101059 h 1849426"/>
                <a:gd name="GluePoint2517X" fmla="*/ 1724335 w 6386648"/>
                <a:gd name="GluePoint2517Y" fmla="*/ 119083 h 1849426"/>
                <a:gd name="GluePoint2518X" fmla="*/ 1706311 w 6386648"/>
                <a:gd name="GluePoint2518Y" fmla="*/ 137108 h 1849426"/>
                <a:gd name="GluePoint2519X" fmla="*/ 1688286 w 6386648"/>
                <a:gd name="GluePoint2519Y" fmla="*/ 119083 h 1849426"/>
                <a:gd name="GluePoint2520X" fmla="*/ 1706311 w 6386648"/>
                <a:gd name="GluePoint2520Y" fmla="*/ 101059 h 1849426"/>
                <a:gd name="GluePoint2521X" fmla="*/ 1574131 w 6386648"/>
                <a:gd name="GluePoint2521Y" fmla="*/ 101059 h 1849426"/>
                <a:gd name="GluePoint2522X" fmla="*/ 1592156 w 6386648"/>
                <a:gd name="GluePoint2522Y" fmla="*/ 119083 h 1849426"/>
                <a:gd name="GluePoint2523X" fmla="*/ 1574131 w 6386648"/>
                <a:gd name="GluePoint2523Y" fmla="*/ 137108 h 1849426"/>
                <a:gd name="GluePoint2524X" fmla="*/ 1556107 w 6386648"/>
                <a:gd name="GluePoint2524Y" fmla="*/ 119083 h 1849426"/>
                <a:gd name="GluePoint2525X" fmla="*/ 1574131 w 6386648"/>
                <a:gd name="GluePoint2525Y" fmla="*/ 101059 h 1849426"/>
                <a:gd name="GluePoint2526X" fmla="*/ 5611598 w 6386648"/>
                <a:gd name="GluePoint2526Y" fmla="*/ 89043 h 1849426"/>
                <a:gd name="GluePoint2527X" fmla="*/ 5629623 w 6386648"/>
                <a:gd name="GluePoint2527Y" fmla="*/ 107067 h 1849426"/>
                <a:gd name="GluePoint2528X" fmla="*/ 5611598 w 6386648"/>
                <a:gd name="GluePoint2528Y" fmla="*/ 125092 h 1849426"/>
                <a:gd name="GluePoint2529X" fmla="*/ 5593574 w 6386648"/>
                <a:gd name="GluePoint2529Y" fmla="*/ 107067 h 1849426"/>
                <a:gd name="GluePoint2530X" fmla="*/ 5611598 w 6386648"/>
                <a:gd name="GluePoint2530Y" fmla="*/ 89043 h 1849426"/>
                <a:gd name="GluePoint2531X" fmla="*/ 5419337 w 6386648"/>
                <a:gd name="GluePoint2531Y" fmla="*/ 89043 h 1849426"/>
                <a:gd name="GluePoint2532X" fmla="*/ 5437362 w 6386648"/>
                <a:gd name="GluePoint2532Y" fmla="*/ 107067 h 1849426"/>
                <a:gd name="GluePoint2533X" fmla="*/ 5419337 w 6386648"/>
                <a:gd name="GluePoint2533Y" fmla="*/ 125092 h 1849426"/>
                <a:gd name="GluePoint2534X" fmla="*/ 5401312 w 6386648"/>
                <a:gd name="GluePoint2534Y" fmla="*/ 107067 h 1849426"/>
                <a:gd name="GluePoint2535X" fmla="*/ 5419337 w 6386648"/>
                <a:gd name="GluePoint2535Y" fmla="*/ 89043 h 1849426"/>
                <a:gd name="GluePoint2536X" fmla="*/ 2992051 w 6386648"/>
                <a:gd name="GluePoint2536Y" fmla="*/ 89043 h 1849426"/>
                <a:gd name="GluePoint2537X" fmla="*/ 3010076 w 6386648"/>
                <a:gd name="GluePoint2537Y" fmla="*/ 107067 h 1849426"/>
                <a:gd name="GluePoint2538X" fmla="*/ 2992051 w 6386648"/>
                <a:gd name="GluePoint2538Y" fmla="*/ 125092 h 1849426"/>
                <a:gd name="GluePoint2539X" fmla="*/ 2974027 w 6386648"/>
                <a:gd name="GluePoint2539Y" fmla="*/ 107067 h 1849426"/>
                <a:gd name="GluePoint2540X" fmla="*/ 2992051 w 6386648"/>
                <a:gd name="GluePoint2540Y" fmla="*/ 89043 h 1849426"/>
                <a:gd name="GluePoint2541X" fmla="*/ 6368623 w 6386648"/>
                <a:gd name="GluePoint2541Y" fmla="*/ 83034 h 1849426"/>
                <a:gd name="GluePoint2542X" fmla="*/ 6386648 w 6386648"/>
                <a:gd name="GluePoint2542Y" fmla="*/ 101058 h 1849426"/>
                <a:gd name="GluePoint2543X" fmla="*/ 6368623 w 6386648"/>
                <a:gd name="GluePoint2543Y" fmla="*/ 119083 h 1849426"/>
                <a:gd name="GluePoint2544X" fmla="*/ 6350599 w 6386648"/>
                <a:gd name="GluePoint2544Y" fmla="*/ 101058 h 1849426"/>
                <a:gd name="GluePoint2545X" fmla="*/ 6368623 w 6386648"/>
                <a:gd name="GluePoint2545Y" fmla="*/ 83034 h 1849426"/>
                <a:gd name="GluePoint2546X" fmla="*/ 6242452 w 6386648"/>
                <a:gd name="GluePoint2546Y" fmla="*/ 83034 h 1849426"/>
                <a:gd name="GluePoint2547X" fmla="*/ 6260477 w 6386648"/>
                <a:gd name="GluePoint2547Y" fmla="*/ 101058 h 1849426"/>
                <a:gd name="GluePoint2548X" fmla="*/ 6242452 w 6386648"/>
                <a:gd name="GluePoint2548Y" fmla="*/ 119083 h 1849426"/>
                <a:gd name="GluePoint2549X" fmla="*/ 6224428 w 6386648"/>
                <a:gd name="GluePoint2549Y" fmla="*/ 101058 h 1849426"/>
                <a:gd name="GluePoint2550X" fmla="*/ 6242452 w 6386648"/>
                <a:gd name="GluePoint2550Y" fmla="*/ 83034 h 1849426"/>
                <a:gd name="GluePoint2551X" fmla="*/ 4884613 w 6386648"/>
                <a:gd name="GluePoint2551Y" fmla="*/ 83034 h 1849426"/>
                <a:gd name="GluePoint2552X" fmla="*/ 4902638 w 6386648"/>
                <a:gd name="GluePoint2552Y" fmla="*/ 101058 h 1849426"/>
                <a:gd name="GluePoint2553X" fmla="*/ 4884613 w 6386648"/>
                <a:gd name="GluePoint2553Y" fmla="*/ 119083 h 1849426"/>
                <a:gd name="GluePoint2554X" fmla="*/ 4866589 w 6386648"/>
                <a:gd name="GluePoint2554Y" fmla="*/ 101058 h 1849426"/>
                <a:gd name="GluePoint2555X" fmla="*/ 4884613 w 6386648"/>
                <a:gd name="GluePoint2555Y" fmla="*/ 83034 h 1849426"/>
                <a:gd name="GluePoint2556X" fmla="*/ 3118221 w 6386648"/>
                <a:gd name="GluePoint2556Y" fmla="*/ 83034 h 1849426"/>
                <a:gd name="GluePoint2557X" fmla="*/ 3136246 w 6386648"/>
                <a:gd name="GluePoint2557Y" fmla="*/ 101058 h 1849426"/>
                <a:gd name="GluePoint2558X" fmla="*/ 3118221 w 6386648"/>
                <a:gd name="GluePoint2558Y" fmla="*/ 119083 h 1849426"/>
                <a:gd name="GluePoint2559X" fmla="*/ 3100197 w 6386648"/>
                <a:gd name="GluePoint2559Y" fmla="*/ 101058 h 1849426"/>
                <a:gd name="GluePoint2560X" fmla="*/ 3118221 w 6386648"/>
                <a:gd name="GluePoint2560Y" fmla="*/ 83034 h 1849426"/>
                <a:gd name="GluePoint2561X" fmla="*/ 2619546 w 6386648"/>
                <a:gd name="GluePoint2561Y" fmla="*/ 83034 h 1849426"/>
                <a:gd name="GluePoint2562X" fmla="*/ 2637571 w 6386648"/>
                <a:gd name="GluePoint2562Y" fmla="*/ 101058 h 1849426"/>
                <a:gd name="GluePoint2563X" fmla="*/ 2619546 w 6386648"/>
                <a:gd name="GluePoint2563Y" fmla="*/ 119083 h 1849426"/>
                <a:gd name="GluePoint2564X" fmla="*/ 2601522 w 6386648"/>
                <a:gd name="GluePoint2564Y" fmla="*/ 101058 h 1849426"/>
                <a:gd name="GluePoint2565X" fmla="*/ 2619546 w 6386648"/>
                <a:gd name="GluePoint2565Y" fmla="*/ 83034 h 1849426"/>
                <a:gd name="GluePoint2566X" fmla="*/ 1291748 w 6386648"/>
                <a:gd name="GluePoint2566Y" fmla="*/ 83034 h 1849426"/>
                <a:gd name="GluePoint2567X" fmla="*/ 1309773 w 6386648"/>
                <a:gd name="GluePoint2567Y" fmla="*/ 101058 h 1849426"/>
                <a:gd name="GluePoint2568X" fmla="*/ 1291748 w 6386648"/>
                <a:gd name="GluePoint2568Y" fmla="*/ 119083 h 1849426"/>
                <a:gd name="GluePoint2569X" fmla="*/ 1273724 w 6386648"/>
                <a:gd name="GluePoint2569Y" fmla="*/ 101058 h 1849426"/>
                <a:gd name="GluePoint2570X" fmla="*/ 1291748 w 6386648"/>
                <a:gd name="GluePoint2570Y" fmla="*/ 83034 h 1849426"/>
                <a:gd name="GluePoint2571X" fmla="*/ 702951 w 6386648"/>
                <a:gd name="GluePoint2571Y" fmla="*/ 83034 h 1849426"/>
                <a:gd name="GluePoint2572X" fmla="*/ 720976 w 6386648"/>
                <a:gd name="GluePoint2572Y" fmla="*/ 101058 h 1849426"/>
                <a:gd name="GluePoint2573X" fmla="*/ 702951 w 6386648"/>
                <a:gd name="GluePoint2573Y" fmla="*/ 119083 h 1849426"/>
                <a:gd name="GluePoint2574X" fmla="*/ 684927 w 6386648"/>
                <a:gd name="GluePoint2574Y" fmla="*/ 101058 h 1849426"/>
                <a:gd name="GluePoint2575X" fmla="*/ 702951 w 6386648"/>
                <a:gd name="GluePoint2575Y" fmla="*/ 83034 h 1849426"/>
                <a:gd name="GluePoint2576X" fmla="*/ 2319139 w 6386648"/>
                <a:gd name="GluePoint2576Y" fmla="*/ 65010 h 1849426"/>
                <a:gd name="GluePoint2577X" fmla="*/ 2337164 w 6386648"/>
                <a:gd name="GluePoint2577Y" fmla="*/ 83034 h 1849426"/>
                <a:gd name="GluePoint2578X" fmla="*/ 2319139 w 6386648"/>
                <a:gd name="GluePoint2578Y" fmla="*/ 101059 h 1849426"/>
                <a:gd name="GluePoint2579X" fmla="*/ 2301115 w 6386648"/>
                <a:gd name="GluePoint2579Y" fmla="*/ 83034 h 1849426"/>
                <a:gd name="GluePoint2580X" fmla="*/ 2319139 w 6386648"/>
                <a:gd name="GluePoint2580Y" fmla="*/ 65010 h 1849426"/>
                <a:gd name="GluePoint2581X" fmla="*/ 564765 w 6386648"/>
                <a:gd name="GluePoint2581Y" fmla="*/ 65010 h 1849426"/>
                <a:gd name="GluePoint2582X" fmla="*/ 582789 w 6386648"/>
                <a:gd name="GluePoint2582Y" fmla="*/ 83034 h 1849426"/>
                <a:gd name="GluePoint2583X" fmla="*/ 564765 w 6386648"/>
                <a:gd name="GluePoint2583Y" fmla="*/ 101059 h 1849426"/>
                <a:gd name="GluePoint2584X" fmla="*/ 546740 w 6386648"/>
                <a:gd name="GluePoint2584Y" fmla="*/ 83034 h 1849426"/>
                <a:gd name="GluePoint2585X" fmla="*/ 564765 w 6386648"/>
                <a:gd name="GluePoint2585Y" fmla="*/ 65010 h 1849426"/>
                <a:gd name="GluePoint2586X" fmla="*/ 18024 w 6386648"/>
                <a:gd name="GluePoint2586Y" fmla="*/ 65010 h 1849426"/>
                <a:gd name="GluePoint2587X" fmla="*/ 36049 w 6386648"/>
                <a:gd name="GluePoint2587Y" fmla="*/ 83034 h 1849426"/>
                <a:gd name="GluePoint2588X" fmla="*/ 18024 w 6386648"/>
                <a:gd name="GluePoint2588Y" fmla="*/ 101059 h 1849426"/>
                <a:gd name="GluePoint2589X" fmla="*/ 0 w 6386648"/>
                <a:gd name="GluePoint2589Y" fmla="*/ 83034 h 1849426"/>
                <a:gd name="GluePoint2590X" fmla="*/ 18024 w 6386648"/>
                <a:gd name="GluePoint2590Y" fmla="*/ 65010 h 1849426"/>
                <a:gd name="GluePoint2591X" fmla="*/ 5052841 w 6386648"/>
                <a:gd name="GluePoint2591Y" fmla="*/ 59002 h 1849426"/>
                <a:gd name="GluePoint2592X" fmla="*/ 5070866 w 6386648"/>
                <a:gd name="GluePoint2592Y" fmla="*/ 77026 h 1849426"/>
                <a:gd name="GluePoint2593X" fmla="*/ 5052841 w 6386648"/>
                <a:gd name="GluePoint2593Y" fmla="*/ 95051 h 1849426"/>
                <a:gd name="GluePoint2594X" fmla="*/ 5034817 w 6386648"/>
                <a:gd name="GluePoint2594Y" fmla="*/ 77026 h 1849426"/>
                <a:gd name="GluePoint2595X" fmla="*/ 5052841 w 6386648"/>
                <a:gd name="GluePoint2595Y" fmla="*/ 59002 h 1849426"/>
                <a:gd name="GluePoint2596X" fmla="*/ 3490726 w 6386648"/>
                <a:gd name="GluePoint2596Y" fmla="*/ 59002 h 1849426"/>
                <a:gd name="GluePoint2597X" fmla="*/ 3508751 w 6386648"/>
                <a:gd name="GluePoint2597Y" fmla="*/ 77026 h 1849426"/>
                <a:gd name="GluePoint2598X" fmla="*/ 3490726 w 6386648"/>
                <a:gd name="GluePoint2598Y" fmla="*/ 95051 h 1849426"/>
                <a:gd name="GluePoint2599X" fmla="*/ 3472702 w 6386648"/>
                <a:gd name="GluePoint2599Y" fmla="*/ 77026 h 1849426"/>
                <a:gd name="GluePoint2600X" fmla="*/ 3490726 w 6386648"/>
                <a:gd name="GluePoint2600Y" fmla="*/ 59002 h 1849426"/>
                <a:gd name="GluePoint2601X" fmla="*/ 1447960 w 6386648"/>
                <a:gd name="GluePoint2601Y" fmla="*/ 59002 h 1849426"/>
                <a:gd name="GluePoint2602X" fmla="*/ 1465985 w 6386648"/>
                <a:gd name="GluePoint2602Y" fmla="*/ 77026 h 1849426"/>
                <a:gd name="GluePoint2603X" fmla="*/ 1447960 w 6386648"/>
                <a:gd name="GluePoint2603Y" fmla="*/ 95051 h 1849426"/>
                <a:gd name="GluePoint2604X" fmla="*/ 1429936 w 6386648"/>
                <a:gd name="GluePoint2604Y" fmla="*/ 77026 h 1849426"/>
                <a:gd name="GluePoint2605X" fmla="*/ 1447960 w 6386648"/>
                <a:gd name="GluePoint2605Y" fmla="*/ 59002 h 1849426"/>
                <a:gd name="GluePoint2606X" fmla="*/ 2192969 w 6386648"/>
                <a:gd name="GluePoint2606Y" fmla="*/ 46987 h 1849426"/>
                <a:gd name="GluePoint2607X" fmla="*/ 2210994 w 6386648"/>
                <a:gd name="GluePoint2607Y" fmla="*/ 65012 h 1849426"/>
                <a:gd name="GluePoint2608X" fmla="*/ 2192969 w 6386648"/>
                <a:gd name="GluePoint2608Y" fmla="*/ 83036 h 1849426"/>
                <a:gd name="GluePoint2609X" fmla="*/ 2174945 w 6386648"/>
                <a:gd name="GluePoint2609Y" fmla="*/ 65012 h 1849426"/>
                <a:gd name="GluePoint2610X" fmla="*/ 2192969 w 6386648"/>
                <a:gd name="GluePoint2610Y" fmla="*/ 46987 h 1849426"/>
                <a:gd name="GluePoint2611X" fmla="*/ 4434003 w 6386648"/>
                <a:gd name="GluePoint2611Y" fmla="*/ 40979 h 1849426"/>
                <a:gd name="GluePoint2612X" fmla="*/ 4452028 w 6386648"/>
                <a:gd name="GluePoint2612Y" fmla="*/ 59003 h 1849426"/>
                <a:gd name="GluePoint2613X" fmla="*/ 4434003 w 6386648"/>
                <a:gd name="GluePoint2613Y" fmla="*/ 77028 h 1849426"/>
                <a:gd name="GluePoint2614X" fmla="*/ 4415979 w 6386648"/>
                <a:gd name="GluePoint2614Y" fmla="*/ 59003 h 1849426"/>
                <a:gd name="GluePoint2615X" fmla="*/ 4434003 w 6386648"/>
                <a:gd name="GluePoint2615Y" fmla="*/ 40979 h 1849426"/>
                <a:gd name="GluePoint2616X" fmla="*/ 3616897 w 6386648"/>
                <a:gd name="GluePoint2616Y" fmla="*/ 40979 h 1849426"/>
                <a:gd name="GluePoint2617X" fmla="*/ 3634922 w 6386648"/>
                <a:gd name="GluePoint2617Y" fmla="*/ 59003 h 1849426"/>
                <a:gd name="GluePoint2618X" fmla="*/ 3616897 w 6386648"/>
                <a:gd name="GluePoint2618Y" fmla="*/ 77028 h 1849426"/>
                <a:gd name="GluePoint2619X" fmla="*/ 3598872 w 6386648"/>
                <a:gd name="GluePoint2619Y" fmla="*/ 59003 h 1849426"/>
                <a:gd name="GluePoint2620X" fmla="*/ 3616897 w 6386648"/>
                <a:gd name="GluePoint2620Y" fmla="*/ 40979 h 1849426"/>
                <a:gd name="GluePoint2621X" fmla="*/ 1826473 w 6386648"/>
                <a:gd name="GluePoint2621Y" fmla="*/ 40979 h 1849426"/>
                <a:gd name="GluePoint2622X" fmla="*/ 1844497 w 6386648"/>
                <a:gd name="GluePoint2622Y" fmla="*/ 59003 h 1849426"/>
                <a:gd name="GluePoint2623X" fmla="*/ 1826473 w 6386648"/>
                <a:gd name="GluePoint2623Y" fmla="*/ 77028 h 1849426"/>
                <a:gd name="GluePoint2624X" fmla="*/ 1808448 w 6386648"/>
                <a:gd name="GluePoint2624Y" fmla="*/ 59003 h 1849426"/>
                <a:gd name="GluePoint2625X" fmla="*/ 1826473 w 6386648"/>
                <a:gd name="GluePoint2625Y" fmla="*/ 40979 h 1849426"/>
                <a:gd name="GluePoint2626X" fmla="*/ 5942045 w 6386648"/>
                <a:gd name="GluePoint2626Y" fmla="*/ 34970 h 1849426"/>
                <a:gd name="GluePoint2627X" fmla="*/ 5960070 w 6386648"/>
                <a:gd name="GluePoint2627Y" fmla="*/ 52994 h 1849426"/>
                <a:gd name="GluePoint2628X" fmla="*/ 5942045 w 6386648"/>
                <a:gd name="GluePoint2628Y" fmla="*/ 71019 h 1849426"/>
                <a:gd name="GluePoint2629X" fmla="*/ 5924021 w 6386648"/>
                <a:gd name="GluePoint2629Y" fmla="*/ 52994 h 1849426"/>
                <a:gd name="GluePoint2630X" fmla="*/ 5942045 w 6386648"/>
                <a:gd name="GluePoint2630Y" fmla="*/ 34970 h 1849426"/>
                <a:gd name="GluePoint2631X" fmla="*/ 5719744 w 6386648"/>
                <a:gd name="GluePoint2631Y" fmla="*/ 34970 h 1849426"/>
                <a:gd name="GluePoint2632X" fmla="*/ 5737769 w 6386648"/>
                <a:gd name="GluePoint2632Y" fmla="*/ 52994 h 1849426"/>
                <a:gd name="GluePoint2633X" fmla="*/ 5719744 w 6386648"/>
                <a:gd name="GluePoint2633Y" fmla="*/ 71019 h 1849426"/>
                <a:gd name="GluePoint2634X" fmla="*/ 5701719 w 6386648"/>
                <a:gd name="GluePoint2634Y" fmla="*/ 52994 h 1849426"/>
                <a:gd name="GluePoint2635X" fmla="*/ 5719744 w 6386648"/>
                <a:gd name="GluePoint2635Y" fmla="*/ 34970 h 1849426"/>
                <a:gd name="GluePoint2636X" fmla="*/ 1171586 w 6386648"/>
                <a:gd name="GluePoint2636Y" fmla="*/ 34970 h 1849426"/>
                <a:gd name="GluePoint2637X" fmla="*/ 1189611 w 6386648"/>
                <a:gd name="GluePoint2637Y" fmla="*/ 52994 h 1849426"/>
                <a:gd name="GluePoint2638X" fmla="*/ 1171586 w 6386648"/>
                <a:gd name="GluePoint2638Y" fmla="*/ 71019 h 1849426"/>
                <a:gd name="GluePoint2639X" fmla="*/ 1153562 w 6386648"/>
                <a:gd name="GluePoint2639Y" fmla="*/ 52994 h 1849426"/>
                <a:gd name="GluePoint2640X" fmla="*/ 1171586 w 6386648"/>
                <a:gd name="GluePoint2640Y" fmla="*/ 34970 h 1849426"/>
                <a:gd name="GluePoint2641X" fmla="*/ 937268 w 6386648"/>
                <a:gd name="GluePoint2641Y" fmla="*/ 34970 h 1849426"/>
                <a:gd name="GluePoint2642X" fmla="*/ 955293 w 6386648"/>
                <a:gd name="GluePoint2642Y" fmla="*/ 52994 h 1849426"/>
                <a:gd name="GluePoint2643X" fmla="*/ 937268 w 6386648"/>
                <a:gd name="GluePoint2643Y" fmla="*/ 71019 h 1849426"/>
                <a:gd name="GluePoint2644X" fmla="*/ 919244 w 6386648"/>
                <a:gd name="GluePoint2644Y" fmla="*/ 52994 h 1849426"/>
                <a:gd name="GluePoint2645X" fmla="*/ 937268 w 6386648"/>
                <a:gd name="GluePoint2645Y" fmla="*/ 34970 h 1849426"/>
                <a:gd name="GluePoint2646X" fmla="*/ 426577 w 6386648"/>
                <a:gd name="GluePoint2646Y" fmla="*/ 34970 h 1849426"/>
                <a:gd name="GluePoint2647X" fmla="*/ 444602 w 6386648"/>
                <a:gd name="GluePoint2647Y" fmla="*/ 52994 h 1849426"/>
                <a:gd name="GluePoint2648X" fmla="*/ 426577 w 6386648"/>
                <a:gd name="GluePoint2648Y" fmla="*/ 71019 h 1849426"/>
                <a:gd name="GluePoint2649X" fmla="*/ 408553 w 6386648"/>
                <a:gd name="GluePoint2649Y" fmla="*/ 52994 h 1849426"/>
                <a:gd name="GluePoint2650X" fmla="*/ 426577 w 6386648"/>
                <a:gd name="GluePoint2650Y" fmla="*/ 34970 h 1849426"/>
                <a:gd name="GluePoint2651X" fmla="*/ 6146322 w 6386648"/>
                <a:gd name="GluePoint2651Y" fmla="*/ 28962 h 1849426"/>
                <a:gd name="GluePoint2652X" fmla="*/ 6164347 w 6386648"/>
                <a:gd name="GluePoint2652Y" fmla="*/ 46986 h 1849426"/>
                <a:gd name="GluePoint2653X" fmla="*/ 6146322 w 6386648"/>
                <a:gd name="GluePoint2653Y" fmla="*/ 65011 h 1849426"/>
                <a:gd name="GluePoint2654X" fmla="*/ 6128298 w 6386648"/>
                <a:gd name="GluePoint2654Y" fmla="*/ 46986 h 1849426"/>
                <a:gd name="GluePoint2655X" fmla="*/ 6146322 w 6386648"/>
                <a:gd name="GluePoint2655Y" fmla="*/ 28962 h 1849426"/>
                <a:gd name="GluePoint2656X" fmla="*/ 4776467 w 6386648"/>
                <a:gd name="GluePoint2656Y" fmla="*/ 28962 h 1849426"/>
                <a:gd name="GluePoint2657X" fmla="*/ 4794492 w 6386648"/>
                <a:gd name="GluePoint2657Y" fmla="*/ 46986 h 1849426"/>
                <a:gd name="GluePoint2658X" fmla="*/ 4776467 w 6386648"/>
                <a:gd name="GluePoint2658Y" fmla="*/ 65011 h 1849426"/>
                <a:gd name="GluePoint2659X" fmla="*/ 4758443 w 6386648"/>
                <a:gd name="GluePoint2659Y" fmla="*/ 46986 h 1849426"/>
                <a:gd name="GluePoint2660X" fmla="*/ 4776467 w 6386648"/>
                <a:gd name="GluePoint2660Y" fmla="*/ 28962 h 1849426"/>
                <a:gd name="GluePoint2661X" fmla="*/ 2451318 w 6386648"/>
                <a:gd name="GluePoint2661Y" fmla="*/ 28962 h 1849426"/>
                <a:gd name="GluePoint2662X" fmla="*/ 2469343 w 6386648"/>
                <a:gd name="GluePoint2662Y" fmla="*/ 46986 h 1849426"/>
                <a:gd name="GluePoint2663X" fmla="*/ 2451318 w 6386648"/>
                <a:gd name="GluePoint2663Y" fmla="*/ 65011 h 1849426"/>
                <a:gd name="GluePoint2664X" fmla="*/ 2433294 w 6386648"/>
                <a:gd name="GluePoint2664Y" fmla="*/ 46986 h 1849426"/>
                <a:gd name="GluePoint2665X" fmla="*/ 2451318 w 6386648"/>
                <a:gd name="GluePoint2665Y" fmla="*/ 28962 h 1849426"/>
                <a:gd name="GluePoint2666X" fmla="*/ 150203 w 6386648"/>
                <a:gd name="GluePoint2666Y" fmla="*/ 28962 h 1849426"/>
                <a:gd name="GluePoint2667X" fmla="*/ 168228 w 6386648"/>
                <a:gd name="GluePoint2667Y" fmla="*/ 46986 h 1849426"/>
                <a:gd name="GluePoint2668X" fmla="*/ 150203 w 6386648"/>
                <a:gd name="GluePoint2668Y" fmla="*/ 65011 h 1849426"/>
                <a:gd name="GluePoint2669X" fmla="*/ 132179 w 6386648"/>
                <a:gd name="GluePoint2669Y" fmla="*/ 46986 h 1849426"/>
                <a:gd name="GluePoint2670X" fmla="*/ 150203 w 6386648"/>
                <a:gd name="GluePoint2670Y" fmla="*/ 28962 h 1849426"/>
                <a:gd name="GluePoint2671X" fmla="*/ 4277792 w 6386648"/>
                <a:gd name="GluePoint2671Y" fmla="*/ 22954 h 1849426"/>
                <a:gd name="GluePoint2672X" fmla="*/ 4295817 w 6386648"/>
                <a:gd name="GluePoint2672Y" fmla="*/ 40978 h 1849426"/>
                <a:gd name="GluePoint2673X" fmla="*/ 4277792 w 6386648"/>
                <a:gd name="GluePoint2673Y" fmla="*/ 59003 h 1849426"/>
                <a:gd name="GluePoint2674X" fmla="*/ 4259767 w 6386648"/>
                <a:gd name="GluePoint2674Y" fmla="*/ 40978 h 1849426"/>
                <a:gd name="GluePoint2675X" fmla="*/ 4277792 w 6386648"/>
                <a:gd name="GluePoint2675Y" fmla="*/ 22954 h 1849426"/>
                <a:gd name="GluePoint2676X" fmla="*/ 4145613 w 6386648"/>
                <a:gd name="GluePoint2676Y" fmla="*/ 22954 h 1849426"/>
                <a:gd name="GluePoint2677X" fmla="*/ 4163638 w 6386648"/>
                <a:gd name="GluePoint2677Y" fmla="*/ 40978 h 1849426"/>
                <a:gd name="GluePoint2678X" fmla="*/ 4145613 w 6386648"/>
                <a:gd name="GluePoint2678Y" fmla="*/ 59003 h 1849426"/>
                <a:gd name="GluePoint2679X" fmla="*/ 4127589 w 6386648"/>
                <a:gd name="GluePoint2679Y" fmla="*/ 40978 h 1849426"/>
                <a:gd name="GluePoint2680X" fmla="*/ 4145613 w 6386648"/>
                <a:gd name="GluePoint2680Y" fmla="*/ 22954 h 1849426"/>
                <a:gd name="GluePoint2681X" fmla="*/ 817106 w 6386648"/>
                <a:gd name="GluePoint2681Y" fmla="*/ 22954 h 1849426"/>
                <a:gd name="GluePoint2682X" fmla="*/ 829123 w 6386648"/>
                <a:gd name="GluePoint2682Y" fmla="*/ 34970 h 1849426"/>
                <a:gd name="GluePoint2683X" fmla="*/ 817106 w 6386648"/>
                <a:gd name="GluePoint2683Y" fmla="*/ 46987 h 1849426"/>
                <a:gd name="GluePoint2684X" fmla="*/ 805090 w 6386648"/>
                <a:gd name="GluePoint2684Y" fmla="*/ 34970 h 1849426"/>
                <a:gd name="GluePoint2685X" fmla="*/ 817106 w 6386648"/>
                <a:gd name="GluePoint2685Y" fmla="*/ 22954 h 1849426"/>
                <a:gd name="GluePoint2686X" fmla="*/ 5491435 w 6386648"/>
                <a:gd name="GluePoint2686Y" fmla="*/ 16946 h 1849426"/>
                <a:gd name="GluePoint2687X" fmla="*/ 5509460 w 6386648"/>
                <a:gd name="GluePoint2687Y" fmla="*/ 34971 h 1849426"/>
                <a:gd name="GluePoint2688X" fmla="*/ 5491435 w 6386648"/>
                <a:gd name="GluePoint2688Y" fmla="*/ 52995 h 1849426"/>
                <a:gd name="GluePoint2689X" fmla="*/ 5473411 w 6386648"/>
                <a:gd name="GluePoint2689Y" fmla="*/ 34971 h 1849426"/>
                <a:gd name="GluePoint2690X" fmla="*/ 5491435 w 6386648"/>
                <a:gd name="GluePoint2690Y" fmla="*/ 16946 h 1849426"/>
                <a:gd name="GluePoint2691X" fmla="*/ 5323207 w 6386648"/>
                <a:gd name="GluePoint2691Y" fmla="*/ 16946 h 1849426"/>
                <a:gd name="GluePoint2692X" fmla="*/ 5341232 w 6386648"/>
                <a:gd name="GluePoint2692Y" fmla="*/ 34971 h 1849426"/>
                <a:gd name="GluePoint2693X" fmla="*/ 5323207 w 6386648"/>
                <a:gd name="GluePoint2693Y" fmla="*/ 52995 h 1849426"/>
                <a:gd name="GluePoint2694X" fmla="*/ 5305183 w 6386648"/>
                <a:gd name="GluePoint2694Y" fmla="*/ 34971 h 1849426"/>
                <a:gd name="GluePoint2695X" fmla="*/ 5323207 w 6386648"/>
                <a:gd name="GluePoint2695Y" fmla="*/ 16946 h 1849426"/>
                <a:gd name="GluePoint2696X" fmla="*/ 4632272 w 6386648"/>
                <a:gd name="GluePoint2696Y" fmla="*/ 16946 h 1849426"/>
                <a:gd name="GluePoint2697X" fmla="*/ 4650297 w 6386648"/>
                <a:gd name="GluePoint2697Y" fmla="*/ 34971 h 1849426"/>
                <a:gd name="GluePoint2698X" fmla="*/ 4632272 w 6386648"/>
                <a:gd name="GluePoint2698Y" fmla="*/ 52995 h 1849426"/>
                <a:gd name="GluePoint2699X" fmla="*/ 4614248 w 6386648"/>
                <a:gd name="GluePoint2699Y" fmla="*/ 34971 h 1849426"/>
                <a:gd name="GluePoint2700X" fmla="*/ 4632272 w 6386648"/>
                <a:gd name="GluePoint2700Y" fmla="*/ 16946 h 1849426"/>
                <a:gd name="GluePoint2701X" fmla="*/ 3226368 w 6386648"/>
                <a:gd name="GluePoint2701Y" fmla="*/ 16946 h 1849426"/>
                <a:gd name="GluePoint2702X" fmla="*/ 3244393 w 6386648"/>
                <a:gd name="GluePoint2702Y" fmla="*/ 34971 h 1849426"/>
                <a:gd name="GluePoint2703X" fmla="*/ 3226368 w 6386648"/>
                <a:gd name="GluePoint2703Y" fmla="*/ 52995 h 1849426"/>
                <a:gd name="GluePoint2704X" fmla="*/ 3208343 w 6386648"/>
                <a:gd name="GluePoint2704Y" fmla="*/ 34971 h 1849426"/>
                <a:gd name="GluePoint2705X" fmla="*/ 3226368 w 6386648"/>
                <a:gd name="GluePoint2705Y" fmla="*/ 16946 h 1849426"/>
                <a:gd name="GluePoint2706X" fmla="*/ 3983393 w 6386648"/>
                <a:gd name="GluePoint2706Y" fmla="*/ 10938 h 1849426"/>
                <a:gd name="GluePoint2707X" fmla="*/ 4001418 w 6386648"/>
                <a:gd name="GluePoint2707Y" fmla="*/ 28962 h 1849426"/>
                <a:gd name="GluePoint2708X" fmla="*/ 3983393 w 6386648"/>
                <a:gd name="GluePoint2708Y" fmla="*/ 46987 h 1849426"/>
                <a:gd name="GluePoint2709X" fmla="*/ 3965369 w 6386648"/>
                <a:gd name="GluePoint2709Y" fmla="*/ 28962 h 1849426"/>
                <a:gd name="GluePoint2710X" fmla="*/ 3983393 w 6386648"/>
                <a:gd name="GluePoint2710Y" fmla="*/ 10938 h 1849426"/>
                <a:gd name="GluePoint2711X" fmla="*/ 1039407 w 6386648"/>
                <a:gd name="GluePoint2711Y" fmla="*/ 10938 h 1849426"/>
                <a:gd name="GluePoint2712X" fmla="*/ 1057432 w 6386648"/>
                <a:gd name="GluePoint2712Y" fmla="*/ 28962 h 1849426"/>
                <a:gd name="GluePoint2713X" fmla="*/ 1039407 w 6386648"/>
                <a:gd name="GluePoint2713Y" fmla="*/ 46987 h 1849426"/>
                <a:gd name="GluePoint2714X" fmla="*/ 1021383 w 6386648"/>
                <a:gd name="GluePoint2714Y" fmla="*/ 28962 h 1849426"/>
                <a:gd name="GluePoint2715X" fmla="*/ 1039407 w 6386648"/>
                <a:gd name="GluePoint2715Y" fmla="*/ 10938 h 1849426"/>
                <a:gd name="GluePoint2716X" fmla="*/ 312422 w 6386648"/>
                <a:gd name="GluePoint2716Y" fmla="*/ 10938 h 1849426"/>
                <a:gd name="GluePoint2717X" fmla="*/ 330447 w 6386648"/>
                <a:gd name="GluePoint2717Y" fmla="*/ 28962 h 1849426"/>
                <a:gd name="GluePoint2718X" fmla="*/ 312422 w 6386648"/>
                <a:gd name="GluePoint2718Y" fmla="*/ 46987 h 1849426"/>
                <a:gd name="GluePoint2719X" fmla="*/ 294398 w 6386648"/>
                <a:gd name="GluePoint2719Y" fmla="*/ 28962 h 1849426"/>
                <a:gd name="GluePoint2720X" fmla="*/ 312422 w 6386648"/>
                <a:gd name="GluePoint2720Y" fmla="*/ 10938 h 1849426"/>
                <a:gd name="GluePoint2721X" fmla="*/ 3839198 w 6386648"/>
                <a:gd name="GluePoint2721Y" fmla="*/ 4930 h 1849426"/>
                <a:gd name="GluePoint2722X" fmla="*/ 3857223 w 6386648"/>
                <a:gd name="GluePoint2722Y" fmla="*/ 22954 h 1849426"/>
                <a:gd name="GluePoint2723X" fmla="*/ 3839198 w 6386648"/>
                <a:gd name="GluePoint2723Y" fmla="*/ 40979 h 1849426"/>
                <a:gd name="GluePoint2724X" fmla="*/ 3821174 w 6386648"/>
                <a:gd name="GluePoint2724Y" fmla="*/ 22954 h 1849426"/>
                <a:gd name="GluePoint2725X" fmla="*/ 3839198 w 6386648"/>
                <a:gd name="GluePoint2725Y" fmla="*/ 4930 h 1849426"/>
                <a:gd name="GluePoint2726X" fmla="*/ 3388588 w 6386648"/>
                <a:gd name="GluePoint2726Y" fmla="*/ 4930 h 1849426"/>
                <a:gd name="GluePoint2727X" fmla="*/ 3406613 w 6386648"/>
                <a:gd name="GluePoint2727Y" fmla="*/ 22954 h 1849426"/>
                <a:gd name="GluePoint2728X" fmla="*/ 3388588 w 6386648"/>
                <a:gd name="GluePoint2728Y" fmla="*/ 40979 h 1849426"/>
                <a:gd name="GluePoint2729X" fmla="*/ 3370564 w 6386648"/>
                <a:gd name="GluePoint2729Y" fmla="*/ 22954 h 1849426"/>
                <a:gd name="GluePoint2730X" fmla="*/ 3388588 w 6386648"/>
                <a:gd name="GluePoint2730Y" fmla="*/ 4930 h 1849426"/>
                <a:gd name="GluePoint2731X" fmla="*/ 5171526 w 6386648"/>
                <a:gd name="GluePoint2731Y" fmla="*/ 0 h 1849426"/>
                <a:gd name="GluePoint2732X" fmla="*/ 5198514 w 6386648"/>
                <a:gd name="GluePoint2732Y" fmla="*/ 0 h 1849426"/>
                <a:gd name="GluePoint2733X" fmla="*/ 5203045 w 6386648"/>
                <a:gd name="GluePoint2733Y" fmla="*/ 10937 h 1849426"/>
                <a:gd name="GluePoint2734X" fmla="*/ 5185020 w 6386648"/>
                <a:gd name="GluePoint2734Y" fmla="*/ 28962 h 1849426"/>
                <a:gd name="GluePoint2735X" fmla="*/ 5166996 w 6386648"/>
                <a:gd name="GluePoint2735Y" fmla="*/ 10937 h 1849426"/>
                <a:gd name="GluePoint2736X" fmla="*/ 4908761 w 6386648"/>
                <a:gd name="GluePoint2736Y" fmla="*/ 0 h 1849426"/>
                <a:gd name="GluePoint2737X" fmla="*/ 4932564 w 6386648"/>
                <a:gd name="GluePoint2737Y" fmla="*/ 0 h 1849426"/>
                <a:gd name="GluePoint2738X" fmla="*/ 4920662 w 6386648"/>
                <a:gd name="GluePoint2738Y" fmla="*/ 4930 h 1849426"/>
                <a:gd name="GluePoint2739X" fmla="*/ 3701458 w 6386648"/>
                <a:gd name="GluePoint2739Y" fmla="*/ 0 h 1849426"/>
                <a:gd name="GluePoint2740X" fmla="*/ 3736613 w 6386648"/>
                <a:gd name="GluePoint2740Y" fmla="*/ 0 h 1849426"/>
                <a:gd name="GluePoint2741X" fmla="*/ 3731781 w 6386648"/>
                <a:gd name="GluePoint2741Y" fmla="*/ 11667 h 1849426"/>
                <a:gd name="GluePoint2742X" fmla="*/ 3719035 w 6386648"/>
                <a:gd name="GluePoint2742Y" fmla="*/ 16946 h 1849426"/>
                <a:gd name="GluePoint2743X" fmla="*/ 3706290 w 6386648"/>
                <a:gd name="GluePoint2743Y" fmla="*/ 11667 h 1849426"/>
                <a:gd name="GluePoint2744X" fmla="*/ 3058255 w 6386648"/>
                <a:gd name="GluePoint2744Y" fmla="*/ 0 h 1849426"/>
                <a:gd name="GluePoint2745X" fmla="*/ 3082058 w 6386648"/>
                <a:gd name="GluePoint2745Y" fmla="*/ 0 h 1849426"/>
                <a:gd name="GluePoint2746X" fmla="*/ 3070156 w 6386648"/>
                <a:gd name="GluePoint2746Y" fmla="*/ 4930 h 1849426"/>
                <a:gd name="GluePoint2747X" fmla="*/ 2908383 w 6386648"/>
                <a:gd name="GluePoint2747Y" fmla="*/ 0 h 1849426"/>
                <a:gd name="GluePoint2748X" fmla="*/ 2943539 w 6386648"/>
                <a:gd name="GluePoint2748Y" fmla="*/ 0 h 1849426"/>
                <a:gd name="GluePoint2749X" fmla="*/ 2938707 w 6386648"/>
                <a:gd name="GluePoint2749Y" fmla="*/ 11667 h 1849426"/>
                <a:gd name="GluePoint2750X" fmla="*/ 2925961 w 6386648"/>
                <a:gd name="GluePoint2750Y" fmla="*/ 16946 h 1849426"/>
                <a:gd name="GluePoint2751X" fmla="*/ 2913216 w 6386648"/>
                <a:gd name="GluePoint2751Y" fmla="*/ 11667 h 1849426"/>
                <a:gd name="GluePoint2752X" fmla="*/ 2794230 w 6386648"/>
                <a:gd name="GluePoint2752Y" fmla="*/ 0 h 1849426"/>
                <a:gd name="GluePoint2753X" fmla="*/ 2829385 w 6386648"/>
                <a:gd name="GluePoint2753Y" fmla="*/ 0 h 1849426"/>
                <a:gd name="GluePoint2754X" fmla="*/ 2824553 w 6386648"/>
                <a:gd name="GluePoint2754Y" fmla="*/ 11667 h 1849426"/>
                <a:gd name="GluePoint2755X" fmla="*/ 2811807 w 6386648"/>
                <a:gd name="GluePoint2755Y" fmla="*/ 16946 h 1849426"/>
                <a:gd name="GluePoint2756X" fmla="*/ 2799062 w 6386648"/>
                <a:gd name="GluePoint2756Y" fmla="*/ 11667 h 1849426"/>
                <a:gd name="GluePoint2757X" fmla="*/ 2675662 w 6386648"/>
                <a:gd name="GluePoint2757Y" fmla="*/ 0 h 1849426"/>
                <a:gd name="GluePoint2758X" fmla="*/ 2707627 w 6386648"/>
                <a:gd name="GluePoint2758Y" fmla="*/ 0 h 1849426"/>
                <a:gd name="GluePoint2759X" fmla="*/ 2709669 w 6386648"/>
                <a:gd name="GluePoint2759Y" fmla="*/ 4930 h 1849426"/>
                <a:gd name="GluePoint2760X" fmla="*/ 2691644 w 6386648"/>
                <a:gd name="GluePoint2760Y" fmla="*/ 22954 h 1849426"/>
                <a:gd name="GluePoint2761X" fmla="*/ 2673620 w 6386648"/>
                <a:gd name="GluePoint2761Y" fmla="*/ 4930 h 1849426"/>
                <a:gd name="GluePoint2762X" fmla="*/ 2543483 w 6386648"/>
                <a:gd name="GluePoint2762Y" fmla="*/ 0 h 1849426"/>
                <a:gd name="GluePoint2763X" fmla="*/ 2575448 w 6386648"/>
                <a:gd name="GluePoint2763Y" fmla="*/ 0 h 1849426"/>
                <a:gd name="GluePoint2764X" fmla="*/ 2577490 w 6386648"/>
                <a:gd name="GluePoint2764Y" fmla="*/ 4930 h 1849426"/>
                <a:gd name="GluePoint2765X" fmla="*/ 2559465 w 6386648"/>
                <a:gd name="GluePoint2765Y" fmla="*/ 22954 h 1849426"/>
                <a:gd name="GluePoint2766X" fmla="*/ 2541441 w 6386648"/>
                <a:gd name="GluePoint2766Y" fmla="*/ 4930 h 1849426"/>
                <a:gd name="GluePoint2767X" fmla="*/ 2047297 w 6386648"/>
                <a:gd name="GluePoint2767Y" fmla="*/ 0 h 1849426"/>
                <a:gd name="GluePoint2768X" fmla="*/ 2074285 w 6386648"/>
                <a:gd name="GluePoint2768Y" fmla="*/ 0 h 1849426"/>
                <a:gd name="GluePoint2769X" fmla="*/ 2078815 w 6386648"/>
                <a:gd name="GluePoint2769Y" fmla="*/ 10937 h 1849426"/>
                <a:gd name="GluePoint2770X" fmla="*/ 2060790 w 6386648"/>
                <a:gd name="GluePoint2770Y" fmla="*/ 28962 h 1849426"/>
                <a:gd name="GluePoint2771X" fmla="*/ 2042766 w 6386648"/>
                <a:gd name="GluePoint2771Y" fmla="*/ 10937 h 1849426"/>
                <a:gd name="GluePoint2772X" fmla="*/ 1932017 w 6386648"/>
                <a:gd name="GluePoint2772Y" fmla="*/ 0 h 1849426"/>
                <a:gd name="GluePoint2773X" fmla="*/ 1937222 w 6386648"/>
                <a:gd name="GluePoint2773Y" fmla="*/ 0 h 1849426"/>
                <a:gd name="GluePoint2774X" fmla="*/ 1947365 w 6386648"/>
                <a:gd name="GluePoint2774Y" fmla="*/ 4201 h 1849426"/>
                <a:gd name="GluePoint2775X" fmla="*/ 1952644 w 6386648"/>
                <a:gd name="GluePoint2775Y" fmla="*/ 16946 h 1849426"/>
                <a:gd name="GluePoint2776X" fmla="*/ 1934619 w 6386648"/>
                <a:gd name="GluePoint2776Y" fmla="*/ 34971 h 1849426"/>
                <a:gd name="GluePoint2777X" fmla="*/ 1916595 w 6386648"/>
                <a:gd name="GluePoint2777Y" fmla="*/ 16946 h 1849426"/>
                <a:gd name="GluePoint2778X" fmla="*/ 1921875 w 6386648"/>
                <a:gd name="GluePoint2778Y" fmla="*/ 4201 h 1849426"/>
                <a:gd name="GluePoint2779X" fmla="*/ 1694741 w 6386648"/>
                <a:gd name="GluePoint2779Y" fmla="*/ 0 h 1849426"/>
                <a:gd name="GluePoint2780X" fmla="*/ 1729896 w 6386648"/>
                <a:gd name="GluePoint2780Y" fmla="*/ 0 h 1849426"/>
                <a:gd name="GluePoint2781X" fmla="*/ 1725064 w 6386648"/>
                <a:gd name="GluePoint2781Y" fmla="*/ 11667 h 1849426"/>
                <a:gd name="GluePoint2782X" fmla="*/ 1712318 w 6386648"/>
                <a:gd name="GluePoint2782Y" fmla="*/ 16946 h 1849426"/>
                <a:gd name="GluePoint2783X" fmla="*/ 1699574 w 6386648"/>
                <a:gd name="GluePoint2783Y" fmla="*/ 11667 h 1849426"/>
                <a:gd name="GluePoint2784X" fmla="*/ 1586594 w 6386648"/>
                <a:gd name="GluePoint2784Y" fmla="*/ 0 h 1849426"/>
                <a:gd name="GluePoint2785X" fmla="*/ 1621749 w 6386648"/>
                <a:gd name="GluePoint2785Y" fmla="*/ 0 h 1849426"/>
                <a:gd name="GluePoint2786X" fmla="*/ 1616917 w 6386648"/>
                <a:gd name="GluePoint2786Y" fmla="*/ 11667 h 1849426"/>
                <a:gd name="GluePoint2787X" fmla="*/ 1604171 w 6386648"/>
                <a:gd name="GluePoint2787Y" fmla="*/ 16946 h 1849426"/>
                <a:gd name="GluePoint2788X" fmla="*/ 1591427 w 6386648"/>
                <a:gd name="GluePoint2788Y" fmla="*/ 11667 h 1849426"/>
                <a:gd name="GluePoint2789X" fmla="*/ 1328245 w 6386648"/>
                <a:gd name="GluePoint2789Y" fmla="*/ 0 h 1849426"/>
                <a:gd name="GluePoint2790X" fmla="*/ 1363400 w 6386648"/>
                <a:gd name="GluePoint2790Y" fmla="*/ 0 h 1849426"/>
                <a:gd name="GluePoint2791X" fmla="*/ 1358568 w 6386648"/>
                <a:gd name="GluePoint2791Y" fmla="*/ 11667 h 1849426"/>
                <a:gd name="GluePoint2792X" fmla="*/ 1345823 w 6386648"/>
                <a:gd name="GluePoint2792Y" fmla="*/ 16946 h 1849426"/>
                <a:gd name="GluePoint2793X" fmla="*/ 1333078 w 6386648"/>
                <a:gd name="GluePoint2793Y" fmla="*/ 11667 h 1849426"/>
                <a:gd name="GluePoint2794X" fmla="*/ 636977 w 6386648"/>
                <a:gd name="GluePoint2794Y" fmla="*/ 0 h 1849426"/>
                <a:gd name="GluePoint2795X" fmla="*/ 660780 w 6386648"/>
                <a:gd name="GluePoint2795Y" fmla="*/ 0 h 1849426"/>
                <a:gd name="GluePoint2796X" fmla="*/ 648878 w 6386648"/>
                <a:gd name="GluePoint2796Y" fmla="*/ 4930 h 184942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 ang="0">
                  <a:pos x="GluePoint487X" y="GluePoint487Y"/>
                </a:cxn>
                <a:cxn ang="0">
                  <a:pos x="GluePoint488X" y="GluePoint488Y"/>
                </a:cxn>
                <a:cxn ang="0">
                  <a:pos x="GluePoint489X" y="GluePoint489Y"/>
                </a:cxn>
                <a:cxn ang="0">
                  <a:pos x="GluePoint490X" y="GluePoint490Y"/>
                </a:cxn>
                <a:cxn ang="0">
                  <a:pos x="GluePoint491X" y="GluePoint491Y"/>
                </a:cxn>
                <a:cxn ang="0">
                  <a:pos x="GluePoint492X" y="GluePoint492Y"/>
                </a:cxn>
                <a:cxn ang="0">
                  <a:pos x="GluePoint493X" y="GluePoint493Y"/>
                </a:cxn>
                <a:cxn ang="0">
                  <a:pos x="GluePoint494X" y="GluePoint494Y"/>
                </a:cxn>
                <a:cxn ang="0">
                  <a:pos x="GluePoint495X" y="GluePoint495Y"/>
                </a:cxn>
                <a:cxn ang="0">
                  <a:pos x="GluePoint496X" y="GluePoint496Y"/>
                </a:cxn>
                <a:cxn ang="0">
                  <a:pos x="GluePoint497X" y="GluePoint497Y"/>
                </a:cxn>
                <a:cxn ang="0">
                  <a:pos x="GluePoint498X" y="GluePoint498Y"/>
                </a:cxn>
                <a:cxn ang="0">
                  <a:pos x="GluePoint499X" y="GluePoint499Y"/>
                </a:cxn>
                <a:cxn ang="0">
                  <a:pos x="GluePoint500X" y="GluePoint500Y"/>
                </a:cxn>
                <a:cxn ang="0">
                  <a:pos x="GluePoint501X" y="GluePoint501Y"/>
                </a:cxn>
                <a:cxn ang="0">
                  <a:pos x="GluePoint502X" y="GluePoint502Y"/>
                </a:cxn>
                <a:cxn ang="0">
                  <a:pos x="GluePoint503X" y="GluePoint503Y"/>
                </a:cxn>
                <a:cxn ang="0">
                  <a:pos x="GluePoint504X" y="GluePoint504Y"/>
                </a:cxn>
                <a:cxn ang="0">
                  <a:pos x="GluePoint505X" y="GluePoint505Y"/>
                </a:cxn>
                <a:cxn ang="0">
                  <a:pos x="GluePoint506X" y="GluePoint506Y"/>
                </a:cxn>
                <a:cxn ang="0">
                  <a:pos x="GluePoint507X" y="GluePoint507Y"/>
                </a:cxn>
                <a:cxn ang="0">
                  <a:pos x="GluePoint508X" y="GluePoint508Y"/>
                </a:cxn>
                <a:cxn ang="0">
                  <a:pos x="GluePoint509X" y="GluePoint509Y"/>
                </a:cxn>
                <a:cxn ang="0">
                  <a:pos x="GluePoint510X" y="GluePoint510Y"/>
                </a:cxn>
                <a:cxn ang="0">
                  <a:pos x="GluePoint511X" y="GluePoint511Y"/>
                </a:cxn>
                <a:cxn ang="0">
                  <a:pos x="GluePoint512X" y="GluePoint512Y"/>
                </a:cxn>
                <a:cxn ang="0">
                  <a:pos x="GluePoint513X" y="GluePoint513Y"/>
                </a:cxn>
                <a:cxn ang="0">
                  <a:pos x="GluePoint514X" y="GluePoint514Y"/>
                </a:cxn>
                <a:cxn ang="0">
                  <a:pos x="GluePoint515X" y="GluePoint515Y"/>
                </a:cxn>
                <a:cxn ang="0">
                  <a:pos x="GluePoint516X" y="GluePoint516Y"/>
                </a:cxn>
                <a:cxn ang="0">
                  <a:pos x="GluePoint517X" y="GluePoint517Y"/>
                </a:cxn>
                <a:cxn ang="0">
                  <a:pos x="GluePoint518X" y="GluePoint518Y"/>
                </a:cxn>
                <a:cxn ang="0">
                  <a:pos x="GluePoint519X" y="GluePoint519Y"/>
                </a:cxn>
                <a:cxn ang="0">
                  <a:pos x="GluePoint520X" y="GluePoint520Y"/>
                </a:cxn>
                <a:cxn ang="0">
                  <a:pos x="GluePoint521X" y="GluePoint521Y"/>
                </a:cxn>
                <a:cxn ang="0">
                  <a:pos x="GluePoint522X" y="GluePoint522Y"/>
                </a:cxn>
                <a:cxn ang="0">
                  <a:pos x="GluePoint523X" y="GluePoint523Y"/>
                </a:cxn>
                <a:cxn ang="0">
                  <a:pos x="GluePoint524X" y="GluePoint524Y"/>
                </a:cxn>
                <a:cxn ang="0">
                  <a:pos x="GluePoint525X" y="GluePoint525Y"/>
                </a:cxn>
                <a:cxn ang="0">
                  <a:pos x="GluePoint526X" y="GluePoint526Y"/>
                </a:cxn>
                <a:cxn ang="0">
                  <a:pos x="GluePoint527X" y="GluePoint527Y"/>
                </a:cxn>
                <a:cxn ang="0">
                  <a:pos x="GluePoint528X" y="GluePoint528Y"/>
                </a:cxn>
                <a:cxn ang="0">
                  <a:pos x="GluePoint529X" y="GluePoint529Y"/>
                </a:cxn>
                <a:cxn ang="0">
                  <a:pos x="GluePoint530X" y="GluePoint530Y"/>
                </a:cxn>
                <a:cxn ang="0">
                  <a:pos x="GluePoint531X" y="GluePoint531Y"/>
                </a:cxn>
                <a:cxn ang="0">
                  <a:pos x="GluePoint532X" y="GluePoint532Y"/>
                </a:cxn>
                <a:cxn ang="0">
                  <a:pos x="GluePoint533X" y="GluePoint533Y"/>
                </a:cxn>
                <a:cxn ang="0">
                  <a:pos x="GluePoint534X" y="GluePoint534Y"/>
                </a:cxn>
                <a:cxn ang="0">
                  <a:pos x="GluePoint535X" y="GluePoint535Y"/>
                </a:cxn>
                <a:cxn ang="0">
                  <a:pos x="GluePoint536X" y="GluePoint536Y"/>
                </a:cxn>
                <a:cxn ang="0">
                  <a:pos x="GluePoint537X" y="GluePoint537Y"/>
                </a:cxn>
                <a:cxn ang="0">
                  <a:pos x="GluePoint538X" y="GluePoint538Y"/>
                </a:cxn>
                <a:cxn ang="0">
                  <a:pos x="GluePoint539X" y="GluePoint539Y"/>
                </a:cxn>
                <a:cxn ang="0">
                  <a:pos x="GluePoint540X" y="GluePoint540Y"/>
                </a:cxn>
                <a:cxn ang="0">
                  <a:pos x="GluePoint541X" y="GluePoint541Y"/>
                </a:cxn>
                <a:cxn ang="0">
                  <a:pos x="GluePoint542X" y="GluePoint542Y"/>
                </a:cxn>
                <a:cxn ang="0">
                  <a:pos x="GluePoint543X" y="GluePoint543Y"/>
                </a:cxn>
                <a:cxn ang="0">
                  <a:pos x="GluePoint544X" y="GluePoint544Y"/>
                </a:cxn>
                <a:cxn ang="0">
                  <a:pos x="GluePoint545X" y="GluePoint545Y"/>
                </a:cxn>
                <a:cxn ang="0">
                  <a:pos x="GluePoint546X" y="GluePoint546Y"/>
                </a:cxn>
                <a:cxn ang="0">
                  <a:pos x="GluePoint547X" y="GluePoint547Y"/>
                </a:cxn>
                <a:cxn ang="0">
                  <a:pos x="GluePoint548X" y="GluePoint548Y"/>
                </a:cxn>
                <a:cxn ang="0">
                  <a:pos x="GluePoint549X" y="GluePoint549Y"/>
                </a:cxn>
                <a:cxn ang="0">
                  <a:pos x="GluePoint550X" y="GluePoint550Y"/>
                </a:cxn>
                <a:cxn ang="0">
                  <a:pos x="GluePoint551X" y="GluePoint551Y"/>
                </a:cxn>
                <a:cxn ang="0">
                  <a:pos x="GluePoint552X" y="GluePoint552Y"/>
                </a:cxn>
                <a:cxn ang="0">
                  <a:pos x="GluePoint553X" y="GluePoint553Y"/>
                </a:cxn>
                <a:cxn ang="0">
                  <a:pos x="GluePoint554X" y="GluePoint554Y"/>
                </a:cxn>
                <a:cxn ang="0">
                  <a:pos x="GluePoint555X" y="GluePoint555Y"/>
                </a:cxn>
                <a:cxn ang="0">
                  <a:pos x="GluePoint556X" y="GluePoint556Y"/>
                </a:cxn>
                <a:cxn ang="0">
                  <a:pos x="GluePoint557X" y="GluePoint557Y"/>
                </a:cxn>
                <a:cxn ang="0">
                  <a:pos x="GluePoint558X" y="GluePoint558Y"/>
                </a:cxn>
                <a:cxn ang="0">
                  <a:pos x="GluePoint559X" y="GluePoint559Y"/>
                </a:cxn>
                <a:cxn ang="0">
                  <a:pos x="GluePoint560X" y="GluePoint560Y"/>
                </a:cxn>
                <a:cxn ang="0">
                  <a:pos x="GluePoint561X" y="GluePoint561Y"/>
                </a:cxn>
                <a:cxn ang="0">
                  <a:pos x="GluePoint562X" y="GluePoint562Y"/>
                </a:cxn>
                <a:cxn ang="0">
                  <a:pos x="GluePoint563X" y="GluePoint563Y"/>
                </a:cxn>
                <a:cxn ang="0">
                  <a:pos x="GluePoint564X" y="GluePoint564Y"/>
                </a:cxn>
                <a:cxn ang="0">
                  <a:pos x="GluePoint565X" y="GluePoint565Y"/>
                </a:cxn>
                <a:cxn ang="0">
                  <a:pos x="GluePoint566X" y="GluePoint566Y"/>
                </a:cxn>
                <a:cxn ang="0">
                  <a:pos x="GluePoint567X" y="GluePoint567Y"/>
                </a:cxn>
                <a:cxn ang="0">
                  <a:pos x="GluePoint568X" y="GluePoint568Y"/>
                </a:cxn>
                <a:cxn ang="0">
                  <a:pos x="GluePoint569X" y="GluePoint569Y"/>
                </a:cxn>
                <a:cxn ang="0">
                  <a:pos x="GluePoint570X" y="GluePoint570Y"/>
                </a:cxn>
                <a:cxn ang="0">
                  <a:pos x="GluePoint571X" y="GluePoint571Y"/>
                </a:cxn>
                <a:cxn ang="0">
                  <a:pos x="GluePoint572X" y="GluePoint572Y"/>
                </a:cxn>
                <a:cxn ang="0">
                  <a:pos x="GluePoint573X" y="GluePoint573Y"/>
                </a:cxn>
                <a:cxn ang="0">
                  <a:pos x="GluePoint574X" y="GluePoint574Y"/>
                </a:cxn>
                <a:cxn ang="0">
                  <a:pos x="GluePoint575X" y="GluePoint575Y"/>
                </a:cxn>
                <a:cxn ang="0">
                  <a:pos x="GluePoint576X" y="GluePoint576Y"/>
                </a:cxn>
                <a:cxn ang="0">
                  <a:pos x="GluePoint577X" y="GluePoint577Y"/>
                </a:cxn>
                <a:cxn ang="0">
                  <a:pos x="GluePoint578X" y="GluePoint578Y"/>
                </a:cxn>
                <a:cxn ang="0">
                  <a:pos x="GluePoint579X" y="GluePoint579Y"/>
                </a:cxn>
                <a:cxn ang="0">
                  <a:pos x="GluePoint580X" y="GluePoint580Y"/>
                </a:cxn>
                <a:cxn ang="0">
                  <a:pos x="GluePoint581X" y="GluePoint581Y"/>
                </a:cxn>
                <a:cxn ang="0">
                  <a:pos x="GluePoint582X" y="GluePoint582Y"/>
                </a:cxn>
                <a:cxn ang="0">
                  <a:pos x="GluePoint583X" y="GluePoint583Y"/>
                </a:cxn>
                <a:cxn ang="0">
                  <a:pos x="GluePoint584X" y="GluePoint584Y"/>
                </a:cxn>
                <a:cxn ang="0">
                  <a:pos x="GluePoint585X" y="GluePoint585Y"/>
                </a:cxn>
                <a:cxn ang="0">
                  <a:pos x="GluePoint586X" y="GluePoint586Y"/>
                </a:cxn>
                <a:cxn ang="0">
                  <a:pos x="GluePoint587X" y="GluePoint587Y"/>
                </a:cxn>
                <a:cxn ang="0">
                  <a:pos x="GluePoint588X" y="GluePoint588Y"/>
                </a:cxn>
                <a:cxn ang="0">
                  <a:pos x="GluePoint589X" y="GluePoint589Y"/>
                </a:cxn>
                <a:cxn ang="0">
                  <a:pos x="GluePoint590X" y="GluePoint590Y"/>
                </a:cxn>
                <a:cxn ang="0">
                  <a:pos x="GluePoint591X" y="GluePoint591Y"/>
                </a:cxn>
                <a:cxn ang="0">
                  <a:pos x="GluePoint592X" y="GluePoint592Y"/>
                </a:cxn>
                <a:cxn ang="0">
                  <a:pos x="GluePoint593X" y="GluePoint593Y"/>
                </a:cxn>
                <a:cxn ang="0">
                  <a:pos x="GluePoint594X" y="GluePoint594Y"/>
                </a:cxn>
                <a:cxn ang="0">
                  <a:pos x="GluePoint595X" y="GluePoint595Y"/>
                </a:cxn>
                <a:cxn ang="0">
                  <a:pos x="GluePoint596X" y="GluePoint596Y"/>
                </a:cxn>
                <a:cxn ang="0">
                  <a:pos x="GluePoint597X" y="GluePoint597Y"/>
                </a:cxn>
                <a:cxn ang="0">
                  <a:pos x="GluePoint598X" y="GluePoint598Y"/>
                </a:cxn>
                <a:cxn ang="0">
                  <a:pos x="GluePoint599X" y="GluePoint599Y"/>
                </a:cxn>
                <a:cxn ang="0">
                  <a:pos x="GluePoint600X" y="GluePoint600Y"/>
                </a:cxn>
                <a:cxn ang="0">
                  <a:pos x="GluePoint601X" y="GluePoint601Y"/>
                </a:cxn>
                <a:cxn ang="0">
                  <a:pos x="GluePoint602X" y="GluePoint602Y"/>
                </a:cxn>
                <a:cxn ang="0">
                  <a:pos x="GluePoint603X" y="GluePoint603Y"/>
                </a:cxn>
                <a:cxn ang="0">
                  <a:pos x="GluePoint604X" y="GluePoint604Y"/>
                </a:cxn>
                <a:cxn ang="0">
                  <a:pos x="GluePoint605X" y="GluePoint605Y"/>
                </a:cxn>
                <a:cxn ang="0">
                  <a:pos x="GluePoint606X" y="GluePoint606Y"/>
                </a:cxn>
                <a:cxn ang="0">
                  <a:pos x="GluePoint607X" y="GluePoint607Y"/>
                </a:cxn>
                <a:cxn ang="0">
                  <a:pos x="GluePoint608X" y="GluePoint608Y"/>
                </a:cxn>
                <a:cxn ang="0">
                  <a:pos x="GluePoint609X" y="GluePoint609Y"/>
                </a:cxn>
                <a:cxn ang="0">
                  <a:pos x="GluePoint610X" y="GluePoint610Y"/>
                </a:cxn>
                <a:cxn ang="0">
                  <a:pos x="GluePoint611X" y="GluePoint611Y"/>
                </a:cxn>
                <a:cxn ang="0">
                  <a:pos x="GluePoint612X" y="GluePoint612Y"/>
                </a:cxn>
                <a:cxn ang="0">
                  <a:pos x="GluePoint613X" y="GluePoint613Y"/>
                </a:cxn>
                <a:cxn ang="0">
                  <a:pos x="GluePoint614X" y="GluePoint614Y"/>
                </a:cxn>
                <a:cxn ang="0">
                  <a:pos x="GluePoint615X" y="GluePoint615Y"/>
                </a:cxn>
                <a:cxn ang="0">
                  <a:pos x="GluePoint616X" y="GluePoint616Y"/>
                </a:cxn>
                <a:cxn ang="0">
                  <a:pos x="GluePoint617X" y="GluePoint617Y"/>
                </a:cxn>
                <a:cxn ang="0">
                  <a:pos x="GluePoint618X" y="GluePoint618Y"/>
                </a:cxn>
                <a:cxn ang="0">
                  <a:pos x="GluePoint619X" y="GluePoint619Y"/>
                </a:cxn>
                <a:cxn ang="0">
                  <a:pos x="GluePoint620X" y="GluePoint620Y"/>
                </a:cxn>
                <a:cxn ang="0">
                  <a:pos x="GluePoint621X" y="GluePoint621Y"/>
                </a:cxn>
                <a:cxn ang="0">
                  <a:pos x="GluePoint622X" y="GluePoint622Y"/>
                </a:cxn>
                <a:cxn ang="0">
                  <a:pos x="GluePoint623X" y="GluePoint623Y"/>
                </a:cxn>
                <a:cxn ang="0">
                  <a:pos x="GluePoint624X" y="GluePoint624Y"/>
                </a:cxn>
                <a:cxn ang="0">
                  <a:pos x="GluePoint625X" y="GluePoint625Y"/>
                </a:cxn>
                <a:cxn ang="0">
                  <a:pos x="GluePoint626X" y="GluePoint626Y"/>
                </a:cxn>
                <a:cxn ang="0">
                  <a:pos x="GluePoint627X" y="GluePoint627Y"/>
                </a:cxn>
                <a:cxn ang="0">
                  <a:pos x="GluePoint628X" y="GluePoint628Y"/>
                </a:cxn>
                <a:cxn ang="0">
                  <a:pos x="GluePoint629X" y="GluePoint629Y"/>
                </a:cxn>
                <a:cxn ang="0">
                  <a:pos x="GluePoint630X" y="GluePoint630Y"/>
                </a:cxn>
                <a:cxn ang="0">
                  <a:pos x="GluePoint631X" y="GluePoint631Y"/>
                </a:cxn>
                <a:cxn ang="0">
                  <a:pos x="GluePoint632X" y="GluePoint632Y"/>
                </a:cxn>
                <a:cxn ang="0">
                  <a:pos x="GluePoint633X" y="GluePoint633Y"/>
                </a:cxn>
                <a:cxn ang="0">
                  <a:pos x="GluePoint634X" y="GluePoint634Y"/>
                </a:cxn>
                <a:cxn ang="0">
                  <a:pos x="GluePoint635X" y="GluePoint635Y"/>
                </a:cxn>
                <a:cxn ang="0">
                  <a:pos x="GluePoint636X" y="GluePoint636Y"/>
                </a:cxn>
                <a:cxn ang="0">
                  <a:pos x="GluePoint637X" y="GluePoint637Y"/>
                </a:cxn>
                <a:cxn ang="0">
                  <a:pos x="GluePoint638X" y="GluePoint638Y"/>
                </a:cxn>
                <a:cxn ang="0">
                  <a:pos x="GluePoint639X" y="GluePoint639Y"/>
                </a:cxn>
                <a:cxn ang="0">
                  <a:pos x="GluePoint640X" y="GluePoint640Y"/>
                </a:cxn>
                <a:cxn ang="0">
                  <a:pos x="GluePoint641X" y="GluePoint641Y"/>
                </a:cxn>
                <a:cxn ang="0">
                  <a:pos x="GluePoint642X" y="GluePoint642Y"/>
                </a:cxn>
                <a:cxn ang="0">
                  <a:pos x="GluePoint643X" y="GluePoint643Y"/>
                </a:cxn>
                <a:cxn ang="0">
                  <a:pos x="GluePoint644X" y="GluePoint644Y"/>
                </a:cxn>
                <a:cxn ang="0">
                  <a:pos x="GluePoint645X" y="GluePoint645Y"/>
                </a:cxn>
                <a:cxn ang="0">
                  <a:pos x="GluePoint646X" y="GluePoint646Y"/>
                </a:cxn>
                <a:cxn ang="0">
                  <a:pos x="GluePoint647X" y="GluePoint647Y"/>
                </a:cxn>
                <a:cxn ang="0">
                  <a:pos x="GluePoint648X" y="GluePoint648Y"/>
                </a:cxn>
                <a:cxn ang="0">
                  <a:pos x="GluePoint649X" y="GluePoint649Y"/>
                </a:cxn>
                <a:cxn ang="0">
                  <a:pos x="GluePoint650X" y="GluePoint650Y"/>
                </a:cxn>
                <a:cxn ang="0">
                  <a:pos x="GluePoint651X" y="GluePoint651Y"/>
                </a:cxn>
                <a:cxn ang="0">
                  <a:pos x="GluePoint652X" y="GluePoint652Y"/>
                </a:cxn>
                <a:cxn ang="0">
                  <a:pos x="GluePoint653X" y="GluePoint653Y"/>
                </a:cxn>
                <a:cxn ang="0">
                  <a:pos x="GluePoint654X" y="GluePoint654Y"/>
                </a:cxn>
                <a:cxn ang="0">
                  <a:pos x="GluePoint655X" y="GluePoint655Y"/>
                </a:cxn>
                <a:cxn ang="0">
                  <a:pos x="GluePoint656X" y="GluePoint656Y"/>
                </a:cxn>
                <a:cxn ang="0">
                  <a:pos x="GluePoint657X" y="GluePoint657Y"/>
                </a:cxn>
                <a:cxn ang="0">
                  <a:pos x="GluePoint658X" y="GluePoint658Y"/>
                </a:cxn>
                <a:cxn ang="0">
                  <a:pos x="GluePoint659X" y="GluePoint659Y"/>
                </a:cxn>
                <a:cxn ang="0">
                  <a:pos x="GluePoint660X" y="GluePoint660Y"/>
                </a:cxn>
                <a:cxn ang="0">
                  <a:pos x="GluePoint661X" y="GluePoint661Y"/>
                </a:cxn>
                <a:cxn ang="0">
                  <a:pos x="GluePoint662X" y="GluePoint662Y"/>
                </a:cxn>
                <a:cxn ang="0">
                  <a:pos x="GluePoint663X" y="GluePoint663Y"/>
                </a:cxn>
                <a:cxn ang="0">
                  <a:pos x="GluePoint664X" y="GluePoint664Y"/>
                </a:cxn>
                <a:cxn ang="0">
                  <a:pos x="GluePoint665X" y="GluePoint665Y"/>
                </a:cxn>
                <a:cxn ang="0">
                  <a:pos x="GluePoint666X" y="GluePoint666Y"/>
                </a:cxn>
                <a:cxn ang="0">
                  <a:pos x="GluePoint667X" y="GluePoint667Y"/>
                </a:cxn>
                <a:cxn ang="0">
                  <a:pos x="GluePoint668X" y="GluePoint668Y"/>
                </a:cxn>
                <a:cxn ang="0">
                  <a:pos x="GluePoint669X" y="GluePoint669Y"/>
                </a:cxn>
                <a:cxn ang="0">
                  <a:pos x="GluePoint670X" y="GluePoint670Y"/>
                </a:cxn>
                <a:cxn ang="0">
                  <a:pos x="GluePoint671X" y="GluePoint671Y"/>
                </a:cxn>
                <a:cxn ang="0">
                  <a:pos x="GluePoint672X" y="GluePoint672Y"/>
                </a:cxn>
                <a:cxn ang="0">
                  <a:pos x="GluePoint673X" y="GluePoint673Y"/>
                </a:cxn>
                <a:cxn ang="0">
                  <a:pos x="GluePoint674X" y="GluePoint674Y"/>
                </a:cxn>
                <a:cxn ang="0">
                  <a:pos x="GluePoint675X" y="GluePoint675Y"/>
                </a:cxn>
                <a:cxn ang="0">
                  <a:pos x="GluePoint676X" y="GluePoint676Y"/>
                </a:cxn>
                <a:cxn ang="0">
                  <a:pos x="GluePoint677X" y="GluePoint677Y"/>
                </a:cxn>
                <a:cxn ang="0">
                  <a:pos x="GluePoint678X" y="GluePoint678Y"/>
                </a:cxn>
                <a:cxn ang="0">
                  <a:pos x="GluePoint679X" y="GluePoint679Y"/>
                </a:cxn>
                <a:cxn ang="0">
                  <a:pos x="GluePoint680X" y="GluePoint680Y"/>
                </a:cxn>
                <a:cxn ang="0">
                  <a:pos x="GluePoint681X" y="GluePoint681Y"/>
                </a:cxn>
                <a:cxn ang="0">
                  <a:pos x="GluePoint682X" y="GluePoint682Y"/>
                </a:cxn>
                <a:cxn ang="0">
                  <a:pos x="GluePoint683X" y="GluePoint683Y"/>
                </a:cxn>
                <a:cxn ang="0">
                  <a:pos x="GluePoint684X" y="GluePoint684Y"/>
                </a:cxn>
                <a:cxn ang="0">
                  <a:pos x="GluePoint685X" y="GluePoint685Y"/>
                </a:cxn>
                <a:cxn ang="0">
                  <a:pos x="GluePoint686X" y="GluePoint686Y"/>
                </a:cxn>
                <a:cxn ang="0">
                  <a:pos x="GluePoint687X" y="GluePoint687Y"/>
                </a:cxn>
                <a:cxn ang="0">
                  <a:pos x="GluePoint688X" y="GluePoint688Y"/>
                </a:cxn>
                <a:cxn ang="0">
                  <a:pos x="GluePoint689X" y="GluePoint689Y"/>
                </a:cxn>
                <a:cxn ang="0">
                  <a:pos x="GluePoint690X" y="GluePoint690Y"/>
                </a:cxn>
                <a:cxn ang="0">
                  <a:pos x="GluePoint691X" y="GluePoint691Y"/>
                </a:cxn>
                <a:cxn ang="0">
                  <a:pos x="GluePoint692X" y="GluePoint692Y"/>
                </a:cxn>
                <a:cxn ang="0">
                  <a:pos x="GluePoint693X" y="GluePoint693Y"/>
                </a:cxn>
                <a:cxn ang="0">
                  <a:pos x="GluePoint694X" y="GluePoint694Y"/>
                </a:cxn>
                <a:cxn ang="0">
                  <a:pos x="GluePoint695X" y="GluePoint695Y"/>
                </a:cxn>
                <a:cxn ang="0">
                  <a:pos x="GluePoint696X" y="GluePoint696Y"/>
                </a:cxn>
                <a:cxn ang="0">
                  <a:pos x="GluePoint697X" y="GluePoint697Y"/>
                </a:cxn>
                <a:cxn ang="0">
                  <a:pos x="GluePoint698X" y="GluePoint698Y"/>
                </a:cxn>
                <a:cxn ang="0">
                  <a:pos x="GluePoint699X" y="GluePoint699Y"/>
                </a:cxn>
                <a:cxn ang="0">
                  <a:pos x="GluePoint700X" y="GluePoint700Y"/>
                </a:cxn>
                <a:cxn ang="0">
                  <a:pos x="GluePoint701X" y="GluePoint701Y"/>
                </a:cxn>
                <a:cxn ang="0">
                  <a:pos x="GluePoint702X" y="GluePoint702Y"/>
                </a:cxn>
                <a:cxn ang="0">
                  <a:pos x="GluePoint703X" y="GluePoint703Y"/>
                </a:cxn>
                <a:cxn ang="0">
                  <a:pos x="GluePoint704X" y="GluePoint704Y"/>
                </a:cxn>
                <a:cxn ang="0">
                  <a:pos x="GluePoint705X" y="GluePoint705Y"/>
                </a:cxn>
                <a:cxn ang="0">
                  <a:pos x="GluePoint706X" y="GluePoint706Y"/>
                </a:cxn>
                <a:cxn ang="0">
                  <a:pos x="GluePoint707X" y="GluePoint707Y"/>
                </a:cxn>
                <a:cxn ang="0">
                  <a:pos x="GluePoint708X" y="GluePoint708Y"/>
                </a:cxn>
                <a:cxn ang="0">
                  <a:pos x="GluePoint709X" y="GluePoint709Y"/>
                </a:cxn>
                <a:cxn ang="0">
                  <a:pos x="GluePoint710X" y="GluePoint710Y"/>
                </a:cxn>
                <a:cxn ang="0">
                  <a:pos x="GluePoint711X" y="GluePoint711Y"/>
                </a:cxn>
                <a:cxn ang="0">
                  <a:pos x="GluePoint712X" y="GluePoint712Y"/>
                </a:cxn>
                <a:cxn ang="0">
                  <a:pos x="GluePoint713X" y="GluePoint713Y"/>
                </a:cxn>
                <a:cxn ang="0">
                  <a:pos x="GluePoint714X" y="GluePoint714Y"/>
                </a:cxn>
                <a:cxn ang="0">
                  <a:pos x="GluePoint715X" y="GluePoint715Y"/>
                </a:cxn>
                <a:cxn ang="0">
                  <a:pos x="GluePoint716X" y="GluePoint716Y"/>
                </a:cxn>
                <a:cxn ang="0">
                  <a:pos x="GluePoint717X" y="GluePoint717Y"/>
                </a:cxn>
                <a:cxn ang="0">
                  <a:pos x="GluePoint718X" y="GluePoint718Y"/>
                </a:cxn>
                <a:cxn ang="0">
                  <a:pos x="GluePoint719X" y="GluePoint719Y"/>
                </a:cxn>
                <a:cxn ang="0">
                  <a:pos x="GluePoint720X" y="GluePoint720Y"/>
                </a:cxn>
                <a:cxn ang="0">
                  <a:pos x="GluePoint721X" y="GluePoint721Y"/>
                </a:cxn>
                <a:cxn ang="0">
                  <a:pos x="GluePoint722X" y="GluePoint722Y"/>
                </a:cxn>
                <a:cxn ang="0">
                  <a:pos x="GluePoint723X" y="GluePoint723Y"/>
                </a:cxn>
                <a:cxn ang="0">
                  <a:pos x="GluePoint724X" y="GluePoint724Y"/>
                </a:cxn>
                <a:cxn ang="0">
                  <a:pos x="GluePoint725X" y="GluePoint725Y"/>
                </a:cxn>
                <a:cxn ang="0">
                  <a:pos x="GluePoint726X" y="GluePoint726Y"/>
                </a:cxn>
                <a:cxn ang="0">
                  <a:pos x="GluePoint727X" y="GluePoint727Y"/>
                </a:cxn>
                <a:cxn ang="0">
                  <a:pos x="GluePoint728X" y="GluePoint728Y"/>
                </a:cxn>
                <a:cxn ang="0">
                  <a:pos x="GluePoint729X" y="GluePoint729Y"/>
                </a:cxn>
                <a:cxn ang="0">
                  <a:pos x="GluePoint730X" y="GluePoint730Y"/>
                </a:cxn>
                <a:cxn ang="0">
                  <a:pos x="GluePoint731X" y="GluePoint731Y"/>
                </a:cxn>
                <a:cxn ang="0">
                  <a:pos x="GluePoint732X" y="GluePoint732Y"/>
                </a:cxn>
                <a:cxn ang="0">
                  <a:pos x="GluePoint733X" y="GluePoint733Y"/>
                </a:cxn>
                <a:cxn ang="0">
                  <a:pos x="GluePoint734X" y="GluePoint734Y"/>
                </a:cxn>
                <a:cxn ang="0">
                  <a:pos x="GluePoint735X" y="GluePoint735Y"/>
                </a:cxn>
                <a:cxn ang="0">
                  <a:pos x="GluePoint736X" y="GluePoint736Y"/>
                </a:cxn>
                <a:cxn ang="0">
                  <a:pos x="GluePoint737X" y="GluePoint737Y"/>
                </a:cxn>
                <a:cxn ang="0">
                  <a:pos x="GluePoint738X" y="GluePoint738Y"/>
                </a:cxn>
                <a:cxn ang="0">
                  <a:pos x="GluePoint739X" y="GluePoint739Y"/>
                </a:cxn>
                <a:cxn ang="0">
                  <a:pos x="GluePoint740X" y="GluePoint740Y"/>
                </a:cxn>
                <a:cxn ang="0">
                  <a:pos x="GluePoint741X" y="GluePoint741Y"/>
                </a:cxn>
                <a:cxn ang="0">
                  <a:pos x="GluePoint742X" y="GluePoint742Y"/>
                </a:cxn>
                <a:cxn ang="0">
                  <a:pos x="GluePoint743X" y="GluePoint743Y"/>
                </a:cxn>
                <a:cxn ang="0">
                  <a:pos x="GluePoint744X" y="GluePoint744Y"/>
                </a:cxn>
                <a:cxn ang="0">
                  <a:pos x="GluePoint745X" y="GluePoint745Y"/>
                </a:cxn>
                <a:cxn ang="0">
                  <a:pos x="GluePoint746X" y="GluePoint746Y"/>
                </a:cxn>
                <a:cxn ang="0">
                  <a:pos x="GluePoint747X" y="GluePoint747Y"/>
                </a:cxn>
                <a:cxn ang="0">
                  <a:pos x="GluePoint748X" y="GluePoint748Y"/>
                </a:cxn>
                <a:cxn ang="0">
                  <a:pos x="GluePoint749X" y="GluePoint749Y"/>
                </a:cxn>
                <a:cxn ang="0">
                  <a:pos x="GluePoint750X" y="GluePoint750Y"/>
                </a:cxn>
                <a:cxn ang="0">
                  <a:pos x="GluePoint751X" y="GluePoint751Y"/>
                </a:cxn>
                <a:cxn ang="0">
                  <a:pos x="GluePoint752X" y="GluePoint752Y"/>
                </a:cxn>
                <a:cxn ang="0">
                  <a:pos x="GluePoint753X" y="GluePoint753Y"/>
                </a:cxn>
                <a:cxn ang="0">
                  <a:pos x="GluePoint754X" y="GluePoint754Y"/>
                </a:cxn>
                <a:cxn ang="0">
                  <a:pos x="GluePoint755X" y="GluePoint755Y"/>
                </a:cxn>
                <a:cxn ang="0">
                  <a:pos x="GluePoint756X" y="GluePoint756Y"/>
                </a:cxn>
                <a:cxn ang="0">
                  <a:pos x="GluePoint757X" y="GluePoint757Y"/>
                </a:cxn>
                <a:cxn ang="0">
                  <a:pos x="GluePoint758X" y="GluePoint758Y"/>
                </a:cxn>
                <a:cxn ang="0">
                  <a:pos x="GluePoint759X" y="GluePoint759Y"/>
                </a:cxn>
                <a:cxn ang="0">
                  <a:pos x="GluePoint760X" y="GluePoint760Y"/>
                </a:cxn>
                <a:cxn ang="0">
                  <a:pos x="GluePoint761X" y="GluePoint761Y"/>
                </a:cxn>
                <a:cxn ang="0">
                  <a:pos x="GluePoint762X" y="GluePoint762Y"/>
                </a:cxn>
                <a:cxn ang="0">
                  <a:pos x="GluePoint763X" y="GluePoint763Y"/>
                </a:cxn>
                <a:cxn ang="0">
                  <a:pos x="GluePoint764X" y="GluePoint764Y"/>
                </a:cxn>
                <a:cxn ang="0">
                  <a:pos x="GluePoint765X" y="GluePoint765Y"/>
                </a:cxn>
                <a:cxn ang="0">
                  <a:pos x="GluePoint766X" y="GluePoint766Y"/>
                </a:cxn>
                <a:cxn ang="0">
                  <a:pos x="GluePoint767X" y="GluePoint767Y"/>
                </a:cxn>
                <a:cxn ang="0">
                  <a:pos x="GluePoint768X" y="GluePoint768Y"/>
                </a:cxn>
                <a:cxn ang="0">
                  <a:pos x="GluePoint769X" y="GluePoint769Y"/>
                </a:cxn>
                <a:cxn ang="0">
                  <a:pos x="GluePoint770X" y="GluePoint770Y"/>
                </a:cxn>
                <a:cxn ang="0">
                  <a:pos x="GluePoint771X" y="GluePoint771Y"/>
                </a:cxn>
                <a:cxn ang="0">
                  <a:pos x="GluePoint772X" y="GluePoint772Y"/>
                </a:cxn>
                <a:cxn ang="0">
                  <a:pos x="GluePoint773X" y="GluePoint773Y"/>
                </a:cxn>
                <a:cxn ang="0">
                  <a:pos x="GluePoint774X" y="GluePoint774Y"/>
                </a:cxn>
                <a:cxn ang="0">
                  <a:pos x="GluePoint775X" y="GluePoint775Y"/>
                </a:cxn>
                <a:cxn ang="0">
                  <a:pos x="GluePoint776X" y="GluePoint776Y"/>
                </a:cxn>
                <a:cxn ang="0">
                  <a:pos x="GluePoint777X" y="GluePoint777Y"/>
                </a:cxn>
                <a:cxn ang="0">
                  <a:pos x="GluePoint778X" y="GluePoint778Y"/>
                </a:cxn>
                <a:cxn ang="0">
                  <a:pos x="GluePoint779X" y="GluePoint779Y"/>
                </a:cxn>
                <a:cxn ang="0">
                  <a:pos x="GluePoint780X" y="GluePoint780Y"/>
                </a:cxn>
                <a:cxn ang="0">
                  <a:pos x="GluePoint781X" y="GluePoint781Y"/>
                </a:cxn>
                <a:cxn ang="0">
                  <a:pos x="GluePoint782X" y="GluePoint782Y"/>
                </a:cxn>
                <a:cxn ang="0">
                  <a:pos x="GluePoint783X" y="GluePoint783Y"/>
                </a:cxn>
                <a:cxn ang="0">
                  <a:pos x="GluePoint784X" y="GluePoint784Y"/>
                </a:cxn>
                <a:cxn ang="0">
                  <a:pos x="GluePoint785X" y="GluePoint785Y"/>
                </a:cxn>
                <a:cxn ang="0">
                  <a:pos x="GluePoint786X" y="GluePoint786Y"/>
                </a:cxn>
                <a:cxn ang="0">
                  <a:pos x="GluePoint787X" y="GluePoint787Y"/>
                </a:cxn>
                <a:cxn ang="0">
                  <a:pos x="GluePoint788X" y="GluePoint788Y"/>
                </a:cxn>
                <a:cxn ang="0">
                  <a:pos x="GluePoint789X" y="GluePoint789Y"/>
                </a:cxn>
                <a:cxn ang="0">
                  <a:pos x="GluePoint790X" y="GluePoint790Y"/>
                </a:cxn>
                <a:cxn ang="0">
                  <a:pos x="GluePoint791X" y="GluePoint791Y"/>
                </a:cxn>
                <a:cxn ang="0">
                  <a:pos x="GluePoint792X" y="GluePoint792Y"/>
                </a:cxn>
                <a:cxn ang="0">
                  <a:pos x="GluePoint793X" y="GluePoint793Y"/>
                </a:cxn>
                <a:cxn ang="0">
                  <a:pos x="GluePoint794X" y="GluePoint794Y"/>
                </a:cxn>
                <a:cxn ang="0">
                  <a:pos x="GluePoint795X" y="GluePoint795Y"/>
                </a:cxn>
                <a:cxn ang="0">
                  <a:pos x="GluePoint796X" y="GluePoint796Y"/>
                </a:cxn>
                <a:cxn ang="0">
                  <a:pos x="GluePoint797X" y="GluePoint797Y"/>
                </a:cxn>
                <a:cxn ang="0">
                  <a:pos x="GluePoint798X" y="GluePoint798Y"/>
                </a:cxn>
                <a:cxn ang="0">
                  <a:pos x="GluePoint799X" y="GluePoint799Y"/>
                </a:cxn>
                <a:cxn ang="0">
                  <a:pos x="GluePoint800X" y="GluePoint800Y"/>
                </a:cxn>
                <a:cxn ang="0">
                  <a:pos x="GluePoint801X" y="GluePoint801Y"/>
                </a:cxn>
                <a:cxn ang="0">
                  <a:pos x="GluePoint802X" y="GluePoint802Y"/>
                </a:cxn>
                <a:cxn ang="0">
                  <a:pos x="GluePoint803X" y="GluePoint803Y"/>
                </a:cxn>
                <a:cxn ang="0">
                  <a:pos x="GluePoint804X" y="GluePoint804Y"/>
                </a:cxn>
                <a:cxn ang="0">
                  <a:pos x="GluePoint805X" y="GluePoint805Y"/>
                </a:cxn>
                <a:cxn ang="0">
                  <a:pos x="GluePoint806X" y="GluePoint806Y"/>
                </a:cxn>
                <a:cxn ang="0">
                  <a:pos x="GluePoint807X" y="GluePoint807Y"/>
                </a:cxn>
                <a:cxn ang="0">
                  <a:pos x="GluePoint808X" y="GluePoint808Y"/>
                </a:cxn>
                <a:cxn ang="0">
                  <a:pos x="GluePoint809X" y="GluePoint809Y"/>
                </a:cxn>
                <a:cxn ang="0">
                  <a:pos x="GluePoint810X" y="GluePoint810Y"/>
                </a:cxn>
                <a:cxn ang="0">
                  <a:pos x="GluePoint811X" y="GluePoint811Y"/>
                </a:cxn>
                <a:cxn ang="0">
                  <a:pos x="GluePoint812X" y="GluePoint812Y"/>
                </a:cxn>
                <a:cxn ang="0">
                  <a:pos x="GluePoint813X" y="GluePoint813Y"/>
                </a:cxn>
                <a:cxn ang="0">
                  <a:pos x="GluePoint814X" y="GluePoint814Y"/>
                </a:cxn>
                <a:cxn ang="0">
                  <a:pos x="GluePoint815X" y="GluePoint815Y"/>
                </a:cxn>
                <a:cxn ang="0">
                  <a:pos x="GluePoint816X" y="GluePoint816Y"/>
                </a:cxn>
                <a:cxn ang="0">
                  <a:pos x="GluePoint817X" y="GluePoint817Y"/>
                </a:cxn>
                <a:cxn ang="0">
                  <a:pos x="GluePoint818X" y="GluePoint818Y"/>
                </a:cxn>
                <a:cxn ang="0">
                  <a:pos x="GluePoint819X" y="GluePoint819Y"/>
                </a:cxn>
                <a:cxn ang="0">
                  <a:pos x="GluePoint820X" y="GluePoint820Y"/>
                </a:cxn>
                <a:cxn ang="0">
                  <a:pos x="GluePoint821X" y="GluePoint821Y"/>
                </a:cxn>
                <a:cxn ang="0">
                  <a:pos x="GluePoint822X" y="GluePoint822Y"/>
                </a:cxn>
                <a:cxn ang="0">
                  <a:pos x="GluePoint823X" y="GluePoint823Y"/>
                </a:cxn>
                <a:cxn ang="0">
                  <a:pos x="GluePoint824X" y="GluePoint824Y"/>
                </a:cxn>
                <a:cxn ang="0">
                  <a:pos x="GluePoint825X" y="GluePoint825Y"/>
                </a:cxn>
                <a:cxn ang="0">
                  <a:pos x="GluePoint826X" y="GluePoint826Y"/>
                </a:cxn>
                <a:cxn ang="0">
                  <a:pos x="GluePoint827X" y="GluePoint827Y"/>
                </a:cxn>
                <a:cxn ang="0">
                  <a:pos x="GluePoint828X" y="GluePoint828Y"/>
                </a:cxn>
                <a:cxn ang="0">
                  <a:pos x="GluePoint829X" y="GluePoint829Y"/>
                </a:cxn>
                <a:cxn ang="0">
                  <a:pos x="GluePoint830X" y="GluePoint830Y"/>
                </a:cxn>
                <a:cxn ang="0">
                  <a:pos x="GluePoint831X" y="GluePoint831Y"/>
                </a:cxn>
                <a:cxn ang="0">
                  <a:pos x="GluePoint832X" y="GluePoint832Y"/>
                </a:cxn>
                <a:cxn ang="0">
                  <a:pos x="GluePoint833X" y="GluePoint833Y"/>
                </a:cxn>
                <a:cxn ang="0">
                  <a:pos x="GluePoint834X" y="GluePoint834Y"/>
                </a:cxn>
                <a:cxn ang="0">
                  <a:pos x="GluePoint835X" y="GluePoint835Y"/>
                </a:cxn>
                <a:cxn ang="0">
                  <a:pos x="GluePoint836X" y="GluePoint836Y"/>
                </a:cxn>
                <a:cxn ang="0">
                  <a:pos x="GluePoint837X" y="GluePoint837Y"/>
                </a:cxn>
                <a:cxn ang="0">
                  <a:pos x="GluePoint838X" y="GluePoint838Y"/>
                </a:cxn>
                <a:cxn ang="0">
                  <a:pos x="GluePoint839X" y="GluePoint839Y"/>
                </a:cxn>
                <a:cxn ang="0">
                  <a:pos x="GluePoint840X" y="GluePoint840Y"/>
                </a:cxn>
                <a:cxn ang="0">
                  <a:pos x="GluePoint841X" y="GluePoint841Y"/>
                </a:cxn>
                <a:cxn ang="0">
                  <a:pos x="GluePoint842X" y="GluePoint842Y"/>
                </a:cxn>
                <a:cxn ang="0">
                  <a:pos x="GluePoint843X" y="GluePoint843Y"/>
                </a:cxn>
                <a:cxn ang="0">
                  <a:pos x="GluePoint844X" y="GluePoint844Y"/>
                </a:cxn>
                <a:cxn ang="0">
                  <a:pos x="GluePoint845X" y="GluePoint845Y"/>
                </a:cxn>
                <a:cxn ang="0">
                  <a:pos x="GluePoint846X" y="GluePoint846Y"/>
                </a:cxn>
                <a:cxn ang="0">
                  <a:pos x="GluePoint847X" y="GluePoint847Y"/>
                </a:cxn>
                <a:cxn ang="0">
                  <a:pos x="GluePoint848X" y="GluePoint848Y"/>
                </a:cxn>
                <a:cxn ang="0">
                  <a:pos x="GluePoint849X" y="GluePoint849Y"/>
                </a:cxn>
                <a:cxn ang="0">
                  <a:pos x="GluePoint850X" y="GluePoint850Y"/>
                </a:cxn>
                <a:cxn ang="0">
                  <a:pos x="GluePoint851X" y="GluePoint851Y"/>
                </a:cxn>
                <a:cxn ang="0">
                  <a:pos x="GluePoint852X" y="GluePoint852Y"/>
                </a:cxn>
                <a:cxn ang="0">
                  <a:pos x="GluePoint853X" y="GluePoint853Y"/>
                </a:cxn>
                <a:cxn ang="0">
                  <a:pos x="GluePoint854X" y="GluePoint854Y"/>
                </a:cxn>
                <a:cxn ang="0">
                  <a:pos x="GluePoint855X" y="GluePoint855Y"/>
                </a:cxn>
                <a:cxn ang="0">
                  <a:pos x="GluePoint856X" y="GluePoint856Y"/>
                </a:cxn>
                <a:cxn ang="0">
                  <a:pos x="GluePoint857X" y="GluePoint857Y"/>
                </a:cxn>
                <a:cxn ang="0">
                  <a:pos x="GluePoint858X" y="GluePoint858Y"/>
                </a:cxn>
                <a:cxn ang="0">
                  <a:pos x="GluePoint859X" y="GluePoint859Y"/>
                </a:cxn>
                <a:cxn ang="0">
                  <a:pos x="GluePoint860X" y="GluePoint860Y"/>
                </a:cxn>
                <a:cxn ang="0">
                  <a:pos x="GluePoint861X" y="GluePoint861Y"/>
                </a:cxn>
                <a:cxn ang="0">
                  <a:pos x="GluePoint862X" y="GluePoint862Y"/>
                </a:cxn>
                <a:cxn ang="0">
                  <a:pos x="GluePoint863X" y="GluePoint863Y"/>
                </a:cxn>
                <a:cxn ang="0">
                  <a:pos x="GluePoint864X" y="GluePoint864Y"/>
                </a:cxn>
                <a:cxn ang="0">
                  <a:pos x="GluePoint865X" y="GluePoint865Y"/>
                </a:cxn>
                <a:cxn ang="0">
                  <a:pos x="GluePoint866X" y="GluePoint866Y"/>
                </a:cxn>
                <a:cxn ang="0">
                  <a:pos x="GluePoint867X" y="GluePoint867Y"/>
                </a:cxn>
                <a:cxn ang="0">
                  <a:pos x="GluePoint868X" y="GluePoint868Y"/>
                </a:cxn>
                <a:cxn ang="0">
                  <a:pos x="GluePoint869X" y="GluePoint869Y"/>
                </a:cxn>
                <a:cxn ang="0">
                  <a:pos x="GluePoint870X" y="GluePoint870Y"/>
                </a:cxn>
                <a:cxn ang="0">
                  <a:pos x="GluePoint871X" y="GluePoint871Y"/>
                </a:cxn>
                <a:cxn ang="0">
                  <a:pos x="GluePoint872X" y="GluePoint872Y"/>
                </a:cxn>
                <a:cxn ang="0">
                  <a:pos x="GluePoint873X" y="GluePoint873Y"/>
                </a:cxn>
                <a:cxn ang="0">
                  <a:pos x="GluePoint874X" y="GluePoint874Y"/>
                </a:cxn>
                <a:cxn ang="0">
                  <a:pos x="GluePoint875X" y="GluePoint875Y"/>
                </a:cxn>
                <a:cxn ang="0">
                  <a:pos x="GluePoint876X" y="GluePoint876Y"/>
                </a:cxn>
                <a:cxn ang="0">
                  <a:pos x="GluePoint877X" y="GluePoint877Y"/>
                </a:cxn>
                <a:cxn ang="0">
                  <a:pos x="GluePoint878X" y="GluePoint878Y"/>
                </a:cxn>
                <a:cxn ang="0">
                  <a:pos x="GluePoint879X" y="GluePoint879Y"/>
                </a:cxn>
                <a:cxn ang="0">
                  <a:pos x="GluePoint880X" y="GluePoint880Y"/>
                </a:cxn>
                <a:cxn ang="0">
                  <a:pos x="GluePoint881X" y="GluePoint881Y"/>
                </a:cxn>
                <a:cxn ang="0">
                  <a:pos x="GluePoint882X" y="GluePoint882Y"/>
                </a:cxn>
                <a:cxn ang="0">
                  <a:pos x="GluePoint883X" y="GluePoint883Y"/>
                </a:cxn>
                <a:cxn ang="0">
                  <a:pos x="GluePoint884X" y="GluePoint884Y"/>
                </a:cxn>
                <a:cxn ang="0">
                  <a:pos x="GluePoint885X" y="GluePoint885Y"/>
                </a:cxn>
                <a:cxn ang="0">
                  <a:pos x="GluePoint886X" y="GluePoint886Y"/>
                </a:cxn>
                <a:cxn ang="0">
                  <a:pos x="GluePoint887X" y="GluePoint887Y"/>
                </a:cxn>
                <a:cxn ang="0">
                  <a:pos x="GluePoint888X" y="GluePoint888Y"/>
                </a:cxn>
                <a:cxn ang="0">
                  <a:pos x="GluePoint889X" y="GluePoint889Y"/>
                </a:cxn>
                <a:cxn ang="0">
                  <a:pos x="GluePoint890X" y="GluePoint890Y"/>
                </a:cxn>
                <a:cxn ang="0">
                  <a:pos x="GluePoint891X" y="GluePoint891Y"/>
                </a:cxn>
                <a:cxn ang="0">
                  <a:pos x="GluePoint892X" y="GluePoint892Y"/>
                </a:cxn>
                <a:cxn ang="0">
                  <a:pos x="GluePoint893X" y="GluePoint893Y"/>
                </a:cxn>
                <a:cxn ang="0">
                  <a:pos x="GluePoint894X" y="GluePoint894Y"/>
                </a:cxn>
                <a:cxn ang="0">
                  <a:pos x="GluePoint895X" y="GluePoint895Y"/>
                </a:cxn>
                <a:cxn ang="0">
                  <a:pos x="GluePoint896X" y="GluePoint896Y"/>
                </a:cxn>
                <a:cxn ang="0">
                  <a:pos x="GluePoint897X" y="GluePoint897Y"/>
                </a:cxn>
                <a:cxn ang="0">
                  <a:pos x="GluePoint898X" y="GluePoint898Y"/>
                </a:cxn>
                <a:cxn ang="0">
                  <a:pos x="GluePoint899X" y="GluePoint899Y"/>
                </a:cxn>
                <a:cxn ang="0">
                  <a:pos x="GluePoint900X" y="GluePoint900Y"/>
                </a:cxn>
                <a:cxn ang="0">
                  <a:pos x="GluePoint901X" y="GluePoint901Y"/>
                </a:cxn>
                <a:cxn ang="0">
                  <a:pos x="GluePoint902X" y="GluePoint902Y"/>
                </a:cxn>
                <a:cxn ang="0">
                  <a:pos x="GluePoint903X" y="GluePoint903Y"/>
                </a:cxn>
                <a:cxn ang="0">
                  <a:pos x="GluePoint904X" y="GluePoint904Y"/>
                </a:cxn>
                <a:cxn ang="0">
                  <a:pos x="GluePoint905X" y="GluePoint905Y"/>
                </a:cxn>
                <a:cxn ang="0">
                  <a:pos x="GluePoint906X" y="GluePoint906Y"/>
                </a:cxn>
                <a:cxn ang="0">
                  <a:pos x="GluePoint907X" y="GluePoint907Y"/>
                </a:cxn>
                <a:cxn ang="0">
                  <a:pos x="GluePoint908X" y="GluePoint908Y"/>
                </a:cxn>
                <a:cxn ang="0">
                  <a:pos x="GluePoint909X" y="GluePoint909Y"/>
                </a:cxn>
                <a:cxn ang="0">
                  <a:pos x="GluePoint910X" y="GluePoint910Y"/>
                </a:cxn>
                <a:cxn ang="0">
                  <a:pos x="GluePoint911X" y="GluePoint911Y"/>
                </a:cxn>
                <a:cxn ang="0">
                  <a:pos x="GluePoint912X" y="GluePoint912Y"/>
                </a:cxn>
                <a:cxn ang="0">
                  <a:pos x="GluePoint913X" y="GluePoint913Y"/>
                </a:cxn>
                <a:cxn ang="0">
                  <a:pos x="GluePoint914X" y="GluePoint914Y"/>
                </a:cxn>
                <a:cxn ang="0">
                  <a:pos x="GluePoint915X" y="GluePoint915Y"/>
                </a:cxn>
                <a:cxn ang="0">
                  <a:pos x="GluePoint916X" y="GluePoint916Y"/>
                </a:cxn>
                <a:cxn ang="0">
                  <a:pos x="GluePoint917X" y="GluePoint917Y"/>
                </a:cxn>
                <a:cxn ang="0">
                  <a:pos x="GluePoint918X" y="GluePoint918Y"/>
                </a:cxn>
                <a:cxn ang="0">
                  <a:pos x="GluePoint919X" y="GluePoint919Y"/>
                </a:cxn>
                <a:cxn ang="0">
                  <a:pos x="GluePoint920X" y="GluePoint920Y"/>
                </a:cxn>
                <a:cxn ang="0">
                  <a:pos x="GluePoint921X" y="GluePoint921Y"/>
                </a:cxn>
                <a:cxn ang="0">
                  <a:pos x="GluePoint922X" y="GluePoint922Y"/>
                </a:cxn>
                <a:cxn ang="0">
                  <a:pos x="GluePoint923X" y="GluePoint923Y"/>
                </a:cxn>
                <a:cxn ang="0">
                  <a:pos x="GluePoint924X" y="GluePoint924Y"/>
                </a:cxn>
                <a:cxn ang="0">
                  <a:pos x="GluePoint925X" y="GluePoint925Y"/>
                </a:cxn>
                <a:cxn ang="0">
                  <a:pos x="GluePoint926X" y="GluePoint926Y"/>
                </a:cxn>
                <a:cxn ang="0">
                  <a:pos x="GluePoint927X" y="GluePoint927Y"/>
                </a:cxn>
                <a:cxn ang="0">
                  <a:pos x="GluePoint928X" y="GluePoint928Y"/>
                </a:cxn>
                <a:cxn ang="0">
                  <a:pos x="GluePoint929X" y="GluePoint929Y"/>
                </a:cxn>
                <a:cxn ang="0">
                  <a:pos x="GluePoint930X" y="GluePoint930Y"/>
                </a:cxn>
                <a:cxn ang="0">
                  <a:pos x="GluePoint931X" y="GluePoint931Y"/>
                </a:cxn>
                <a:cxn ang="0">
                  <a:pos x="GluePoint932X" y="GluePoint932Y"/>
                </a:cxn>
                <a:cxn ang="0">
                  <a:pos x="GluePoint933X" y="GluePoint933Y"/>
                </a:cxn>
                <a:cxn ang="0">
                  <a:pos x="GluePoint934X" y="GluePoint934Y"/>
                </a:cxn>
                <a:cxn ang="0">
                  <a:pos x="GluePoint935X" y="GluePoint935Y"/>
                </a:cxn>
                <a:cxn ang="0">
                  <a:pos x="GluePoint936X" y="GluePoint936Y"/>
                </a:cxn>
                <a:cxn ang="0">
                  <a:pos x="GluePoint937X" y="GluePoint937Y"/>
                </a:cxn>
                <a:cxn ang="0">
                  <a:pos x="GluePoint938X" y="GluePoint938Y"/>
                </a:cxn>
                <a:cxn ang="0">
                  <a:pos x="GluePoint939X" y="GluePoint939Y"/>
                </a:cxn>
                <a:cxn ang="0">
                  <a:pos x="GluePoint940X" y="GluePoint940Y"/>
                </a:cxn>
                <a:cxn ang="0">
                  <a:pos x="GluePoint941X" y="GluePoint941Y"/>
                </a:cxn>
                <a:cxn ang="0">
                  <a:pos x="GluePoint942X" y="GluePoint942Y"/>
                </a:cxn>
                <a:cxn ang="0">
                  <a:pos x="GluePoint943X" y="GluePoint943Y"/>
                </a:cxn>
                <a:cxn ang="0">
                  <a:pos x="GluePoint944X" y="GluePoint944Y"/>
                </a:cxn>
                <a:cxn ang="0">
                  <a:pos x="GluePoint945X" y="GluePoint945Y"/>
                </a:cxn>
                <a:cxn ang="0">
                  <a:pos x="GluePoint946X" y="GluePoint946Y"/>
                </a:cxn>
                <a:cxn ang="0">
                  <a:pos x="GluePoint947X" y="GluePoint947Y"/>
                </a:cxn>
                <a:cxn ang="0">
                  <a:pos x="GluePoint948X" y="GluePoint948Y"/>
                </a:cxn>
                <a:cxn ang="0">
                  <a:pos x="GluePoint949X" y="GluePoint949Y"/>
                </a:cxn>
                <a:cxn ang="0">
                  <a:pos x="GluePoint950X" y="GluePoint950Y"/>
                </a:cxn>
                <a:cxn ang="0">
                  <a:pos x="GluePoint951X" y="GluePoint951Y"/>
                </a:cxn>
                <a:cxn ang="0">
                  <a:pos x="GluePoint952X" y="GluePoint952Y"/>
                </a:cxn>
                <a:cxn ang="0">
                  <a:pos x="GluePoint953X" y="GluePoint953Y"/>
                </a:cxn>
                <a:cxn ang="0">
                  <a:pos x="GluePoint954X" y="GluePoint954Y"/>
                </a:cxn>
                <a:cxn ang="0">
                  <a:pos x="GluePoint955X" y="GluePoint955Y"/>
                </a:cxn>
                <a:cxn ang="0">
                  <a:pos x="GluePoint956X" y="GluePoint956Y"/>
                </a:cxn>
                <a:cxn ang="0">
                  <a:pos x="GluePoint957X" y="GluePoint957Y"/>
                </a:cxn>
                <a:cxn ang="0">
                  <a:pos x="GluePoint958X" y="GluePoint958Y"/>
                </a:cxn>
                <a:cxn ang="0">
                  <a:pos x="GluePoint959X" y="GluePoint959Y"/>
                </a:cxn>
                <a:cxn ang="0">
                  <a:pos x="GluePoint960X" y="GluePoint960Y"/>
                </a:cxn>
                <a:cxn ang="0">
                  <a:pos x="GluePoint961X" y="GluePoint961Y"/>
                </a:cxn>
                <a:cxn ang="0">
                  <a:pos x="GluePoint962X" y="GluePoint962Y"/>
                </a:cxn>
                <a:cxn ang="0">
                  <a:pos x="GluePoint963X" y="GluePoint963Y"/>
                </a:cxn>
                <a:cxn ang="0">
                  <a:pos x="GluePoint964X" y="GluePoint964Y"/>
                </a:cxn>
                <a:cxn ang="0">
                  <a:pos x="GluePoint965X" y="GluePoint965Y"/>
                </a:cxn>
                <a:cxn ang="0">
                  <a:pos x="GluePoint966X" y="GluePoint966Y"/>
                </a:cxn>
                <a:cxn ang="0">
                  <a:pos x="GluePoint967X" y="GluePoint967Y"/>
                </a:cxn>
                <a:cxn ang="0">
                  <a:pos x="GluePoint968X" y="GluePoint968Y"/>
                </a:cxn>
                <a:cxn ang="0">
                  <a:pos x="GluePoint969X" y="GluePoint969Y"/>
                </a:cxn>
                <a:cxn ang="0">
                  <a:pos x="GluePoint970X" y="GluePoint970Y"/>
                </a:cxn>
                <a:cxn ang="0">
                  <a:pos x="GluePoint971X" y="GluePoint971Y"/>
                </a:cxn>
                <a:cxn ang="0">
                  <a:pos x="GluePoint972X" y="GluePoint972Y"/>
                </a:cxn>
                <a:cxn ang="0">
                  <a:pos x="GluePoint973X" y="GluePoint973Y"/>
                </a:cxn>
                <a:cxn ang="0">
                  <a:pos x="GluePoint974X" y="GluePoint974Y"/>
                </a:cxn>
                <a:cxn ang="0">
                  <a:pos x="GluePoint975X" y="GluePoint975Y"/>
                </a:cxn>
                <a:cxn ang="0">
                  <a:pos x="GluePoint976X" y="GluePoint976Y"/>
                </a:cxn>
                <a:cxn ang="0">
                  <a:pos x="GluePoint977X" y="GluePoint977Y"/>
                </a:cxn>
                <a:cxn ang="0">
                  <a:pos x="GluePoint978X" y="GluePoint978Y"/>
                </a:cxn>
                <a:cxn ang="0">
                  <a:pos x="GluePoint979X" y="GluePoint979Y"/>
                </a:cxn>
                <a:cxn ang="0">
                  <a:pos x="GluePoint980X" y="GluePoint980Y"/>
                </a:cxn>
                <a:cxn ang="0">
                  <a:pos x="GluePoint981X" y="GluePoint981Y"/>
                </a:cxn>
                <a:cxn ang="0">
                  <a:pos x="GluePoint982X" y="GluePoint982Y"/>
                </a:cxn>
                <a:cxn ang="0">
                  <a:pos x="GluePoint983X" y="GluePoint983Y"/>
                </a:cxn>
                <a:cxn ang="0">
                  <a:pos x="GluePoint984X" y="GluePoint984Y"/>
                </a:cxn>
                <a:cxn ang="0">
                  <a:pos x="GluePoint985X" y="GluePoint985Y"/>
                </a:cxn>
                <a:cxn ang="0">
                  <a:pos x="GluePoint986X" y="GluePoint986Y"/>
                </a:cxn>
                <a:cxn ang="0">
                  <a:pos x="GluePoint987X" y="GluePoint987Y"/>
                </a:cxn>
                <a:cxn ang="0">
                  <a:pos x="GluePoint988X" y="GluePoint988Y"/>
                </a:cxn>
                <a:cxn ang="0">
                  <a:pos x="GluePoint989X" y="GluePoint989Y"/>
                </a:cxn>
                <a:cxn ang="0">
                  <a:pos x="GluePoint990X" y="GluePoint990Y"/>
                </a:cxn>
                <a:cxn ang="0">
                  <a:pos x="GluePoint991X" y="GluePoint991Y"/>
                </a:cxn>
                <a:cxn ang="0">
                  <a:pos x="GluePoint992X" y="GluePoint992Y"/>
                </a:cxn>
                <a:cxn ang="0">
                  <a:pos x="GluePoint993X" y="GluePoint993Y"/>
                </a:cxn>
                <a:cxn ang="0">
                  <a:pos x="GluePoint994X" y="GluePoint994Y"/>
                </a:cxn>
                <a:cxn ang="0">
                  <a:pos x="GluePoint995X" y="GluePoint995Y"/>
                </a:cxn>
                <a:cxn ang="0">
                  <a:pos x="GluePoint996X" y="GluePoint996Y"/>
                </a:cxn>
                <a:cxn ang="0">
                  <a:pos x="GluePoint997X" y="GluePoint997Y"/>
                </a:cxn>
                <a:cxn ang="0">
                  <a:pos x="GluePoint998X" y="GluePoint998Y"/>
                </a:cxn>
                <a:cxn ang="0">
                  <a:pos x="GluePoint999X" y="GluePoint999Y"/>
                </a:cxn>
                <a:cxn ang="0">
                  <a:pos x="GluePoint1000X" y="GluePoint1000Y"/>
                </a:cxn>
                <a:cxn ang="0">
                  <a:pos x="GluePoint1001X" y="GluePoint1001Y"/>
                </a:cxn>
                <a:cxn ang="0">
                  <a:pos x="GluePoint1002X" y="GluePoint1002Y"/>
                </a:cxn>
                <a:cxn ang="0">
                  <a:pos x="GluePoint1003X" y="GluePoint1003Y"/>
                </a:cxn>
                <a:cxn ang="0">
                  <a:pos x="GluePoint1004X" y="GluePoint1004Y"/>
                </a:cxn>
                <a:cxn ang="0">
                  <a:pos x="GluePoint1005X" y="GluePoint1005Y"/>
                </a:cxn>
                <a:cxn ang="0">
                  <a:pos x="GluePoint1006X" y="GluePoint1006Y"/>
                </a:cxn>
                <a:cxn ang="0">
                  <a:pos x="GluePoint1007X" y="GluePoint1007Y"/>
                </a:cxn>
                <a:cxn ang="0">
                  <a:pos x="GluePoint1008X" y="GluePoint1008Y"/>
                </a:cxn>
                <a:cxn ang="0">
                  <a:pos x="GluePoint1009X" y="GluePoint1009Y"/>
                </a:cxn>
                <a:cxn ang="0">
                  <a:pos x="GluePoint1010X" y="GluePoint1010Y"/>
                </a:cxn>
                <a:cxn ang="0">
                  <a:pos x="GluePoint1011X" y="GluePoint1011Y"/>
                </a:cxn>
                <a:cxn ang="0">
                  <a:pos x="GluePoint1012X" y="GluePoint1012Y"/>
                </a:cxn>
                <a:cxn ang="0">
                  <a:pos x="GluePoint1013X" y="GluePoint1013Y"/>
                </a:cxn>
                <a:cxn ang="0">
                  <a:pos x="GluePoint1014X" y="GluePoint1014Y"/>
                </a:cxn>
                <a:cxn ang="0">
                  <a:pos x="GluePoint1015X" y="GluePoint1015Y"/>
                </a:cxn>
                <a:cxn ang="0">
                  <a:pos x="GluePoint1016X" y="GluePoint1016Y"/>
                </a:cxn>
                <a:cxn ang="0">
                  <a:pos x="GluePoint1017X" y="GluePoint1017Y"/>
                </a:cxn>
                <a:cxn ang="0">
                  <a:pos x="GluePoint1018X" y="GluePoint1018Y"/>
                </a:cxn>
                <a:cxn ang="0">
                  <a:pos x="GluePoint1019X" y="GluePoint1019Y"/>
                </a:cxn>
                <a:cxn ang="0">
                  <a:pos x="GluePoint1020X" y="GluePoint1020Y"/>
                </a:cxn>
                <a:cxn ang="0">
                  <a:pos x="GluePoint1021X" y="GluePoint1021Y"/>
                </a:cxn>
                <a:cxn ang="0">
                  <a:pos x="GluePoint1022X" y="GluePoint1022Y"/>
                </a:cxn>
                <a:cxn ang="0">
                  <a:pos x="GluePoint1023X" y="GluePoint1023Y"/>
                </a:cxn>
                <a:cxn ang="0">
                  <a:pos x="GluePoint1024X" y="GluePoint1024Y"/>
                </a:cxn>
                <a:cxn ang="0">
                  <a:pos x="GluePoint1025X" y="GluePoint1025Y"/>
                </a:cxn>
                <a:cxn ang="0">
                  <a:pos x="GluePoint1026X" y="GluePoint1026Y"/>
                </a:cxn>
                <a:cxn ang="0">
                  <a:pos x="GluePoint1027X" y="GluePoint1027Y"/>
                </a:cxn>
                <a:cxn ang="0">
                  <a:pos x="GluePoint1028X" y="GluePoint1028Y"/>
                </a:cxn>
                <a:cxn ang="0">
                  <a:pos x="GluePoint1029X" y="GluePoint1029Y"/>
                </a:cxn>
                <a:cxn ang="0">
                  <a:pos x="GluePoint1030X" y="GluePoint1030Y"/>
                </a:cxn>
                <a:cxn ang="0">
                  <a:pos x="GluePoint1031X" y="GluePoint1031Y"/>
                </a:cxn>
                <a:cxn ang="0">
                  <a:pos x="GluePoint1032X" y="GluePoint1032Y"/>
                </a:cxn>
                <a:cxn ang="0">
                  <a:pos x="GluePoint1033X" y="GluePoint1033Y"/>
                </a:cxn>
                <a:cxn ang="0">
                  <a:pos x="GluePoint1034X" y="GluePoint1034Y"/>
                </a:cxn>
                <a:cxn ang="0">
                  <a:pos x="GluePoint1035X" y="GluePoint1035Y"/>
                </a:cxn>
                <a:cxn ang="0">
                  <a:pos x="GluePoint1036X" y="GluePoint1036Y"/>
                </a:cxn>
                <a:cxn ang="0">
                  <a:pos x="GluePoint1037X" y="GluePoint1037Y"/>
                </a:cxn>
                <a:cxn ang="0">
                  <a:pos x="GluePoint1038X" y="GluePoint1038Y"/>
                </a:cxn>
                <a:cxn ang="0">
                  <a:pos x="GluePoint1039X" y="GluePoint1039Y"/>
                </a:cxn>
                <a:cxn ang="0">
                  <a:pos x="GluePoint1040X" y="GluePoint1040Y"/>
                </a:cxn>
                <a:cxn ang="0">
                  <a:pos x="GluePoint1041X" y="GluePoint1041Y"/>
                </a:cxn>
                <a:cxn ang="0">
                  <a:pos x="GluePoint1042X" y="GluePoint1042Y"/>
                </a:cxn>
                <a:cxn ang="0">
                  <a:pos x="GluePoint1043X" y="GluePoint1043Y"/>
                </a:cxn>
                <a:cxn ang="0">
                  <a:pos x="GluePoint1044X" y="GluePoint1044Y"/>
                </a:cxn>
                <a:cxn ang="0">
                  <a:pos x="GluePoint1045X" y="GluePoint1045Y"/>
                </a:cxn>
                <a:cxn ang="0">
                  <a:pos x="GluePoint1046X" y="GluePoint1046Y"/>
                </a:cxn>
                <a:cxn ang="0">
                  <a:pos x="GluePoint1047X" y="GluePoint1047Y"/>
                </a:cxn>
                <a:cxn ang="0">
                  <a:pos x="GluePoint1048X" y="GluePoint1048Y"/>
                </a:cxn>
                <a:cxn ang="0">
                  <a:pos x="GluePoint1049X" y="GluePoint1049Y"/>
                </a:cxn>
                <a:cxn ang="0">
                  <a:pos x="GluePoint1050X" y="GluePoint1050Y"/>
                </a:cxn>
                <a:cxn ang="0">
                  <a:pos x="GluePoint1051X" y="GluePoint1051Y"/>
                </a:cxn>
                <a:cxn ang="0">
                  <a:pos x="GluePoint1052X" y="GluePoint1052Y"/>
                </a:cxn>
                <a:cxn ang="0">
                  <a:pos x="GluePoint1053X" y="GluePoint1053Y"/>
                </a:cxn>
                <a:cxn ang="0">
                  <a:pos x="GluePoint1054X" y="GluePoint1054Y"/>
                </a:cxn>
                <a:cxn ang="0">
                  <a:pos x="GluePoint1055X" y="GluePoint1055Y"/>
                </a:cxn>
                <a:cxn ang="0">
                  <a:pos x="GluePoint1056X" y="GluePoint1056Y"/>
                </a:cxn>
                <a:cxn ang="0">
                  <a:pos x="GluePoint1057X" y="GluePoint1057Y"/>
                </a:cxn>
                <a:cxn ang="0">
                  <a:pos x="GluePoint1058X" y="GluePoint1058Y"/>
                </a:cxn>
                <a:cxn ang="0">
                  <a:pos x="GluePoint1059X" y="GluePoint1059Y"/>
                </a:cxn>
                <a:cxn ang="0">
                  <a:pos x="GluePoint1060X" y="GluePoint1060Y"/>
                </a:cxn>
                <a:cxn ang="0">
                  <a:pos x="GluePoint1061X" y="GluePoint1061Y"/>
                </a:cxn>
                <a:cxn ang="0">
                  <a:pos x="GluePoint1062X" y="GluePoint1062Y"/>
                </a:cxn>
                <a:cxn ang="0">
                  <a:pos x="GluePoint1063X" y="GluePoint1063Y"/>
                </a:cxn>
                <a:cxn ang="0">
                  <a:pos x="GluePoint1064X" y="GluePoint1064Y"/>
                </a:cxn>
                <a:cxn ang="0">
                  <a:pos x="GluePoint1065X" y="GluePoint1065Y"/>
                </a:cxn>
                <a:cxn ang="0">
                  <a:pos x="GluePoint1066X" y="GluePoint1066Y"/>
                </a:cxn>
                <a:cxn ang="0">
                  <a:pos x="GluePoint1067X" y="GluePoint1067Y"/>
                </a:cxn>
                <a:cxn ang="0">
                  <a:pos x="GluePoint1068X" y="GluePoint1068Y"/>
                </a:cxn>
                <a:cxn ang="0">
                  <a:pos x="GluePoint1069X" y="GluePoint1069Y"/>
                </a:cxn>
                <a:cxn ang="0">
                  <a:pos x="GluePoint1070X" y="GluePoint1070Y"/>
                </a:cxn>
                <a:cxn ang="0">
                  <a:pos x="GluePoint1071X" y="GluePoint1071Y"/>
                </a:cxn>
                <a:cxn ang="0">
                  <a:pos x="GluePoint1072X" y="GluePoint1072Y"/>
                </a:cxn>
                <a:cxn ang="0">
                  <a:pos x="GluePoint1073X" y="GluePoint1073Y"/>
                </a:cxn>
                <a:cxn ang="0">
                  <a:pos x="GluePoint1074X" y="GluePoint1074Y"/>
                </a:cxn>
                <a:cxn ang="0">
                  <a:pos x="GluePoint1075X" y="GluePoint1075Y"/>
                </a:cxn>
                <a:cxn ang="0">
                  <a:pos x="GluePoint1076X" y="GluePoint1076Y"/>
                </a:cxn>
                <a:cxn ang="0">
                  <a:pos x="GluePoint1077X" y="GluePoint1077Y"/>
                </a:cxn>
                <a:cxn ang="0">
                  <a:pos x="GluePoint1078X" y="GluePoint1078Y"/>
                </a:cxn>
                <a:cxn ang="0">
                  <a:pos x="GluePoint1079X" y="GluePoint1079Y"/>
                </a:cxn>
                <a:cxn ang="0">
                  <a:pos x="GluePoint1080X" y="GluePoint1080Y"/>
                </a:cxn>
                <a:cxn ang="0">
                  <a:pos x="GluePoint1081X" y="GluePoint1081Y"/>
                </a:cxn>
                <a:cxn ang="0">
                  <a:pos x="GluePoint1082X" y="GluePoint1082Y"/>
                </a:cxn>
                <a:cxn ang="0">
                  <a:pos x="GluePoint1083X" y="GluePoint1083Y"/>
                </a:cxn>
                <a:cxn ang="0">
                  <a:pos x="GluePoint1084X" y="GluePoint1084Y"/>
                </a:cxn>
                <a:cxn ang="0">
                  <a:pos x="GluePoint1085X" y="GluePoint1085Y"/>
                </a:cxn>
                <a:cxn ang="0">
                  <a:pos x="GluePoint1086X" y="GluePoint1086Y"/>
                </a:cxn>
                <a:cxn ang="0">
                  <a:pos x="GluePoint1087X" y="GluePoint1087Y"/>
                </a:cxn>
                <a:cxn ang="0">
                  <a:pos x="GluePoint1088X" y="GluePoint1088Y"/>
                </a:cxn>
                <a:cxn ang="0">
                  <a:pos x="GluePoint1089X" y="GluePoint1089Y"/>
                </a:cxn>
                <a:cxn ang="0">
                  <a:pos x="GluePoint1090X" y="GluePoint1090Y"/>
                </a:cxn>
                <a:cxn ang="0">
                  <a:pos x="GluePoint1091X" y="GluePoint1091Y"/>
                </a:cxn>
                <a:cxn ang="0">
                  <a:pos x="GluePoint1092X" y="GluePoint1092Y"/>
                </a:cxn>
                <a:cxn ang="0">
                  <a:pos x="GluePoint1093X" y="GluePoint1093Y"/>
                </a:cxn>
                <a:cxn ang="0">
                  <a:pos x="GluePoint1094X" y="GluePoint1094Y"/>
                </a:cxn>
                <a:cxn ang="0">
                  <a:pos x="GluePoint1095X" y="GluePoint1095Y"/>
                </a:cxn>
                <a:cxn ang="0">
                  <a:pos x="GluePoint1096X" y="GluePoint1096Y"/>
                </a:cxn>
                <a:cxn ang="0">
                  <a:pos x="GluePoint1097X" y="GluePoint1097Y"/>
                </a:cxn>
                <a:cxn ang="0">
                  <a:pos x="GluePoint1098X" y="GluePoint1098Y"/>
                </a:cxn>
                <a:cxn ang="0">
                  <a:pos x="GluePoint1099X" y="GluePoint1099Y"/>
                </a:cxn>
                <a:cxn ang="0">
                  <a:pos x="GluePoint1100X" y="GluePoint1100Y"/>
                </a:cxn>
                <a:cxn ang="0">
                  <a:pos x="GluePoint1101X" y="GluePoint1101Y"/>
                </a:cxn>
                <a:cxn ang="0">
                  <a:pos x="GluePoint1102X" y="GluePoint1102Y"/>
                </a:cxn>
                <a:cxn ang="0">
                  <a:pos x="GluePoint1103X" y="GluePoint1103Y"/>
                </a:cxn>
                <a:cxn ang="0">
                  <a:pos x="GluePoint1104X" y="GluePoint1104Y"/>
                </a:cxn>
                <a:cxn ang="0">
                  <a:pos x="GluePoint1105X" y="GluePoint1105Y"/>
                </a:cxn>
                <a:cxn ang="0">
                  <a:pos x="GluePoint1106X" y="GluePoint1106Y"/>
                </a:cxn>
                <a:cxn ang="0">
                  <a:pos x="GluePoint1107X" y="GluePoint1107Y"/>
                </a:cxn>
                <a:cxn ang="0">
                  <a:pos x="GluePoint1108X" y="GluePoint1108Y"/>
                </a:cxn>
                <a:cxn ang="0">
                  <a:pos x="GluePoint1109X" y="GluePoint1109Y"/>
                </a:cxn>
                <a:cxn ang="0">
                  <a:pos x="GluePoint1110X" y="GluePoint1110Y"/>
                </a:cxn>
                <a:cxn ang="0">
                  <a:pos x="GluePoint1111X" y="GluePoint1111Y"/>
                </a:cxn>
                <a:cxn ang="0">
                  <a:pos x="GluePoint1112X" y="GluePoint1112Y"/>
                </a:cxn>
                <a:cxn ang="0">
                  <a:pos x="GluePoint1113X" y="GluePoint1113Y"/>
                </a:cxn>
                <a:cxn ang="0">
                  <a:pos x="GluePoint1114X" y="GluePoint1114Y"/>
                </a:cxn>
                <a:cxn ang="0">
                  <a:pos x="GluePoint1115X" y="GluePoint1115Y"/>
                </a:cxn>
                <a:cxn ang="0">
                  <a:pos x="GluePoint1116X" y="GluePoint1116Y"/>
                </a:cxn>
                <a:cxn ang="0">
                  <a:pos x="GluePoint1117X" y="GluePoint1117Y"/>
                </a:cxn>
                <a:cxn ang="0">
                  <a:pos x="GluePoint1118X" y="GluePoint1118Y"/>
                </a:cxn>
                <a:cxn ang="0">
                  <a:pos x="GluePoint1119X" y="GluePoint1119Y"/>
                </a:cxn>
                <a:cxn ang="0">
                  <a:pos x="GluePoint1120X" y="GluePoint1120Y"/>
                </a:cxn>
                <a:cxn ang="0">
                  <a:pos x="GluePoint1121X" y="GluePoint1121Y"/>
                </a:cxn>
                <a:cxn ang="0">
                  <a:pos x="GluePoint1122X" y="GluePoint1122Y"/>
                </a:cxn>
                <a:cxn ang="0">
                  <a:pos x="GluePoint1123X" y="GluePoint1123Y"/>
                </a:cxn>
                <a:cxn ang="0">
                  <a:pos x="GluePoint1124X" y="GluePoint1124Y"/>
                </a:cxn>
                <a:cxn ang="0">
                  <a:pos x="GluePoint1125X" y="GluePoint1125Y"/>
                </a:cxn>
                <a:cxn ang="0">
                  <a:pos x="GluePoint1126X" y="GluePoint1126Y"/>
                </a:cxn>
                <a:cxn ang="0">
                  <a:pos x="GluePoint1127X" y="GluePoint1127Y"/>
                </a:cxn>
                <a:cxn ang="0">
                  <a:pos x="GluePoint1128X" y="GluePoint1128Y"/>
                </a:cxn>
                <a:cxn ang="0">
                  <a:pos x="GluePoint1129X" y="GluePoint1129Y"/>
                </a:cxn>
                <a:cxn ang="0">
                  <a:pos x="GluePoint1130X" y="GluePoint1130Y"/>
                </a:cxn>
                <a:cxn ang="0">
                  <a:pos x="GluePoint1131X" y="GluePoint1131Y"/>
                </a:cxn>
                <a:cxn ang="0">
                  <a:pos x="GluePoint1132X" y="GluePoint1132Y"/>
                </a:cxn>
                <a:cxn ang="0">
                  <a:pos x="GluePoint1133X" y="GluePoint1133Y"/>
                </a:cxn>
                <a:cxn ang="0">
                  <a:pos x="GluePoint1134X" y="GluePoint1134Y"/>
                </a:cxn>
                <a:cxn ang="0">
                  <a:pos x="GluePoint1135X" y="GluePoint1135Y"/>
                </a:cxn>
                <a:cxn ang="0">
                  <a:pos x="GluePoint1136X" y="GluePoint1136Y"/>
                </a:cxn>
                <a:cxn ang="0">
                  <a:pos x="GluePoint1137X" y="GluePoint1137Y"/>
                </a:cxn>
                <a:cxn ang="0">
                  <a:pos x="GluePoint1138X" y="GluePoint1138Y"/>
                </a:cxn>
                <a:cxn ang="0">
                  <a:pos x="GluePoint1139X" y="GluePoint1139Y"/>
                </a:cxn>
                <a:cxn ang="0">
                  <a:pos x="GluePoint1140X" y="GluePoint1140Y"/>
                </a:cxn>
                <a:cxn ang="0">
                  <a:pos x="GluePoint1141X" y="GluePoint1141Y"/>
                </a:cxn>
                <a:cxn ang="0">
                  <a:pos x="GluePoint1142X" y="GluePoint1142Y"/>
                </a:cxn>
                <a:cxn ang="0">
                  <a:pos x="GluePoint1143X" y="GluePoint1143Y"/>
                </a:cxn>
                <a:cxn ang="0">
                  <a:pos x="GluePoint1144X" y="GluePoint1144Y"/>
                </a:cxn>
                <a:cxn ang="0">
                  <a:pos x="GluePoint1145X" y="GluePoint1145Y"/>
                </a:cxn>
                <a:cxn ang="0">
                  <a:pos x="GluePoint1146X" y="GluePoint1146Y"/>
                </a:cxn>
                <a:cxn ang="0">
                  <a:pos x="GluePoint1147X" y="GluePoint1147Y"/>
                </a:cxn>
                <a:cxn ang="0">
                  <a:pos x="GluePoint1148X" y="GluePoint1148Y"/>
                </a:cxn>
                <a:cxn ang="0">
                  <a:pos x="GluePoint1149X" y="GluePoint1149Y"/>
                </a:cxn>
                <a:cxn ang="0">
                  <a:pos x="GluePoint1150X" y="GluePoint1150Y"/>
                </a:cxn>
                <a:cxn ang="0">
                  <a:pos x="GluePoint1151X" y="GluePoint1151Y"/>
                </a:cxn>
                <a:cxn ang="0">
                  <a:pos x="GluePoint1152X" y="GluePoint1152Y"/>
                </a:cxn>
                <a:cxn ang="0">
                  <a:pos x="GluePoint1153X" y="GluePoint1153Y"/>
                </a:cxn>
                <a:cxn ang="0">
                  <a:pos x="GluePoint1154X" y="GluePoint1154Y"/>
                </a:cxn>
                <a:cxn ang="0">
                  <a:pos x="GluePoint1155X" y="GluePoint1155Y"/>
                </a:cxn>
                <a:cxn ang="0">
                  <a:pos x="GluePoint1156X" y="GluePoint1156Y"/>
                </a:cxn>
                <a:cxn ang="0">
                  <a:pos x="GluePoint1157X" y="GluePoint1157Y"/>
                </a:cxn>
                <a:cxn ang="0">
                  <a:pos x="GluePoint1158X" y="GluePoint1158Y"/>
                </a:cxn>
                <a:cxn ang="0">
                  <a:pos x="GluePoint1159X" y="GluePoint1159Y"/>
                </a:cxn>
                <a:cxn ang="0">
                  <a:pos x="GluePoint1160X" y="GluePoint1160Y"/>
                </a:cxn>
                <a:cxn ang="0">
                  <a:pos x="GluePoint1161X" y="GluePoint1161Y"/>
                </a:cxn>
                <a:cxn ang="0">
                  <a:pos x="GluePoint1162X" y="GluePoint1162Y"/>
                </a:cxn>
                <a:cxn ang="0">
                  <a:pos x="GluePoint1163X" y="GluePoint1163Y"/>
                </a:cxn>
                <a:cxn ang="0">
                  <a:pos x="GluePoint1164X" y="GluePoint1164Y"/>
                </a:cxn>
                <a:cxn ang="0">
                  <a:pos x="GluePoint1165X" y="GluePoint1165Y"/>
                </a:cxn>
                <a:cxn ang="0">
                  <a:pos x="GluePoint1166X" y="GluePoint1166Y"/>
                </a:cxn>
                <a:cxn ang="0">
                  <a:pos x="GluePoint1167X" y="GluePoint1167Y"/>
                </a:cxn>
                <a:cxn ang="0">
                  <a:pos x="GluePoint1168X" y="GluePoint1168Y"/>
                </a:cxn>
                <a:cxn ang="0">
                  <a:pos x="GluePoint1169X" y="GluePoint1169Y"/>
                </a:cxn>
                <a:cxn ang="0">
                  <a:pos x="GluePoint1170X" y="GluePoint1170Y"/>
                </a:cxn>
                <a:cxn ang="0">
                  <a:pos x="GluePoint1171X" y="GluePoint1171Y"/>
                </a:cxn>
                <a:cxn ang="0">
                  <a:pos x="GluePoint1172X" y="GluePoint1172Y"/>
                </a:cxn>
                <a:cxn ang="0">
                  <a:pos x="GluePoint1173X" y="GluePoint1173Y"/>
                </a:cxn>
                <a:cxn ang="0">
                  <a:pos x="GluePoint1174X" y="GluePoint1174Y"/>
                </a:cxn>
                <a:cxn ang="0">
                  <a:pos x="GluePoint1175X" y="GluePoint1175Y"/>
                </a:cxn>
                <a:cxn ang="0">
                  <a:pos x="GluePoint1176X" y="GluePoint1176Y"/>
                </a:cxn>
                <a:cxn ang="0">
                  <a:pos x="GluePoint1177X" y="GluePoint1177Y"/>
                </a:cxn>
                <a:cxn ang="0">
                  <a:pos x="GluePoint1178X" y="GluePoint1178Y"/>
                </a:cxn>
                <a:cxn ang="0">
                  <a:pos x="GluePoint1179X" y="GluePoint1179Y"/>
                </a:cxn>
                <a:cxn ang="0">
                  <a:pos x="GluePoint1180X" y="GluePoint1180Y"/>
                </a:cxn>
                <a:cxn ang="0">
                  <a:pos x="GluePoint1181X" y="GluePoint1181Y"/>
                </a:cxn>
                <a:cxn ang="0">
                  <a:pos x="GluePoint1182X" y="GluePoint1182Y"/>
                </a:cxn>
                <a:cxn ang="0">
                  <a:pos x="GluePoint1183X" y="GluePoint1183Y"/>
                </a:cxn>
                <a:cxn ang="0">
                  <a:pos x="GluePoint1184X" y="GluePoint1184Y"/>
                </a:cxn>
                <a:cxn ang="0">
                  <a:pos x="GluePoint1185X" y="GluePoint1185Y"/>
                </a:cxn>
                <a:cxn ang="0">
                  <a:pos x="GluePoint1186X" y="GluePoint1186Y"/>
                </a:cxn>
                <a:cxn ang="0">
                  <a:pos x="GluePoint1187X" y="GluePoint1187Y"/>
                </a:cxn>
                <a:cxn ang="0">
                  <a:pos x="GluePoint1188X" y="GluePoint1188Y"/>
                </a:cxn>
                <a:cxn ang="0">
                  <a:pos x="GluePoint1189X" y="GluePoint1189Y"/>
                </a:cxn>
                <a:cxn ang="0">
                  <a:pos x="GluePoint1190X" y="GluePoint1190Y"/>
                </a:cxn>
                <a:cxn ang="0">
                  <a:pos x="GluePoint1191X" y="GluePoint1191Y"/>
                </a:cxn>
                <a:cxn ang="0">
                  <a:pos x="GluePoint1192X" y="GluePoint1192Y"/>
                </a:cxn>
                <a:cxn ang="0">
                  <a:pos x="GluePoint1193X" y="GluePoint1193Y"/>
                </a:cxn>
                <a:cxn ang="0">
                  <a:pos x="GluePoint1194X" y="GluePoint1194Y"/>
                </a:cxn>
                <a:cxn ang="0">
                  <a:pos x="GluePoint1195X" y="GluePoint1195Y"/>
                </a:cxn>
                <a:cxn ang="0">
                  <a:pos x="GluePoint1196X" y="GluePoint1196Y"/>
                </a:cxn>
                <a:cxn ang="0">
                  <a:pos x="GluePoint1197X" y="GluePoint1197Y"/>
                </a:cxn>
                <a:cxn ang="0">
                  <a:pos x="GluePoint1198X" y="GluePoint1198Y"/>
                </a:cxn>
                <a:cxn ang="0">
                  <a:pos x="GluePoint1199X" y="GluePoint1199Y"/>
                </a:cxn>
                <a:cxn ang="0">
                  <a:pos x="GluePoint1200X" y="GluePoint1200Y"/>
                </a:cxn>
                <a:cxn ang="0">
                  <a:pos x="GluePoint1201X" y="GluePoint1201Y"/>
                </a:cxn>
                <a:cxn ang="0">
                  <a:pos x="GluePoint1202X" y="GluePoint1202Y"/>
                </a:cxn>
                <a:cxn ang="0">
                  <a:pos x="GluePoint1203X" y="GluePoint1203Y"/>
                </a:cxn>
                <a:cxn ang="0">
                  <a:pos x="GluePoint1204X" y="GluePoint1204Y"/>
                </a:cxn>
                <a:cxn ang="0">
                  <a:pos x="GluePoint1205X" y="GluePoint1205Y"/>
                </a:cxn>
                <a:cxn ang="0">
                  <a:pos x="GluePoint1206X" y="GluePoint1206Y"/>
                </a:cxn>
                <a:cxn ang="0">
                  <a:pos x="GluePoint1207X" y="GluePoint1207Y"/>
                </a:cxn>
                <a:cxn ang="0">
                  <a:pos x="GluePoint1208X" y="GluePoint1208Y"/>
                </a:cxn>
                <a:cxn ang="0">
                  <a:pos x="GluePoint1209X" y="GluePoint1209Y"/>
                </a:cxn>
                <a:cxn ang="0">
                  <a:pos x="GluePoint1210X" y="GluePoint1210Y"/>
                </a:cxn>
                <a:cxn ang="0">
                  <a:pos x="GluePoint1211X" y="GluePoint1211Y"/>
                </a:cxn>
                <a:cxn ang="0">
                  <a:pos x="GluePoint1212X" y="GluePoint1212Y"/>
                </a:cxn>
                <a:cxn ang="0">
                  <a:pos x="GluePoint1213X" y="GluePoint1213Y"/>
                </a:cxn>
                <a:cxn ang="0">
                  <a:pos x="GluePoint1214X" y="GluePoint1214Y"/>
                </a:cxn>
                <a:cxn ang="0">
                  <a:pos x="GluePoint1215X" y="GluePoint1215Y"/>
                </a:cxn>
                <a:cxn ang="0">
                  <a:pos x="GluePoint1216X" y="GluePoint1216Y"/>
                </a:cxn>
                <a:cxn ang="0">
                  <a:pos x="GluePoint1217X" y="GluePoint1217Y"/>
                </a:cxn>
                <a:cxn ang="0">
                  <a:pos x="GluePoint1218X" y="GluePoint1218Y"/>
                </a:cxn>
                <a:cxn ang="0">
                  <a:pos x="GluePoint1219X" y="GluePoint1219Y"/>
                </a:cxn>
                <a:cxn ang="0">
                  <a:pos x="GluePoint1220X" y="GluePoint1220Y"/>
                </a:cxn>
                <a:cxn ang="0">
                  <a:pos x="GluePoint1221X" y="GluePoint1221Y"/>
                </a:cxn>
                <a:cxn ang="0">
                  <a:pos x="GluePoint1222X" y="GluePoint1222Y"/>
                </a:cxn>
                <a:cxn ang="0">
                  <a:pos x="GluePoint1223X" y="GluePoint1223Y"/>
                </a:cxn>
                <a:cxn ang="0">
                  <a:pos x="GluePoint1224X" y="GluePoint1224Y"/>
                </a:cxn>
                <a:cxn ang="0">
                  <a:pos x="GluePoint1225X" y="GluePoint1225Y"/>
                </a:cxn>
                <a:cxn ang="0">
                  <a:pos x="GluePoint1226X" y="GluePoint1226Y"/>
                </a:cxn>
                <a:cxn ang="0">
                  <a:pos x="GluePoint1227X" y="GluePoint1227Y"/>
                </a:cxn>
                <a:cxn ang="0">
                  <a:pos x="GluePoint1228X" y="GluePoint1228Y"/>
                </a:cxn>
                <a:cxn ang="0">
                  <a:pos x="GluePoint1229X" y="GluePoint1229Y"/>
                </a:cxn>
                <a:cxn ang="0">
                  <a:pos x="GluePoint1230X" y="GluePoint1230Y"/>
                </a:cxn>
                <a:cxn ang="0">
                  <a:pos x="GluePoint1231X" y="GluePoint1231Y"/>
                </a:cxn>
                <a:cxn ang="0">
                  <a:pos x="GluePoint1232X" y="GluePoint1232Y"/>
                </a:cxn>
                <a:cxn ang="0">
                  <a:pos x="GluePoint1233X" y="GluePoint1233Y"/>
                </a:cxn>
                <a:cxn ang="0">
                  <a:pos x="GluePoint1234X" y="GluePoint1234Y"/>
                </a:cxn>
                <a:cxn ang="0">
                  <a:pos x="GluePoint1235X" y="GluePoint1235Y"/>
                </a:cxn>
                <a:cxn ang="0">
                  <a:pos x="GluePoint1236X" y="GluePoint1236Y"/>
                </a:cxn>
                <a:cxn ang="0">
                  <a:pos x="GluePoint1237X" y="GluePoint1237Y"/>
                </a:cxn>
                <a:cxn ang="0">
                  <a:pos x="GluePoint1238X" y="GluePoint1238Y"/>
                </a:cxn>
                <a:cxn ang="0">
                  <a:pos x="GluePoint1239X" y="GluePoint1239Y"/>
                </a:cxn>
                <a:cxn ang="0">
                  <a:pos x="GluePoint1240X" y="GluePoint1240Y"/>
                </a:cxn>
                <a:cxn ang="0">
                  <a:pos x="GluePoint1241X" y="GluePoint1241Y"/>
                </a:cxn>
                <a:cxn ang="0">
                  <a:pos x="GluePoint1242X" y="GluePoint1242Y"/>
                </a:cxn>
                <a:cxn ang="0">
                  <a:pos x="GluePoint1243X" y="GluePoint1243Y"/>
                </a:cxn>
                <a:cxn ang="0">
                  <a:pos x="GluePoint1244X" y="GluePoint1244Y"/>
                </a:cxn>
                <a:cxn ang="0">
                  <a:pos x="GluePoint1245X" y="GluePoint1245Y"/>
                </a:cxn>
                <a:cxn ang="0">
                  <a:pos x="GluePoint1246X" y="GluePoint1246Y"/>
                </a:cxn>
                <a:cxn ang="0">
                  <a:pos x="GluePoint1247X" y="GluePoint1247Y"/>
                </a:cxn>
                <a:cxn ang="0">
                  <a:pos x="GluePoint1248X" y="GluePoint1248Y"/>
                </a:cxn>
                <a:cxn ang="0">
                  <a:pos x="GluePoint1249X" y="GluePoint1249Y"/>
                </a:cxn>
                <a:cxn ang="0">
                  <a:pos x="GluePoint1250X" y="GluePoint1250Y"/>
                </a:cxn>
                <a:cxn ang="0">
                  <a:pos x="GluePoint1251X" y="GluePoint1251Y"/>
                </a:cxn>
                <a:cxn ang="0">
                  <a:pos x="GluePoint1252X" y="GluePoint1252Y"/>
                </a:cxn>
                <a:cxn ang="0">
                  <a:pos x="GluePoint1253X" y="GluePoint1253Y"/>
                </a:cxn>
                <a:cxn ang="0">
                  <a:pos x="GluePoint1254X" y="GluePoint1254Y"/>
                </a:cxn>
                <a:cxn ang="0">
                  <a:pos x="GluePoint1255X" y="GluePoint1255Y"/>
                </a:cxn>
                <a:cxn ang="0">
                  <a:pos x="GluePoint1256X" y="GluePoint1256Y"/>
                </a:cxn>
                <a:cxn ang="0">
                  <a:pos x="GluePoint1257X" y="GluePoint1257Y"/>
                </a:cxn>
                <a:cxn ang="0">
                  <a:pos x="GluePoint1258X" y="GluePoint1258Y"/>
                </a:cxn>
                <a:cxn ang="0">
                  <a:pos x="GluePoint1259X" y="GluePoint1259Y"/>
                </a:cxn>
                <a:cxn ang="0">
                  <a:pos x="GluePoint1260X" y="GluePoint1260Y"/>
                </a:cxn>
                <a:cxn ang="0">
                  <a:pos x="GluePoint1261X" y="GluePoint1261Y"/>
                </a:cxn>
                <a:cxn ang="0">
                  <a:pos x="GluePoint1262X" y="GluePoint1262Y"/>
                </a:cxn>
                <a:cxn ang="0">
                  <a:pos x="GluePoint1263X" y="GluePoint1263Y"/>
                </a:cxn>
                <a:cxn ang="0">
                  <a:pos x="GluePoint1264X" y="GluePoint1264Y"/>
                </a:cxn>
                <a:cxn ang="0">
                  <a:pos x="GluePoint1265X" y="GluePoint1265Y"/>
                </a:cxn>
                <a:cxn ang="0">
                  <a:pos x="GluePoint1266X" y="GluePoint1266Y"/>
                </a:cxn>
                <a:cxn ang="0">
                  <a:pos x="GluePoint1267X" y="GluePoint1267Y"/>
                </a:cxn>
                <a:cxn ang="0">
                  <a:pos x="GluePoint1268X" y="GluePoint1268Y"/>
                </a:cxn>
                <a:cxn ang="0">
                  <a:pos x="GluePoint1269X" y="GluePoint1269Y"/>
                </a:cxn>
                <a:cxn ang="0">
                  <a:pos x="GluePoint1270X" y="GluePoint1270Y"/>
                </a:cxn>
                <a:cxn ang="0">
                  <a:pos x="GluePoint1271X" y="GluePoint1271Y"/>
                </a:cxn>
                <a:cxn ang="0">
                  <a:pos x="GluePoint1272X" y="GluePoint1272Y"/>
                </a:cxn>
                <a:cxn ang="0">
                  <a:pos x="GluePoint1273X" y="GluePoint1273Y"/>
                </a:cxn>
                <a:cxn ang="0">
                  <a:pos x="GluePoint1274X" y="GluePoint1274Y"/>
                </a:cxn>
                <a:cxn ang="0">
                  <a:pos x="GluePoint1275X" y="GluePoint1275Y"/>
                </a:cxn>
                <a:cxn ang="0">
                  <a:pos x="GluePoint1276X" y="GluePoint1276Y"/>
                </a:cxn>
                <a:cxn ang="0">
                  <a:pos x="GluePoint1277X" y="GluePoint1277Y"/>
                </a:cxn>
                <a:cxn ang="0">
                  <a:pos x="GluePoint1278X" y="GluePoint1278Y"/>
                </a:cxn>
                <a:cxn ang="0">
                  <a:pos x="GluePoint1279X" y="GluePoint1279Y"/>
                </a:cxn>
                <a:cxn ang="0">
                  <a:pos x="GluePoint1280X" y="GluePoint1280Y"/>
                </a:cxn>
                <a:cxn ang="0">
                  <a:pos x="GluePoint1281X" y="GluePoint1281Y"/>
                </a:cxn>
                <a:cxn ang="0">
                  <a:pos x="GluePoint1282X" y="GluePoint1282Y"/>
                </a:cxn>
                <a:cxn ang="0">
                  <a:pos x="GluePoint1283X" y="GluePoint1283Y"/>
                </a:cxn>
                <a:cxn ang="0">
                  <a:pos x="GluePoint1284X" y="GluePoint1284Y"/>
                </a:cxn>
                <a:cxn ang="0">
                  <a:pos x="GluePoint1285X" y="GluePoint1285Y"/>
                </a:cxn>
                <a:cxn ang="0">
                  <a:pos x="GluePoint1286X" y="GluePoint1286Y"/>
                </a:cxn>
                <a:cxn ang="0">
                  <a:pos x="GluePoint1287X" y="GluePoint1287Y"/>
                </a:cxn>
                <a:cxn ang="0">
                  <a:pos x="GluePoint1288X" y="GluePoint1288Y"/>
                </a:cxn>
                <a:cxn ang="0">
                  <a:pos x="GluePoint1289X" y="GluePoint1289Y"/>
                </a:cxn>
                <a:cxn ang="0">
                  <a:pos x="GluePoint1290X" y="GluePoint1290Y"/>
                </a:cxn>
                <a:cxn ang="0">
                  <a:pos x="GluePoint1291X" y="GluePoint1291Y"/>
                </a:cxn>
                <a:cxn ang="0">
                  <a:pos x="GluePoint1292X" y="GluePoint1292Y"/>
                </a:cxn>
                <a:cxn ang="0">
                  <a:pos x="GluePoint1293X" y="GluePoint1293Y"/>
                </a:cxn>
                <a:cxn ang="0">
                  <a:pos x="GluePoint1294X" y="GluePoint1294Y"/>
                </a:cxn>
                <a:cxn ang="0">
                  <a:pos x="GluePoint1295X" y="GluePoint1295Y"/>
                </a:cxn>
                <a:cxn ang="0">
                  <a:pos x="GluePoint1296X" y="GluePoint1296Y"/>
                </a:cxn>
                <a:cxn ang="0">
                  <a:pos x="GluePoint1297X" y="GluePoint1297Y"/>
                </a:cxn>
                <a:cxn ang="0">
                  <a:pos x="GluePoint1298X" y="GluePoint1298Y"/>
                </a:cxn>
                <a:cxn ang="0">
                  <a:pos x="GluePoint1299X" y="GluePoint1299Y"/>
                </a:cxn>
                <a:cxn ang="0">
                  <a:pos x="GluePoint1300X" y="GluePoint1300Y"/>
                </a:cxn>
                <a:cxn ang="0">
                  <a:pos x="GluePoint1301X" y="GluePoint1301Y"/>
                </a:cxn>
                <a:cxn ang="0">
                  <a:pos x="GluePoint1302X" y="GluePoint1302Y"/>
                </a:cxn>
                <a:cxn ang="0">
                  <a:pos x="GluePoint1303X" y="GluePoint1303Y"/>
                </a:cxn>
                <a:cxn ang="0">
                  <a:pos x="GluePoint1304X" y="GluePoint1304Y"/>
                </a:cxn>
                <a:cxn ang="0">
                  <a:pos x="GluePoint1305X" y="GluePoint1305Y"/>
                </a:cxn>
                <a:cxn ang="0">
                  <a:pos x="GluePoint1306X" y="GluePoint1306Y"/>
                </a:cxn>
                <a:cxn ang="0">
                  <a:pos x="GluePoint1307X" y="GluePoint1307Y"/>
                </a:cxn>
                <a:cxn ang="0">
                  <a:pos x="GluePoint1308X" y="GluePoint1308Y"/>
                </a:cxn>
                <a:cxn ang="0">
                  <a:pos x="GluePoint1309X" y="GluePoint1309Y"/>
                </a:cxn>
                <a:cxn ang="0">
                  <a:pos x="GluePoint1310X" y="GluePoint1310Y"/>
                </a:cxn>
                <a:cxn ang="0">
                  <a:pos x="GluePoint1311X" y="GluePoint1311Y"/>
                </a:cxn>
                <a:cxn ang="0">
                  <a:pos x="GluePoint1312X" y="GluePoint1312Y"/>
                </a:cxn>
                <a:cxn ang="0">
                  <a:pos x="GluePoint1313X" y="GluePoint1313Y"/>
                </a:cxn>
                <a:cxn ang="0">
                  <a:pos x="GluePoint1314X" y="GluePoint1314Y"/>
                </a:cxn>
                <a:cxn ang="0">
                  <a:pos x="GluePoint1315X" y="GluePoint1315Y"/>
                </a:cxn>
                <a:cxn ang="0">
                  <a:pos x="GluePoint1316X" y="GluePoint1316Y"/>
                </a:cxn>
                <a:cxn ang="0">
                  <a:pos x="GluePoint1317X" y="GluePoint1317Y"/>
                </a:cxn>
                <a:cxn ang="0">
                  <a:pos x="GluePoint1318X" y="GluePoint1318Y"/>
                </a:cxn>
                <a:cxn ang="0">
                  <a:pos x="GluePoint1319X" y="GluePoint1319Y"/>
                </a:cxn>
                <a:cxn ang="0">
                  <a:pos x="GluePoint1320X" y="GluePoint1320Y"/>
                </a:cxn>
                <a:cxn ang="0">
                  <a:pos x="GluePoint1321X" y="GluePoint1321Y"/>
                </a:cxn>
                <a:cxn ang="0">
                  <a:pos x="GluePoint1322X" y="GluePoint1322Y"/>
                </a:cxn>
                <a:cxn ang="0">
                  <a:pos x="GluePoint1323X" y="GluePoint1323Y"/>
                </a:cxn>
                <a:cxn ang="0">
                  <a:pos x="GluePoint1324X" y="GluePoint1324Y"/>
                </a:cxn>
                <a:cxn ang="0">
                  <a:pos x="GluePoint1325X" y="GluePoint1325Y"/>
                </a:cxn>
                <a:cxn ang="0">
                  <a:pos x="GluePoint1326X" y="GluePoint1326Y"/>
                </a:cxn>
                <a:cxn ang="0">
                  <a:pos x="GluePoint1327X" y="GluePoint1327Y"/>
                </a:cxn>
                <a:cxn ang="0">
                  <a:pos x="GluePoint1328X" y="GluePoint1328Y"/>
                </a:cxn>
                <a:cxn ang="0">
                  <a:pos x="GluePoint1329X" y="GluePoint1329Y"/>
                </a:cxn>
                <a:cxn ang="0">
                  <a:pos x="GluePoint1330X" y="GluePoint1330Y"/>
                </a:cxn>
                <a:cxn ang="0">
                  <a:pos x="GluePoint1331X" y="GluePoint1331Y"/>
                </a:cxn>
                <a:cxn ang="0">
                  <a:pos x="GluePoint1332X" y="GluePoint1332Y"/>
                </a:cxn>
                <a:cxn ang="0">
                  <a:pos x="GluePoint1333X" y="GluePoint1333Y"/>
                </a:cxn>
                <a:cxn ang="0">
                  <a:pos x="GluePoint1334X" y="GluePoint1334Y"/>
                </a:cxn>
                <a:cxn ang="0">
                  <a:pos x="GluePoint1335X" y="GluePoint1335Y"/>
                </a:cxn>
                <a:cxn ang="0">
                  <a:pos x="GluePoint1336X" y="GluePoint1336Y"/>
                </a:cxn>
                <a:cxn ang="0">
                  <a:pos x="GluePoint1337X" y="GluePoint1337Y"/>
                </a:cxn>
                <a:cxn ang="0">
                  <a:pos x="GluePoint1338X" y="GluePoint1338Y"/>
                </a:cxn>
                <a:cxn ang="0">
                  <a:pos x="GluePoint1339X" y="GluePoint1339Y"/>
                </a:cxn>
                <a:cxn ang="0">
                  <a:pos x="GluePoint1340X" y="GluePoint1340Y"/>
                </a:cxn>
                <a:cxn ang="0">
                  <a:pos x="GluePoint1341X" y="GluePoint1341Y"/>
                </a:cxn>
                <a:cxn ang="0">
                  <a:pos x="GluePoint1342X" y="GluePoint1342Y"/>
                </a:cxn>
                <a:cxn ang="0">
                  <a:pos x="GluePoint1343X" y="GluePoint1343Y"/>
                </a:cxn>
                <a:cxn ang="0">
                  <a:pos x="GluePoint1344X" y="GluePoint1344Y"/>
                </a:cxn>
                <a:cxn ang="0">
                  <a:pos x="GluePoint1345X" y="GluePoint1345Y"/>
                </a:cxn>
                <a:cxn ang="0">
                  <a:pos x="GluePoint1346X" y="GluePoint1346Y"/>
                </a:cxn>
                <a:cxn ang="0">
                  <a:pos x="GluePoint1347X" y="GluePoint1347Y"/>
                </a:cxn>
                <a:cxn ang="0">
                  <a:pos x="GluePoint1348X" y="GluePoint1348Y"/>
                </a:cxn>
                <a:cxn ang="0">
                  <a:pos x="GluePoint1349X" y="GluePoint1349Y"/>
                </a:cxn>
                <a:cxn ang="0">
                  <a:pos x="GluePoint1350X" y="GluePoint1350Y"/>
                </a:cxn>
                <a:cxn ang="0">
                  <a:pos x="GluePoint1351X" y="GluePoint1351Y"/>
                </a:cxn>
                <a:cxn ang="0">
                  <a:pos x="GluePoint1352X" y="GluePoint1352Y"/>
                </a:cxn>
                <a:cxn ang="0">
                  <a:pos x="GluePoint1353X" y="GluePoint1353Y"/>
                </a:cxn>
                <a:cxn ang="0">
                  <a:pos x="GluePoint1354X" y="GluePoint1354Y"/>
                </a:cxn>
                <a:cxn ang="0">
                  <a:pos x="GluePoint1355X" y="GluePoint1355Y"/>
                </a:cxn>
                <a:cxn ang="0">
                  <a:pos x="GluePoint1356X" y="GluePoint1356Y"/>
                </a:cxn>
                <a:cxn ang="0">
                  <a:pos x="GluePoint1357X" y="GluePoint1357Y"/>
                </a:cxn>
                <a:cxn ang="0">
                  <a:pos x="GluePoint1358X" y="GluePoint1358Y"/>
                </a:cxn>
                <a:cxn ang="0">
                  <a:pos x="GluePoint1359X" y="GluePoint1359Y"/>
                </a:cxn>
                <a:cxn ang="0">
                  <a:pos x="GluePoint1360X" y="GluePoint1360Y"/>
                </a:cxn>
                <a:cxn ang="0">
                  <a:pos x="GluePoint1361X" y="GluePoint1361Y"/>
                </a:cxn>
                <a:cxn ang="0">
                  <a:pos x="GluePoint1362X" y="GluePoint1362Y"/>
                </a:cxn>
                <a:cxn ang="0">
                  <a:pos x="GluePoint1363X" y="GluePoint1363Y"/>
                </a:cxn>
                <a:cxn ang="0">
                  <a:pos x="GluePoint1364X" y="GluePoint1364Y"/>
                </a:cxn>
                <a:cxn ang="0">
                  <a:pos x="GluePoint1365X" y="GluePoint1365Y"/>
                </a:cxn>
                <a:cxn ang="0">
                  <a:pos x="GluePoint1366X" y="GluePoint1366Y"/>
                </a:cxn>
                <a:cxn ang="0">
                  <a:pos x="GluePoint1367X" y="GluePoint1367Y"/>
                </a:cxn>
                <a:cxn ang="0">
                  <a:pos x="GluePoint1368X" y="GluePoint1368Y"/>
                </a:cxn>
                <a:cxn ang="0">
                  <a:pos x="GluePoint1369X" y="GluePoint1369Y"/>
                </a:cxn>
                <a:cxn ang="0">
                  <a:pos x="GluePoint1370X" y="GluePoint1370Y"/>
                </a:cxn>
                <a:cxn ang="0">
                  <a:pos x="GluePoint1371X" y="GluePoint1371Y"/>
                </a:cxn>
                <a:cxn ang="0">
                  <a:pos x="GluePoint1372X" y="GluePoint1372Y"/>
                </a:cxn>
                <a:cxn ang="0">
                  <a:pos x="GluePoint1373X" y="GluePoint1373Y"/>
                </a:cxn>
                <a:cxn ang="0">
                  <a:pos x="GluePoint1374X" y="GluePoint1374Y"/>
                </a:cxn>
                <a:cxn ang="0">
                  <a:pos x="GluePoint1375X" y="GluePoint1375Y"/>
                </a:cxn>
                <a:cxn ang="0">
                  <a:pos x="GluePoint1376X" y="GluePoint1376Y"/>
                </a:cxn>
                <a:cxn ang="0">
                  <a:pos x="GluePoint1377X" y="GluePoint1377Y"/>
                </a:cxn>
                <a:cxn ang="0">
                  <a:pos x="GluePoint1378X" y="GluePoint1378Y"/>
                </a:cxn>
                <a:cxn ang="0">
                  <a:pos x="GluePoint1379X" y="GluePoint1379Y"/>
                </a:cxn>
                <a:cxn ang="0">
                  <a:pos x="GluePoint1380X" y="GluePoint1380Y"/>
                </a:cxn>
                <a:cxn ang="0">
                  <a:pos x="GluePoint1381X" y="GluePoint1381Y"/>
                </a:cxn>
                <a:cxn ang="0">
                  <a:pos x="GluePoint1382X" y="GluePoint1382Y"/>
                </a:cxn>
                <a:cxn ang="0">
                  <a:pos x="GluePoint1383X" y="GluePoint1383Y"/>
                </a:cxn>
                <a:cxn ang="0">
                  <a:pos x="GluePoint1384X" y="GluePoint1384Y"/>
                </a:cxn>
                <a:cxn ang="0">
                  <a:pos x="GluePoint1385X" y="GluePoint1385Y"/>
                </a:cxn>
                <a:cxn ang="0">
                  <a:pos x="GluePoint1386X" y="GluePoint1386Y"/>
                </a:cxn>
                <a:cxn ang="0">
                  <a:pos x="GluePoint1387X" y="GluePoint1387Y"/>
                </a:cxn>
                <a:cxn ang="0">
                  <a:pos x="GluePoint1388X" y="GluePoint1388Y"/>
                </a:cxn>
                <a:cxn ang="0">
                  <a:pos x="GluePoint1389X" y="GluePoint1389Y"/>
                </a:cxn>
                <a:cxn ang="0">
                  <a:pos x="GluePoint1390X" y="GluePoint1390Y"/>
                </a:cxn>
                <a:cxn ang="0">
                  <a:pos x="GluePoint1391X" y="GluePoint1391Y"/>
                </a:cxn>
                <a:cxn ang="0">
                  <a:pos x="GluePoint1392X" y="GluePoint1392Y"/>
                </a:cxn>
                <a:cxn ang="0">
                  <a:pos x="GluePoint1393X" y="GluePoint1393Y"/>
                </a:cxn>
                <a:cxn ang="0">
                  <a:pos x="GluePoint1394X" y="GluePoint1394Y"/>
                </a:cxn>
                <a:cxn ang="0">
                  <a:pos x="GluePoint1395X" y="GluePoint1395Y"/>
                </a:cxn>
                <a:cxn ang="0">
                  <a:pos x="GluePoint1396X" y="GluePoint1396Y"/>
                </a:cxn>
                <a:cxn ang="0">
                  <a:pos x="GluePoint1397X" y="GluePoint1397Y"/>
                </a:cxn>
                <a:cxn ang="0">
                  <a:pos x="GluePoint1398X" y="GluePoint1398Y"/>
                </a:cxn>
                <a:cxn ang="0">
                  <a:pos x="GluePoint1399X" y="GluePoint1399Y"/>
                </a:cxn>
                <a:cxn ang="0">
                  <a:pos x="GluePoint1400X" y="GluePoint1400Y"/>
                </a:cxn>
                <a:cxn ang="0">
                  <a:pos x="GluePoint1401X" y="GluePoint1401Y"/>
                </a:cxn>
                <a:cxn ang="0">
                  <a:pos x="GluePoint1402X" y="GluePoint1402Y"/>
                </a:cxn>
                <a:cxn ang="0">
                  <a:pos x="GluePoint1403X" y="GluePoint1403Y"/>
                </a:cxn>
                <a:cxn ang="0">
                  <a:pos x="GluePoint1404X" y="GluePoint1404Y"/>
                </a:cxn>
                <a:cxn ang="0">
                  <a:pos x="GluePoint1405X" y="GluePoint1405Y"/>
                </a:cxn>
                <a:cxn ang="0">
                  <a:pos x="GluePoint1406X" y="GluePoint1406Y"/>
                </a:cxn>
                <a:cxn ang="0">
                  <a:pos x="GluePoint1407X" y="GluePoint1407Y"/>
                </a:cxn>
                <a:cxn ang="0">
                  <a:pos x="GluePoint1408X" y="GluePoint1408Y"/>
                </a:cxn>
                <a:cxn ang="0">
                  <a:pos x="GluePoint1409X" y="GluePoint1409Y"/>
                </a:cxn>
                <a:cxn ang="0">
                  <a:pos x="GluePoint1410X" y="GluePoint1410Y"/>
                </a:cxn>
                <a:cxn ang="0">
                  <a:pos x="GluePoint1411X" y="GluePoint1411Y"/>
                </a:cxn>
                <a:cxn ang="0">
                  <a:pos x="GluePoint1412X" y="GluePoint1412Y"/>
                </a:cxn>
                <a:cxn ang="0">
                  <a:pos x="GluePoint1413X" y="GluePoint1413Y"/>
                </a:cxn>
                <a:cxn ang="0">
                  <a:pos x="GluePoint1414X" y="GluePoint1414Y"/>
                </a:cxn>
                <a:cxn ang="0">
                  <a:pos x="GluePoint1415X" y="GluePoint1415Y"/>
                </a:cxn>
                <a:cxn ang="0">
                  <a:pos x="GluePoint1416X" y="GluePoint1416Y"/>
                </a:cxn>
                <a:cxn ang="0">
                  <a:pos x="GluePoint1417X" y="GluePoint1417Y"/>
                </a:cxn>
                <a:cxn ang="0">
                  <a:pos x="GluePoint1418X" y="GluePoint1418Y"/>
                </a:cxn>
                <a:cxn ang="0">
                  <a:pos x="GluePoint1419X" y="GluePoint1419Y"/>
                </a:cxn>
                <a:cxn ang="0">
                  <a:pos x="GluePoint1420X" y="GluePoint1420Y"/>
                </a:cxn>
                <a:cxn ang="0">
                  <a:pos x="GluePoint1421X" y="GluePoint1421Y"/>
                </a:cxn>
                <a:cxn ang="0">
                  <a:pos x="GluePoint1422X" y="GluePoint1422Y"/>
                </a:cxn>
                <a:cxn ang="0">
                  <a:pos x="GluePoint1423X" y="GluePoint1423Y"/>
                </a:cxn>
                <a:cxn ang="0">
                  <a:pos x="GluePoint1424X" y="GluePoint1424Y"/>
                </a:cxn>
                <a:cxn ang="0">
                  <a:pos x="GluePoint1425X" y="GluePoint1425Y"/>
                </a:cxn>
                <a:cxn ang="0">
                  <a:pos x="GluePoint1426X" y="GluePoint1426Y"/>
                </a:cxn>
                <a:cxn ang="0">
                  <a:pos x="GluePoint1427X" y="GluePoint1427Y"/>
                </a:cxn>
                <a:cxn ang="0">
                  <a:pos x="GluePoint1428X" y="GluePoint1428Y"/>
                </a:cxn>
                <a:cxn ang="0">
                  <a:pos x="GluePoint1429X" y="GluePoint1429Y"/>
                </a:cxn>
                <a:cxn ang="0">
                  <a:pos x="GluePoint1430X" y="GluePoint1430Y"/>
                </a:cxn>
                <a:cxn ang="0">
                  <a:pos x="GluePoint1431X" y="GluePoint1431Y"/>
                </a:cxn>
                <a:cxn ang="0">
                  <a:pos x="GluePoint1432X" y="GluePoint1432Y"/>
                </a:cxn>
                <a:cxn ang="0">
                  <a:pos x="GluePoint1433X" y="GluePoint1433Y"/>
                </a:cxn>
                <a:cxn ang="0">
                  <a:pos x="GluePoint1434X" y="GluePoint1434Y"/>
                </a:cxn>
                <a:cxn ang="0">
                  <a:pos x="GluePoint1435X" y="GluePoint1435Y"/>
                </a:cxn>
                <a:cxn ang="0">
                  <a:pos x="GluePoint1436X" y="GluePoint1436Y"/>
                </a:cxn>
                <a:cxn ang="0">
                  <a:pos x="GluePoint1437X" y="GluePoint1437Y"/>
                </a:cxn>
                <a:cxn ang="0">
                  <a:pos x="GluePoint1438X" y="GluePoint1438Y"/>
                </a:cxn>
                <a:cxn ang="0">
                  <a:pos x="GluePoint1439X" y="GluePoint1439Y"/>
                </a:cxn>
                <a:cxn ang="0">
                  <a:pos x="GluePoint1440X" y="GluePoint1440Y"/>
                </a:cxn>
                <a:cxn ang="0">
                  <a:pos x="GluePoint1441X" y="GluePoint1441Y"/>
                </a:cxn>
                <a:cxn ang="0">
                  <a:pos x="GluePoint1442X" y="GluePoint1442Y"/>
                </a:cxn>
                <a:cxn ang="0">
                  <a:pos x="GluePoint1443X" y="GluePoint1443Y"/>
                </a:cxn>
                <a:cxn ang="0">
                  <a:pos x="GluePoint1444X" y="GluePoint1444Y"/>
                </a:cxn>
                <a:cxn ang="0">
                  <a:pos x="GluePoint1445X" y="GluePoint1445Y"/>
                </a:cxn>
                <a:cxn ang="0">
                  <a:pos x="GluePoint1446X" y="GluePoint1446Y"/>
                </a:cxn>
                <a:cxn ang="0">
                  <a:pos x="GluePoint1447X" y="GluePoint1447Y"/>
                </a:cxn>
                <a:cxn ang="0">
                  <a:pos x="GluePoint1448X" y="GluePoint1448Y"/>
                </a:cxn>
                <a:cxn ang="0">
                  <a:pos x="GluePoint1449X" y="GluePoint1449Y"/>
                </a:cxn>
                <a:cxn ang="0">
                  <a:pos x="GluePoint1450X" y="GluePoint1450Y"/>
                </a:cxn>
                <a:cxn ang="0">
                  <a:pos x="GluePoint1451X" y="GluePoint1451Y"/>
                </a:cxn>
                <a:cxn ang="0">
                  <a:pos x="GluePoint1452X" y="GluePoint1452Y"/>
                </a:cxn>
                <a:cxn ang="0">
                  <a:pos x="GluePoint1453X" y="GluePoint1453Y"/>
                </a:cxn>
                <a:cxn ang="0">
                  <a:pos x="GluePoint1454X" y="GluePoint1454Y"/>
                </a:cxn>
                <a:cxn ang="0">
                  <a:pos x="GluePoint1455X" y="GluePoint1455Y"/>
                </a:cxn>
                <a:cxn ang="0">
                  <a:pos x="GluePoint1456X" y="GluePoint1456Y"/>
                </a:cxn>
                <a:cxn ang="0">
                  <a:pos x="GluePoint1457X" y="GluePoint1457Y"/>
                </a:cxn>
                <a:cxn ang="0">
                  <a:pos x="GluePoint1458X" y="GluePoint1458Y"/>
                </a:cxn>
                <a:cxn ang="0">
                  <a:pos x="GluePoint1459X" y="GluePoint1459Y"/>
                </a:cxn>
                <a:cxn ang="0">
                  <a:pos x="GluePoint1460X" y="GluePoint1460Y"/>
                </a:cxn>
                <a:cxn ang="0">
                  <a:pos x="GluePoint1461X" y="GluePoint1461Y"/>
                </a:cxn>
                <a:cxn ang="0">
                  <a:pos x="GluePoint1462X" y="GluePoint1462Y"/>
                </a:cxn>
                <a:cxn ang="0">
                  <a:pos x="GluePoint1463X" y="GluePoint1463Y"/>
                </a:cxn>
                <a:cxn ang="0">
                  <a:pos x="GluePoint1464X" y="GluePoint1464Y"/>
                </a:cxn>
                <a:cxn ang="0">
                  <a:pos x="GluePoint1465X" y="GluePoint1465Y"/>
                </a:cxn>
                <a:cxn ang="0">
                  <a:pos x="GluePoint1466X" y="GluePoint1466Y"/>
                </a:cxn>
                <a:cxn ang="0">
                  <a:pos x="GluePoint1467X" y="GluePoint1467Y"/>
                </a:cxn>
                <a:cxn ang="0">
                  <a:pos x="GluePoint1468X" y="GluePoint1468Y"/>
                </a:cxn>
                <a:cxn ang="0">
                  <a:pos x="GluePoint1469X" y="GluePoint1469Y"/>
                </a:cxn>
                <a:cxn ang="0">
                  <a:pos x="GluePoint1470X" y="GluePoint1470Y"/>
                </a:cxn>
                <a:cxn ang="0">
                  <a:pos x="GluePoint1471X" y="GluePoint1471Y"/>
                </a:cxn>
                <a:cxn ang="0">
                  <a:pos x="GluePoint1472X" y="GluePoint1472Y"/>
                </a:cxn>
                <a:cxn ang="0">
                  <a:pos x="GluePoint1473X" y="GluePoint1473Y"/>
                </a:cxn>
                <a:cxn ang="0">
                  <a:pos x="GluePoint1474X" y="GluePoint1474Y"/>
                </a:cxn>
                <a:cxn ang="0">
                  <a:pos x="GluePoint1475X" y="GluePoint1475Y"/>
                </a:cxn>
                <a:cxn ang="0">
                  <a:pos x="GluePoint1476X" y="GluePoint1476Y"/>
                </a:cxn>
                <a:cxn ang="0">
                  <a:pos x="GluePoint1477X" y="GluePoint1477Y"/>
                </a:cxn>
                <a:cxn ang="0">
                  <a:pos x="GluePoint1478X" y="GluePoint1478Y"/>
                </a:cxn>
                <a:cxn ang="0">
                  <a:pos x="GluePoint1479X" y="GluePoint1479Y"/>
                </a:cxn>
                <a:cxn ang="0">
                  <a:pos x="GluePoint1480X" y="GluePoint1480Y"/>
                </a:cxn>
                <a:cxn ang="0">
                  <a:pos x="GluePoint1481X" y="GluePoint1481Y"/>
                </a:cxn>
                <a:cxn ang="0">
                  <a:pos x="GluePoint1482X" y="GluePoint1482Y"/>
                </a:cxn>
                <a:cxn ang="0">
                  <a:pos x="GluePoint1483X" y="GluePoint1483Y"/>
                </a:cxn>
                <a:cxn ang="0">
                  <a:pos x="GluePoint1484X" y="GluePoint1484Y"/>
                </a:cxn>
                <a:cxn ang="0">
                  <a:pos x="GluePoint1485X" y="GluePoint1485Y"/>
                </a:cxn>
                <a:cxn ang="0">
                  <a:pos x="GluePoint1486X" y="GluePoint1486Y"/>
                </a:cxn>
                <a:cxn ang="0">
                  <a:pos x="GluePoint1487X" y="GluePoint1487Y"/>
                </a:cxn>
                <a:cxn ang="0">
                  <a:pos x="GluePoint1488X" y="GluePoint1488Y"/>
                </a:cxn>
                <a:cxn ang="0">
                  <a:pos x="GluePoint1489X" y="GluePoint1489Y"/>
                </a:cxn>
                <a:cxn ang="0">
                  <a:pos x="GluePoint1490X" y="GluePoint1490Y"/>
                </a:cxn>
                <a:cxn ang="0">
                  <a:pos x="GluePoint1491X" y="GluePoint1491Y"/>
                </a:cxn>
                <a:cxn ang="0">
                  <a:pos x="GluePoint1492X" y="GluePoint1492Y"/>
                </a:cxn>
                <a:cxn ang="0">
                  <a:pos x="GluePoint1493X" y="GluePoint1493Y"/>
                </a:cxn>
                <a:cxn ang="0">
                  <a:pos x="GluePoint1494X" y="GluePoint1494Y"/>
                </a:cxn>
                <a:cxn ang="0">
                  <a:pos x="GluePoint1495X" y="GluePoint1495Y"/>
                </a:cxn>
                <a:cxn ang="0">
                  <a:pos x="GluePoint1496X" y="GluePoint1496Y"/>
                </a:cxn>
                <a:cxn ang="0">
                  <a:pos x="GluePoint1497X" y="GluePoint1497Y"/>
                </a:cxn>
                <a:cxn ang="0">
                  <a:pos x="GluePoint1498X" y="GluePoint1498Y"/>
                </a:cxn>
                <a:cxn ang="0">
                  <a:pos x="GluePoint1499X" y="GluePoint1499Y"/>
                </a:cxn>
                <a:cxn ang="0">
                  <a:pos x="GluePoint1500X" y="GluePoint1500Y"/>
                </a:cxn>
                <a:cxn ang="0">
                  <a:pos x="GluePoint1501X" y="GluePoint1501Y"/>
                </a:cxn>
                <a:cxn ang="0">
                  <a:pos x="GluePoint1502X" y="GluePoint1502Y"/>
                </a:cxn>
                <a:cxn ang="0">
                  <a:pos x="GluePoint1503X" y="GluePoint1503Y"/>
                </a:cxn>
                <a:cxn ang="0">
                  <a:pos x="GluePoint1504X" y="GluePoint1504Y"/>
                </a:cxn>
                <a:cxn ang="0">
                  <a:pos x="GluePoint1505X" y="GluePoint1505Y"/>
                </a:cxn>
                <a:cxn ang="0">
                  <a:pos x="GluePoint1506X" y="GluePoint1506Y"/>
                </a:cxn>
                <a:cxn ang="0">
                  <a:pos x="GluePoint1507X" y="GluePoint1507Y"/>
                </a:cxn>
                <a:cxn ang="0">
                  <a:pos x="GluePoint1508X" y="GluePoint1508Y"/>
                </a:cxn>
                <a:cxn ang="0">
                  <a:pos x="GluePoint1509X" y="GluePoint1509Y"/>
                </a:cxn>
                <a:cxn ang="0">
                  <a:pos x="GluePoint1510X" y="GluePoint1510Y"/>
                </a:cxn>
                <a:cxn ang="0">
                  <a:pos x="GluePoint1511X" y="GluePoint1511Y"/>
                </a:cxn>
                <a:cxn ang="0">
                  <a:pos x="GluePoint1512X" y="GluePoint1512Y"/>
                </a:cxn>
                <a:cxn ang="0">
                  <a:pos x="GluePoint1513X" y="GluePoint1513Y"/>
                </a:cxn>
                <a:cxn ang="0">
                  <a:pos x="GluePoint1514X" y="GluePoint1514Y"/>
                </a:cxn>
                <a:cxn ang="0">
                  <a:pos x="GluePoint1515X" y="GluePoint1515Y"/>
                </a:cxn>
                <a:cxn ang="0">
                  <a:pos x="GluePoint1516X" y="GluePoint1516Y"/>
                </a:cxn>
                <a:cxn ang="0">
                  <a:pos x="GluePoint1517X" y="GluePoint1517Y"/>
                </a:cxn>
                <a:cxn ang="0">
                  <a:pos x="GluePoint1518X" y="GluePoint1518Y"/>
                </a:cxn>
                <a:cxn ang="0">
                  <a:pos x="GluePoint1519X" y="GluePoint1519Y"/>
                </a:cxn>
                <a:cxn ang="0">
                  <a:pos x="GluePoint1520X" y="GluePoint1520Y"/>
                </a:cxn>
                <a:cxn ang="0">
                  <a:pos x="GluePoint1521X" y="GluePoint1521Y"/>
                </a:cxn>
                <a:cxn ang="0">
                  <a:pos x="GluePoint1522X" y="GluePoint1522Y"/>
                </a:cxn>
                <a:cxn ang="0">
                  <a:pos x="GluePoint1523X" y="GluePoint1523Y"/>
                </a:cxn>
                <a:cxn ang="0">
                  <a:pos x="GluePoint1524X" y="GluePoint1524Y"/>
                </a:cxn>
                <a:cxn ang="0">
                  <a:pos x="GluePoint1525X" y="GluePoint1525Y"/>
                </a:cxn>
                <a:cxn ang="0">
                  <a:pos x="GluePoint1526X" y="GluePoint1526Y"/>
                </a:cxn>
                <a:cxn ang="0">
                  <a:pos x="GluePoint1527X" y="GluePoint1527Y"/>
                </a:cxn>
                <a:cxn ang="0">
                  <a:pos x="GluePoint1528X" y="GluePoint1528Y"/>
                </a:cxn>
                <a:cxn ang="0">
                  <a:pos x="GluePoint1529X" y="GluePoint1529Y"/>
                </a:cxn>
                <a:cxn ang="0">
                  <a:pos x="GluePoint1530X" y="GluePoint1530Y"/>
                </a:cxn>
                <a:cxn ang="0">
                  <a:pos x="GluePoint1531X" y="GluePoint1531Y"/>
                </a:cxn>
                <a:cxn ang="0">
                  <a:pos x="GluePoint1532X" y="GluePoint1532Y"/>
                </a:cxn>
                <a:cxn ang="0">
                  <a:pos x="GluePoint1533X" y="GluePoint1533Y"/>
                </a:cxn>
                <a:cxn ang="0">
                  <a:pos x="GluePoint1534X" y="GluePoint1534Y"/>
                </a:cxn>
                <a:cxn ang="0">
                  <a:pos x="GluePoint1535X" y="GluePoint1535Y"/>
                </a:cxn>
                <a:cxn ang="0">
                  <a:pos x="GluePoint1536X" y="GluePoint1536Y"/>
                </a:cxn>
                <a:cxn ang="0">
                  <a:pos x="GluePoint1537X" y="GluePoint1537Y"/>
                </a:cxn>
                <a:cxn ang="0">
                  <a:pos x="GluePoint1538X" y="GluePoint1538Y"/>
                </a:cxn>
                <a:cxn ang="0">
                  <a:pos x="GluePoint1539X" y="GluePoint1539Y"/>
                </a:cxn>
                <a:cxn ang="0">
                  <a:pos x="GluePoint1540X" y="GluePoint1540Y"/>
                </a:cxn>
                <a:cxn ang="0">
                  <a:pos x="GluePoint1541X" y="GluePoint1541Y"/>
                </a:cxn>
                <a:cxn ang="0">
                  <a:pos x="GluePoint1542X" y="GluePoint1542Y"/>
                </a:cxn>
                <a:cxn ang="0">
                  <a:pos x="GluePoint1543X" y="GluePoint1543Y"/>
                </a:cxn>
                <a:cxn ang="0">
                  <a:pos x="GluePoint1544X" y="GluePoint1544Y"/>
                </a:cxn>
                <a:cxn ang="0">
                  <a:pos x="GluePoint1545X" y="GluePoint1545Y"/>
                </a:cxn>
                <a:cxn ang="0">
                  <a:pos x="GluePoint1546X" y="GluePoint1546Y"/>
                </a:cxn>
                <a:cxn ang="0">
                  <a:pos x="GluePoint1547X" y="GluePoint1547Y"/>
                </a:cxn>
                <a:cxn ang="0">
                  <a:pos x="GluePoint1548X" y="GluePoint1548Y"/>
                </a:cxn>
                <a:cxn ang="0">
                  <a:pos x="GluePoint1549X" y="GluePoint1549Y"/>
                </a:cxn>
                <a:cxn ang="0">
                  <a:pos x="GluePoint1550X" y="GluePoint1550Y"/>
                </a:cxn>
                <a:cxn ang="0">
                  <a:pos x="GluePoint1551X" y="GluePoint1551Y"/>
                </a:cxn>
                <a:cxn ang="0">
                  <a:pos x="GluePoint1552X" y="GluePoint1552Y"/>
                </a:cxn>
                <a:cxn ang="0">
                  <a:pos x="GluePoint1553X" y="GluePoint1553Y"/>
                </a:cxn>
                <a:cxn ang="0">
                  <a:pos x="GluePoint1554X" y="GluePoint1554Y"/>
                </a:cxn>
                <a:cxn ang="0">
                  <a:pos x="GluePoint1555X" y="GluePoint1555Y"/>
                </a:cxn>
                <a:cxn ang="0">
                  <a:pos x="GluePoint1556X" y="GluePoint1556Y"/>
                </a:cxn>
                <a:cxn ang="0">
                  <a:pos x="GluePoint1557X" y="GluePoint1557Y"/>
                </a:cxn>
                <a:cxn ang="0">
                  <a:pos x="GluePoint1558X" y="GluePoint1558Y"/>
                </a:cxn>
                <a:cxn ang="0">
                  <a:pos x="GluePoint1559X" y="GluePoint1559Y"/>
                </a:cxn>
                <a:cxn ang="0">
                  <a:pos x="GluePoint1560X" y="GluePoint1560Y"/>
                </a:cxn>
                <a:cxn ang="0">
                  <a:pos x="GluePoint1561X" y="GluePoint1561Y"/>
                </a:cxn>
                <a:cxn ang="0">
                  <a:pos x="GluePoint1562X" y="GluePoint1562Y"/>
                </a:cxn>
                <a:cxn ang="0">
                  <a:pos x="GluePoint1563X" y="GluePoint1563Y"/>
                </a:cxn>
                <a:cxn ang="0">
                  <a:pos x="GluePoint1564X" y="GluePoint1564Y"/>
                </a:cxn>
                <a:cxn ang="0">
                  <a:pos x="GluePoint1565X" y="GluePoint1565Y"/>
                </a:cxn>
                <a:cxn ang="0">
                  <a:pos x="GluePoint1566X" y="GluePoint1566Y"/>
                </a:cxn>
                <a:cxn ang="0">
                  <a:pos x="GluePoint1567X" y="GluePoint1567Y"/>
                </a:cxn>
                <a:cxn ang="0">
                  <a:pos x="GluePoint1568X" y="GluePoint1568Y"/>
                </a:cxn>
                <a:cxn ang="0">
                  <a:pos x="GluePoint1569X" y="GluePoint1569Y"/>
                </a:cxn>
                <a:cxn ang="0">
                  <a:pos x="GluePoint1570X" y="GluePoint1570Y"/>
                </a:cxn>
                <a:cxn ang="0">
                  <a:pos x="GluePoint1571X" y="GluePoint1571Y"/>
                </a:cxn>
                <a:cxn ang="0">
                  <a:pos x="GluePoint1572X" y="GluePoint1572Y"/>
                </a:cxn>
                <a:cxn ang="0">
                  <a:pos x="GluePoint1573X" y="GluePoint1573Y"/>
                </a:cxn>
                <a:cxn ang="0">
                  <a:pos x="GluePoint1574X" y="GluePoint1574Y"/>
                </a:cxn>
                <a:cxn ang="0">
                  <a:pos x="GluePoint1575X" y="GluePoint1575Y"/>
                </a:cxn>
                <a:cxn ang="0">
                  <a:pos x="GluePoint1576X" y="GluePoint1576Y"/>
                </a:cxn>
                <a:cxn ang="0">
                  <a:pos x="GluePoint1577X" y="GluePoint1577Y"/>
                </a:cxn>
                <a:cxn ang="0">
                  <a:pos x="GluePoint1578X" y="GluePoint1578Y"/>
                </a:cxn>
                <a:cxn ang="0">
                  <a:pos x="GluePoint1579X" y="GluePoint1579Y"/>
                </a:cxn>
                <a:cxn ang="0">
                  <a:pos x="GluePoint1580X" y="GluePoint1580Y"/>
                </a:cxn>
                <a:cxn ang="0">
                  <a:pos x="GluePoint1581X" y="GluePoint1581Y"/>
                </a:cxn>
                <a:cxn ang="0">
                  <a:pos x="GluePoint1582X" y="GluePoint1582Y"/>
                </a:cxn>
                <a:cxn ang="0">
                  <a:pos x="GluePoint1583X" y="GluePoint1583Y"/>
                </a:cxn>
                <a:cxn ang="0">
                  <a:pos x="GluePoint1584X" y="GluePoint1584Y"/>
                </a:cxn>
                <a:cxn ang="0">
                  <a:pos x="GluePoint1585X" y="GluePoint1585Y"/>
                </a:cxn>
                <a:cxn ang="0">
                  <a:pos x="GluePoint1586X" y="GluePoint1586Y"/>
                </a:cxn>
                <a:cxn ang="0">
                  <a:pos x="GluePoint1587X" y="GluePoint1587Y"/>
                </a:cxn>
                <a:cxn ang="0">
                  <a:pos x="GluePoint1588X" y="GluePoint1588Y"/>
                </a:cxn>
                <a:cxn ang="0">
                  <a:pos x="GluePoint1589X" y="GluePoint1589Y"/>
                </a:cxn>
                <a:cxn ang="0">
                  <a:pos x="GluePoint1590X" y="GluePoint1590Y"/>
                </a:cxn>
                <a:cxn ang="0">
                  <a:pos x="GluePoint1591X" y="GluePoint1591Y"/>
                </a:cxn>
                <a:cxn ang="0">
                  <a:pos x="GluePoint1592X" y="GluePoint1592Y"/>
                </a:cxn>
                <a:cxn ang="0">
                  <a:pos x="GluePoint1593X" y="GluePoint1593Y"/>
                </a:cxn>
                <a:cxn ang="0">
                  <a:pos x="GluePoint1594X" y="GluePoint1594Y"/>
                </a:cxn>
                <a:cxn ang="0">
                  <a:pos x="GluePoint1595X" y="GluePoint1595Y"/>
                </a:cxn>
                <a:cxn ang="0">
                  <a:pos x="GluePoint1596X" y="GluePoint1596Y"/>
                </a:cxn>
                <a:cxn ang="0">
                  <a:pos x="GluePoint1597X" y="GluePoint1597Y"/>
                </a:cxn>
                <a:cxn ang="0">
                  <a:pos x="GluePoint1598X" y="GluePoint1598Y"/>
                </a:cxn>
                <a:cxn ang="0">
                  <a:pos x="GluePoint1599X" y="GluePoint1599Y"/>
                </a:cxn>
                <a:cxn ang="0">
                  <a:pos x="GluePoint1600X" y="GluePoint1600Y"/>
                </a:cxn>
                <a:cxn ang="0">
                  <a:pos x="GluePoint1601X" y="GluePoint1601Y"/>
                </a:cxn>
                <a:cxn ang="0">
                  <a:pos x="GluePoint1602X" y="GluePoint1602Y"/>
                </a:cxn>
                <a:cxn ang="0">
                  <a:pos x="GluePoint1603X" y="GluePoint1603Y"/>
                </a:cxn>
                <a:cxn ang="0">
                  <a:pos x="GluePoint1604X" y="GluePoint1604Y"/>
                </a:cxn>
                <a:cxn ang="0">
                  <a:pos x="GluePoint1605X" y="GluePoint1605Y"/>
                </a:cxn>
                <a:cxn ang="0">
                  <a:pos x="GluePoint1606X" y="GluePoint1606Y"/>
                </a:cxn>
                <a:cxn ang="0">
                  <a:pos x="GluePoint1607X" y="GluePoint1607Y"/>
                </a:cxn>
                <a:cxn ang="0">
                  <a:pos x="GluePoint1608X" y="GluePoint1608Y"/>
                </a:cxn>
                <a:cxn ang="0">
                  <a:pos x="GluePoint1609X" y="GluePoint1609Y"/>
                </a:cxn>
                <a:cxn ang="0">
                  <a:pos x="GluePoint1610X" y="GluePoint1610Y"/>
                </a:cxn>
                <a:cxn ang="0">
                  <a:pos x="GluePoint1611X" y="GluePoint1611Y"/>
                </a:cxn>
                <a:cxn ang="0">
                  <a:pos x="GluePoint1612X" y="GluePoint1612Y"/>
                </a:cxn>
                <a:cxn ang="0">
                  <a:pos x="GluePoint1613X" y="GluePoint1613Y"/>
                </a:cxn>
                <a:cxn ang="0">
                  <a:pos x="GluePoint1614X" y="GluePoint1614Y"/>
                </a:cxn>
                <a:cxn ang="0">
                  <a:pos x="GluePoint1615X" y="GluePoint1615Y"/>
                </a:cxn>
                <a:cxn ang="0">
                  <a:pos x="GluePoint1616X" y="GluePoint1616Y"/>
                </a:cxn>
                <a:cxn ang="0">
                  <a:pos x="GluePoint1617X" y="GluePoint1617Y"/>
                </a:cxn>
                <a:cxn ang="0">
                  <a:pos x="GluePoint1618X" y="GluePoint1618Y"/>
                </a:cxn>
                <a:cxn ang="0">
                  <a:pos x="GluePoint1619X" y="GluePoint1619Y"/>
                </a:cxn>
                <a:cxn ang="0">
                  <a:pos x="GluePoint1620X" y="GluePoint1620Y"/>
                </a:cxn>
                <a:cxn ang="0">
                  <a:pos x="GluePoint1621X" y="GluePoint1621Y"/>
                </a:cxn>
                <a:cxn ang="0">
                  <a:pos x="GluePoint1622X" y="GluePoint1622Y"/>
                </a:cxn>
                <a:cxn ang="0">
                  <a:pos x="GluePoint1623X" y="GluePoint1623Y"/>
                </a:cxn>
                <a:cxn ang="0">
                  <a:pos x="GluePoint1624X" y="GluePoint1624Y"/>
                </a:cxn>
                <a:cxn ang="0">
                  <a:pos x="GluePoint1625X" y="GluePoint1625Y"/>
                </a:cxn>
                <a:cxn ang="0">
                  <a:pos x="GluePoint1626X" y="GluePoint1626Y"/>
                </a:cxn>
                <a:cxn ang="0">
                  <a:pos x="GluePoint1627X" y="GluePoint1627Y"/>
                </a:cxn>
                <a:cxn ang="0">
                  <a:pos x="GluePoint1628X" y="GluePoint1628Y"/>
                </a:cxn>
                <a:cxn ang="0">
                  <a:pos x="GluePoint1629X" y="GluePoint1629Y"/>
                </a:cxn>
                <a:cxn ang="0">
                  <a:pos x="GluePoint1630X" y="GluePoint1630Y"/>
                </a:cxn>
                <a:cxn ang="0">
                  <a:pos x="GluePoint1631X" y="GluePoint1631Y"/>
                </a:cxn>
                <a:cxn ang="0">
                  <a:pos x="GluePoint1632X" y="GluePoint1632Y"/>
                </a:cxn>
                <a:cxn ang="0">
                  <a:pos x="GluePoint1633X" y="GluePoint1633Y"/>
                </a:cxn>
                <a:cxn ang="0">
                  <a:pos x="GluePoint1634X" y="GluePoint1634Y"/>
                </a:cxn>
                <a:cxn ang="0">
                  <a:pos x="GluePoint1635X" y="GluePoint1635Y"/>
                </a:cxn>
                <a:cxn ang="0">
                  <a:pos x="GluePoint1636X" y="GluePoint1636Y"/>
                </a:cxn>
                <a:cxn ang="0">
                  <a:pos x="GluePoint1637X" y="GluePoint1637Y"/>
                </a:cxn>
                <a:cxn ang="0">
                  <a:pos x="GluePoint1638X" y="GluePoint1638Y"/>
                </a:cxn>
                <a:cxn ang="0">
                  <a:pos x="GluePoint1639X" y="GluePoint1639Y"/>
                </a:cxn>
                <a:cxn ang="0">
                  <a:pos x="GluePoint1640X" y="GluePoint1640Y"/>
                </a:cxn>
                <a:cxn ang="0">
                  <a:pos x="GluePoint1641X" y="GluePoint1641Y"/>
                </a:cxn>
                <a:cxn ang="0">
                  <a:pos x="GluePoint1642X" y="GluePoint1642Y"/>
                </a:cxn>
                <a:cxn ang="0">
                  <a:pos x="GluePoint1643X" y="GluePoint1643Y"/>
                </a:cxn>
                <a:cxn ang="0">
                  <a:pos x="GluePoint1644X" y="GluePoint1644Y"/>
                </a:cxn>
                <a:cxn ang="0">
                  <a:pos x="GluePoint1645X" y="GluePoint1645Y"/>
                </a:cxn>
                <a:cxn ang="0">
                  <a:pos x="GluePoint1646X" y="GluePoint1646Y"/>
                </a:cxn>
                <a:cxn ang="0">
                  <a:pos x="GluePoint1647X" y="GluePoint1647Y"/>
                </a:cxn>
                <a:cxn ang="0">
                  <a:pos x="GluePoint1648X" y="GluePoint1648Y"/>
                </a:cxn>
                <a:cxn ang="0">
                  <a:pos x="GluePoint1649X" y="GluePoint1649Y"/>
                </a:cxn>
                <a:cxn ang="0">
                  <a:pos x="GluePoint1650X" y="GluePoint1650Y"/>
                </a:cxn>
                <a:cxn ang="0">
                  <a:pos x="GluePoint1651X" y="GluePoint1651Y"/>
                </a:cxn>
                <a:cxn ang="0">
                  <a:pos x="GluePoint1652X" y="GluePoint1652Y"/>
                </a:cxn>
                <a:cxn ang="0">
                  <a:pos x="GluePoint1653X" y="GluePoint1653Y"/>
                </a:cxn>
                <a:cxn ang="0">
                  <a:pos x="GluePoint1654X" y="GluePoint1654Y"/>
                </a:cxn>
                <a:cxn ang="0">
                  <a:pos x="GluePoint1655X" y="GluePoint1655Y"/>
                </a:cxn>
                <a:cxn ang="0">
                  <a:pos x="GluePoint1656X" y="GluePoint1656Y"/>
                </a:cxn>
                <a:cxn ang="0">
                  <a:pos x="GluePoint1657X" y="GluePoint1657Y"/>
                </a:cxn>
                <a:cxn ang="0">
                  <a:pos x="GluePoint1658X" y="GluePoint1658Y"/>
                </a:cxn>
                <a:cxn ang="0">
                  <a:pos x="GluePoint1659X" y="GluePoint1659Y"/>
                </a:cxn>
                <a:cxn ang="0">
                  <a:pos x="GluePoint1660X" y="GluePoint1660Y"/>
                </a:cxn>
                <a:cxn ang="0">
                  <a:pos x="GluePoint1661X" y="GluePoint1661Y"/>
                </a:cxn>
                <a:cxn ang="0">
                  <a:pos x="GluePoint1662X" y="GluePoint1662Y"/>
                </a:cxn>
                <a:cxn ang="0">
                  <a:pos x="GluePoint1663X" y="GluePoint1663Y"/>
                </a:cxn>
                <a:cxn ang="0">
                  <a:pos x="GluePoint1664X" y="GluePoint1664Y"/>
                </a:cxn>
                <a:cxn ang="0">
                  <a:pos x="GluePoint1665X" y="GluePoint1665Y"/>
                </a:cxn>
                <a:cxn ang="0">
                  <a:pos x="GluePoint1666X" y="GluePoint1666Y"/>
                </a:cxn>
                <a:cxn ang="0">
                  <a:pos x="GluePoint1667X" y="GluePoint1667Y"/>
                </a:cxn>
                <a:cxn ang="0">
                  <a:pos x="GluePoint1668X" y="GluePoint1668Y"/>
                </a:cxn>
                <a:cxn ang="0">
                  <a:pos x="GluePoint1669X" y="GluePoint1669Y"/>
                </a:cxn>
                <a:cxn ang="0">
                  <a:pos x="GluePoint1670X" y="GluePoint1670Y"/>
                </a:cxn>
                <a:cxn ang="0">
                  <a:pos x="GluePoint1671X" y="GluePoint1671Y"/>
                </a:cxn>
                <a:cxn ang="0">
                  <a:pos x="GluePoint1672X" y="GluePoint1672Y"/>
                </a:cxn>
                <a:cxn ang="0">
                  <a:pos x="GluePoint1673X" y="GluePoint1673Y"/>
                </a:cxn>
                <a:cxn ang="0">
                  <a:pos x="GluePoint1674X" y="GluePoint1674Y"/>
                </a:cxn>
                <a:cxn ang="0">
                  <a:pos x="GluePoint1675X" y="GluePoint1675Y"/>
                </a:cxn>
                <a:cxn ang="0">
                  <a:pos x="GluePoint1676X" y="GluePoint1676Y"/>
                </a:cxn>
                <a:cxn ang="0">
                  <a:pos x="GluePoint1677X" y="GluePoint1677Y"/>
                </a:cxn>
                <a:cxn ang="0">
                  <a:pos x="GluePoint1678X" y="GluePoint1678Y"/>
                </a:cxn>
                <a:cxn ang="0">
                  <a:pos x="GluePoint1679X" y="GluePoint1679Y"/>
                </a:cxn>
                <a:cxn ang="0">
                  <a:pos x="GluePoint1680X" y="GluePoint1680Y"/>
                </a:cxn>
                <a:cxn ang="0">
                  <a:pos x="GluePoint1681X" y="GluePoint1681Y"/>
                </a:cxn>
                <a:cxn ang="0">
                  <a:pos x="GluePoint1682X" y="GluePoint1682Y"/>
                </a:cxn>
                <a:cxn ang="0">
                  <a:pos x="GluePoint1683X" y="GluePoint1683Y"/>
                </a:cxn>
                <a:cxn ang="0">
                  <a:pos x="GluePoint1684X" y="GluePoint1684Y"/>
                </a:cxn>
                <a:cxn ang="0">
                  <a:pos x="GluePoint1685X" y="GluePoint1685Y"/>
                </a:cxn>
                <a:cxn ang="0">
                  <a:pos x="GluePoint1686X" y="GluePoint1686Y"/>
                </a:cxn>
                <a:cxn ang="0">
                  <a:pos x="GluePoint1687X" y="GluePoint1687Y"/>
                </a:cxn>
                <a:cxn ang="0">
                  <a:pos x="GluePoint1688X" y="GluePoint1688Y"/>
                </a:cxn>
                <a:cxn ang="0">
                  <a:pos x="GluePoint1689X" y="GluePoint1689Y"/>
                </a:cxn>
                <a:cxn ang="0">
                  <a:pos x="GluePoint1690X" y="GluePoint1690Y"/>
                </a:cxn>
                <a:cxn ang="0">
                  <a:pos x="GluePoint1691X" y="GluePoint1691Y"/>
                </a:cxn>
                <a:cxn ang="0">
                  <a:pos x="GluePoint1692X" y="GluePoint1692Y"/>
                </a:cxn>
                <a:cxn ang="0">
                  <a:pos x="GluePoint1693X" y="GluePoint1693Y"/>
                </a:cxn>
                <a:cxn ang="0">
                  <a:pos x="GluePoint1694X" y="GluePoint1694Y"/>
                </a:cxn>
                <a:cxn ang="0">
                  <a:pos x="GluePoint1695X" y="GluePoint1695Y"/>
                </a:cxn>
                <a:cxn ang="0">
                  <a:pos x="GluePoint1696X" y="GluePoint1696Y"/>
                </a:cxn>
                <a:cxn ang="0">
                  <a:pos x="GluePoint1697X" y="GluePoint1697Y"/>
                </a:cxn>
                <a:cxn ang="0">
                  <a:pos x="GluePoint1698X" y="GluePoint1698Y"/>
                </a:cxn>
                <a:cxn ang="0">
                  <a:pos x="GluePoint1699X" y="GluePoint1699Y"/>
                </a:cxn>
                <a:cxn ang="0">
                  <a:pos x="GluePoint1700X" y="GluePoint1700Y"/>
                </a:cxn>
                <a:cxn ang="0">
                  <a:pos x="GluePoint1701X" y="GluePoint1701Y"/>
                </a:cxn>
                <a:cxn ang="0">
                  <a:pos x="GluePoint1702X" y="GluePoint1702Y"/>
                </a:cxn>
                <a:cxn ang="0">
                  <a:pos x="GluePoint1703X" y="GluePoint1703Y"/>
                </a:cxn>
                <a:cxn ang="0">
                  <a:pos x="GluePoint1704X" y="GluePoint1704Y"/>
                </a:cxn>
                <a:cxn ang="0">
                  <a:pos x="GluePoint1705X" y="GluePoint1705Y"/>
                </a:cxn>
                <a:cxn ang="0">
                  <a:pos x="GluePoint1706X" y="GluePoint1706Y"/>
                </a:cxn>
                <a:cxn ang="0">
                  <a:pos x="GluePoint1707X" y="GluePoint1707Y"/>
                </a:cxn>
                <a:cxn ang="0">
                  <a:pos x="GluePoint1708X" y="GluePoint1708Y"/>
                </a:cxn>
                <a:cxn ang="0">
                  <a:pos x="GluePoint1709X" y="GluePoint1709Y"/>
                </a:cxn>
                <a:cxn ang="0">
                  <a:pos x="GluePoint1710X" y="GluePoint1710Y"/>
                </a:cxn>
                <a:cxn ang="0">
                  <a:pos x="GluePoint1711X" y="GluePoint1711Y"/>
                </a:cxn>
                <a:cxn ang="0">
                  <a:pos x="GluePoint1712X" y="GluePoint1712Y"/>
                </a:cxn>
                <a:cxn ang="0">
                  <a:pos x="GluePoint1713X" y="GluePoint1713Y"/>
                </a:cxn>
                <a:cxn ang="0">
                  <a:pos x="GluePoint1714X" y="GluePoint1714Y"/>
                </a:cxn>
                <a:cxn ang="0">
                  <a:pos x="GluePoint1715X" y="GluePoint1715Y"/>
                </a:cxn>
                <a:cxn ang="0">
                  <a:pos x="GluePoint1716X" y="GluePoint1716Y"/>
                </a:cxn>
                <a:cxn ang="0">
                  <a:pos x="GluePoint1717X" y="GluePoint1717Y"/>
                </a:cxn>
                <a:cxn ang="0">
                  <a:pos x="GluePoint1718X" y="GluePoint1718Y"/>
                </a:cxn>
                <a:cxn ang="0">
                  <a:pos x="GluePoint1719X" y="GluePoint1719Y"/>
                </a:cxn>
                <a:cxn ang="0">
                  <a:pos x="GluePoint1720X" y="GluePoint1720Y"/>
                </a:cxn>
                <a:cxn ang="0">
                  <a:pos x="GluePoint1721X" y="GluePoint1721Y"/>
                </a:cxn>
                <a:cxn ang="0">
                  <a:pos x="GluePoint1722X" y="GluePoint1722Y"/>
                </a:cxn>
                <a:cxn ang="0">
                  <a:pos x="GluePoint1723X" y="GluePoint1723Y"/>
                </a:cxn>
                <a:cxn ang="0">
                  <a:pos x="GluePoint1724X" y="GluePoint1724Y"/>
                </a:cxn>
                <a:cxn ang="0">
                  <a:pos x="GluePoint1725X" y="GluePoint1725Y"/>
                </a:cxn>
                <a:cxn ang="0">
                  <a:pos x="GluePoint1726X" y="GluePoint1726Y"/>
                </a:cxn>
                <a:cxn ang="0">
                  <a:pos x="GluePoint1727X" y="GluePoint1727Y"/>
                </a:cxn>
                <a:cxn ang="0">
                  <a:pos x="GluePoint1728X" y="GluePoint1728Y"/>
                </a:cxn>
                <a:cxn ang="0">
                  <a:pos x="GluePoint1729X" y="GluePoint1729Y"/>
                </a:cxn>
                <a:cxn ang="0">
                  <a:pos x="GluePoint1730X" y="GluePoint1730Y"/>
                </a:cxn>
                <a:cxn ang="0">
                  <a:pos x="GluePoint1731X" y="GluePoint1731Y"/>
                </a:cxn>
                <a:cxn ang="0">
                  <a:pos x="GluePoint1732X" y="GluePoint1732Y"/>
                </a:cxn>
                <a:cxn ang="0">
                  <a:pos x="GluePoint1733X" y="GluePoint1733Y"/>
                </a:cxn>
                <a:cxn ang="0">
                  <a:pos x="GluePoint1734X" y="GluePoint1734Y"/>
                </a:cxn>
                <a:cxn ang="0">
                  <a:pos x="GluePoint1735X" y="GluePoint1735Y"/>
                </a:cxn>
                <a:cxn ang="0">
                  <a:pos x="GluePoint1736X" y="GluePoint1736Y"/>
                </a:cxn>
                <a:cxn ang="0">
                  <a:pos x="GluePoint1737X" y="GluePoint1737Y"/>
                </a:cxn>
                <a:cxn ang="0">
                  <a:pos x="GluePoint1738X" y="GluePoint1738Y"/>
                </a:cxn>
                <a:cxn ang="0">
                  <a:pos x="GluePoint1739X" y="GluePoint1739Y"/>
                </a:cxn>
                <a:cxn ang="0">
                  <a:pos x="GluePoint1740X" y="GluePoint1740Y"/>
                </a:cxn>
                <a:cxn ang="0">
                  <a:pos x="GluePoint1741X" y="GluePoint1741Y"/>
                </a:cxn>
                <a:cxn ang="0">
                  <a:pos x="GluePoint1742X" y="GluePoint1742Y"/>
                </a:cxn>
                <a:cxn ang="0">
                  <a:pos x="GluePoint1743X" y="GluePoint1743Y"/>
                </a:cxn>
                <a:cxn ang="0">
                  <a:pos x="GluePoint1744X" y="GluePoint1744Y"/>
                </a:cxn>
                <a:cxn ang="0">
                  <a:pos x="GluePoint1745X" y="GluePoint1745Y"/>
                </a:cxn>
                <a:cxn ang="0">
                  <a:pos x="GluePoint1746X" y="GluePoint1746Y"/>
                </a:cxn>
                <a:cxn ang="0">
                  <a:pos x="GluePoint1747X" y="GluePoint1747Y"/>
                </a:cxn>
                <a:cxn ang="0">
                  <a:pos x="GluePoint1748X" y="GluePoint1748Y"/>
                </a:cxn>
                <a:cxn ang="0">
                  <a:pos x="GluePoint1749X" y="GluePoint1749Y"/>
                </a:cxn>
                <a:cxn ang="0">
                  <a:pos x="GluePoint1750X" y="GluePoint1750Y"/>
                </a:cxn>
                <a:cxn ang="0">
                  <a:pos x="GluePoint1751X" y="GluePoint1751Y"/>
                </a:cxn>
                <a:cxn ang="0">
                  <a:pos x="GluePoint1752X" y="GluePoint1752Y"/>
                </a:cxn>
                <a:cxn ang="0">
                  <a:pos x="GluePoint1753X" y="GluePoint1753Y"/>
                </a:cxn>
                <a:cxn ang="0">
                  <a:pos x="GluePoint1754X" y="GluePoint1754Y"/>
                </a:cxn>
                <a:cxn ang="0">
                  <a:pos x="GluePoint1755X" y="GluePoint1755Y"/>
                </a:cxn>
                <a:cxn ang="0">
                  <a:pos x="GluePoint1756X" y="GluePoint1756Y"/>
                </a:cxn>
                <a:cxn ang="0">
                  <a:pos x="GluePoint1757X" y="GluePoint1757Y"/>
                </a:cxn>
                <a:cxn ang="0">
                  <a:pos x="GluePoint1758X" y="GluePoint1758Y"/>
                </a:cxn>
                <a:cxn ang="0">
                  <a:pos x="GluePoint1759X" y="GluePoint1759Y"/>
                </a:cxn>
                <a:cxn ang="0">
                  <a:pos x="GluePoint1760X" y="GluePoint1760Y"/>
                </a:cxn>
                <a:cxn ang="0">
                  <a:pos x="GluePoint1761X" y="GluePoint1761Y"/>
                </a:cxn>
                <a:cxn ang="0">
                  <a:pos x="GluePoint1762X" y="GluePoint1762Y"/>
                </a:cxn>
                <a:cxn ang="0">
                  <a:pos x="GluePoint1763X" y="GluePoint1763Y"/>
                </a:cxn>
                <a:cxn ang="0">
                  <a:pos x="GluePoint1764X" y="GluePoint1764Y"/>
                </a:cxn>
                <a:cxn ang="0">
                  <a:pos x="GluePoint1765X" y="GluePoint1765Y"/>
                </a:cxn>
                <a:cxn ang="0">
                  <a:pos x="GluePoint1766X" y="GluePoint1766Y"/>
                </a:cxn>
                <a:cxn ang="0">
                  <a:pos x="GluePoint1767X" y="GluePoint1767Y"/>
                </a:cxn>
                <a:cxn ang="0">
                  <a:pos x="GluePoint1768X" y="GluePoint1768Y"/>
                </a:cxn>
                <a:cxn ang="0">
                  <a:pos x="GluePoint1769X" y="GluePoint1769Y"/>
                </a:cxn>
                <a:cxn ang="0">
                  <a:pos x="GluePoint1770X" y="GluePoint1770Y"/>
                </a:cxn>
                <a:cxn ang="0">
                  <a:pos x="GluePoint1771X" y="GluePoint1771Y"/>
                </a:cxn>
                <a:cxn ang="0">
                  <a:pos x="GluePoint1772X" y="GluePoint1772Y"/>
                </a:cxn>
                <a:cxn ang="0">
                  <a:pos x="GluePoint1773X" y="GluePoint1773Y"/>
                </a:cxn>
                <a:cxn ang="0">
                  <a:pos x="GluePoint1774X" y="GluePoint1774Y"/>
                </a:cxn>
                <a:cxn ang="0">
                  <a:pos x="GluePoint1775X" y="GluePoint1775Y"/>
                </a:cxn>
                <a:cxn ang="0">
                  <a:pos x="GluePoint1776X" y="GluePoint1776Y"/>
                </a:cxn>
                <a:cxn ang="0">
                  <a:pos x="GluePoint1777X" y="GluePoint1777Y"/>
                </a:cxn>
                <a:cxn ang="0">
                  <a:pos x="GluePoint1778X" y="GluePoint1778Y"/>
                </a:cxn>
                <a:cxn ang="0">
                  <a:pos x="GluePoint1779X" y="GluePoint1779Y"/>
                </a:cxn>
                <a:cxn ang="0">
                  <a:pos x="GluePoint1780X" y="GluePoint1780Y"/>
                </a:cxn>
                <a:cxn ang="0">
                  <a:pos x="GluePoint1781X" y="GluePoint1781Y"/>
                </a:cxn>
                <a:cxn ang="0">
                  <a:pos x="GluePoint1782X" y="GluePoint1782Y"/>
                </a:cxn>
                <a:cxn ang="0">
                  <a:pos x="GluePoint1783X" y="GluePoint1783Y"/>
                </a:cxn>
                <a:cxn ang="0">
                  <a:pos x="GluePoint1784X" y="GluePoint1784Y"/>
                </a:cxn>
                <a:cxn ang="0">
                  <a:pos x="GluePoint1785X" y="GluePoint1785Y"/>
                </a:cxn>
                <a:cxn ang="0">
                  <a:pos x="GluePoint1786X" y="GluePoint1786Y"/>
                </a:cxn>
                <a:cxn ang="0">
                  <a:pos x="GluePoint1787X" y="GluePoint1787Y"/>
                </a:cxn>
                <a:cxn ang="0">
                  <a:pos x="GluePoint1788X" y="GluePoint1788Y"/>
                </a:cxn>
                <a:cxn ang="0">
                  <a:pos x="GluePoint1789X" y="GluePoint1789Y"/>
                </a:cxn>
                <a:cxn ang="0">
                  <a:pos x="GluePoint1790X" y="GluePoint1790Y"/>
                </a:cxn>
                <a:cxn ang="0">
                  <a:pos x="GluePoint1791X" y="GluePoint1791Y"/>
                </a:cxn>
                <a:cxn ang="0">
                  <a:pos x="GluePoint1792X" y="GluePoint1792Y"/>
                </a:cxn>
                <a:cxn ang="0">
                  <a:pos x="GluePoint1793X" y="GluePoint1793Y"/>
                </a:cxn>
                <a:cxn ang="0">
                  <a:pos x="GluePoint1794X" y="GluePoint1794Y"/>
                </a:cxn>
                <a:cxn ang="0">
                  <a:pos x="GluePoint1795X" y="GluePoint1795Y"/>
                </a:cxn>
                <a:cxn ang="0">
                  <a:pos x="GluePoint1796X" y="GluePoint1796Y"/>
                </a:cxn>
                <a:cxn ang="0">
                  <a:pos x="GluePoint1797X" y="GluePoint1797Y"/>
                </a:cxn>
                <a:cxn ang="0">
                  <a:pos x="GluePoint1798X" y="GluePoint1798Y"/>
                </a:cxn>
                <a:cxn ang="0">
                  <a:pos x="GluePoint1799X" y="GluePoint1799Y"/>
                </a:cxn>
                <a:cxn ang="0">
                  <a:pos x="GluePoint1800X" y="GluePoint1800Y"/>
                </a:cxn>
                <a:cxn ang="0">
                  <a:pos x="GluePoint1801X" y="GluePoint1801Y"/>
                </a:cxn>
                <a:cxn ang="0">
                  <a:pos x="GluePoint1802X" y="GluePoint1802Y"/>
                </a:cxn>
                <a:cxn ang="0">
                  <a:pos x="GluePoint1803X" y="GluePoint1803Y"/>
                </a:cxn>
                <a:cxn ang="0">
                  <a:pos x="GluePoint1804X" y="GluePoint1804Y"/>
                </a:cxn>
                <a:cxn ang="0">
                  <a:pos x="GluePoint1805X" y="GluePoint1805Y"/>
                </a:cxn>
                <a:cxn ang="0">
                  <a:pos x="GluePoint1806X" y="GluePoint1806Y"/>
                </a:cxn>
                <a:cxn ang="0">
                  <a:pos x="GluePoint1807X" y="GluePoint1807Y"/>
                </a:cxn>
                <a:cxn ang="0">
                  <a:pos x="GluePoint1808X" y="GluePoint1808Y"/>
                </a:cxn>
                <a:cxn ang="0">
                  <a:pos x="GluePoint1809X" y="GluePoint1809Y"/>
                </a:cxn>
                <a:cxn ang="0">
                  <a:pos x="GluePoint1810X" y="GluePoint1810Y"/>
                </a:cxn>
                <a:cxn ang="0">
                  <a:pos x="GluePoint1811X" y="GluePoint1811Y"/>
                </a:cxn>
                <a:cxn ang="0">
                  <a:pos x="GluePoint1812X" y="GluePoint1812Y"/>
                </a:cxn>
                <a:cxn ang="0">
                  <a:pos x="GluePoint1813X" y="GluePoint1813Y"/>
                </a:cxn>
                <a:cxn ang="0">
                  <a:pos x="GluePoint1814X" y="GluePoint1814Y"/>
                </a:cxn>
                <a:cxn ang="0">
                  <a:pos x="GluePoint1815X" y="GluePoint1815Y"/>
                </a:cxn>
                <a:cxn ang="0">
                  <a:pos x="GluePoint1816X" y="GluePoint1816Y"/>
                </a:cxn>
                <a:cxn ang="0">
                  <a:pos x="GluePoint1817X" y="GluePoint1817Y"/>
                </a:cxn>
                <a:cxn ang="0">
                  <a:pos x="GluePoint1818X" y="GluePoint1818Y"/>
                </a:cxn>
                <a:cxn ang="0">
                  <a:pos x="GluePoint1819X" y="GluePoint1819Y"/>
                </a:cxn>
                <a:cxn ang="0">
                  <a:pos x="GluePoint1820X" y="GluePoint1820Y"/>
                </a:cxn>
                <a:cxn ang="0">
                  <a:pos x="GluePoint1821X" y="GluePoint1821Y"/>
                </a:cxn>
                <a:cxn ang="0">
                  <a:pos x="GluePoint1822X" y="GluePoint1822Y"/>
                </a:cxn>
                <a:cxn ang="0">
                  <a:pos x="GluePoint1823X" y="GluePoint1823Y"/>
                </a:cxn>
                <a:cxn ang="0">
                  <a:pos x="GluePoint1824X" y="GluePoint1824Y"/>
                </a:cxn>
                <a:cxn ang="0">
                  <a:pos x="GluePoint1825X" y="GluePoint1825Y"/>
                </a:cxn>
                <a:cxn ang="0">
                  <a:pos x="GluePoint1826X" y="GluePoint1826Y"/>
                </a:cxn>
                <a:cxn ang="0">
                  <a:pos x="GluePoint1827X" y="GluePoint1827Y"/>
                </a:cxn>
                <a:cxn ang="0">
                  <a:pos x="GluePoint1828X" y="GluePoint1828Y"/>
                </a:cxn>
                <a:cxn ang="0">
                  <a:pos x="GluePoint1829X" y="GluePoint1829Y"/>
                </a:cxn>
                <a:cxn ang="0">
                  <a:pos x="GluePoint1830X" y="GluePoint1830Y"/>
                </a:cxn>
                <a:cxn ang="0">
                  <a:pos x="GluePoint1831X" y="GluePoint1831Y"/>
                </a:cxn>
                <a:cxn ang="0">
                  <a:pos x="GluePoint1832X" y="GluePoint1832Y"/>
                </a:cxn>
                <a:cxn ang="0">
                  <a:pos x="GluePoint1833X" y="GluePoint1833Y"/>
                </a:cxn>
                <a:cxn ang="0">
                  <a:pos x="GluePoint1834X" y="GluePoint1834Y"/>
                </a:cxn>
                <a:cxn ang="0">
                  <a:pos x="GluePoint1835X" y="GluePoint1835Y"/>
                </a:cxn>
                <a:cxn ang="0">
                  <a:pos x="GluePoint1836X" y="GluePoint1836Y"/>
                </a:cxn>
                <a:cxn ang="0">
                  <a:pos x="GluePoint1837X" y="GluePoint1837Y"/>
                </a:cxn>
                <a:cxn ang="0">
                  <a:pos x="GluePoint1838X" y="GluePoint1838Y"/>
                </a:cxn>
                <a:cxn ang="0">
                  <a:pos x="GluePoint1839X" y="GluePoint1839Y"/>
                </a:cxn>
                <a:cxn ang="0">
                  <a:pos x="GluePoint1840X" y="GluePoint1840Y"/>
                </a:cxn>
                <a:cxn ang="0">
                  <a:pos x="GluePoint1841X" y="GluePoint1841Y"/>
                </a:cxn>
                <a:cxn ang="0">
                  <a:pos x="GluePoint1842X" y="GluePoint1842Y"/>
                </a:cxn>
                <a:cxn ang="0">
                  <a:pos x="GluePoint1843X" y="GluePoint1843Y"/>
                </a:cxn>
                <a:cxn ang="0">
                  <a:pos x="GluePoint1844X" y="GluePoint1844Y"/>
                </a:cxn>
                <a:cxn ang="0">
                  <a:pos x="GluePoint1845X" y="GluePoint1845Y"/>
                </a:cxn>
                <a:cxn ang="0">
                  <a:pos x="GluePoint1846X" y="GluePoint1846Y"/>
                </a:cxn>
                <a:cxn ang="0">
                  <a:pos x="GluePoint1847X" y="GluePoint1847Y"/>
                </a:cxn>
                <a:cxn ang="0">
                  <a:pos x="GluePoint1848X" y="GluePoint1848Y"/>
                </a:cxn>
                <a:cxn ang="0">
                  <a:pos x="GluePoint1849X" y="GluePoint1849Y"/>
                </a:cxn>
                <a:cxn ang="0">
                  <a:pos x="GluePoint1850X" y="GluePoint1850Y"/>
                </a:cxn>
                <a:cxn ang="0">
                  <a:pos x="GluePoint1851X" y="GluePoint1851Y"/>
                </a:cxn>
                <a:cxn ang="0">
                  <a:pos x="GluePoint1852X" y="GluePoint1852Y"/>
                </a:cxn>
                <a:cxn ang="0">
                  <a:pos x="GluePoint1853X" y="GluePoint1853Y"/>
                </a:cxn>
                <a:cxn ang="0">
                  <a:pos x="GluePoint1854X" y="GluePoint1854Y"/>
                </a:cxn>
                <a:cxn ang="0">
                  <a:pos x="GluePoint1855X" y="GluePoint1855Y"/>
                </a:cxn>
                <a:cxn ang="0">
                  <a:pos x="GluePoint1856X" y="GluePoint1856Y"/>
                </a:cxn>
                <a:cxn ang="0">
                  <a:pos x="GluePoint1857X" y="GluePoint1857Y"/>
                </a:cxn>
                <a:cxn ang="0">
                  <a:pos x="GluePoint1858X" y="GluePoint1858Y"/>
                </a:cxn>
                <a:cxn ang="0">
                  <a:pos x="GluePoint1859X" y="GluePoint1859Y"/>
                </a:cxn>
                <a:cxn ang="0">
                  <a:pos x="GluePoint1860X" y="GluePoint1860Y"/>
                </a:cxn>
                <a:cxn ang="0">
                  <a:pos x="GluePoint1861X" y="GluePoint1861Y"/>
                </a:cxn>
                <a:cxn ang="0">
                  <a:pos x="GluePoint1862X" y="GluePoint1862Y"/>
                </a:cxn>
                <a:cxn ang="0">
                  <a:pos x="GluePoint1863X" y="GluePoint1863Y"/>
                </a:cxn>
                <a:cxn ang="0">
                  <a:pos x="GluePoint1864X" y="GluePoint1864Y"/>
                </a:cxn>
                <a:cxn ang="0">
                  <a:pos x="GluePoint1865X" y="GluePoint1865Y"/>
                </a:cxn>
                <a:cxn ang="0">
                  <a:pos x="GluePoint1866X" y="GluePoint1866Y"/>
                </a:cxn>
                <a:cxn ang="0">
                  <a:pos x="GluePoint1867X" y="GluePoint1867Y"/>
                </a:cxn>
                <a:cxn ang="0">
                  <a:pos x="GluePoint1868X" y="GluePoint1868Y"/>
                </a:cxn>
                <a:cxn ang="0">
                  <a:pos x="GluePoint1869X" y="GluePoint1869Y"/>
                </a:cxn>
                <a:cxn ang="0">
                  <a:pos x="GluePoint1870X" y="GluePoint1870Y"/>
                </a:cxn>
                <a:cxn ang="0">
                  <a:pos x="GluePoint1871X" y="GluePoint1871Y"/>
                </a:cxn>
                <a:cxn ang="0">
                  <a:pos x="GluePoint1872X" y="GluePoint1872Y"/>
                </a:cxn>
                <a:cxn ang="0">
                  <a:pos x="GluePoint1873X" y="GluePoint1873Y"/>
                </a:cxn>
                <a:cxn ang="0">
                  <a:pos x="GluePoint1874X" y="GluePoint1874Y"/>
                </a:cxn>
                <a:cxn ang="0">
                  <a:pos x="GluePoint1875X" y="GluePoint1875Y"/>
                </a:cxn>
                <a:cxn ang="0">
                  <a:pos x="GluePoint1876X" y="GluePoint1876Y"/>
                </a:cxn>
                <a:cxn ang="0">
                  <a:pos x="GluePoint1877X" y="GluePoint1877Y"/>
                </a:cxn>
                <a:cxn ang="0">
                  <a:pos x="GluePoint1878X" y="GluePoint1878Y"/>
                </a:cxn>
                <a:cxn ang="0">
                  <a:pos x="GluePoint1879X" y="GluePoint1879Y"/>
                </a:cxn>
                <a:cxn ang="0">
                  <a:pos x="GluePoint1880X" y="GluePoint1880Y"/>
                </a:cxn>
                <a:cxn ang="0">
                  <a:pos x="GluePoint1881X" y="GluePoint1881Y"/>
                </a:cxn>
                <a:cxn ang="0">
                  <a:pos x="GluePoint1882X" y="GluePoint1882Y"/>
                </a:cxn>
                <a:cxn ang="0">
                  <a:pos x="GluePoint1883X" y="GluePoint1883Y"/>
                </a:cxn>
                <a:cxn ang="0">
                  <a:pos x="GluePoint1884X" y="GluePoint1884Y"/>
                </a:cxn>
                <a:cxn ang="0">
                  <a:pos x="GluePoint1885X" y="GluePoint1885Y"/>
                </a:cxn>
                <a:cxn ang="0">
                  <a:pos x="GluePoint1886X" y="GluePoint1886Y"/>
                </a:cxn>
                <a:cxn ang="0">
                  <a:pos x="GluePoint1887X" y="GluePoint1887Y"/>
                </a:cxn>
                <a:cxn ang="0">
                  <a:pos x="GluePoint1888X" y="GluePoint1888Y"/>
                </a:cxn>
                <a:cxn ang="0">
                  <a:pos x="GluePoint1889X" y="GluePoint1889Y"/>
                </a:cxn>
                <a:cxn ang="0">
                  <a:pos x="GluePoint1890X" y="GluePoint1890Y"/>
                </a:cxn>
                <a:cxn ang="0">
                  <a:pos x="GluePoint1891X" y="GluePoint1891Y"/>
                </a:cxn>
                <a:cxn ang="0">
                  <a:pos x="GluePoint1892X" y="GluePoint1892Y"/>
                </a:cxn>
                <a:cxn ang="0">
                  <a:pos x="GluePoint1893X" y="GluePoint1893Y"/>
                </a:cxn>
                <a:cxn ang="0">
                  <a:pos x="GluePoint1894X" y="GluePoint1894Y"/>
                </a:cxn>
                <a:cxn ang="0">
                  <a:pos x="GluePoint1895X" y="GluePoint1895Y"/>
                </a:cxn>
                <a:cxn ang="0">
                  <a:pos x="GluePoint1896X" y="GluePoint1896Y"/>
                </a:cxn>
                <a:cxn ang="0">
                  <a:pos x="GluePoint1897X" y="GluePoint1897Y"/>
                </a:cxn>
                <a:cxn ang="0">
                  <a:pos x="GluePoint1898X" y="GluePoint1898Y"/>
                </a:cxn>
                <a:cxn ang="0">
                  <a:pos x="GluePoint1899X" y="GluePoint1899Y"/>
                </a:cxn>
                <a:cxn ang="0">
                  <a:pos x="GluePoint1900X" y="GluePoint1900Y"/>
                </a:cxn>
                <a:cxn ang="0">
                  <a:pos x="GluePoint1901X" y="GluePoint1901Y"/>
                </a:cxn>
                <a:cxn ang="0">
                  <a:pos x="GluePoint1902X" y="GluePoint1902Y"/>
                </a:cxn>
                <a:cxn ang="0">
                  <a:pos x="GluePoint1903X" y="GluePoint1903Y"/>
                </a:cxn>
                <a:cxn ang="0">
                  <a:pos x="GluePoint1904X" y="GluePoint1904Y"/>
                </a:cxn>
                <a:cxn ang="0">
                  <a:pos x="GluePoint1905X" y="GluePoint1905Y"/>
                </a:cxn>
                <a:cxn ang="0">
                  <a:pos x="GluePoint1906X" y="GluePoint1906Y"/>
                </a:cxn>
                <a:cxn ang="0">
                  <a:pos x="GluePoint1907X" y="GluePoint1907Y"/>
                </a:cxn>
                <a:cxn ang="0">
                  <a:pos x="GluePoint1908X" y="GluePoint1908Y"/>
                </a:cxn>
                <a:cxn ang="0">
                  <a:pos x="GluePoint1909X" y="GluePoint1909Y"/>
                </a:cxn>
                <a:cxn ang="0">
                  <a:pos x="GluePoint1910X" y="GluePoint1910Y"/>
                </a:cxn>
                <a:cxn ang="0">
                  <a:pos x="GluePoint1911X" y="GluePoint1911Y"/>
                </a:cxn>
                <a:cxn ang="0">
                  <a:pos x="GluePoint1912X" y="GluePoint1912Y"/>
                </a:cxn>
                <a:cxn ang="0">
                  <a:pos x="GluePoint1913X" y="GluePoint1913Y"/>
                </a:cxn>
                <a:cxn ang="0">
                  <a:pos x="GluePoint1914X" y="GluePoint1914Y"/>
                </a:cxn>
                <a:cxn ang="0">
                  <a:pos x="GluePoint1915X" y="GluePoint1915Y"/>
                </a:cxn>
                <a:cxn ang="0">
                  <a:pos x="GluePoint1916X" y="GluePoint1916Y"/>
                </a:cxn>
                <a:cxn ang="0">
                  <a:pos x="GluePoint1917X" y="GluePoint1917Y"/>
                </a:cxn>
                <a:cxn ang="0">
                  <a:pos x="GluePoint1918X" y="GluePoint1918Y"/>
                </a:cxn>
                <a:cxn ang="0">
                  <a:pos x="GluePoint1919X" y="GluePoint1919Y"/>
                </a:cxn>
                <a:cxn ang="0">
                  <a:pos x="GluePoint1920X" y="GluePoint1920Y"/>
                </a:cxn>
                <a:cxn ang="0">
                  <a:pos x="GluePoint1921X" y="GluePoint1921Y"/>
                </a:cxn>
                <a:cxn ang="0">
                  <a:pos x="GluePoint1922X" y="GluePoint1922Y"/>
                </a:cxn>
                <a:cxn ang="0">
                  <a:pos x="GluePoint1923X" y="GluePoint1923Y"/>
                </a:cxn>
                <a:cxn ang="0">
                  <a:pos x="GluePoint1924X" y="GluePoint1924Y"/>
                </a:cxn>
                <a:cxn ang="0">
                  <a:pos x="GluePoint1925X" y="GluePoint1925Y"/>
                </a:cxn>
                <a:cxn ang="0">
                  <a:pos x="GluePoint1926X" y="GluePoint1926Y"/>
                </a:cxn>
                <a:cxn ang="0">
                  <a:pos x="GluePoint1927X" y="GluePoint1927Y"/>
                </a:cxn>
                <a:cxn ang="0">
                  <a:pos x="GluePoint1928X" y="GluePoint1928Y"/>
                </a:cxn>
                <a:cxn ang="0">
                  <a:pos x="GluePoint1929X" y="GluePoint1929Y"/>
                </a:cxn>
                <a:cxn ang="0">
                  <a:pos x="GluePoint1930X" y="GluePoint1930Y"/>
                </a:cxn>
                <a:cxn ang="0">
                  <a:pos x="GluePoint1931X" y="GluePoint1931Y"/>
                </a:cxn>
                <a:cxn ang="0">
                  <a:pos x="GluePoint1932X" y="GluePoint1932Y"/>
                </a:cxn>
                <a:cxn ang="0">
                  <a:pos x="GluePoint1933X" y="GluePoint1933Y"/>
                </a:cxn>
                <a:cxn ang="0">
                  <a:pos x="GluePoint1934X" y="GluePoint1934Y"/>
                </a:cxn>
                <a:cxn ang="0">
                  <a:pos x="GluePoint1935X" y="GluePoint1935Y"/>
                </a:cxn>
                <a:cxn ang="0">
                  <a:pos x="GluePoint1936X" y="GluePoint1936Y"/>
                </a:cxn>
                <a:cxn ang="0">
                  <a:pos x="GluePoint1937X" y="GluePoint1937Y"/>
                </a:cxn>
                <a:cxn ang="0">
                  <a:pos x="GluePoint1938X" y="GluePoint1938Y"/>
                </a:cxn>
                <a:cxn ang="0">
                  <a:pos x="GluePoint1939X" y="GluePoint1939Y"/>
                </a:cxn>
                <a:cxn ang="0">
                  <a:pos x="GluePoint1940X" y="GluePoint1940Y"/>
                </a:cxn>
                <a:cxn ang="0">
                  <a:pos x="GluePoint1941X" y="GluePoint1941Y"/>
                </a:cxn>
                <a:cxn ang="0">
                  <a:pos x="GluePoint1942X" y="GluePoint1942Y"/>
                </a:cxn>
                <a:cxn ang="0">
                  <a:pos x="GluePoint1943X" y="GluePoint1943Y"/>
                </a:cxn>
                <a:cxn ang="0">
                  <a:pos x="GluePoint1944X" y="GluePoint1944Y"/>
                </a:cxn>
                <a:cxn ang="0">
                  <a:pos x="GluePoint1945X" y="GluePoint1945Y"/>
                </a:cxn>
                <a:cxn ang="0">
                  <a:pos x="GluePoint1946X" y="GluePoint1946Y"/>
                </a:cxn>
                <a:cxn ang="0">
                  <a:pos x="GluePoint1947X" y="GluePoint1947Y"/>
                </a:cxn>
                <a:cxn ang="0">
                  <a:pos x="GluePoint1948X" y="GluePoint1948Y"/>
                </a:cxn>
                <a:cxn ang="0">
                  <a:pos x="GluePoint1949X" y="GluePoint1949Y"/>
                </a:cxn>
                <a:cxn ang="0">
                  <a:pos x="GluePoint1950X" y="GluePoint1950Y"/>
                </a:cxn>
                <a:cxn ang="0">
                  <a:pos x="GluePoint1951X" y="GluePoint1951Y"/>
                </a:cxn>
                <a:cxn ang="0">
                  <a:pos x="GluePoint1952X" y="GluePoint1952Y"/>
                </a:cxn>
                <a:cxn ang="0">
                  <a:pos x="GluePoint1953X" y="GluePoint1953Y"/>
                </a:cxn>
                <a:cxn ang="0">
                  <a:pos x="GluePoint1954X" y="GluePoint1954Y"/>
                </a:cxn>
                <a:cxn ang="0">
                  <a:pos x="GluePoint1955X" y="GluePoint1955Y"/>
                </a:cxn>
                <a:cxn ang="0">
                  <a:pos x="GluePoint1956X" y="GluePoint1956Y"/>
                </a:cxn>
                <a:cxn ang="0">
                  <a:pos x="GluePoint1957X" y="GluePoint1957Y"/>
                </a:cxn>
                <a:cxn ang="0">
                  <a:pos x="GluePoint1958X" y="GluePoint1958Y"/>
                </a:cxn>
                <a:cxn ang="0">
                  <a:pos x="GluePoint1959X" y="GluePoint1959Y"/>
                </a:cxn>
                <a:cxn ang="0">
                  <a:pos x="GluePoint1960X" y="GluePoint1960Y"/>
                </a:cxn>
                <a:cxn ang="0">
                  <a:pos x="GluePoint1961X" y="GluePoint1961Y"/>
                </a:cxn>
                <a:cxn ang="0">
                  <a:pos x="GluePoint1962X" y="GluePoint1962Y"/>
                </a:cxn>
                <a:cxn ang="0">
                  <a:pos x="GluePoint1963X" y="GluePoint1963Y"/>
                </a:cxn>
                <a:cxn ang="0">
                  <a:pos x="GluePoint1964X" y="GluePoint1964Y"/>
                </a:cxn>
                <a:cxn ang="0">
                  <a:pos x="GluePoint1965X" y="GluePoint1965Y"/>
                </a:cxn>
                <a:cxn ang="0">
                  <a:pos x="GluePoint1966X" y="GluePoint1966Y"/>
                </a:cxn>
                <a:cxn ang="0">
                  <a:pos x="GluePoint1967X" y="GluePoint1967Y"/>
                </a:cxn>
                <a:cxn ang="0">
                  <a:pos x="GluePoint1968X" y="GluePoint1968Y"/>
                </a:cxn>
                <a:cxn ang="0">
                  <a:pos x="GluePoint1969X" y="GluePoint1969Y"/>
                </a:cxn>
                <a:cxn ang="0">
                  <a:pos x="GluePoint1970X" y="GluePoint1970Y"/>
                </a:cxn>
                <a:cxn ang="0">
                  <a:pos x="GluePoint1971X" y="GluePoint1971Y"/>
                </a:cxn>
                <a:cxn ang="0">
                  <a:pos x="GluePoint1972X" y="GluePoint1972Y"/>
                </a:cxn>
                <a:cxn ang="0">
                  <a:pos x="GluePoint1973X" y="GluePoint1973Y"/>
                </a:cxn>
                <a:cxn ang="0">
                  <a:pos x="GluePoint1974X" y="GluePoint1974Y"/>
                </a:cxn>
                <a:cxn ang="0">
                  <a:pos x="GluePoint1975X" y="GluePoint1975Y"/>
                </a:cxn>
                <a:cxn ang="0">
                  <a:pos x="GluePoint1976X" y="GluePoint1976Y"/>
                </a:cxn>
                <a:cxn ang="0">
                  <a:pos x="GluePoint1977X" y="GluePoint1977Y"/>
                </a:cxn>
                <a:cxn ang="0">
                  <a:pos x="GluePoint1978X" y="GluePoint1978Y"/>
                </a:cxn>
                <a:cxn ang="0">
                  <a:pos x="GluePoint1979X" y="GluePoint1979Y"/>
                </a:cxn>
                <a:cxn ang="0">
                  <a:pos x="GluePoint1980X" y="GluePoint1980Y"/>
                </a:cxn>
                <a:cxn ang="0">
                  <a:pos x="GluePoint1981X" y="GluePoint1981Y"/>
                </a:cxn>
                <a:cxn ang="0">
                  <a:pos x="GluePoint1982X" y="GluePoint1982Y"/>
                </a:cxn>
                <a:cxn ang="0">
                  <a:pos x="GluePoint1983X" y="GluePoint1983Y"/>
                </a:cxn>
                <a:cxn ang="0">
                  <a:pos x="GluePoint1984X" y="GluePoint1984Y"/>
                </a:cxn>
                <a:cxn ang="0">
                  <a:pos x="GluePoint1985X" y="GluePoint1985Y"/>
                </a:cxn>
                <a:cxn ang="0">
                  <a:pos x="GluePoint1986X" y="GluePoint1986Y"/>
                </a:cxn>
                <a:cxn ang="0">
                  <a:pos x="GluePoint1987X" y="GluePoint1987Y"/>
                </a:cxn>
                <a:cxn ang="0">
                  <a:pos x="GluePoint1988X" y="GluePoint1988Y"/>
                </a:cxn>
                <a:cxn ang="0">
                  <a:pos x="GluePoint1989X" y="GluePoint1989Y"/>
                </a:cxn>
                <a:cxn ang="0">
                  <a:pos x="GluePoint1990X" y="GluePoint1990Y"/>
                </a:cxn>
                <a:cxn ang="0">
                  <a:pos x="GluePoint1991X" y="GluePoint1991Y"/>
                </a:cxn>
                <a:cxn ang="0">
                  <a:pos x="GluePoint1992X" y="GluePoint1992Y"/>
                </a:cxn>
                <a:cxn ang="0">
                  <a:pos x="GluePoint1993X" y="GluePoint1993Y"/>
                </a:cxn>
                <a:cxn ang="0">
                  <a:pos x="GluePoint1994X" y="GluePoint1994Y"/>
                </a:cxn>
                <a:cxn ang="0">
                  <a:pos x="GluePoint1995X" y="GluePoint1995Y"/>
                </a:cxn>
                <a:cxn ang="0">
                  <a:pos x="GluePoint1996X" y="GluePoint1996Y"/>
                </a:cxn>
                <a:cxn ang="0">
                  <a:pos x="GluePoint1997X" y="GluePoint1997Y"/>
                </a:cxn>
                <a:cxn ang="0">
                  <a:pos x="GluePoint1998X" y="GluePoint1998Y"/>
                </a:cxn>
                <a:cxn ang="0">
                  <a:pos x="GluePoint1999X" y="GluePoint1999Y"/>
                </a:cxn>
                <a:cxn ang="0">
                  <a:pos x="GluePoint2000X" y="GluePoint2000Y"/>
                </a:cxn>
                <a:cxn ang="0">
                  <a:pos x="GluePoint2001X" y="GluePoint2001Y"/>
                </a:cxn>
                <a:cxn ang="0">
                  <a:pos x="GluePoint2002X" y="GluePoint2002Y"/>
                </a:cxn>
                <a:cxn ang="0">
                  <a:pos x="GluePoint2003X" y="GluePoint2003Y"/>
                </a:cxn>
                <a:cxn ang="0">
                  <a:pos x="GluePoint2004X" y="GluePoint2004Y"/>
                </a:cxn>
                <a:cxn ang="0">
                  <a:pos x="GluePoint2005X" y="GluePoint2005Y"/>
                </a:cxn>
                <a:cxn ang="0">
                  <a:pos x="GluePoint2006X" y="GluePoint2006Y"/>
                </a:cxn>
                <a:cxn ang="0">
                  <a:pos x="GluePoint2007X" y="GluePoint2007Y"/>
                </a:cxn>
                <a:cxn ang="0">
                  <a:pos x="GluePoint2008X" y="GluePoint2008Y"/>
                </a:cxn>
                <a:cxn ang="0">
                  <a:pos x="GluePoint2009X" y="GluePoint2009Y"/>
                </a:cxn>
                <a:cxn ang="0">
                  <a:pos x="GluePoint2010X" y="GluePoint2010Y"/>
                </a:cxn>
                <a:cxn ang="0">
                  <a:pos x="GluePoint2011X" y="GluePoint2011Y"/>
                </a:cxn>
                <a:cxn ang="0">
                  <a:pos x="GluePoint2012X" y="GluePoint2012Y"/>
                </a:cxn>
                <a:cxn ang="0">
                  <a:pos x="GluePoint2013X" y="GluePoint2013Y"/>
                </a:cxn>
                <a:cxn ang="0">
                  <a:pos x="GluePoint2014X" y="GluePoint2014Y"/>
                </a:cxn>
                <a:cxn ang="0">
                  <a:pos x="GluePoint2015X" y="GluePoint2015Y"/>
                </a:cxn>
                <a:cxn ang="0">
                  <a:pos x="GluePoint2016X" y="GluePoint2016Y"/>
                </a:cxn>
                <a:cxn ang="0">
                  <a:pos x="GluePoint2017X" y="GluePoint2017Y"/>
                </a:cxn>
                <a:cxn ang="0">
                  <a:pos x="GluePoint2018X" y="GluePoint2018Y"/>
                </a:cxn>
                <a:cxn ang="0">
                  <a:pos x="GluePoint2019X" y="GluePoint2019Y"/>
                </a:cxn>
                <a:cxn ang="0">
                  <a:pos x="GluePoint2020X" y="GluePoint2020Y"/>
                </a:cxn>
                <a:cxn ang="0">
                  <a:pos x="GluePoint2021X" y="GluePoint2021Y"/>
                </a:cxn>
                <a:cxn ang="0">
                  <a:pos x="GluePoint2022X" y="GluePoint2022Y"/>
                </a:cxn>
                <a:cxn ang="0">
                  <a:pos x="GluePoint2023X" y="GluePoint2023Y"/>
                </a:cxn>
                <a:cxn ang="0">
                  <a:pos x="GluePoint2024X" y="GluePoint2024Y"/>
                </a:cxn>
                <a:cxn ang="0">
                  <a:pos x="GluePoint2025X" y="GluePoint2025Y"/>
                </a:cxn>
                <a:cxn ang="0">
                  <a:pos x="GluePoint2026X" y="GluePoint2026Y"/>
                </a:cxn>
                <a:cxn ang="0">
                  <a:pos x="GluePoint2027X" y="GluePoint2027Y"/>
                </a:cxn>
                <a:cxn ang="0">
                  <a:pos x="GluePoint2028X" y="GluePoint2028Y"/>
                </a:cxn>
                <a:cxn ang="0">
                  <a:pos x="GluePoint2029X" y="GluePoint2029Y"/>
                </a:cxn>
                <a:cxn ang="0">
                  <a:pos x="GluePoint2030X" y="GluePoint2030Y"/>
                </a:cxn>
                <a:cxn ang="0">
                  <a:pos x="GluePoint2031X" y="GluePoint2031Y"/>
                </a:cxn>
                <a:cxn ang="0">
                  <a:pos x="GluePoint2032X" y="GluePoint2032Y"/>
                </a:cxn>
                <a:cxn ang="0">
                  <a:pos x="GluePoint2033X" y="GluePoint2033Y"/>
                </a:cxn>
                <a:cxn ang="0">
                  <a:pos x="GluePoint2034X" y="GluePoint2034Y"/>
                </a:cxn>
                <a:cxn ang="0">
                  <a:pos x="GluePoint2035X" y="GluePoint2035Y"/>
                </a:cxn>
                <a:cxn ang="0">
                  <a:pos x="GluePoint2036X" y="GluePoint2036Y"/>
                </a:cxn>
                <a:cxn ang="0">
                  <a:pos x="GluePoint2037X" y="GluePoint2037Y"/>
                </a:cxn>
                <a:cxn ang="0">
                  <a:pos x="GluePoint2038X" y="GluePoint2038Y"/>
                </a:cxn>
                <a:cxn ang="0">
                  <a:pos x="GluePoint2039X" y="GluePoint2039Y"/>
                </a:cxn>
                <a:cxn ang="0">
                  <a:pos x="GluePoint2040X" y="GluePoint2040Y"/>
                </a:cxn>
                <a:cxn ang="0">
                  <a:pos x="GluePoint2041X" y="GluePoint2041Y"/>
                </a:cxn>
                <a:cxn ang="0">
                  <a:pos x="GluePoint2042X" y="GluePoint2042Y"/>
                </a:cxn>
                <a:cxn ang="0">
                  <a:pos x="GluePoint2043X" y="GluePoint2043Y"/>
                </a:cxn>
                <a:cxn ang="0">
                  <a:pos x="GluePoint2044X" y="GluePoint2044Y"/>
                </a:cxn>
                <a:cxn ang="0">
                  <a:pos x="GluePoint2045X" y="GluePoint2045Y"/>
                </a:cxn>
                <a:cxn ang="0">
                  <a:pos x="GluePoint2046X" y="GluePoint2046Y"/>
                </a:cxn>
                <a:cxn ang="0">
                  <a:pos x="GluePoint2047X" y="GluePoint2047Y"/>
                </a:cxn>
                <a:cxn ang="0">
                  <a:pos x="GluePoint2048X" y="GluePoint2048Y"/>
                </a:cxn>
                <a:cxn ang="0">
                  <a:pos x="GluePoint2049X" y="GluePoint2049Y"/>
                </a:cxn>
                <a:cxn ang="0">
                  <a:pos x="GluePoint2050X" y="GluePoint2050Y"/>
                </a:cxn>
                <a:cxn ang="0">
                  <a:pos x="GluePoint2051X" y="GluePoint2051Y"/>
                </a:cxn>
                <a:cxn ang="0">
                  <a:pos x="GluePoint2052X" y="GluePoint2052Y"/>
                </a:cxn>
                <a:cxn ang="0">
                  <a:pos x="GluePoint2053X" y="GluePoint2053Y"/>
                </a:cxn>
                <a:cxn ang="0">
                  <a:pos x="GluePoint2054X" y="GluePoint2054Y"/>
                </a:cxn>
                <a:cxn ang="0">
                  <a:pos x="GluePoint2055X" y="GluePoint2055Y"/>
                </a:cxn>
                <a:cxn ang="0">
                  <a:pos x="GluePoint2056X" y="GluePoint2056Y"/>
                </a:cxn>
                <a:cxn ang="0">
                  <a:pos x="GluePoint2057X" y="GluePoint2057Y"/>
                </a:cxn>
                <a:cxn ang="0">
                  <a:pos x="GluePoint2058X" y="GluePoint2058Y"/>
                </a:cxn>
                <a:cxn ang="0">
                  <a:pos x="GluePoint2059X" y="GluePoint2059Y"/>
                </a:cxn>
                <a:cxn ang="0">
                  <a:pos x="GluePoint2060X" y="GluePoint2060Y"/>
                </a:cxn>
                <a:cxn ang="0">
                  <a:pos x="GluePoint2061X" y="GluePoint2061Y"/>
                </a:cxn>
                <a:cxn ang="0">
                  <a:pos x="GluePoint2062X" y="GluePoint2062Y"/>
                </a:cxn>
                <a:cxn ang="0">
                  <a:pos x="GluePoint2063X" y="GluePoint2063Y"/>
                </a:cxn>
                <a:cxn ang="0">
                  <a:pos x="GluePoint2064X" y="GluePoint2064Y"/>
                </a:cxn>
                <a:cxn ang="0">
                  <a:pos x="GluePoint2065X" y="GluePoint2065Y"/>
                </a:cxn>
                <a:cxn ang="0">
                  <a:pos x="GluePoint2066X" y="GluePoint2066Y"/>
                </a:cxn>
                <a:cxn ang="0">
                  <a:pos x="GluePoint2067X" y="GluePoint2067Y"/>
                </a:cxn>
                <a:cxn ang="0">
                  <a:pos x="GluePoint2068X" y="GluePoint2068Y"/>
                </a:cxn>
                <a:cxn ang="0">
                  <a:pos x="GluePoint2069X" y="GluePoint2069Y"/>
                </a:cxn>
                <a:cxn ang="0">
                  <a:pos x="GluePoint2070X" y="GluePoint2070Y"/>
                </a:cxn>
                <a:cxn ang="0">
                  <a:pos x="GluePoint2071X" y="GluePoint2071Y"/>
                </a:cxn>
                <a:cxn ang="0">
                  <a:pos x="GluePoint2072X" y="GluePoint2072Y"/>
                </a:cxn>
                <a:cxn ang="0">
                  <a:pos x="GluePoint2073X" y="GluePoint2073Y"/>
                </a:cxn>
                <a:cxn ang="0">
                  <a:pos x="GluePoint2074X" y="GluePoint2074Y"/>
                </a:cxn>
                <a:cxn ang="0">
                  <a:pos x="GluePoint2075X" y="GluePoint2075Y"/>
                </a:cxn>
                <a:cxn ang="0">
                  <a:pos x="GluePoint2076X" y="GluePoint2076Y"/>
                </a:cxn>
                <a:cxn ang="0">
                  <a:pos x="GluePoint2077X" y="GluePoint2077Y"/>
                </a:cxn>
                <a:cxn ang="0">
                  <a:pos x="GluePoint2078X" y="GluePoint2078Y"/>
                </a:cxn>
                <a:cxn ang="0">
                  <a:pos x="GluePoint2079X" y="GluePoint2079Y"/>
                </a:cxn>
                <a:cxn ang="0">
                  <a:pos x="GluePoint2080X" y="GluePoint2080Y"/>
                </a:cxn>
                <a:cxn ang="0">
                  <a:pos x="GluePoint2081X" y="GluePoint2081Y"/>
                </a:cxn>
                <a:cxn ang="0">
                  <a:pos x="GluePoint2082X" y="GluePoint2082Y"/>
                </a:cxn>
                <a:cxn ang="0">
                  <a:pos x="GluePoint2083X" y="GluePoint2083Y"/>
                </a:cxn>
                <a:cxn ang="0">
                  <a:pos x="GluePoint2084X" y="GluePoint2084Y"/>
                </a:cxn>
                <a:cxn ang="0">
                  <a:pos x="GluePoint2085X" y="GluePoint2085Y"/>
                </a:cxn>
                <a:cxn ang="0">
                  <a:pos x="GluePoint2086X" y="GluePoint2086Y"/>
                </a:cxn>
                <a:cxn ang="0">
                  <a:pos x="GluePoint2087X" y="GluePoint2087Y"/>
                </a:cxn>
                <a:cxn ang="0">
                  <a:pos x="GluePoint2088X" y="GluePoint2088Y"/>
                </a:cxn>
                <a:cxn ang="0">
                  <a:pos x="GluePoint2089X" y="GluePoint2089Y"/>
                </a:cxn>
                <a:cxn ang="0">
                  <a:pos x="GluePoint2090X" y="GluePoint2090Y"/>
                </a:cxn>
                <a:cxn ang="0">
                  <a:pos x="GluePoint2091X" y="GluePoint2091Y"/>
                </a:cxn>
                <a:cxn ang="0">
                  <a:pos x="GluePoint2092X" y="GluePoint2092Y"/>
                </a:cxn>
                <a:cxn ang="0">
                  <a:pos x="GluePoint2093X" y="GluePoint2093Y"/>
                </a:cxn>
                <a:cxn ang="0">
                  <a:pos x="GluePoint2094X" y="GluePoint2094Y"/>
                </a:cxn>
                <a:cxn ang="0">
                  <a:pos x="GluePoint2095X" y="GluePoint2095Y"/>
                </a:cxn>
                <a:cxn ang="0">
                  <a:pos x="GluePoint2096X" y="GluePoint2096Y"/>
                </a:cxn>
                <a:cxn ang="0">
                  <a:pos x="GluePoint2097X" y="GluePoint2097Y"/>
                </a:cxn>
                <a:cxn ang="0">
                  <a:pos x="GluePoint2098X" y="GluePoint2098Y"/>
                </a:cxn>
                <a:cxn ang="0">
                  <a:pos x="GluePoint2099X" y="GluePoint2099Y"/>
                </a:cxn>
                <a:cxn ang="0">
                  <a:pos x="GluePoint2100X" y="GluePoint2100Y"/>
                </a:cxn>
                <a:cxn ang="0">
                  <a:pos x="GluePoint2101X" y="GluePoint2101Y"/>
                </a:cxn>
                <a:cxn ang="0">
                  <a:pos x="GluePoint2102X" y="GluePoint2102Y"/>
                </a:cxn>
                <a:cxn ang="0">
                  <a:pos x="GluePoint2103X" y="GluePoint2103Y"/>
                </a:cxn>
                <a:cxn ang="0">
                  <a:pos x="GluePoint2104X" y="GluePoint2104Y"/>
                </a:cxn>
                <a:cxn ang="0">
                  <a:pos x="GluePoint2105X" y="GluePoint2105Y"/>
                </a:cxn>
                <a:cxn ang="0">
                  <a:pos x="GluePoint2106X" y="GluePoint2106Y"/>
                </a:cxn>
                <a:cxn ang="0">
                  <a:pos x="GluePoint2107X" y="GluePoint2107Y"/>
                </a:cxn>
                <a:cxn ang="0">
                  <a:pos x="GluePoint2108X" y="GluePoint2108Y"/>
                </a:cxn>
                <a:cxn ang="0">
                  <a:pos x="GluePoint2109X" y="GluePoint2109Y"/>
                </a:cxn>
                <a:cxn ang="0">
                  <a:pos x="GluePoint2110X" y="GluePoint2110Y"/>
                </a:cxn>
                <a:cxn ang="0">
                  <a:pos x="GluePoint2111X" y="GluePoint2111Y"/>
                </a:cxn>
                <a:cxn ang="0">
                  <a:pos x="GluePoint2112X" y="GluePoint2112Y"/>
                </a:cxn>
                <a:cxn ang="0">
                  <a:pos x="GluePoint2113X" y="GluePoint2113Y"/>
                </a:cxn>
                <a:cxn ang="0">
                  <a:pos x="GluePoint2114X" y="GluePoint2114Y"/>
                </a:cxn>
                <a:cxn ang="0">
                  <a:pos x="GluePoint2115X" y="GluePoint2115Y"/>
                </a:cxn>
                <a:cxn ang="0">
                  <a:pos x="GluePoint2116X" y="GluePoint2116Y"/>
                </a:cxn>
                <a:cxn ang="0">
                  <a:pos x="GluePoint2117X" y="GluePoint2117Y"/>
                </a:cxn>
                <a:cxn ang="0">
                  <a:pos x="GluePoint2118X" y="GluePoint2118Y"/>
                </a:cxn>
                <a:cxn ang="0">
                  <a:pos x="GluePoint2119X" y="GluePoint2119Y"/>
                </a:cxn>
                <a:cxn ang="0">
                  <a:pos x="GluePoint2120X" y="GluePoint2120Y"/>
                </a:cxn>
                <a:cxn ang="0">
                  <a:pos x="GluePoint2121X" y="GluePoint2121Y"/>
                </a:cxn>
                <a:cxn ang="0">
                  <a:pos x="GluePoint2122X" y="GluePoint2122Y"/>
                </a:cxn>
                <a:cxn ang="0">
                  <a:pos x="GluePoint2123X" y="GluePoint2123Y"/>
                </a:cxn>
                <a:cxn ang="0">
                  <a:pos x="GluePoint2124X" y="GluePoint2124Y"/>
                </a:cxn>
                <a:cxn ang="0">
                  <a:pos x="GluePoint2125X" y="GluePoint2125Y"/>
                </a:cxn>
                <a:cxn ang="0">
                  <a:pos x="GluePoint2126X" y="GluePoint2126Y"/>
                </a:cxn>
                <a:cxn ang="0">
                  <a:pos x="GluePoint2127X" y="GluePoint2127Y"/>
                </a:cxn>
                <a:cxn ang="0">
                  <a:pos x="GluePoint2128X" y="GluePoint2128Y"/>
                </a:cxn>
                <a:cxn ang="0">
                  <a:pos x="GluePoint2129X" y="GluePoint2129Y"/>
                </a:cxn>
                <a:cxn ang="0">
                  <a:pos x="GluePoint2130X" y="GluePoint2130Y"/>
                </a:cxn>
                <a:cxn ang="0">
                  <a:pos x="GluePoint2131X" y="GluePoint2131Y"/>
                </a:cxn>
                <a:cxn ang="0">
                  <a:pos x="GluePoint2132X" y="GluePoint2132Y"/>
                </a:cxn>
                <a:cxn ang="0">
                  <a:pos x="GluePoint2133X" y="GluePoint2133Y"/>
                </a:cxn>
                <a:cxn ang="0">
                  <a:pos x="GluePoint2134X" y="GluePoint2134Y"/>
                </a:cxn>
                <a:cxn ang="0">
                  <a:pos x="GluePoint2135X" y="GluePoint2135Y"/>
                </a:cxn>
                <a:cxn ang="0">
                  <a:pos x="GluePoint2136X" y="GluePoint2136Y"/>
                </a:cxn>
                <a:cxn ang="0">
                  <a:pos x="GluePoint2137X" y="GluePoint2137Y"/>
                </a:cxn>
                <a:cxn ang="0">
                  <a:pos x="GluePoint2138X" y="GluePoint2138Y"/>
                </a:cxn>
                <a:cxn ang="0">
                  <a:pos x="GluePoint2139X" y="GluePoint2139Y"/>
                </a:cxn>
                <a:cxn ang="0">
                  <a:pos x="GluePoint2140X" y="GluePoint2140Y"/>
                </a:cxn>
                <a:cxn ang="0">
                  <a:pos x="GluePoint2141X" y="GluePoint2141Y"/>
                </a:cxn>
                <a:cxn ang="0">
                  <a:pos x="GluePoint2142X" y="GluePoint2142Y"/>
                </a:cxn>
                <a:cxn ang="0">
                  <a:pos x="GluePoint2143X" y="GluePoint2143Y"/>
                </a:cxn>
                <a:cxn ang="0">
                  <a:pos x="GluePoint2144X" y="GluePoint2144Y"/>
                </a:cxn>
                <a:cxn ang="0">
                  <a:pos x="GluePoint2145X" y="GluePoint2145Y"/>
                </a:cxn>
                <a:cxn ang="0">
                  <a:pos x="GluePoint2146X" y="GluePoint2146Y"/>
                </a:cxn>
                <a:cxn ang="0">
                  <a:pos x="GluePoint2147X" y="GluePoint2147Y"/>
                </a:cxn>
                <a:cxn ang="0">
                  <a:pos x="GluePoint2148X" y="GluePoint2148Y"/>
                </a:cxn>
                <a:cxn ang="0">
                  <a:pos x="GluePoint2149X" y="GluePoint2149Y"/>
                </a:cxn>
                <a:cxn ang="0">
                  <a:pos x="GluePoint2150X" y="GluePoint2150Y"/>
                </a:cxn>
                <a:cxn ang="0">
                  <a:pos x="GluePoint2151X" y="GluePoint2151Y"/>
                </a:cxn>
                <a:cxn ang="0">
                  <a:pos x="GluePoint2152X" y="GluePoint2152Y"/>
                </a:cxn>
                <a:cxn ang="0">
                  <a:pos x="GluePoint2153X" y="GluePoint2153Y"/>
                </a:cxn>
                <a:cxn ang="0">
                  <a:pos x="GluePoint2154X" y="GluePoint2154Y"/>
                </a:cxn>
                <a:cxn ang="0">
                  <a:pos x="GluePoint2155X" y="GluePoint2155Y"/>
                </a:cxn>
                <a:cxn ang="0">
                  <a:pos x="GluePoint2156X" y="GluePoint2156Y"/>
                </a:cxn>
                <a:cxn ang="0">
                  <a:pos x="GluePoint2157X" y="GluePoint2157Y"/>
                </a:cxn>
                <a:cxn ang="0">
                  <a:pos x="GluePoint2158X" y="GluePoint2158Y"/>
                </a:cxn>
                <a:cxn ang="0">
                  <a:pos x="GluePoint2159X" y="GluePoint2159Y"/>
                </a:cxn>
                <a:cxn ang="0">
                  <a:pos x="GluePoint2160X" y="GluePoint2160Y"/>
                </a:cxn>
                <a:cxn ang="0">
                  <a:pos x="GluePoint2161X" y="GluePoint2161Y"/>
                </a:cxn>
                <a:cxn ang="0">
                  <a:pos x="GluePoint2162X" y="GluePoint2162Y"/>
                </a:cxn>
                <a:cxn ang="0">
                  <a:pos x="GluePoint2163X" y="GluePoint2163Y"/>
                </a:cxn>
                <a:cxn ang="0">
                  <a:pos x="GluePoint2164X" y="GluePoint2164Y"/>
                </a:cxn>
                <a:cxn ang="0">
                  <a:pos x="GluePoint2165X" y="GluePoint2165Y"/>
                </a:cxn>
                <a:cxn ang="0">
                  <a:pos x="GluePoint2166X" y="GluePoint2166Y"/>
                </a:cxn>
                <a:cxn ang="0">
                  <a:pos x="GluePoint2167X" y="GluePoint2167Y"/>
                </a:cxn>
                <a:cxn ang="0">
                  <a:pos x="GluePoint2168X" y="GluePoint2168Y"/>
                </a:cxn>
                <a:cxn ang="0">
                  <a:pos x="GluePoint2169X" y="GluePoint2169Y"/>
                </a:cxn>
                <a:cxn ang="0">
                  <a:pos x="GluePoint2170X" y="GluePoint2170Y"/>
                </a:cxn>
                <a:cxn ang="0">
                  <a:pos x="GluePoint2171X" y="GluePoint2171Y"/>
                </a:cxn>
                <a:cxn ang="0">
                  <a:pos x="GluePoint2172X" y="GluePoint2172Y"/>
                </a:cxn>
                <a:cxn ang="0">
                  <a:pos x="GluePoint2173X" y="GluePoint2173Y"/>
                </a:cxn>
                <a:cxn ang="0">
                  <a:pos x="GluePoint2174X" y="GluePoint2174Y"/>
                </a:cxn>
                <a:cxn ang="0">
                  <a:pos x="GluePoint2175X" y="GluePoint2175Y"/>
                </a:cxn>
                <a:cxn ang="0">
                  <a:pos x="GluePoint2176X" y="GluePoint2176Y"/>
                </a:cxn>
                <a:cxn ang="0">
                  <a:pos x="GluePoint2177X" y="GluePoint2177Y"/>
                </a:cxn>
                <a:cxn ang="0">
                  <a:pos x="GluePoint2178X" y="GluePoint2178Y"/>
                </a:cxn>
                <a:cxn ang="0">
                  <a:pos x="GluePoint2179X" y="GluePoint2179Y"/>
                </a:cxn>
                <a:cxn ang="0">
                  <a:pos x="GluePoint2180X" y="GluePoint2180Y"/>
                </a:cxn>
                <a:cxn ang="0">
                  <a:pos x="GluePoint2181X" y="GluePoint2181Y"/>
                </a:cxn>
                <a:cxn ang="0">
                  <a:pos x="GluePoint2182X" y="GluePoint2182Y"/>
                </a:cxn>
                <a:cxn ang="0">
                  <a:pos x="GluePoint2183X" y="GluePoint2183Y"/>
                </a:cxn>
                <a:cxn ang="0">
                  <a:pos x="GluePoint2184X" y="GluePoint2184Y"/>
                </a:cxn>
                <a:cxn ang="0">
                  <a:pos x="GluePoint2185X" y="GluePoint2185Y"/>
                </a:cxn>
                <a:cxn ang="0">
                  <a:pos x="GluePoint2186X" y="GluePoint2186Y"/>
                </a:cxn>
                <a:cxn ang="0">
                  <a:pos x="GluePoint2187X" y="GluePoint2187Y"/>
                </a:cxn>
                <a:cxn ang="0">
                  <a:pos x="GluePoint2188X" y="GluePoint2188Y"/>
                </a:cxn>
                <a:cxn ang="0">
                  <a:pos x="GluePoint2189X" y="GluePoint2189Y"/>
                </a:cxn>
                <a:cxn ang="0">
                  <a:pos x="GluePoint2190X" y="GluePoint2190Y"/>
                </a:cxn>
                <a:cxn ang="0">
                  <a:pos x="GluePoint2191X" y="GluePoint2191Y"/>
                </a:cxn>
                <a:cxn ang="0">
                  <a:pos x="GluePoint2192X" y="GluePoint2192Y"/>
                </a:cxn>
                <a:cxn ang="0">
                  <a:pos x="GluePoint2193X" y="GluePoint2193Y"/>
                </a:cxn>
                <a:cxn ang="0">
                  <a:pos x="GluePoint2194X" y="GluePoint2194Y"/>
                </a:cxn>
                <a:cxn ang="0">
                  <a:pos x="GluePoint2195X" y="GluePoint2195Y"/>
                </a:cxn>
                <a:cxn ang="0">
                  <a:pos x="GluePoint2196X" y="GluePoint2196Y"/>
                </a:cxn>
                <a:cxn ang="0">
                  <a:pos x="GluePoint2197X" y="GluePoint2197Y"/>
                </a:cxn>
                <a:cxn ang="0">
                  <a:pos x="GluePoint2198X" y="GluePoint2198Y"/>
                </a:cxn>
                <a:cxn ang="0">
                  <a:pos x="GluePoint2199X" y="GluePoint2199Y"/>
                </a:cxn>
                <a:cxn ang="0">
                  <a:pos x="GluePoint2200X" y="GluePoint2200Y"/>
                </a:cxn>
                <a:cxn ang="0">
                  <a:pos x="GluePoint2201X" y="GluePoint2201Y"/>
                </a:cxn>
                <a:cxn ang="0">
                  <a:pos x="GluePoint2202X" y="GluePoint2202Y"/>
                </a:cxn>
                <a:cxn ang="0">
                  <a:pos x="GluePoint2203X" y="GluePoint2203Y"/>
                </a:cxn>
                <a:cxn ang="0">
                  <a:pos x="GluePoint2204X" y="GluePoint2204Y"/>
                </a:cxn>
                <a:cxn ang="0">
                  <a:pos x="GluePoint2205X" y="GluePoint2205Y"/>
                </a:cxn>
                <a:cxn ang="0">
                  <a:pos x="GluePoint2206X" y="GluePoint2206Y"/>
                </a:cxn>
                <a:cxn ang="0">
                  <a:pos x="GluePoint2207X" y="GluePoint2207Y"/>
                </a:cxn>
                <a:cxn ang="0">
                  <a:pos x="GluePoint2208X" y="GluePoint2208Y"/>
                </a:cxn>
                <a:cxn ang="0">
                  <a:pos x="GluePoint2209X" y="GluePoint2209Y"/>
                </a:cxn>
                <a:cxn ang="0">
                  <a:pos x="GluePoint2210X" y="GluePoint2210Y"/>
                </a:cxn>
                <a:cxn ang="0">
                  <a:pos x="GluePoint2211X" y="GluePoint2211Y"/>
                </a:cxn>
                <a:cxn ang="0">
                  <a:pos x="GluePoint2212X" y="GluePoint2212Y"/>
                </a:cxn>
                <a:cxn ang="0">
                  <a:pos x="GluePoint2213X" y="GluePoint2213Y"/>
                </a:cxn>
                <a:cxn ang="0">
                  <a:pos x="GluePoint2214X" y="GluePoint2214Y"/>
                </a:cxn>
                <a:cxn ang="0">
                  <a:pos x="GluePoint2215X" y="GluePoint2215Y"/>
                </a:cxn>
                <a:cxn ang="0">
                  <a:pos x="GluePoint2216X" y="GluePoint2216Y"/>
                </a:cxn>
                <a:cxn ang="0">
                  <a:pos x="GluePoint2217X" y="GluePoint2217Y"/>
                </a:cxn>
                <a:cxn ang="0">
                  <a:pos x="GluePoint2218X" y="GluePoint2218Y"/>
                </a:cxn>
                <a:cxn ang="0">
                  <a:pos x="GluePoint2219X" y="GluePoint2219Y"/>
                </a:cxn>
                <a:cxn ang="0">
                  <a:pos x="GluePoint2220X" y="GluePoint2220Y"/>
                </a:cxn>
                <a:cxn ang="0">
                  <a:pos x="GluePoint2221X" y="GluePoint2221Y"/>
                </a:cxn>
                <a:cxn ang="0">
                  <a:pos x="GluePoint2222X" y="GluePoint2222Y"/>
                </a:cxn>
                <a:cxn ang="0">
                  <a:pos x="GluePoint2223X" y="GluePoint2223Y"/>
                </a:cxn>
                <a:cxn ang="0">
                  <a:pos x="GluePoint2224X" y="GluePoint2224Y"/>
                </a:cxn>
                <a:cxn ang="0">
                  <a:pos x="GluePoint2225X" y="GluePoint2225Y"/>
                </a:cxn>
                <a:cxn ang="0">
                  <a:pos x="GluePoint2226X" y="GluePoint2226Y"/>
                </a:cxn>
                <a:cxn ang="0">
                  <a:pos x="GluePoint2227X" y="GluePoint2227Y"/>
                </a:cxn>
                <a:cxn ang="0">
                  <a:pos x="GluePoint2228X" y="GluePoint2228Y"/>
                </a:cxn>
                <a:cxn ang="0">
                  <a:pos x="GluePoint2229X" y="GluePoint2229Y"/>
                </a:cxn>
                <a:cxn ang="0">
                  <a:pos x="GluePoint2230X" y="GluePoint2230Y"/>
                </a:cxn>
                <a:cxn ang="0">
                  <a:pos x="GluePoint2231X" y="GluePoint2231Y"/>
                </a:cxn>
                <a:cxn ang="0">
                  <a:pos x="GluePoint2232X" y="GluePoint2232Y"/>
                </a:cxn>
                <a:cxn ang="0">
                  <a:pos x="GluePoint2233X" y="GluePoint2233Y"/>
                </a:cxn>
                <a:cxn ang="0">
                  <a:pos x="GluePoint2234X" y="GluePoint2234Y"/>
                </a:cxn>
                <a:cxn ang="0">
                  <a:pos x="GluePoint2235X" y="GluePoint2235Y"/>
                </a:cxn>
                <a:cxn ang="0">
                  <a:pos x="GluePoint2236X" y="GluePoint2236Y"/>
                </a:cxn>
                <a:cxn ang="0">
                  <a:pos x="GluePoint2237X" y="GluePoint2237Y"/>
                </a:cxn>
                <a:cxn ang="0">
                  <a:pos x="GluePoint2238X" y="GluePoint2238Y"/>
                </a:cxn>
                <a:cxn ang="0">
                  <a:pos x="GluePoint2239X" y="GluePoint2239Y"/>
                </a:cxn>
                <a:cxn ang="0">
                  <a:pos x="GluePoint2240X" y="GluePoint2240Y"/>
                </a:cxn>
                <a:cxn ang="0">
                  <a:pos x="GluePoint2241X" y="GluePoint2241Y"/>
                </a:cxn>
                <a:cxn ang="0">
                  <a:pos x="GluePoint2242X" y="GluePoint2242Y"/>
                </a:cxn>
                <a:cxn ang="0">
                  <a:pos x="GluePoint2243X" y="GluePoint2243Y"/>
                </a:cxn>
                <a:cxn ang="0">
                  <a:pos x="GluePoint2244X" y="GluePoint2244Y"/>
                </a:cxn>
                <a:cxn ang="0">
                  <a:pos x="GluePoint2245X" y="GluePoint2245Y"/>
                </a:cxn>
                <a:cxn ang="0">
                  <a:pos x="GluePoint2246X" y="GluePoint2246Y"/>
                </a:cxn>
                <a:cxn ang="0">
                  <a:pos x="GluePoint2247X" y="GluePoint2247Y"/>
                </a:cxn>
                <a:cxn ang="0">
                  <a:pos x="GluePoint2248X" y="GluePoint2248Y"/>
                </a:cxn>
                <a:cxn ang="0">
                  <a:pos x="GluePoint2249X" y="GluePoint2249Y"/>
                </a:cxn>
                <a:cxn ang="0">
                  <a:pos x="GluePoint2250X" y="GluePoint2250Y"/>
                </a:cxn>
                <a:cxn ang="0">
                  <a:pos x="GluePoint2251X" y="GluePoint2251Y"/>
                </a:cxn>
                <a:cxn ang="0">
                  <a:pos x="GluePoint2252X" y="GluePoint2252Y"/>
                </a:cxn>
                <a:cxn ang="0">
                  <a:pos x="GluePoint2253X" y="GluePoint2253Y"/>
                </a:cxn>
                <a:cxn ang="0">
                  <a:pos x="GluePoint2254X" y="GluePoint2254Y"/>
                </a:cxn>
                <a:cxn ang="0">
                  <a:pos x="GluePoint2255X" y="GluePoint2255Y"/>
                </a:cxn>
                <a:cxn ang="0">
                  <a:pos x="GluePoint2256X" y="GluePoint2256Y"/>
                </a:cxn>
                <a:cxn ang="0">
                  <a:pos x="GluePoint2257X" y="GluePoint2257Y"/>
                </a:cxn>
                <a:cxn ang="0">
                  <a:pos x="GluePoint2258X" y="GluePoint2258Y"/>
                </a:cxn>
                <a:cxn ang="0">
                  <a:pos x="GluePoint2259X" y="GluePoint2259Y"/>
                </a:cxn>
                <a:cxn ang="0">
                  <a:pos x="GluePoint2260X" y="GluePoint2260Y"/>
                </a:cxn>
                <a:cxn ang="0">
                  <a:pos x="GluePoint2261X" y="GluePoint2261Y"/>
                </a:cxn>
                <a:cxn ang="0">
                  <a:pos x="GluePoint2262X" y="GluePoint2262Y"/>
                </a:cxn>
                <a:cxn ang="0">
                  <a:pos x="GluePoint2263X" y="GluePoint2263Y"/>
                </a:cxn>
                <a:cxn ang="0">
                  <a:pos x="GluePoint2264X" y="GluePoint2264Y"/>
                </a:cxn>
                <a:cxn ang="0">
                  <a:pos x="GluePoint2265X" y="GluePoint2265Y"/>
                </a:cxn>
                <a:cxn ang="0">
                  <a:pos x="GluePoint2266X" y="GluePoint2266Y"/>
                </a:cxn>
                <a:cxn ang="0">
                  <a:pos x="GluePoint2267X" y="GluePoint2267Y"/>
                </a:cxn>
                <a:cxn ang="0">
                  <a:pos x="GluePoint2268X" y="GluePoint2268Y"/>
                </a:cxn>
                <a:cxn ang="0">
                  <a:pos x="GluePoint2269X" y="GluePoint2269Y"/>
                </a:cxn>
                <a:cxn ang="0">
                  <a:pos x="GluePoint2270X" y="GluePoint2270Y"/>
                </a:cxn>
                <a:cxn ang="0">
                  <a:pos x="GluePoint2271X" y="GluePoint2271Y"/>
                </a:cxn>
                <a:cxn ang="0">
                  <a:pos x="GluePoint2272X" y="GluePoint2272Y"/>
                </a:cxn>
                <a:cxn ang="0">
                  <a:pos x="GluePoint2273X" y="GluePoint2273Y"/>
                </a:cxn>
                <a:cxn ang="0">
                  <a:pos x="GluePoint2274X" y="GluePoint2274Y"/>
                </a:cxn>
                <a:cxn ang="0">
                  <a:pos x="GluePoint2275X" y="GluePoint2275Y"/>
                </a:cxn>
                <a:cxn ang="0">
                  <a:pos x="GluePoint2276X" y="GluePoint2276Y"/>
                </a:cxn>
                <a:cxn ang="0">
                  <a:pos x="GluePoint2277X" y="GluePoint2277Y"/>
                </a:cxn>
                <a:cxn ang="0">
                  <a:pos x="GluePoint2278X" y="GluePoint2278Y"/>
                </a:cxn>
                <a:cxn ang="0">
                  <a:pos x="GluePoint2279X" y="GluePoint2279Y"/>
                </a:cxn>
                <a:cxn ang="0">
                  <a:pos x="GluePoint2280X" y="GluePoint2280Y"/>
                </a:cxn>
                <a:cxn ang="0">
                  <a:pos x="GluePoint2281X" y="GluePoint2281Y"/>
                </a:cxn>
                <a:cxn ang="0">
                  <a:pos x="GluePoint2282X" y="GluePoint2282Y"/>
                </a:cxn>
                <a:cxn ang="0">
                  <a:pos x="GluePoint2283X" y="GluePoint2283Y"/>
                </a:cxn>
                <a:cxn ang="0">
                  <a:pos x="GluePoint2284X" y="GluePoint2284Y"/>
                </a:cxn>
                <a:cxn ang="0">
                  <a:pos x="GluePoint2285X" y="GluePoint2285Y"/>
                </a:cxn>
                <a:cxn ang="0">
                  <a:pos x="GluePoint2286X" y="GluePoint2286Y"/>
                </a:cxn>
                <a:cxn ang="0">
                  <a:pos x="GluePoint2287X" y="GluePoint2287Y"/>
                </a:cxn>
                <a:cxn ang="0">
                  <a:pos x="GluePoint2288X" y="GluePoint2288Y"/>
                </a:cxn>
                <a:cxn ang="0">
                  <a:pos x="GluePoint2289X" y="GluePoint2289Y"/>
                </a:cxn>
                <a:cxn ang="0">
                  <a:pos x="GluePoint2290X" y="GluePoint2290Y"/>
                </a:cxn>
                <a:cxn ang="0">
                  <a:pos x="GluePoint2291X" y="GluePoint2291Y"/>
                </a:cxn>
                <a:cxn ang="0">
                  <a:pos x="GluePoint2292X" y="GluePoint2292Y"/>
                </a:cxn>
                <a:cxn ang="0">
                  <a:pos x="GluePoint2293X" y="GluePoint2293Y"/>
                </a:cxn>
                <a:cxn ang="0">
                  <a:pos x="GluePoint2294X" y="GluePoint2294Y"/>
                </a:cxn>
                <a:cxn ang="0">
                  <a:pos x="GluePoint2295X" y="GluePoint2295Y"/>
                </a:cxn>
                <a:cxn ang="0">
                  <a:pos x="GluePoint2296X" y="GluePoint2296Y"/>
                </a:cxn>
                <a:cxn ang="0">
                  <a:pos x="GluePoint2297X" y="GluePoint2297Y"/>
                </a:cxn>
                <a:cxn ang="0">
                  <a:pos x="GluePoint2298X" y="GluePoint2298Y"/>
                </a:cxn>
                <a:cxn ang="0">
                  <a:pos x="GluePoint2299X" y="GluePoint2299Y"/>
                </a:cxn>
                <a:cxn ang="0">
                  <a:pos x="GluePoint2300X" y="GluePoint2300Y"/>
                </a:cxn>
                <a:cxn ang="0">
                  <a:pos x="GluePoint2301X" y="GluePoint2301Y"/>
                </a:cxn>
                <a:cxn ang="0">
                  <a:pos x="GluePoint2302X" y="GluePoint2302Y"/>
                </a:cxn>
                <a:cxn ang="0">
                  <a:pos x="GluePoint2303X" y="GluePoint2303Y"/>
                </a:cxn>
                <a:cxn ang="0">
                  <a:pos x="GluePoint2304X" y="GluePoint2304Y"/>
                </a:cxn>
                <a:cxn ang="0">
                  <a:pos x="GluePoint2305X" y="GluePoint2305Y"/>
                </a:cxn>
                <a:cxn ang="0">
                  <a:pos x="GluePoint2306X" y="GluePoint2306Y"/>
                </a:cxn>
                <a:cxn ang="0">
                  <a:pos x="GluePoint2307X" y="GluePoint2307Y"/>
                </a:cxn>
                <a:cxn ang="0">
                  <a:pos x="GluePoint2308X" y="GluePoint2308Y"/>
                </a:cxn>
                <a:cxn ang="0">
                  <a:pos x="GluePoint2309X" y="GluePoint2309Y"/>
                </a:cxn>
                <a:cxn ang="0">
                  <a:pos x="GluePoint2310X" y="GluePoint2310Y"/>
                </a:cxn>
                <a:cxn ang="0">
                  <a:pos x="GluePoint2311X" y="GluePoint2311Y"/>
                </a:cxn>
                <a:cxn ang="0">
                  <a:pos x="GluePoint2312X" y="GluePoint2312Y"/>
                </a:cxn>
                <a:cxn ang="0">
                  <a:pos x="GluePoint2313X" y="GluePoint2313Y"/>
                </a:cxn>
                <a:cxn ang="0">
                  <a:pos x="GluePoint2314X" y="GluePoint2314Y"/>
                </a:cxn>
                <a:cxn ang="0">
                  <a:pos x="GluePoint2315X" y="GluePoint2315Y"/>
                </a:cxn>
                <a:cxn ang="0">
                  <a:pos x="GluePoint2316X" y="GluePoint2316Y"/>
                </a:cxn>
                <a:cxn ang="0">
                  <a:pos x="GluePoint2317X" y="GluePoint2317Y"/>
                </a:cxn>
                <a:cxn ang="0">
                  <a:pos x="GluePoint2318X" y="GluePoint2318Y"/>
                </a:cxn>
                <a:cxn ang="0">
                  <a:pos x="GluePoint2319X" y="GluePoint2319Y"/>
                </a:cxn>
                <a:cxn ang="0">
                  <a:pos x="GluePoint2320X" y="GluePoint2320Y"/>
                </a:cxn>
                <a:cxn ang="0">
                  <a:pos x="GluePoint2321X" y="GluePoint2321Y"/>
                </a:cxn>
                <a:cxn ang="0">
                  <a:pos x="GluePoint2322X" y="GluePoint2322Y"/>
                </a:cxn>
                <a:cxn ang="0">
                  <a:pos x="GluePoint2323X" y="GluePoint2323Y"/>
                </a:cxn>
                <a:cxn ang="0">
                  <a:pos x="GluePoint2324X" y="GluePoint2324Y"/>
                </a:cxn>
                <a:cxn ang="0">
                  <a:pos x="GluePoint2325X" y="GluePoint2325Y"/>
                </a:cxn>
                <a:cxn ang="0">
                  <a:pos x="GluePoint2326X" y="GluePoint2326Y"/>
                </a:cxn>
                <a:cxn ang="0">
                  <a:pos x="GluePoint2327X" y="GluePoint2327Y"/>
                </a:cxn>
                <a:cxn ang="0">
                  <a:pos x="GluePoint2328X" y="GluePoint2328Y"/>
                </a:cxn>
                <a:cxn ang="0">
                  <a:pos x="GluePoint2329X" y="GluePoint2329Y"/>
                </a:cxn>
                <a:cxn ang="0">
                  <a:pos x="GluePoint2330X" y="GluePoint2330Y"/>
                </a:cxn>
                <a:cxn ang="0">
                  <a:pos x="GluePoint2331X" y="GluePoint2331Y"/>
                </a:cxn>
                <a:cxn ang="0">
                  <a:pos x="GluePoint2332X" y="GluePoint2332Y"/>
                </a:cxn>
                <a:cxn ang="0">
                  <a:pos x="GluePoint2333X" y="GluePoint2333Y"/>
                </a:cxn>
                <a:cxn ang="0">
                  <a:pos x="GluePoint2334X" y="GluePoint2334Y"/>
                </a:cxn>
                <a:cxn ang="0">
                  <a:pos x="GluePoint2335X" y="GluePoint2335Y"/>
                </a:cxn>
                <a:cxn ang="0">
                  <a:pos x="GluePoint2336X" y="GluePoint2336Y"/>
                </a:cxn>
                <a:cxn ang="0">
                  <a:pos x="GluePoint2337X" y="GluePoint2337Y"/>
                </a:cxn>
                <a:cxn ang="0">
                  <a:pos x="GluePoint2338X" y="GluePoint2338Y"/>
                </a:cxn>
                <a:cxn ang="0">
                  <a:pos x="GluePoint2339X" y="GluePoint2339Y"/>
                </a:cxn>
                <a:cxn ang="0">
                  <a:pos x="GluePoint2340X" y="GluePoint2340Y"/>
                </a:cxn>
                <a:cxn ang="0">
                  <a:pos x="GluePoint2341X" y="GluePoint2341Y"/>
                </a:cxn>
                <a:cxn ang="0">
                  <a:pos x="GluePoint2342X" y="GluePoint2342Y"/>
                </a:cxn>
                <a:cxn ang="0">
                  <a:pos x="GluePoint2343X" y="GluePoint2343Y"/>
                </a:cxn>
                <a:cxn ang="0">
                  <a:pos x="GluePoint2344X" y="GluePoint2344Y"/>
                </a:cxn>
                <a:cxn ang="0">
                  <a:pos x="GluePoint2345X" y="GluePoint2345Y"/>
                </a:cxn>
                <a:cxn ang="0">
                  <a:pos x="GluePoint2346X" y="GluePoint2346Y"/>
                </a:cxn>
                <a:cxn ang="0">
                  <a:pos x="GluePoint2347X" y="GluePoint2347Y"/>
                </a:cxn>
                <a:cxn ang="0">
                  <a:pos x="GluePoint2348X" y="GluePoint2348Y"/>
                </a:cxn>
                <a:cxn ang="0">
                  <a:pos x="GluePoint2349X" y="GluePoint2349Y"/>
                </a:cxn>
                <a:cxn ang="0">
                  <a:pos x="GluePoint2350X" y="GluePoint2350Y"/>
                </a:cxn>
                <a:cxn ang="0">
                  <a:pos x="GluePoint2351X" y="GluePoint2351Y"/>
                </a:cxn>
                <a:cxn ang="0">
                  <a:pos x="GluePoint2352X" y="GluePoint2352Y"/>
                </a:cxn>
                <a:cxn ang="0">
                  <a:pos x="GluePoint2353X" y="GluePoint2353Y"/>
                </a:cxn>
                <a:cxn ang="0">
                  <a:pos x="GluePoint2354X" y="GluePoint2354Y"/>
                </a:cxn>
                <a:cxn ang="0">
                  <a:pos x="GluePoint2355X" y="GluePoint2355Y"/>
                </a:cxn>
                <a:cxn ang="0">
                  <a:pos x="GluePoint2356X" y="GluePoint2356Y"/>
                </a:cxn>
                <a:cxn ang="0">
                  <a:pos x="GluePoint2357X" y="GluePoint2357Y"/>
                </a:cxn>
                <a:cxn ang="0">
                  <a:pos x="GluePoint2358X" y="GluePoint2358Y"/>
                </a:cxn>
                <a:cxn ang="0">
                  <a:pos x="GluePoint2359X" y="GluePoint2359Y"/>
                </a:cxn>
                <a:cxn ang="0">
                  <a:pos x="GluePoint2360X" y="GluePoint2360Y"/>
                </a:cxn>
                <a:cxn ang="0">
                  <a:pos x="GluePoint2361X" y="GluePoint2361Y"/>
                </a:cxn>
                <a:cxn ang="0">
                  <a:pos x="GluePoint2362X" y="GluePoint2362Y"/>
                </a:cxn>
                <a:cxn ang="0">
                  <a:pos x="GluePoint2363X" y="GluePoint2363Y"/>
                </a:cxn>
                <a:cxn ang="0">
                  <a:pos x="GluePoint2364X" y="GluePoint2364Y"/>
                </a:cxn>
                <a:cxn ang="0">
                  <a:pos x="GluePoint2365X" y="GluePoint2365Y"/>
                </a:cxn>
                <a:cxn ang="0">
                  <a:pos x="GluePoint2366X" y="GluePoint2366Y"/>
                </a:cxn>
                <a:cxn ang="0">
                  <a:pos x="GluePoint2367X" y="GluePoint2367Y"/>
                </a:cxn>
                <a:cxn ang="0">
                  <a:pos x="GluePoint2368X" y="GluePoint2368Y"/>
                </a:cxn>
                <a:cxn ang="0">
                  <a:pos x="GluePoint2369X" y="GluePoint2369Y"/>
                </a:cxn>
                <a:cxn ang="0">
                  <a:pos x="GluePoint2370X" y="GluePoint2370Y"/>
                </a:cxn>
                <a:cxn ang="0">
                  <a:pos x="GluePoint2371X" y="GluePoint2371Y"/>
                </a:cxn>
                <a:cxn ang="0">
                  <a:pos x="GluePoint2372X" y="GluePoint2372Y"/>
                </a:cxn>
                <a:cxn ang="0">
                  <a:pos x="GluePoint2373X" y="GluePoint2373Y"/>
                </a:cxn>
                <a:cxn ang="0">
                  <a:pos x="GluePoint2374X" y="GluePoint2374Y"/>
                </a:cxn>
                <a:cxn ang="0">
                  <a:pos x="GluePoint2375X" y="GluePoint2375Y"/>
                </a:cxn>
                <a:cxn ang="0">
                  <a:pos x="GluePoint2376X" y="GluePoint2376Y"/>
                </a:cxn>
                <a:cxn ang="0">
                  <a:pos x="GluePoint2377X" y="GluePoint2377Y"/>
                </a:cxn>
                <a:cxn ang="0">
                  <a:pos x="GluePoint2378X" y="GluePoint2378Y"/>
                </a:cxn>
                <a:cxn ang="0">
                  <a:pos x="GluePoint2379X" y="GluePoint2379Y"/>
                </a:cxn>
                <a:cxn ang="0">
                  <a:pos x="GluePoint2380X" y="GluePoint2380Y"/>
                </a:cxn>
                <a:cxn ang="0">
                  <a:pos x="GluePoint2381X" y="GluePoint2381Y"/>
                </a:cxn>
                <a:cxn ang="0">
                  <a:pos x="GluePoint2382X" y="GluePoint2382Y"/>
                </a:cxn>
                <a:cxn ang="0">
                  <a:pos x="GluePoint2383X" y="GluePoint2383Y"/>
                </a:cxn>
                <a:cxn ang="0">
                  <a:pos x="GluePoint2384X" y="GluePoint2384Y"/>
                </a:cxn>
                <a:cxn ang="0">
                  <a:pos x="GluePoint2385X" y="GluePoint2385Y"/>
                </a:cxn>
                <a:cxn ang="0">
                  <a:pos x="GluePoint2386X" y="GluePoint2386Y"/>
                </a:cxn>
                <a:cxn ang="0">
                  <a:pos x="GluePoint2387X" y="GluePoint2387Y"/>
                </a:cxn>
                <a:cxn ang="0">
                  <a:pos x="GluePoint2388X" y="GluePoint2388Y"/>
                </a:cxn>
                <a:cxn ang="0">
                  <a:pos x="GluePoint2389X" y="GluePoint2389Y"/>
                </a:cxn>
                <a:cxn ang="0">
                  <a:pos x="GluePoint2390X" y="GluePoint2390Y"/>
                </a:cxn>
                <a:cxn ang="0">
                  <a:pos x="GluePoint2391X" y="GluePoint2391Y"/>
                </a:cxn>
                <a:cxn ang="0">
                  <a:pos x="GluePoint2392X" y="GluePoint2392Y"/>
                </a:cxn>
                <a:cxn ang="0">
                  <a:pos x="GluePoint2393X" y="GluePoint2393Y"/>
                </a:cxn>
                <a:cxn ang="0">
                  <a:pos x="GluePoint2394X" y="GluePoint2394Y"/>
                </a:cxn>
                <a:cxn ang="0">
                  <a:pos x="GluePoint2395X" y="GluePoint2395Y"/>
                </a:cxn>
                <a:cxn ang="0">
                  <a:pos x="GluePoint2396X" y="GluePoint2396Y"/>
                </a:cxn>
                <a:cxn ang="0">
                  <a:pos x="GluePoint2397X" y="GluePoint2397Y"/>
                </a:cxn>
                <a:cxn ang="0">
                  <a:pos x="GluePoint2398X" y="GluePoint2398Y"/>
                </a:cxn>
                <a:cxn ang="0">
                  <a:pos x="GluePoint2399X" y="GluePoint2399Y"/>
                </a:cxn>
                <a:cxn ang="0">
                  <a:pos x="GluePoint2400X" y="GluePoint2400Y"/>
                </a:cxn>
                <a:cxn ang="0">
                  <a:pos x="GluePoint2401X" y="GluePoint2401Y"/>
                </a:cxn>
                <a:cxn ang="0">
                  <a:pos x="GluePoint2402X" y="GluePoint2402Y"/>
                </a:cxn>
                <a:cxn ang="0">
                  <a:pos x="GluePoint2403X" y="GluePoint2403Y"/>
                </a:cxn>
                <a:cxn ang="0">
                  <a:pos x="GluePoint2404X" y="GluePoint2404Y"/>
                </a:cxn>
                <a:cxn ang="0">
                  <a:pos x="GluePoint2405X" y="GluePoint2405Y"/>
                </a:cxn>
                <a:cxn ang="0">
                  <a:pos x="GluePoint2406X" y="GluePoint2406Y"/>
                </a:cxn>
                <a:cxn ang="0">
                  <a:pos x="GluePoint2407X" y="GluePoint2407Y"/>
                </a:cxn>
                <a:cxn ang="0">
                  <a:pos x="GluePoint2408X" y="GluePoint2408Y"/>
                </a:cxn>
                <a:cxn ang="0">
                  <a:pos x="GluePoint2409X" y="GluePoint2409Y"/>
                </a:cxn>
                <a:cxn ang="0">
                  <a:pos x="GluePoint2410X" y="GluePoint2410Y"/>
                </a:cxn>
                <a:cxn ang="0">
                  <a:pos x="GluePoint2411X" y="GluePoint2411Y"/>
                </a:cxn>
                <a:cxn ang="0">
                  <a:pos x="GluePoint2412X" y="GluePoint2412Y"/>
                </a:cxn>
                <a:cxn ang="0">
                  <a:pos x="GluePoint2413X" y="GluePoint2413Y"/>
                </a:cxn>
                <a:cxn ang="0">
                  <a:pos x="GluePoint2414X" y="GluePoint2414Y"/>
                </a:cxn>
                <a:cxn ang="0">
                  <a:pos x="GluePoint2415X" y="GluePoint2415Y"/>
                </a:cxn>
                <a:cxn ang="0">
                  <a:pos x="GluePoint2416X" y="GluePoint2416Y"/>
                </a:cxn>
                <a:cxn ang="0">
                  <a:pos x="GluePoint2417X" y="GluePoint2417Y"/>
                </a:cxn>
                <a:cxn ang="0">
                  <a:pos x="GluePoint2418X" y="GluePoint2418Y"/>
                </a:cxn>
                <a:cxn ang="0">
                  <a:pos x="GluePoint2419X" y="GluePoint2419Y"/>
                </a:cxn>
                <a:cxn ang="0">
                  <a:pos x="GluePoint2420X" y="GluePoint2420Y"/>
                </a:cxn>
                <a:cxn ang="0">
                  <a:pos x="GluePoint2421X" y="GluePoint2421Y"/>
                </a:cxn>
                <a:cxn ang="0">
                  <a:pos x="GluePoint2422X" y="GluePoint2422Y"/>
                </a:cxn>
                <a:cxn ang="0">
                  <a:pos x="GluePoint2423X" y="GluePoint2423Y"/>
                </a:cxn>
                <a:cxn ang="0">
                  <a:pos x="GluePoint2424X" y="GluePoint2424Y"/>
                </a:cxn>
                <a:cxn ang="0">
                  <a:pos x="GluePoint2425X" y="GluePoint2425Y"/>
                </a:cxn>
                <a:cxn ang="0">
                  <a:pos x="GluePoint2426X" y="GluePoint2426Y"/>
                </a:cxn>
                <a:cxn ang="0">
                  <a:pos x="GluePoint2427X" y="GluePoint2427Y"/>
                </a:cxn>
                <a:cxn ang="0">
                  <a:pos x="GluePoint2428X" y="GluePoint2428Y"/>
                </a:cxn>
                <a:cxn ang="0">
                  <a:pos x="GluePoint2429X" y="GluePoint2429Y"/>
                </a:cxn>
                <a:cxn ang="0">
                  <a:pos x="GluePoint2430X" y="GluePoint2430Y"/>
                </a:cxn>
                <a:cxn ang="0">
                  <a:pos x="GluePoint2431X" y="GluePoint2431Y"/>
                </a:cxn>
                <a:cxn ang="0">
                  <a:pos x="GluePoint2432X" y="GluePoint2432Y"/>
                </a:cxn>
                <a:cxn ang="0">
                  <a:pos x="GluePoint2433X" y="GluePoint2433Y"/>
                </a:cxn>
                <a:cxn ang="0">
                  <a:pos x="GluePoint2434X" y="GluePoint2434Y"/>
                </a:cxn>
                <a:cxn ang="0">
                  <a:pos x="GluePoint2435X" y="GluePoint2435Y"/>
                </a:cxn>
                <a:cxn ang="0">
                  <a:pos x="GluePoint2436X" y="GluePoint2436Y"/>
                </a:cxn>
                <a:cxn ang="0">
                  <a:pos x="GluePoint2437X" y="GluePoint2437Y"/>
                </a:cxn>
                <a:cxn ang="0">
                  <a:pos x="GluePoint2438X" y="GluePoint2438Y"/>
                </a:cxn>
                <a:cxn ang="0">
                  <a:pos x="GluePoint2439X" y="GluePoint2439Y"/>
                </a:cxn>
                <a:cxn ang="0">
                  <a:pos x="GluePoint2440X" y="GluePoint2440Y"/>
                </a:cxn>
                <a:cxn ang="0">
                  <a:pos x="GluePoint2441X" y="GluePoint2441Y"/>
                </a:cxn>
                <a:cxn ang="0">
                  <a:pos x="GluePoint2442X" y="GluePoint2442Y"/>
                </a:cxn>
                <a:cxn ang="0">
                  <a:pos x="GluePoint2443X" y="GluePoint2443Y"/>
                </a:cxn>
                <a:cxn ang="0">
                  <a:pos x="GluePoint2444X" y="GluePoint2444Y"/>
                </a:cxn>
                <a:cxn ang="0">
                  <a:pos x="GluePoint2445X" y="GluePoint2445Y"/>
                </a:cxn>
                <a:cxn ang="0">
                  <a:pos x="GluePoint2446X" y="GluePoint2446Y"/>
                </a:cxn>
                <a:cxn ang="0">
                  <a:pos x="GluePoint2447X" y="GluePoint2447Y"/>
                </a:cxn>
                <a:cxn ang="0">
                  <a:pos x="GluePoint2448X" y="GluePoint2448Y"/>
                </a:cxn>
                <a:cxn ang="0">
                  <a:pos x="GluePoint2449X" y="GluePoint2449Y"/>
                </a:cxn>
                <a:cxn ang="0">
                  <a:pos x="GluePoint2450X" y="GluePoint2450Y"/>
                </a:cxn>
                <a:cxn ang="0">
                  <a:pos x="GluePoint2451X" y="GluePoint2451Y"/>
                </a:cxn>
                <a:cxn ang="0">
                  <a:pos x="GluePoint2452X" y="GluePoint2452Y"/>
                </a:cxn>
                <a:cxn ang="0">
                  <a:pos x="GluePoint2453X" y="GluePoint2453Y"/>
                </a:cxn>
                <a:cxn ang="0">
                  <a:pos x="GluePoint2454X" y="GluePoint2454Y"/>
                </a:cxn>
                <a:cxn ang="0">
                  <a:pos x="GluePoint2455X" y="GluePoint2455Y"/>
                </a:cxn>
                <a:cxn ang="0">
                  <a:pos x="GluePoint2456X" y="GluePoint2456Y"/>
                </a:cxn>
                <a:cxn ang="0">
                  <a:pos x="GluePoint2457X" y="GluePoint2457Y"/>
                </a:cxn>
                <a:cxn ang="0">
                  <a:pos x="GluePoint2458X" y="GluePoint2458Y"/>
                </a:cxn>
                <a:cxn ang="0">
                  <a:pos x="GluePoint2459X" y="GluePoint2459Y"/>
                </a:cxn>
                <a:cxn ang="0">
                  <a:pos x="GluePoint2460X" y="GluePoint2460Y"/>
                </a:cxn>
                <a:cxn ang="0">
                  <a:pos x="GluePoint2461X" y="GluePoint2461Y"/>
                </a:cxn>
                <a:cxn ang="0">
                  <a:pos x="GluePoint2462X" y="GluePoint2462Y"/>
                </a:cxn>
                <a:cxn ang="0">
                  <a:pos x="GluePoint2463X" y="GluePoint2463Y"/>
                </a:cxn>
                <a:cxn ang="0">
                  <a:pos x="GluePoint2464X" y="GluePoint2464Y"/>
                </a:cxn>
                <a:cxn ang="0">
                  <a:pos x="GluePoint2465X" y="GluePoint2465Y"/>
                </a:cxn>
                <a:cxn ang="0">
                  <a:pos x="GluePoint2466X" y="GluePoint2466Y"/>
                </a:cxn>
                <a:cxn ang="0">
                  <a:pos x="GluePoint2467X" y="GluePoint2467Y"/>
                </a:cxn>
                <a:cxn ang="0">
                  <a:pos x="GluePoint2468X" y="GluePoint2468Y"/>
                </a:cxn>
                <a:cxn ang="0">
                  <a:pos x="GluePoint2469X" y="GluePoint2469Y"/>
                </a:cxn>
                <a:cxn ang="0">
                  <a:pos x="GluePoint2470X" y="GluePoint2470Y"/>
                </a:cxn>
                <a:cxn ang="0">
                  <a:pos x="GluePoint2471X" y="GluePoint2471Y"/>
                </a:cxn>
                <a:cxn ang="0">
                  <a:pos x="GluePoint2472X" y="GluePoint2472Y"/>
                </a:cxn>
                <a:cxn ang="0">
                  <a:pos x="GluePoint2473X" y="GluePoint2473Y"/>
                </a:cxn>
                <a:cxn ang="0">
                  <a:pos x="GluePoint2474X" y="GluePoint2474Y"/>
                </a:cxn>
                <a:cxn ang="0">
                  <a:pos x="GluePoint2475X" y="GluePoint2475Y"/>
                </a:cxn>
                <a:cxn ang="0">
                  <a:pos x="GluePoint2476X" y="GluePoint2476Y"/>
                </a:cxn>
                <a:cxn ang="0">
                  <a:pos x="GluePoint2477X" y="GluePoint2477Y"/>
                </a:cxn>
                <a:cxn ang="0">
                  <a:pos x="GluePoint2478X" y="GluePoint2478Y"/>
                </a:cxn>
                <a:cxn ang="0">
                  <a:pos x="GluePoint2479X" y="GluePoint2479Y"/>
                </a:cxn>
                <a:cxn ang="0">
                  <a:pos x="GluePoint2480X" y="GluePoint2480Y"/>
                </a:cxn>
                <a:cxn ang="0">
                  <a:pos x="GluePoint2481X" y="GluePoint2481Y"/>
                </a:cxn>
                <a:cxn ang="0">
                  <a:pos x="GluePoint2482X" y="GluePoint2482Y"/>
                </a:cxn>
                <a:cxn ang="0">
                  <a:pos x="GluePoint2483X" y="GluePoint2483Y"/>
                </a:cxn>
                <a:cxn ang="0">
                  <a:pos x="GluePoint2484X" y="GluePoint2484Y"/>
                </a:cxn>
                <a:cxn ang="0">
                  <a:pos x="GluePoint2485X" y="GluePoint2485Y"/>
                </a:cxn>
                <a:cxn ang="0">
                  <a:pos x="GluePoint2486X" y="GluePoint2486Y"/>
                </a:cxn>
                <a:cxn ang="0">
                  <a:pos x="GluePoint2487X" y="GluePoint2487Y"/>
                </a:cxn>
                <a:cxn ang="0">
                  <a:pos x="GluePoint2488X" y="GluePoint2488Y"/>
                </a:cxn>
                <a:cxn ang="0">
                  <a:pos x="GluePoint2489X" y="GluePoint2489Y"/>
                </a:cxn>
                <a:cxn ang="0">
                  <a:pos x="GluePoint2490X" y="GluePoint2490Y"/>
                </a:cxn>
                <a:cxn ang="0">
                  <a:pos x="GluePoint2491X" y="GluePoint2491Y"/>
                </a:cxn>
                <a:cxn ang="0">
                  <a:pos x="GluePoint2492X" y="GluePoint2492Y"/>
                </a:cxn>
                <a:cxn ang="0">
                  <a:pos x="GluePoint2493X" y="GluePoint2493Y"/>
                </a:cxn>
                <a:cxn ang="0">
                  <a:pos x="GluePoint2494X" y="GluePoint2494Y"/>
                </a:cxn>
                <a:cxn ang="0">
                  <a:pos x="GluePoint2495X" y="GluePoint2495Y"/>
                </a:cxn>
                <a:cxn ang="0">
                  <a:pos x="GluePoint2496X" y="GluePoint2496Y"/>
                </a:cxn>
                <a:cxn ang="0">
                  <a:pos x="GluePoint2497X" y="GluePoint2497Y"/>
                </a:cxn>
                <a:cxn ang="0">
                  <a:pos x="GluePoint2498X" y="GluePoint2498Y"/>
                </a:cxn>
                <a:cxn ang="0">
                  <a:pos x="GluePoint2499X" y="GluePoint2499Y"/>
                </a:cxn>
                <a:cxn ang="0">
                  <a:pos x="GluePoint2500X" y="GluePoint2500Y"/>
                </a:cxn>
                <a:cxn ang="0">
                  <a:pos x="GluePoint2501X" y="GluePoint2501Y"/>
                </a:cxn>
                <a:cxn ang="0">
                  <a:pos x="GluePoint2502X" y="GluePoint2502Y"/>
                </a:cxn>
                <a:cxn ang="0">
                  <a:pos x="GluePoint2503X" y="GluePoint2503Y"/>
                </a:cxn>
                <a:cxn ang="0">
                  <a:pos x="GluePoint2504X" y="GluePoint2504Y"/>
                </a:cxn>
                <a:cxn ang="0">
                  <a:pos x="GluePoint2505X" y="GluePoint2505Y"/>
                </a:cxn>
                <a:cxn ang="0">
                  <a:pos x="GluePoint2506X" y="GluePoint2506Y"/>
                </a:cxn>
                <a:cxn ang="0">
                  <a:pos x="GluePoint2507X" y="GluePoint2507Y"/>
                </a:cxn>
                <a:cxn ang="0">
                  <a:pos x="GluePoint2508X" y="GluePoint2508Y"/>
                </a:cxn>
                <a:cxn ang="0">
                  <a:pos x="GluePoint2509X" y="GluePoint2509Y"/>
                </a:cxn>
                <a:cxn ang="0">
                  <a:pos x="GluePoint2510X" y="GluePoint2510Y"/>
                </a:cxn>
                <a:cxn ang="0">
                  <a:pos x="GluePoint2511X" y="GluePoint2511Y"/>
                </a:cxn>
                <a:cxn ang="0">
                  <a:pos x="GluePoint2512X" y="GluePoint2512Y"/>
                </a:cxn>
                <a:cxn ang="0">
                  <a:pos x="GluePoint2513X" y="GluePoint2513Y"/>
                </a:cxn>
                <a:cxn ang="0">
                  <a:pos x="GluePoint2514X" y="GluePoint2514Y"/>
                </a:cxn>
                <a:cxn ang="0">
                  <a:pos x="GluePoint2515X" y="GluePoint2515Y"/>
                </a:cxn>
                <a:cxn ang="0">
                  <a:pos x="GluePoint2516X" y="GluePoint2516Y"/>
                </a:cxn>
                <a:cxn ang="0">
                  <a:pos x="GluePoint2517X" y="GluePoint2517Y"/>
                </a:cxn>
                <a:cxn ang="0">
                  <a:pos x="GluePoint2518X" y="GluePoint2518Y"/>
                </a:cxn>
                <a:cxn ang="0">
                  <a:pos x="GluePoint2519X" y="GluePoint2519Y"/>
                </a:cxn>
                <a:cxn ang="0">
                  <a:pos x="GluePoint2520X" y="GluePoint2520Y"/>
                </a:cxn>
                <a:cxn ang="0">
                  <a:pos x="GluePoint2521X" y="GluePoint2521Y"/>
                </a:cxn>
                <a:cxn ang="0">
                  <a:pos x="GluePoint2522X" y="GluePoint2522Y"/>
                </a:cxn>
                <a:cxn ang="0">
                  <a:pos x="GluePoint2523X" y="GluePoint2523Y"/>
                </a:cxn>
                <a:cxn ang="0">
                  <a:pos x="GluePoint2524X" y="GluePoint2524Y"/>
                </a:cxn>
                <a:cxn ang="0">
                  <a:pos x="GluePoint2525X" y="GluePoint2525Y"/>
                </a:cxn>
                <a:cxn ang="0">
                  <a:pos x="GluePoint2526X" y="GluePoint2526Y"/>
                </a:cxn>
                <a:cxn ang="0">
                  <a:pos x="GluePoint2527X" y="GluePoint2527Y"/>
                </a:cxn>
                <a:cxn ang="0">
                  <a:pos x="GluePoint2528X" y="GluePoint2528Y"/>
                </a:cxn>
                <a:cxn ang="0">
                  <a:pos x="GluePoint2529X" y="GluePoint2529Y"/>
                </a:cxn>
                <a:cxn ang="0">
                  <a:pos x="GluePoint2530X" y="GluePoint2530Y"/>
                </a:cxn>
                <a:cxn ang="0">
                  <a:pos x="GluePoint2531X" y="GluePoint2531Y"/>
                </a:cxn>
                <a:cxn ang="0">
                  <a:pos x="GluePoint2532X" y="GluePoint2532Y"/>
                </a:cxn>
                <a:cxn ang="0">
                  <a:pos x="GluePoint2533X" y="GluePoint2533Y"/>
                </a:cxn>
                <a:cxn ang="0">
                  <a:pos x="GluePoint2534X" y="GluePoint2534Y"/>
                </a:cxn>
                <a:cxn ang="0">
                  <a:pos x="GluePoint2535X" y="GluePoint2535Y"/>
                </a:cxn>
                <a:cxn ang="0">
                  <a:pos x="GluePoint2536X" y="GluePoint2536Y"/>
                </a:cxn>
                <a:cxn ang="0">
                  <a:pos x="GluePoint2537X" y="GluePoint2537Y"/>
                </a:cxn>
                <a:cxn ang="0">
                  <a:pos x="GluePoint2538X" y="GluePoint2538Y"/>
                </a:cxn>
                <a:cxn ang="0">
                  <a:pos x="GluePoint2539X" y="GluePoint2539Y"/>
                </a:cxn>
                <a:cxn ang="0">
                  <a:pos x="GluePoint2540X" y="GluePoint2540Y"/>
                </a:cxn>
                <a:cxn ang="0">
                  <a:pos x="GluePoint2541X" y="GluePoint2541Y"/>
                </a:cxn>
                <a:cxn ang="0">
                  <a:pos x="GluePoint2542X" y="GluePoint2542Y"/>
                </a:cxn>
                <a:cxn ang="0">
                  <a:pos x="GluePoint2543X" y="GluePoint2543Y"/>
                </a:cxn>
                <a:cxn ang="0">
                  <a:pos x="GluePoint2544X" y="GluePoint2544Y"/>
                </a:cxn>
                <a:cxn ang="0">
                  <a:pos x="GluePoint2545X" y="GluePoint2545Y"/>
                </a:cxn>
                <a:cxn ang="0">
                  <a:pos x="GluePoint2546X" y="GluePoint2546Y"/>
                </a:cxn>
                <a:cxn ang="0">
                  <a:pos x="GluePoint2547X" y="GluePoint2547Y"/>
                </a:cxn>
                <a:cxn ang="0">
                  <a:pos x="GluePoint2548X" y="GluePoint2548Y"/>
                </a:cxn>
                <a:cxn ang="0">
                  <a:pos x="GluePoint2549X" y="GluePoint2549Y"/>
                </a:cxn>
                <a:cxn ang="0">
                  <a:pos x="GluePoint2550X" y="GluePoint2550Y"/>
                </a:cxn>
                <a:cxn ang="0">
                  <a:pos x="GluePoint2551X" y="GluePoint2551Y"/>
                </a:cxn>
                <a:cxn ang="0">
                  <a:pos x="GluePoint2552X" y="GluePoint2552Y"/>
                </a:cxn>
                <a:cxn ang="0">
                  <a:pos x="GluePoint2553X" y="GluePoint2553Y"/>
                </a:cxn>
                <a:cxn ang="0">
                  <a:pos x="GluePoint2554X" y="GluePoint2554Y"/>
                </a:cxn>
                <a:cxn ang="0">
                  <a:pos x="GluePoint2555X" y="GluePoint2555Y"/>
                </a:cxn>
                <a:cxn ang="0">
                  <a:pos x="GluePoint2556X" y="GluePoint2556Y"/>
                </a:cxn>
                <a:cxn ang="0">
                  <a:pos x="GluePoint2557X" y="GluePoint2557Y"/>
                </a:cxn>
                <a:cxn ang="0">
                  <a:pos x="GluePoint2558X" y="GluePoint2558Y"/>
                </a:cxn>
                <a:cxn ang="0">
                  <a:pos x="GluePoint2559X" y="GluePoint2559Y"/>
                </a:cxn>
                <a:cxn ang="0">
                  <a:pos x="GluePoint2560X" y="GluePoint2560Y"/>
                </a:cxn>
                <a:cxn ang="0">
                  <a:pos x="GluePoint2561X" y="GluePoint2561Y"/>
                </a:cxn>
                <a:cxn ang="0">
                  <a:pos x="GluePoint2562X" y="GluePoint2562Y"/>
                </a:cxn>
                <a:cxn ang="0">
                  <a:pos x="GluePoint2563X" y="GluePoint2563Y"/>
                </a:cxn>
                <a:cxn ang="0">
                  <a:pos x="GluePoint2564X" y="GluePoint2564Y"/>
                </a:cxn>
                <a:cxn ang="0">
                  <a:pos x="GluePoint2565X" y="GluePoint2565Y"/>
                </a:cxn>
                <a:cxn ang="0">
                  <a:pos x="GluePoint2566X" y="GluePoint2566Y"/>
                </a:cxn>
                <a:cxn ang="0">
                  <a:pos x="GluePoint2567X" y="GluePoint2567Y"/>
                </a:cxn>
                <a:cxn ang="0">
                  <a:pos x="GluePoint2568X" y="GluePoint2568Y"/>
                </a:cxn>
                <a:cxn ang="0">
                  <a:pos x="GluePoint2569X" y="GluePoint2569Y"/>
                </a:cxn>
                <a:cxn ang="0">
                  <a:pos x="GluePoint2570X" y="GluePoint2570Y"/>
                </a:cxn>
                <a:cxn ang="0">
                  <a:pos x="GluePoint2571X" y="GluePoint2571Y"/>
                </a:cxn>
                <a:cxn ang="0">
                  <a:pos x="GluePoint2572X" y="GluePoint2572Y"/>
                </a:cxn>
                <a:cxn ang="0">
                  <a:pos x="GluePoint2573X" y="GluePoint2573Y"/>
                </a:cxn>
                <a:cxn ang="0">
                  <a:pos x="GluePoint2574X" y="GluePoint2574Y"/>
                </a:cxn>
                <a:cxn ang="0">
                  <a:pos x="GluePoint2575X" y="GluePoint2575Y"/>
                </a:cxn>
                <a:cxn ang="0">
                  <a:pos x="GluePoint2576X" y="GluePoint2576Y"/>
                </a:cxn>
                <a:cxn ang="0">
                  <a:pos x="GluePoint2577X" y="GluePoint2577Y"/>
                </a:cxn>
                <a:cxn ang="0">
                  <a:pos x="GluePoint2578X" y="GluePoint2578Y"/>
                </a:cxn>
                <a:cxn ang="0">
                  <a:pos x="GluePoint2579X" y="GluePoint2579Y"/>
                </a:cxn>
                <a:cxn ang="0">
                  <a:pos x="GluePoint2580X" y="GluePoint2580Y"/>
                </a:cxn>
                <a:cxn ang="0">
                  <a:pos x="GluePoint2581X" y="GluePoint2581Y"/>
                </a:cxn>
                <a:cxn ang="0">
                  <a:pos x="GluePoint2582X" y="GluePoint2582Y"/>
                </a:cxn>
                <a:cxn ang="0">
                  <a:pos x="GluePoint2583X" y="GluePoint2583Y"/>
                </a:cxn>
                <a:cxn ang="0">
                  <a:pos x="GluePoint2584X" y="GluePoint2584Y"/>
                </a:cxn>
                <a:cxn ang="0">
                  <a:pos x="GluePoint2585X" y="GluePoint2585Y"/>
                </a:cxn>
                <a:cxn ang="0">
                  <a:pos x="GluePoint2586X" y="GluePoint2586Y"/>
                </a:cxn>
                <a:cxn ang="0">
                  <a:pos x="GluePoint2587X" y="GluePoint2587Y"/>
                </a:cxn>
                <a:cxn ang="0">
                  <a:pos x="GluePoint2588X" y="GluePoint2588Y"/>
                </a:cxn>
                <a:cxn ang="0">
                  <a:pos x="GluePoint2589X" y="GluePoint2589Y"/>
                </a:cxn>
                <a:cxn ang="0">
                  <a:pos x="GluePoint2590X" y="GluePoint2590Y"/>
                </a:cxn>
                <a:cxn ang="0">
                  <a:pos x="GluePoint2591X" y="GluePoint2591Y"/>
                </a:cxn>
                <a:cxn ang="0">
                  <a:pos x="GluePoint2592X" y="GluePoint2592Y"/>
                </a:cxn>
                <a:cxn ang="0">
                  <a:pos x="GluePoint2593X" y="GluePoint2593Y"/>
                </a:cxn>
                <a:cxn ang="0">
                  <a:pos x="GluePoint2594X" y="GluePoint2594Y"/>
                </a:cxn>
                <a:cxn ang="0">
                  <a:pos x="GluePoint2595X" y="GluePoint2595Y"/>
                </a:cxn>
                <a:cxn ang="0">
                  <a:pos x="GluePoint2596X" y="GluePoint2596Y"/>
                </a:cxn>
                <a:cxn ang="0">
                  <a:pos x="GluePoint2597X" y="GluePoint2597Y"/>
                </a:cxn>
                <a:cxn ang="0">
                  <a:pos x="GluePoint2598X" y="GluePoint2598Y"/>
                </a:cxn>
                <a:cxn ang="0">
                  <a:pos x="GluePoint2599X" y="GluePoint2599Y"/>
                </a:cxn>
                <a:cxn ang="0">
                  <a:pos x="GluePoint2600X" y="GluePoint2600Y"/>
                </a:cxn>
                <a:cxn ang="0">
                  <a:pos x="GluePoint2601X" y="GluePoint2601Y"/>
                </a:cxn>
                <a:cxn ang="0">
                  <a:pos x="GluePoint2602X" y="GluePoint2602Y"/>
                </a:cxn>
                <a:cxn ang="0">
                  <a:pos x="GluePoint2603X" y="GluePoint2603Y"/>
                </a:cxn>
                <a:cxn ang="0">
                  <a:pos x="GluePoint2604X" y="GluePoint2604Y"/>
                </a:cxn>
                <a:cxn ang="0">
                  <a:pos x="GluePoint2605X" y="GluePoint2605Y"/>
                </a:cxn>
                <a:cxn ang="0">
                  <a:pos x="GluePoint2606X" y="GluePoint2606Y"/>
                </a:cxn>
                <a:cxn ang="0">
                  <a:pos x="GluePoint2607X" y="GluePoint2607Y"/>
                </a:cxn>
                <a:cxn ang="0">
                  <a:pos x="GluePoint2608X" y="GluePoint2608Y"/>
                </a:cxn>
                <a:cxn ang="0">
                  <a:pos x="GluePoint2609X" y="GluePoint2609Y"/>
                </a:cxn>
                <a:cxn ang="0">
                  <a:pos x="GluePoint2610X" y="GluePoint2610Y"/>
                </a:cxn>
                <a:cxn ang="0">
                  <a:pos x="GluePoint2611X" y="GluePoint2611Y"/>
                </a:cxn>
                <a:cxn ang="0">
                  <a:pos x="GluePoint2612X" y="GluePoint2612Y"/>
                </a:cxn>
                <a:cxn ang="0">
                  <a:pos x="GluePoint2613X" y="GluePoint2613Y"/>
                </a:cxn>
                <a:cxn ang="0">
                  <a:pos x="GluePoint2614X" y="GluePoint2614Y"/>
                </a:cxn>
                <a:cxn ang="0">
                  <a:pos x="GluePoint2615X" y="GluePoint2615Y"/>
                </a:cxn>
                <a:cxn ang="0">
                  <a:pos x="GluePoint2616X" y="GluePoint2616Y"/>
                </a:cxn>
                <a:cxn ang="0">
                  <a:pos x="GluePoint2617X" y="GluePoint2617Y"/>
                </a:cxn>
                <a:cxn ang="0">
                  <a:pos x="GluePoint2618X" y="GluePoint2618Y"/>
                </a:cxn>
                <a:cxn ang="0">
                  <a:pos x="GluePoint2619X" y="GluePoint2619Y"/>
                </a:cxn>
                <a:cxn ang="0">
                  <a:pos x="GluePoint2620X" y="GluePoint2620Y"/>
                </a:cxn>
                <a:cxn ang="0">
                  <a:pos x="GluePoint2621X" y="GluePoint2621Y"/>
                </a:cxn>
                <a:cxn ang="0">
                  <a:pos x="GluePoint2622X" y="GluePoint2622Y"/>
                </a:cxn>
                <a:cxn ang="0">
                  <a:pos x="GluePoint2623X" y="GluePoint2623Y"/>
                </a:cxn>
                <a:cxn ang="0">
                  <a:pos x="GluePoint2624X" y="GluePoint2624Y"/>
                </a:cxn>
                <a:cxn ang="0">
                  <a:pos x="GluePoint2625X" y="GluePoint2625Y"/>
                </a:cxn>
                <a:cxn ang="0">
                  <a:pos x="GluePoint2626X" y="GluePoint2626Y"/>
                </a:cxn>
                <a:cxn ang="0">
                  <a:pos x="GluePoint2627X" y="GluePoint2627Y"/>
                </a:cxn>
                <a:cxn ang="0">
                  <a:pos x="GluePoint2628X" y="GluePoint2628Y"/>
                </a:cxn>
                <a:cxn ang="0">
                  <a:pos x="GluePoint2629X" y="GluePoint2629Y"/>
                </a:cxn>
                <a:cxn ang="0">
                  <a:pos x="GluePoint2630X" y="GluePoint2630Y"/>
                </a:cxn>
                <a:cxn ang="0">
                  <a:pos x="GluePoint2631X" y="GluePoint2631Y"/>
                </a:cxn>
                <a:cxn ang="0">
                  <a:pos x="GluePoint2632X" y="GluePoint2632Y"/>
                </a:cxn>
                <a:cxn ang="0">
                  <a:pos x="GluePoint2633X" y="GluePoint2633Y"/>
                </a:cxn>
                <a:cxn ang="0">
                  <a:pos x="GluePoint2634X" y="GluePoint2634Y"/>
                </a:cxn>
                <a:cxn ang="0">
                  <a:pos x="GluePoint2635X" y="GluePoint2635Y"/>
                </a:cxn>
                <a:cxn ang="0">
                  <a:pos x="GluePoint2636X" y="GluePoint2636Y"/>
                </a:cxn>
                <a:cxn ang="0">
                  <a:pos x="GluePoint2637X" y="GluePoint2637Y"/>
                </a:cxn>
                <a:cxn ang="0">
                  <a:pos x="GluePoint2638X" y="GluePoint2638Y"/>
                </a:cxn>
                <a:cxn ang="0">
                  <a:pos x="GluePoint2639X" y="GluePoint2639Y"/>
                </a:cxn>
                <a:cxn ang="0">
                  <a:pos x="GluePoint2640X" y="GluePoint2640Y"/>
                </a:cxn>
                <a:cxn ang="0">
                  <a:pos x="GluePoint2641X" y="GluePoint2641Y"/>
                </a:cxn>
                <a:cxn ang="0">
                  <a:pos x="GluePoint2642X" y="GluePoint2642Y"/>
                </a:cxn>
                <a:cxn ang="0">
                  <a:pos x="GluePoint2643X" y="GluePoint2643Y"/>
                </a:cxn>
                <a:cxn ang="0">
                  <a:pos x="GluePoint2644X" y="GluePoint2644Y"/>
                </a:cxn>
                <a:cxn ang="0">
                  <a:pos x="GluePoint2645X" y="GluePoint2645Y"/>
                </a:cxn>
                <a:cxn ang="0">
                  <a:pos x="GluePoint2646X" y="GluePoint2646Y"/>
                </a:cxn>
                <a:cxn ang="0">
                  <a:pos x="GluePoint2647X" y="GluePoint2647Y"/>
                </a:cxn>
                <a:cxn ang="0">
                  <a:pos x="GluePoint2648X" y="GluePoint2648Y"/>
                </a:cxn>
                <a:cxn ang="0">
                  <a:pos x="GluePoint2649X" y="GluePoint2649Y"/>
                </a:cxn>
                <a:cxn ang="0">
                  <a:pos x="GluePoint2650X" y="GluePoint2650Y"/>
                </a:cxn>
                <a:cxn ang="0">
                  <a:pos x="GluePoint2651X" y="GluePoint2651Y"/>
                </a:cxn>
                <a:cxn ang="0">
                  <a:pos x="GluePoint2652X" y="GluePoint2652Y"/>
                </a:cxn>
                <a:cxn ang="0">
                  <a:pos x="GluePoint2653X" y="GluePoint2653Y"/>
                </a:cxn>
                <a:cxn ang="0">
                  <a:pos x="GluePoint2654X" y="GluePoint2654Y"/>
                </a:cxn>
                <a:cxn ang="0">
                  <a:pos x="GluePoint2655X" y="GluePoint2655Y"/>
                </a:cxn>
                <a:cxn ang="0">
                  <a:pos x="GluePoint2656X" y="GluePoint2656Y"/>
                </a:cxn>
                <a:cxn ang="0">
                  <a:pos x="GluePoint2657X" y="GluePoint2657Y"/>
                </a:cxn>
                <a:cxn ang="0">
                  <a:pos x="GluePoint2658X" y="GluePoint2658Y"/>
                </a:cxn>
                <a:cxn ang="0">
                  <a:pos x="GluePoint2659X" y="GluePoint2659Y"/>
                </a:cxn>
                <a:cxn ang="0">
                  <a:pos x="GluePoint2660X" y="GluePoint2660Y"/>
                </a:cxn>
                <a:cxn ang="0">
                  <a:pos x="GluePoint2661X" y="GluePoint2661Y"/>
                </a:cxn>
                <a:cxn ang="0">
                  <a:pos x="GluePoint2662X" y="GluePoint2662Y"/>
                </a:cxn>
                <a:cxn ang="0">
                  <a:pos x="GluePoint2663X" y="GluePoint2663Y"/>
                </a:cxn>
                <a:cxn ang="0">
                  <a:pos x="GluePoint2664X" y="GluePoint2664Y"/>
                </a:cxn>
                <a:cxn ang="0">
                  <a:pos x="GluePoint2665X" y="GluePoint2665Y"/>
                </a:cxn>
                <a:cxn ang="0">
                  <a:pos x="GluePoint2666X" y="GluePoint2666Y"/>
                </a:cxn>
                <a:cxn ang="0">
                  <a:pos x="GluePoint2667X" y="GluePoint2667Y"/>
                </a:cxn>
                <a:cxn ang="0">
                  <a:pos x="GluePoint2668X" y="GluePoint2668Y"/>
                </a:cxn>
                <a:cxn ang="0">
                  <a:pos x="GluePoint2669X" y="GluePoint2669Y"/>
                </a:cxn>
                <a:cxn ang="0">
                  <a:pos x="GluePoint2670X" y="GluePoint2670Y"/>
                </a:cxn>
                <a:cxn ang="0">
                  <a:pos x="GluePoint2671X" y="GluePoint2671Y"/>
                </a:cxn>
                <a:cxn ang="0">
                  <a:pos x="GluePoint2672X" y="GluePoint2672Y"/>
                </a:cxn>
                <a:cxn ang="0">
                  <a:pos x="GluePoint2673X" y="GluePoint2673Y"/>
                </a:cxn>
                <a:cxn ang="0">
                  <a:pos x="GluePoint2674X" y="GluePoint2674Y"/>
                </a:cxn>
                <a:cxn ang="0">
                  <a:pos x="GluePoint2675X" y="GluePoint2675Y"/>
                </a:cxn>
                <a:cxn ang="0">
                  <a:pos x="GluePoint2676X" y="GluePoint2676Y"/>
                </a:cxn>
                <a:cxn ang="0">
                  <a:pos x="GluePoint2677X" y="GluePoint2677Y"/>
                </a:cxn>
                <a:cxn ang="0">
                  <a:pos x="GluePoint2678X" y="GluePoint2678Y"/>
                </a:cxn>
                <a:cxn ang="0">
                  <a:pos x="GluePoint2679X" y="GluePoint2679Y"/>
                </a:cxn>
                <a:cxn ang="0">
                  <a:pos x="GluePoint2680X" y="GluePoint2680Y"/>
                </a:cxn>
                <a:cxn ang="0">
                  <a:pos x="GluePoint2681X" y="GluePoint2681Y"/>
                </a:cxn>
                <a:cxn ang="0">
                  <a:pos x="GluePoint2682X" y="GluePoint2682Y"/>
                </a:cxn>
                <a:cxn ang="0">
                  <a:pos x="GluePoint2683X" y="GluePoint2683Y"/>
                </a:cxn>
                <a:cxn ang="0">
                  <a:pos x="GluePoint2684X" y="GluePoint2684Y"/>
                </a:cxn>
                <a:cxn ang="0">
                  <a:pos x="GluePoint2685X" y="GluePoint2685Y"/>
                </a:cxn>
                <a:cxn ang="0">
                  <a:pos x="GluePoint2686X" y="GluePoint2686Y"/>
                </a:cxn>
                <a:cxn ang="0">
                  <a:pos x="GluePoint2687X" y="GluePoint2687Y"/>
                </a:cxn>
                <a:cxn ang="0">
                  <a:pos x="GluePoint2688X" y="GluePoint2688Y"/>
                </a:cxn>
                <a:cxn ang="0">
                  <a:pos x="GluePoint2689X" y="GluePoint2689Y"/>
                </a:cxn>
                <a:cxn ang="0">
                  <a:pos x="GluePoint2690X" y="GluePoint2690Y"/>
                </a:cxn>
                <a:cxn ang="0">
                  <a:pos x="GluePoint2691X" y="GluePoint2691Y"/>
                </a:cxn>
                <a:cxn ang="0">
                  <a:pos x="GluePoint2692X" y="GluePoint2692Y"/>
                </a:cxn>
                <a:cxn ang="0">
                  <a:pos x="GluePoint2693X" y="GluePoint2693Y"/>
                </a:cxn>
                <a:cxn ang="0">
                  <a:pos x="GluePoint2694X" y="GluePoint2694Y"/>
                </a:cxn>
                <a:cxn ang="0">
                  <a:pos x="GluePoint2695X" y="GluePoint2695Y"/>
                </a:cxn>
                <a:cxn ang="0">
                  <a:pos x="GluePoint2696X" y="GluePoint2696Y"/>
                </a:cxn>
                <a:cxn ang="0">
                  <a:pos x="GluePoint2697X" y="GluePoint2697Y"/>
                </a:cxn>
                <a:cxn ang="0">
                  <a:pos x="GluePoint2698X" y="GluePoint2698Y"/>
                </a:cxn>
                <a:cxn ang="0">
                  <a:pos x="GluePoint2699X" y="GluePoint2699Y"/>
                </a:cxn>
                <a:cxn ang="0">
                  <a:pos x="GluePoint2700X" y="GluePoint2700Y"/>
                </a:cxn>
                <a:cxn ang="0">
                  <a:pos x="GluePoint2701X" y="GluePoint2701Y"/>
                </a:cxn>
                <a:cxn ang="0">
                  <a:pos x="GluePoint2702X" y="GluePoint2702Y"/>
                </a:cxn>
                <a:cxn ang="0">
                  <a:pos x="GluePoint2703X" y="GluePoint2703Y"/>
                </a:cxn>
                <a:cxn ang="0">
                  <a:pos x="GluePoint2704X" y="GluePoint2704Y"/>
                </a:cxn>
                <a:cxn ang="0">
                  <a:pos x="GluePoint2705X" y="GluePoint2705Y"/>
                </a:cxn>
                <a:cxn ang="0">
                  <a:pos x="GluePoint2706X" y="GluePoint2706Y"/>
                </a:cxn>
                <a:cxn ang="0">
                  <a:pos x="GluePoint2707X" y="GluePoint2707Y"/>
                </a:cxn>
                <a:cxn ang="0">
                  <a:pos x="GluePoint2708X" y="GluePoint2708Y"/>
                </a:cxn>
                <a:cxn ang="0">
                  <a:pos x="GluePoint2709X" y="GluePoint2709Y"/>
                </a:cxn>
                <a:cxn ang="0">
                  <a:pos x="GluePoint2710X" y="GluePoint2710Y"/>
                </a:cxn>
                <a:cxn ang="0">
                  <a:pos x="GluePoint2711X" y="GluePoint2711Y"/>
                </a:cxn>
                <a:cxn ang="0">
                  <a:pos x="GluePoint2712X" y="GluePoint2712Y"/>
                </a:cxn>
                <a:cxn ang="0">
                  <a:pos x="GluePoint2713X" y="GluePoint2713Y"/>
                </a:cxn>
                <a:cxn ang="0">
                  <a:pos x="GluePoint2714X" y="GluePoint2714Y"/>
                </a:cxn>
                <a:cxn ang="0">
                  <a:pos x="GluePoint2715X" y="GluePoint2715Y"/>
                </a:cxn>
                <a:cxn ang="0">
                  <a:pos x="GluePoint2716X" y="GluePoint2716Y"/>
                </a:cxn>
                <a:cxn ang="0">
                  <a:pos x="GluePoint2717X" y="GluePoint2717Y"/>
                </a:cxn>
                <a:cxn ang="0">
                  <a:pos x="GluePoint2718X" y="GluePoint2718Y"/>
                </a:cxn>
                <a:cxn ang="0">
                  <a:pos x="GluePoint2719X" y="GluePoint2719Y"/>
                </a:cxn>
                <a:cxn ang="0">
                  <a:pos x="GluePoint2720X" y="GluePoint2720Y"/>
                </a:cxn>
                <a:cxn ang="0">
                  <a:pos x="GluePoint2721X" y="GluePoint2721Y"/>
                </a:cxn>
                <a:cxn ang="0">
                  <a:pos x="GluePoint2722X" y="GluePoint2722Y"/>
                </a:cxn>
                <a:cxn ang="0">
                  <a:pos x="GluePoint2723X" y="GluePoint2723Y"/>
                </a:cxn>
                <a:cxn ang="0">
                  <a:pos x="GluePoint2724X" y="GluePoint2724Y"/>
                </a:cxn>
                <a:cxn ang="0">
                  <a:pos x="GluePoint2725X" y="GluePoint2725Y"/>
                </a:cxn>
                <a:cxn ang="0">
                  <a:pos x="GluePoint2726X" y="GluePoint2726Y"/>
                </a:cxn>
                <a:cxn ang="0">
                  <a:pos x="GluePoint2727X" y="GluePoint2727Y"/>
                </a:cxn>
                <a:cxn ang="0">
                  <a:pos x="GluePoint2728X" y="GluePoint2728Y"/>
                </a:cxn>
                <a:cxn ang="0">
                  <a:pos x="GluePoint2729X" y="GluePoint2729Y"/>
                </a:cxn>
                <a:cxn ang="0">
                  <a:pos x="GluePoint2730X" y="GluePoint2730Y"/>
                </a:cxn>
                <a:cxn ang="0">
                  <a:pos x="GluePoint2731X" y="GluePoint2731Y"/>
                </a:cxn>
                <a:cxn ang="0">
                  <a:pos x="GluePoint2732X" y="GluePoint2732Y"/>
                </a:cxn>
                <a:cxn ang="0">
                  <a:pos x="GluePoint2733X" y="GluePoint2733Y"/>
                </a:cxn>
                <a:cxn ang="0">
                  <a:pos x="GluePoint2734X" y="GluePoint2734Y"/>
                </a:cxn>
                <a:cxn ang="0">
                  <a:pos x="GluePoint2735X" y="GluePoint2735Y"/>
                </a:cxn>
                <a:cxn ang="0">
                  <a:pos x="GluePoint2736X" y="GluePoint2736Y"/>
                </a:cxn>
                <a:cxn ang="0">
                  <a:pos x="GluePoint2737X" y="GluePoint2737Y"/>
                </a:cxn>
                <a:cxn ang="0">
                  <a:pos x="GluePoint2738X" y="GluePoint2738Y"/>
                </a:cxn>
                <a:cxn ang="0">
                  <a:pos x="GluePoint2739X" y="GluePoint2739Y"/>
                </a:cxn>
                <a:cxn ang="0">
                  <a:pos x="GluePoint2740X" y="GluePoint2740Y"/>
                </a:cxn>
                <a:cxn ang="0">
                  <a:pos x="GluePoint2741X" y="GluePoint2741Y"/>
                </a:cxn>
                <a:cxn ang="0">
                  <a:pos x="GluePoint2742X" y="GluePoint2742Y"/>
                </a:cxn>
                <a:cxn ang="0">
                  <a:pos x="GluePoint2743X" y="GluePoint2743Y"/>
                </a:cxn>
                <a:cxn ang="0">
                  <a:pos x="GluePoint2744X" y="GluePoint2744Y"/>
                </a:cxn>
                <a:cxn ang="0">
                  <a:pos x="GluePoint2745X" y="GluePoint2745Y"/>
                </a:cxn>
                <a:cxn ang="0">
                  <a:pos x="GluePoint2746X" y="GluePoint2746Y"/>
                </a:cxn>
                <a:cxn ang="0">
                  <a:pos x="GluePoint2747X" y="GluePoint2747Y"/>
                </a:cxn>
                <a:cxn ang="0">
                  <a:pos x="GluePoint2748X" y="GluePoint2748Y"/>
                </a:cxn>
                <a:cxn ang="0">
                  <a:pos x="GluePoint2749X" y="GluePoint2749Y"/>
                </a:cxn>
                <a:cxn ang="0">
                  <a:pos x="GluePoint2750X" y="GluePoint2750Y"/>
                </a:cxn>
                <a:cxn ang="0">
                  <a:pos x="GluePoint2751X" y="GluePoint2751Y"/>
                </a:cxn>
                <a:cxn ang="0">
                  <a:pos x="GluePoint2752X" y="GluePoint2752Y"/>
                </a:cxn>
                <a:cxn ang="0">
                  <a:pos x="GluePoint2753X" y="GluePoint2753Y"/>
                </a:cxn>
                <a:cxn ang="0">
                  <a:pos x="GluePoint2754X" y="GluePoint2754Y"/>
                </a:cxn>
                <a:cxn ang="0">
                  <a:pos x="GluePoint2755X" y="GluePoint2755Y"/>
                </a:cxn>
                <a:cxn ang="0">
                  <a:pos x="GluePoint2756X" y="GluePoint2756Y"/>
                </a:cxn>
                <a:cxn ang="0">
                  <a:pos x="GluePoint2757X" y="GluePoint2757Y"/>
                </a:cxn>
                <a:cxn ang="0">
                  <a:pos x="GluePoint2758X" y="GluePoint2758Y"/>
                </a:cxn>
                <a:cxn ang="0">
                  <a:pos x="GluePoint2759X" y="GluePoint2759Y"/>
                </a:cxn>
                <a:cxn ang="0">
                  <a:pos x="GluePoint2760X" y="GluePoint2760Y"/>
                </a:cxn>
                <a:cxn ang="0">
                  <a:pos x="GluePoint2761X" y="GluePoint2761Y"/>
                </a:cxn>
                <a:cxn ang="0">
                  <a:pos x="GluePoint2762X" y="GluePoint2762Y"/>
                </a:cxn>
                <a:cxn ang="0">
                  <a:pos x="GluePoint2763X" y="GluePoint2763Y"/>
                </a:cxn>
                <a:cxn ang="0">
                  <a:pos x="GluePoint2764X" y="GluePoint2764Y"/>
                </a:cxn>
                <a:cxn ang="0">
                  <a:pos x="GluePoint2765X" y="GluePoint2765Y"/>
                </a:cxn>
                <a:cxn ang="0">
                  <a:pos x="GluePoint2766X" y="GluePoint2766Y"/>
                </a:cxn>
                <a:cxn ang="0">
                  <a:pos x="GluePoint2767X" y="GluePoint2767Y"/>
                </a:cxn>
                <a:cxn ang="0">
                  <a:pos x="GluePoint2768X" y="GluePoint2768Y"/>
                </a:cxn>
                <a:cxn ang="0">
                  <a:pos x="GluePoint2769X" y="GluePoint2769Y"/>
                </a:cxn>
                <a:cxn ang="0">
                  <a:pos x="GluePoint2770X" y="GluePoint2770Y"/>
                </a:cxn>
                <a:cxn ang="0">
                  <a:pos x="GluePoint2771X" y="GluePoint2771Y"/>
                </a:cxn>
                <a:cxn ang="0">
                  <a:pos x="GluePoint2772X" y="GluePoint2772Y"/>
                </a:cxn>
                <a:cxn ang="0">
                  <a:pos x="GluePoint2773X" y="GluePoint2773Y"/>
                </a:cxn>
                <a:cxn ang="0">
                  <a:pos x="GluePoint2774X" y="GluePoint2774Y"/>
                </a:cxn>
                <a:cxn ang="0">
                  <a:pos x="GluePoint2775X" y="GluePoint2775Y"/>
                </a:cxn>
                <a:cxn ang="0">
                  <a:pos x="GluePoint2776X" y="GluePoint2776Y"/>
                </a:cxn>
                <a:cxn ang="0">
                  <a:pos x="GluePoint2777X" y="GluePoint2777Y"/>
                </a:cxn>
                <a:cxn ang="0">
                  <a:pos x="GluePoint2778X" y="GluePoint2778Y"/>
                </a:cxn>
                <a:cxn ang="0">
                  <a:pos x="GluePoint2779X" y="GluePoint2779Y"/>
                </a:cxn>
                <a:cxn ang="0">
                  <a:pos x="GluePoint2780X" y="GluePoint2780Y"/>
                </a:cxn>
                <a:cxn ang="0">
                  <a:pos x="GluePoint2781X" y="GluePoint2781Y"/>
                </a:cxn>
                <a:cxn ang="0">
                  <a:pos x="GluePoint2782X" y="GluePoint2782Y"/>
                </a:cxn>
                <a:cxn ang="0">
                  <a:pos x="GluePoint2783X" y="GluePoint2783Y"/>
                </a:cxn>
                <a:cxn ang="0">
                  <a:pos x="GluePoint2784X" y="GluePoint2784Y"/>
                </a:cxn>
                <a:cxn ang="0">
                  <a:pos x="GluePoint2785X" y="GluePoint2785Y"/>
                </a:cxn>
                <a:cxn ang="0">
                  <a:pos x="GluePoint2786X" y="GluePoint2786Y"/>
                </a:cxn>
                <a:cxn ang="0">
                  <a:pos x="GluePoint2787X" y="GluePoint2787Y"/>
                </a:cxn>
                <a:cxn ang="0">
                  <a:pos x="GluePoint2788X" y="GluePoint2788Y"/>
                </a:cxn>
                <a:cxn ang="0">
                  <a:pos x="GluePoint2789X" y="GluePoint2789Y"/>
                </a:cxn>
                <a:cxn ang="0">
                  <a:pos x="GluePoint2790X" y="GluePoint2790Y"/>
                </a:cxn>
                <a:cxn ang="0">
                  <a:pos x="GluePoint2791X" y="GluePoint2791Y"/>
                </a:cxn>
                <a:cxn ang="0">
                  <a:pos x="GluePoint2792X" y="GluePoint2792Y"/>
                </a:cxn>
                <a:cxn ang="0">
                  <a:pos x="GluePoint2793X" y="GluePoint2793Y"/>
                </a:cxn>
                <a:cxn ang="0">
                  <a:pos x="GluePoint2794X" y="GluePoint2794Y"/>
                </a:cxn>
                <a:cxn ang="0">
                  <a:pos x="GluePoint2795X" y="GluePoint2795Y"/>
                </a:cxn>
                <a:cxn ang="0">
                  <a:pos x="GluePoint2796X" y="GluePoint2796Y"/>
                </a:cxn>
              </a:cxnLst>
              <a:rect l="textAreaLeft" t="textAreaTop" r="textAreaRight" b="textAreaBottom"/>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15" name="Freeform: Shape 33">
              <a:extLst>
                <a:ext uri="{C183D7F6-B498-43B3-948B-1728B52AA6E4}">
                  <adec:decorative xmlns:adec="http://schemas.microsoft.com/office/drawing/2017/decorative" val="1"/>
                </a:ext>
              </a:extLst>
            </p:cNvPr>
            <p:cNvSpPr/>
            <p:nvPr/>
          </p:nvSpPr>
          <p:spPr>
            <a:xfrm>
              <a:off x="1440" y="2390400"/>
              <a:ext cx="611280" cy="1421280"/>
            </a:xfrm>
            <a:custGeom>
              <a:avLst/>
              <a:gdLst>
                <a:gd name="textAreaLeft" fmla="*/ 0 w 611280"/>
                <a:gd name="textAreaRight" fmla="*/ 611640 w 611280"/>
                <a:gd name="textAreaTop" fmla="*/ 0 h 1421280"/>
                <a:gd name="textAreaBottom" fmla="*/ 1421640 h 1421280"/>
                <a:gd name="GluePoint1X" fmla="*/ 0 w 611491"/>
                <a:gd name="GluePoint1Y" fmla="*/ 0 h 1429512"/>
                <a:gd name="GluePoint2X" fmla="*/ 62526 w 611491"/>
                <a:gd name="GluePoint2Y" fmla="*/ 22473 h 1429512"/>
                <a:gd name="GluePoint3X" fmla="*/ 241043 w 611491"/>
                <a:gd name="GluePoint3Y" fmla="*/ 176817 h 1429512"/>
                <a:gd name="GluePoint4X" fmla="*/ 497720 w 611491"/>
                <a:gd name="GluePoint4Y" fmla="*/ 299929 h 1429512"/>
                <a:gd name="GluePoint5X" fmla="*/ 610380 w 611491"/>
                <a:gd name="GluePoint5Y" fmla="*/ 577513 h 1429512"/>
                <a:gd name="GluePoint6X" fmla="*/ 458232 w 611491"/>
                <a:gd name="GluePoint6Y" fmla="*/ 845805 h 1429512"/>
                <a:gd name="GluePoint7X" fmla="*/ 455909 w 611491"/>
                <a:gd name="GluePoint7Y" fmla="*/ 848128 h 1429512"/>
                <a:gd name="GluePoint8X" fmla="*/ 407128 w 611491"/>
                <a:gd name="GluePoint8Y" fmla="*/ 956142 h 1429512"/>
                <a:gd name="GluePoint9X" fmla="*/ 396675 w 611491"/>
                <a:gd name="GluePoint9Y" fmla="*/ 993308 h 1429512"/>
                <a:gd name="GluePoint10X" fmla="*/ 230590 w 611491"/>
                <a:gd name="GluePoint10Y" fmla="*/ 1283668 h 1429512"/>
                <a:gd name="GluePoint11X" fmla="*/ 7730 w 611491"/>
                <a:gd name="GluePoint11Y" fmla="*/ 1427579 h 1429512"/>
                <a:gd name="GluePoint12X" fmla="*/ 0 w 611491"/>
                <a:gd name="GluePoint12Y" fmla="*/ 1429512 h 14295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16" name="Freeform: Shape 34">
              <a:extLst>
                <a:ext uri="{C183D7F6-B498-43B3-948B-1728B52AA6E4}">
                  <adec:decorative xmlns:adec="http://schemas.microsoft.com/office/drawing/2017/decorative" val="1"/>
                </a:ext>
              </a:extLst>
            </p:cNvPr>
            <p:cNvSpPr/>
            <p:nvPr/>
          </p:nvSpPr>
          <p:spPr>
            <a:xfrm>
              <a:off x="3794400" y="0"/>
              <a:ext cx="2423520" cy="1343520"/>
            </a:xfrm>
            <a:custGeom>
              <a:avLst/>
              <a:gdLst>
                <a:gd name="textAreaLeft" fmla="*/ 0 w 2423520"/>
                <a:gd name="textAreaRight" fmla="*/ 2423880 w 2423520"/>
                <a:gd name="textAreaTop" fmla="*/ 0 h 1343520"/>
                <a:gd name="textAreaBottom" fmla="*/ 1343880 h 1343520"/>
                <a:gd name="GluePoint1X" fmla="*/ 37089 w 3015964"/>
                <a:gd name="GluePoint1Y" fmla="*/ 0 h 1681468"/>
                <a:gd name="GluePoint2X" fmla="*/ 3014022 w 3015964"/>
                <a:gd name="GluePoint2Y" fmla="*/ 0 h 1681468"/>
                <a:gd name="GluePoint3X" fmla="*/ 3015964 w 3015964"/>
                <a:gd name="GluePoint3Y" fmla="*/ 52718 h 1681468"/>
                <a:gd name="GluePoint4X" fmla="*/ 2982682 w 3015964"/>
                <a:gd name="GluePoint4Y" fmla="*/ 249186 h 1681468"/>
                <a:gd name="GluePoint5X" fmla="*/ 1789950 w 3015964"/>
                <a:gd name="GluePoint5Y" fmla="*/ 1181800 h 1681468"/>
                <a:gd name="GluePoint6X" fmla="*/ 1536391 w 3015964"/>
                <a:gd name="GluePoint6Y" fmla="*/ 1275909 h 1681468"/>
                <a:gd name="GluePoint7X" fmla="*/ 1257206 w 3015964"/>
                <a:gd name="GluePoint7Y" fmla="*/ 1431287 h 1681468"/>
                <a:gd name="GluePoint8X" fmla="*/ 990871 w 3015964"/>
                <a:gd name="GluePoint8Y" fmla="*/ 1669291 h 1681468"/>
                <a:gd name="GluePoint9X" fmla="*/ 584900 w 3015964"/>
                <a:gd name="GluePoint9Y" fmla="*/ 1589975 h 1681468"/>
                <a:gd name="GluePoint10X" fmla="*/ 32440 w 3015964"/>
                <a:gd name="GluePoint10Y" fmla="*/ 985257 h 1681468"/>
                <a:gd name="GluePoint11X" fmla="*/ 98094 w 3015964"/>
                <a:gd name="GluePoint11Y" fmla="*/ 314136 h 1681468"/>
                <a:gd name="GluePoint12X" fmla="*/ 37491 w 3015964"/>
                <a:gd name="GluePoint12Y" fmla="*/ 8555 h 168146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Lst>
              <a:rect l="textAreaLeft" t="textAreaTop" r="textAreaRight" b="textAreaBottom"/>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17" name="Freeform: Shape 35">
              <a:extLst>
                <a:ext uri="{C183D7F6-B498-43B3-948B-1728B52AA6E4}">
                  <adec:decorative xmlns:adec="http://schemas.microsoft.com/office/drawing/2017/decorative" val="1"/>
                </a:ext>
              </a:extLst>
            </p:cNvPr>
            <p:cNvSpPr/>
            <p:nvPr/>
          </p:nvSpPr>
          <p:spPr>
            <a:xfrm>
              <a:off x="10948320" y="0"/>
              <a:ext cx="1241640" cy="2620440"/>
            </a:xfrm>
            <a:custGeom>
              <a:avLst/>
              <a:gdLst>
                <a:gd name="textAreaLeft" fmla="*/ 0 w 1241640"/>
                <a:gd name="textAreaRight" fmla="*/ 1242000 w 1241640"/>
                <a:gd name="textAreaTop" fmla="*/ 0 h 2620440"/>
                <a:gd name="textAreaBottom" fmla="*/ 2620800 h 2620440"/>
                <a:gd name="GluePoint1X" fmla="*/ 48089 w 1242102"/>
                <a:gd name="GluePoint1Y" fmla="*/ 0 h 2635689"/>
                <a:gd name="GluePoint2X" fmla="*/ 1242102 w 1242102"/>
                <a:gd name="GluePoint2Y" fmla="*/ 0 h 2635689"/>
                <a:gd name="GluePoint3X" fmla="*/ 1242102 w 1242102"/>
                <a:gd name="GluePoint3Y" fmla="*/ 2546285 h 2635689"/>
                <a:gd name="GluePoint4X" fmla="*/ 1169982 w 1242102"/>
                <a:gd name="GluePoint4Y" fmla="*/ 2578052 h 2635689"/>
                <a:gd name="GluePoint5X" fmla="*/ 289259 w 1242102"/>
                <a:gd name="GluePoint5Y" fmla="*/ 2399682 h 2635689"/>
                <a:gd name="GluePoint6X" fmla="*/ 77957 w 1242102"/>
                <a:gd name="GluePoint6Y" fmla="*/ 900439 h 2635689"/>
                <a:gd name="GluePoint7X" fmla="*/ 123236 w 1242102"/>
                <a:gd name="GluePoint7Y" fmla="*/ 633796 h 2635689"/>
                <a:gd name="GluePoint8X" fmla="*/ 128267 w 1242102"/>
                <a:gd name="GluePoint8Y" fmla="*/ 314326 h 2635689"/>
                <a:gd name="GluePoint9X" fmla="*/ 44729 w 1242102"/>
                <a:gd name="GluePoint9Y" fmla="*/ 16426 h 263568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Lst>
              <a:rect l="textAreaLeft" t="textAreaTop" r="textAreaRight" b="textAreaBottom"/>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sp>
          <p:nvSpPr>
            <p:cNvPr id="118" name="Freeform: Shape 36">
              <a:extLst>
                <a:ext uri="{C183D7F6-B498-43B3-948B-1728B52AA6E4}">
                  <adec:decorative xmlns:adec="http://schemas.microsoft.com/office/drawing/2017/decorative" val="1"/>
                </a:ext>
              </a:extLst>
            </p:cNvPr>
            <p:cNvSpPr/>
            <p:nvPr/>
          </p:nvSpPr>
          <p:spPr>
            <a:xfrm>
              <a:off x="1440" y="0"/>
              <a:ext cx="1577520" cy="979920"/>
            </a:xfrm>
            <a:custGeom>
              <a:avLst/>
              <a:gdLst>
                <a:gd name="textAreaLeft" fmla="*/ 0 w 1577520"/>
                <a:gd name="textAreaRight" fmla="*/ 1577880 w 1577520"/>
                <a:gd name="textAreaTop" fmla="*/ 0 h 979920"/>
                <a:gd name="textAreaBottom" fmla="*/ 980280 h 979920"/>
                <a:gd name="GluePoint1X" fmla="*/ 117137 w 1471018"/>
                <a:gd name="GluePoint1Y" fmla="*/ 759920 h 795676"/>
                <a:gd name="GluePoint2X" fmla="*/ 130429 w 1471018"/>
                <a:gd name="GluePoint2Y" fmla="*/ 768654 h 795676"/>
                <a:gd name="GluePoint3X" fmla="*/ 124353 w 1471018"/>
                <a:gd name="GluePoint3Y" fmla="*/ 792959 h 795676"/>
                <a:gd name="GluePoint4X" fmla="*/ 100048 w 1471018"/>
                <a:gd name="GluePoint4Y" fmla="*/ 786883 h 795676"/>
                <a:gd name="GluePoint5X" fmla="*/ 106124 w 1471018"/>
                <a:gd name="GluePoint5Y" fmla="*/ 762578 h 795676"/>
                <a:gd name="GluePoint6X" fmla="*/ 117137 w 1471018"/>
                <a:gd name="GluePoint6Y" fmla="*/ 759920 h 795676"/>
                <a:gd name="GluePoint7X" fmla="*/ 220419 w 1471018"/>
                <a:gd name="GluePoint7Y" fmla="*/ 753844 h 795676"/>
                <a:gd name="GluePoint8X" fmla="*/ 233710 w 1471018"/>
                <a:gd name="GluePoint8Y" fmla="*/ 762578 h 795676"/>
                <a:gd name="GluePoint9X" fmla="*/ 227634 w 1471018"/>
                <a:gd name="GluePoint9Y" fmla="*/ 786883 h 795676"/>
                <a:gd name="GluePoint10X" fmla="*/ 203329 w 1471018"/>
                <a:gd name="GluePoint10Y" fmla="*/ 780807 h 795676"/>
                <a:gd name="GluePoint11X" fmla="*/ 209405 w 1471018"/>
                <a:gd name="GluePoint11Y" fmla="*/ 756502 h 795676"/>
                <a:gd name="GluePoint12X" fmla="*/ 220419 w 1471018"/>
                <a:gd name="GluePoint12Y" fmla="*/ 753844 h 795676"/>
                <a:gd name="GluePoint13X" fmla="*/ 25999 w 1471018"/>
                <a:gd name="GluePoint13Y" fmla="*/ 741691 h 795676"/>
                <a:gd name="GluePoint14X" fmla="*/ 39290 w 1471018"/>
                <a:gd name="GluePoint14Y" fmla="*/ 750425 h 795676"/>
                <a:gd name="GluePoint15X" fmla="*/ 33214 w 1471018"/>
                <a:gd name="GluePoint15Y" fmla="*/ 774730 h 795676"/>
                <a:gd name="GluePoint16X" fmla="*/ 8909 w 1471018"/>
                <a:gd name="GluePoint16Y" fmla="*/ 768654 h 795676"/>
                <a:gd name="GluePoint17X" fmla="*/ 14985 w 1471018"/>
                <a:gd name="GluePoint17Y" fmla="*/ 744349 h 795676"/>
                <a:gd name="GluePoint18X" fmla="*/ 25999 w 1471018"/>
                <a:gd name="GluePoint18Y" fmla="*/ 741691 h 795676"/>
                <a:gd name="GluePoint19X" fmla="*/ 329796 w 1471018"/>
                <a:gd name="GluePoint19Y" fmla="*/ 735615 h 795676"/>
                <a:gd name="GluePoint20X" fmla="*/ 343088 w 1471018"/>
                <a:gd name="GluePoint20Y" fmla="*/ 744349 h 795676"/>
                <a:gd name="GluePoint21X" fmla="*/ 337012 w 1471018"/>
                <a:gd name="GluePoint21Y" fmla="*/ 768654 h 795676"/>
                <a:gd name="GluePoint22X" fmla="*/ 312707 w 1471018"/>
                <a:gd name="GluePoint22Y" fmla="*/ 762578 h 795676"/>
                <a:gd name="GluePoint23X" fmla="*/ 318783 w 1471018"/>
                <a:gd name="GluePoint23Y" fmla="*/ 738273 h 795676"/>
                <a:gd name="GluePoint24X" fmla="*/ 329796 w 1471018"/>
                <a:gd name="GluePoint24Y" fmla="*/ 735615 h 795676"/>
                <a:gd name="GluePoint25X" fmla="*/ 442198 w 1471018"/>
                <a:gd name="GluePoint25Y" fmla="*/ 702197 h 795676"/>
                <a:gd name="GluePoint26X" fmla="*/ 455488 w 1471018"/>
                <a:gd name="GluePoint26Y" fmla="*/ 710931 h 795676"/>
                <a:gd name="GluePoint27X" fmla="*/ 449413 w 1471018"/>
                <a:gd name="GluePoint27Y" fmla="*/ 735236 h 795676"/>
                <a:gd name="GluePoint28X" fmla="*/ 425110 w 1471018"/>
                <a:gd name="GluePoint28Y" fmla="*/ 729160 h 795676"/>
                <a:gd name="GluePoint29X" fmla="*/ 431186 w 1471018"/>
                <a:gd name="GluePoint29Y" fmla="*/ 704855 h 795676"/>
                <a:gd name="GluePoint30X" fmla="*/ 442198 w 1471018"/>
                <a:gd name="GluePoint30Y" fmla="*/ 702197 h 795676"/>
                <a:gd name="GluePoint31X" fmla="*/ 542453 w 1471018"/>
                <a:gd name="GluePoint31Y" fmla="*/ 668778 h 795676"/>
                <a:gd name="GluePoint32X" fmla="*/ 555745 w 1471018"/>
                <a:gd name="GluePoint32Y" fmla="*/ 677512 h 795676"/>
                <a:gd name="GluePoint33X" fmla="*/ 549669 w 1471018"/>
                <a:gd name="GluePoint33Y" fmla="*/ 701817 h 795676"/>
                <a:gd name="GluePoint34X" fmla="*/ 525364 w 1471018"/>
                <a:gd name="GluePoint34Y" fmla="*/ 695741 h 795676"/>
                <a:gd name="GluePoint35X" fmla="*/ 531440 w 1471018"/>
                <a:gd name="GluePoint35Y" fmla="*/ 671436 h 795676"/>
                <a:gd name="GluePoint36X" fmla="*/ 542453 w 1471018"/>
                <a:gd name="GluePoint36Y" fmla="*/ 668778 h 795676"/>
                <a:gd name="GluePoint37X" fmla="*/ 132328 w 1471018"/>
                <a:gd name="GluePoint37Y" fmla="*/ 650549 h 795676"/>
                <a:gd name="GluePoint38X" fmla="*/ 145620 w 1471018"/>
                <a:gd name="GluePoint38Y" fmla="*/ 659283 h 795676"/>
                <a:gd name="GluePoint39X" fmla="*/ 139544 w 1471018"/>
                <a:gd name="GluePoint39Y" fmla="*/ 683588 h 795676"/>
                <a:gd name="GluePoint40X" fmla="*/ 115239 w 1471018"/>
                <a:gd name="GluePoint40Y" fmla="*/ 677512 h 795676"/>
                <a:gd name="GluePoint41X" fmla="*/ 121315 w 1471018"/>
                <a:gd name="GluePoint41Y" fmla="*/ 653207 h 795676"/>
                <a:gd name="GluePoint42X" fmla="*/ 132328 w 1471018"/>
                <a:gd name="GluePoint42Y" fmla="*/ 650549 h 795676"/>
                <a:gd name="GluePoint43X" fmla="*/ 642709 w 1471018"/>
                <a:gd name="GluePoint43Y" fmla="*/ 641435 h 795676"/>
                <a:gd name="GluePoint44X" fmla="*/ 656001 w 1471018"/>
                <a:gd name="GluePoint44Y" fmla="*/ 650169 h 795676"/>
                <a:gd name="GluePoint45X" fmla="*/ 649925 w 1471018"/>
                <a:gd name="GluePoint45Y" fmla="*/ 674474 h 795676"/>
                <a:gd name="GluePoint46X" fmla="*/ 625620 w 1471018"/>
                <a:gd name="GluePoint46Y" fmla="*/ 668398 h 795676"/>
                <a:gd name="GluePoint47X" fmla="*/ 631696 w 1471018"/>
                <a:gd name="GluePoint47Y" fmla="*/ 644093 h 795676"/>
                <a:gd name="GluePoint48X" fmla="*/ 642709 w 1471018"/>
                <a:gd name="GluePoint48Y" fmla="*/ 641435 h 795676"/>
                <a:gd name="GluePoint49X" fmla="*/ 235618 w 1471018"/>
                <a:gd name="GluePoint49Y" fmla="*/ 641435 h 795676"/>
                <a:gd name="GluePoint50X" fmla="*/ 248910 w 1471018"/>
                <a:gd name="GluePoint50Y" fmla="*/ 650169 h 795676"/>
                <a:gd name="GluePoint51X" fmla="*/ 242833 w 1471018"/>
                <a:gd name="GluePoint51Y" fmla="*/ 674474 h 795676"/>
                <a:gd name="GluePoint52X" fmla="*/ 218529 w 1471018"/>
                <a:gd name="GluePoint52Y" fmla="*/ 668398 h 795676"/>
                <a:gd name="GluePoint53X" fmla="*/ 224605 w 1471018"/>
                <a:gd name="GluePoint53Y" fmla="*/ 644093 h 795676"/>
                <a:gd name="GluePoint54X" fmla="*/ 235618 w 1471018"/>
                <a:gd name="GluePoint54Y" fmla="*/ 641435 h 795676"/>
                <a:gd name="GluePoint55X" fmla="*/ 338904 w 1471018"/>
                <a:gd name="GluePoint55Y" fmla="*/ 629283 h 795676"/>
                <a:gd name="GluePoint56X" fmla="*/ 352196 w 1471018"/>
                <a:gd name="GluePoint56Y" fmla="*/ 638017 h 795676"/>
                <a:gd name="GluePoint57X" fmla="*/ 346120 w 1471018"/>
                <a:gd name="GluePoint57Y" fmla="*/ 662322 h 795676"/>
                <a:gd name="GluePoint58X" fmla="*/ 321815 w 1471018"/>
                <a:gd name="GluePoint58Y" fmla="*/ 656246 h 795676"/>
                <a:gd name="GluePoint59X" fmla="*/ 327891 w 1471018"/>
                <a:gd name="GluePoint59Y" fmla="*/ 631941 h 795676"/>
                <a:gd name="GluePoint60X" fmla="*/ 338904 w 1471018"/>
                <a:gd name="GluePoint60Y" fmla="*/ 629283 h 795676"/>
                <a:gd name="GluePoint61X" fmla="*/ 32070 w 1471018"/>
                <a:gd name="GluePoint61Y" fmla="*/ 601940 h 795676"/>
                <a:gd name="GluePoint62X" fmla="*/ 45361 w 1471018"/>
                <a:gd name="GluePoint62Y" fmla="*/ 610674 h 795676"/>
                <a:gd name="GluePoint63X" fmla="*/ 39285 w 1471018"/>
                <a:gd name="GluePoint63Y" fmla="*/ 634979 h 795676"/>
                <a:gd name="GluePoint64X" fmla="*/ 14981 w 1471018"/>
                <a:gd name="GluePoint64Y" fmla="*/ 628903 h 795676"/>
                <a:gd name="GluePoint65X" fmla="*/ 21056 w 1471018"/>
                <a:gd name="GluePoint65Y" fmla="*/ 604598 h 795676"/>
                <a:gd name="GluePoint66X" fmla="*/ 32070 w 1471018"/>
                <a:gd name="GluePoint66Y" fmla="*/ 601940 h 795676"/>
                <a:gd name="GluePoint67X" fmla="*/ 752079 w 1471018"/>
                <a:gd name="GluePoint67Y" fmla="*/ 586750 h 795676"/>
                <a:gd name="GluePoint68X" fmla="*/ 765371 w 1471018"/>
                <a:gd name="GluePoint68Y" fmla="*/ 595484 h 795676"/>
                <a:gd name="GluePoint69X" fmla="*/ 759295 w 1471018"/>
                <a:gd name="GluePoint69Y" fmla="*/ 619789 h 795676"/>
                <a:gd name="GluePoint70X" fmla="*/ 734990 w 1471018"/>
                <a:gd name="GluePoint70Y" fmla="*/ 613713 h 795676"/>
                <a:gd name="GluePoint71X" fmla="*/ 741066 w 1471018"/>
                <a:gd name="GluePoint71Y" fmla="*/ 589408 h 795676"/>
                <a:gd name="GluePoint72X" fmla="*/ 752079 w 1471018"/>
                <a:gd name="GluePoint72Y" fmla="*/ 586750 h 795676"/>
                <a:gd name="GluePoint73X" fmla="*/ 436123 w 1471018"/>
                <a:gd name="GluePoint73Y" fmla="*/ 583712 h 795676"/>
                <a:gd name="GluePoint74X" fmla="*/ 449413 w 1471018"/>
                <a:gd name="GluePoint74Y" fmla="*/ 592446 h 795676"/>
                <a:gd name="GluePoint75X" fmla="*/ 443339 w 1471018"/>
                <a:gd name="GluePoint75Y" fmla="*/ 616751 h 795676"/>
                <a:gd name="GluePoint76X" fmla="*/ 419039 w 1471018"/>
                <a:gd name="GluePoint76Y" fmla="*/ 610675 h 795676"/>
                <a:gd name="GluePoint77X" fmla="*/ 425114 w 1471018"/>
                <a:gd name="GluePoint77Y" fmla="*/ 586370 h 795676"/>
                <a:gd name="GluePoint78X" fmla="*/ 436123 w 1471018"/>
                <a:gd name="GluePoint78Y" fmla="*/ 583712 h 795676"/>
                <a:gd name="GluePoint79X" fmla="*/ 548529 w 1471018"/>
                <a:gd name="GluePoint79Y" fmla="*/ 556370 h 795676"/>
                <a:gd name="GluePoint80X" fmla="*/ 561821 w 1471018"/>
                <a:gd name="GluePoint80Y" fmla="*/ 565104 h 795676"/>
                <a:gd name="GluePoint81X" fmla="*/ 555745 w 1471018"/>
                <a:gd name="GluePoint81Y" fmla="*/ 589409 h 795676"/>
                <a:gd name="GluePoint82X" fmla="*/ 531440 w 1471018"/>
                <a:gd name="GluePoint82Y" fmla="*/ 583333 h 795676"/>
                <a:gd name="GluePoint83X" fmla="*/ 537516 w 1471018"/>
                <a:gd name="GluePoint83Y" fmla="*/ 559028 h 795676"/>
                <a:gd name="GluePoint84X" fmla="*/ 548529 w 1471018"/>
                <a:gd name="GluePoint84Y" fmla="*/ 556370 h 795676"/>
                <a:gd name="GluePoint85X" fmla="*/ 852335 w 1471018"/>
                <a:gd name="GluePoint85Y" fmla="*/ 550293 h 795676"/>
                <a:gd name="GluePoint86X" fmla="*/ 865627 w 1471018"/>
                <a:gd name="GluePoint86Y" fmla="*/ 559027 h 795676"/>
                <a:gd name="GluePoint87X" fmla="*/ 859551 w 1471018"/>
                <a:gd name="GluePoint87Y" fmla="*/ 583332 h 795676"/>
                <a:gd name="GluePoint88X" fmla="*/ 835246 w 1471018"/>
                <a:gd name="GluePoint88Y" fmla="*/ 577256 h 795676"/>
                <a:gd name="GluePoint89X" fmla="*/ 841322 w 1471018"/>
                <a:gd name="GluePoint89Y" fmla="*/ 552951 h 795676"/>
                <a:gd name="GluePoint90X" fmla="*/ 852335 w 1471018"/>
                <a:gd name="GluePoint90Y" fmla="*/ 550293 h 795676"/>
                <a:gd name="GluePoint91X" fmla="*/ 667013 w 1471018"/>
                <a:gd name="GluePoint91Y" fmla="*/ 532065 h 795676"/>
                <a:gd name="GluePoint92X" fmla="*/ 680305 w 1471018"/>
                <a:gd name="GluePoint92Y" fmla="*/ 540799 h 795676"/>
                <a:gd name="GluePoint93X" fmla="*/ 674229 w 1471018"/>
                <a:gd name="GluePoint93Y" fmla="*/ 565104 h 795676"/>
                <a:gd name="GluePoint94X" fmla="*/ 649924 w 1471018"/>
                <a:gd name="GluePoint94Y" fmla="*/ 559028 h 795676"/>
                <a:gd name="GluePoint95X" fmla="*/ 656000 w 1471018"/>
                <a:gd name="GluePoint95Y" fmla="*/ 534723 h 795676"/>
                <a:gd name="GluePoint96X" fmla="*/ 667013 w 1471018"/>
                <a:gd name="GluePoint96Y" fmla="*/ 532065 h 795676"/>
                <a:gd name="GluePoint97X" fmla="*/ 126251 w 1471018"/>
                <a:gd name="GluePoint97Y" fmla="*/ 532065 h 795676"/>
                <a:gd name="GluePoint98X" fmla="*/ 139543 w 1471018"/>
                <a:gd name="GluePoint98Y" fmla="*/ 540799 h 795676"/>
                <a:gd name="GluePoint99X" fmla="*/ 133467 w 1471018"/>
                <a:gd name="GluePoint99Y" fmla="*/ 565104 h 795676"/>
                <a:gd name="GluePoint100X" fmla="*/ 109162 w 1471018"/>
                <a:gd name="GluePoint100Y" fmla="*/ 559028 h 795676"/>
                <a:gd name="GluePoint101X" fmla="*/ 115238 w 1471018"/>
                <a:gd name="GluePoint101Y" fmla="*/ 534723 h 795676"/>
                <a:gd name="GluePoint102X" fmla="*/ 126251 w 1471018"/>
                <a:gd name="GluePoint102Y" fmla="*/ 532065 h 795676"/>
                <a:gd name="GluePoint103X" fmla="*/ 226503 w 1471018"/>
                <a:gd name="GluePoint103Y" fmla="*/ 529027 h 795676"/>
                <a:gd name="GluePoint104X" fmla="*/ 239794 w 1471018"/>
                <a:gd name="GluePoint104Y" fmla="*/ 537761 h 795676"/>
                <a:gd name="GluePoint105X" fmla="*/ 233718 w 1471018"/>
                <a:gd name="GluePoint105Y" fmla="*/ 562066 h 795676"/>
                <a:gd name="GluePoint106X" fmla="*/ 209414 w 1471018"/>
                <a:gd name="GluePoint106Y" fmla="*/ 555990 h 795676"/>
                <a:gd name="GluePoint107X" fmla="*/ 215490 w 1471018"/>
                <a:gd name="GluePoint107Y" fmla="*/ 531685 h 795676"/>
                <a:gd name="GluePoint108X" fmla="*/ 226503 w 1471018"/>
                <a:gd name="GluePoint108Y" fmla="*/ 529027 h 795676"/>
                <a:gd name="GluePoint109X" fmla="*/ 332836 w 1471018"/>
                <a:gd name="GluePoint109Y" fmla="*/ 519913 h 795676"/>
                <a:gd name="GluePoint110X" fmla="*/ 346128 w 1471018"/>
                <a:gd name="GluePoint110Y" fmla="*/ 528647 h 795676"/>
                <a:gd name="GluePoint111X" fmla="*/ 340052 w 1471018"/>
                <a:gd name="GluePoint111Y" fmla="*/ 552952 h 795676"/>
                <a:gd name="GluePoint112X" fmla="*/ 315748 w 1471018"/>
                <a:gd name="GluePoint112Y" fmla="*/ 546876 h 795676"/>
                <a:gd name="GluePoint113X" fmla="*/ 321823 w 1471018"/>
                <a:gd name="GluePoint113Y" fmla="*/ 522571 h 795676"/>
                <a:gd name="GluePoint114X" fmla="*/ 332836 w 1471018"/>
                <a:gd name="GluePoint114Y" fmla="*/ 519913 h 795676"/>
                <a:gd name="GluePoint115X" fmla="*/ 7768 w 1471018"/>
                <a:gd name="GluePoint115Y" fmla="*/ 507761 h 795676"/>
                <a:gd name="GluePoint116X" fmla="*/ 21060 w 1471018"/>
                <a:gd name="GluePoint116Y" fmla="*/ 516495 h 795676"/>
                <a:gd name="GluePoint117X" fmla="*/ 14984 w 1471018"/>
                <a:gd name="GluePoint117Y" fmla="*/ 540800 h 795676"/>
                <a:gd name="GluePoint118X" fmla="*/ 2831 w 1471018"/>
                <a:gd name="GluePoint118Y" fmla="*/ 543458 h 795676"/>
                <a:gd name="GluePoint119X" fmla="*/ 0 w 1471018"/>
                <a:gd name="GluePoint119Y" fmla="*/ 541423 h 795676"/>
                <a:gd name="GluePoint120X" fmla="*/ 0 w 1471018"/>
                <a:gd name="GluePoint120Y" fmla="*/ 509636 h 795676"/>
                <a:gd name="GluePoint121X" fmla="*/ 946515 w 1471018"/>
                <a:gd name="GluePoint121Y" fmla="*/ 486494 h 795676"/>
                <a:gd name="GluePoint122X" fmla="*/ 959807 w 1471018"/>
                <a:gd name="GluePoint122Y" fmla="*/ 495228 h 795676"/>
                <a:gd name="GluePoint123X" fmla="*/ 953731 w 1471018"/>
                <a:gd name="GluePoint123Y" fmla="*/ 519533 h 795676"/>
                <a:gd name="GluePoint124X" fmla="*/ 929426 w 1471018"/>
                <a:gd name="GluePoint124Y" fmla="*/ 513457 h 795676"/>
                <a:gd name="GluePoint125X" fmla="*/ 935502 w 1471018"/>
                <a:gd name="GluePoint125Y" fmla="*/ 489152 h 795676"/>
                <a:gd name="GluePoint126X" fmla="*/ 946515 w 1471018"/>
                <a:gd name="GluePoint126Y" fmla="*/ 486494 h 795676"/>
                <a:gd name="GluePoint127X" fmla="*/ 457386 w 1471018"/>
                <a:gd name="GluePoint127Y" fmla="*/ 483456 h 795676"/>
                <a:gd name="GluePoint128X" fmla="*/ 470679 w 1471018"/>
                <a:gd name="GluePoint128Y" fmla="*/ 492190 h 795676"/>
                <a:gd name="GluePoint129X" fmla="*/ 464601 w 1471018"/>
                <a:gd name="GluePoint129Y" fmla="*/ 516495 h 795676"/>
                <a:gd name="GluePoint130X" fmla="*/ 440300 w 1471018"/>
                <a:gd name="GluePoint130Y" fmla="*/ 510419 h 795676"/>
                <a:gd name="GluePoint131X" fmla="*/ 446374 w 1471018"/>
                <a:gd name="GluePoint131Y" fmla="*/ 486114 h 795676"/>
                <a:gd name="GluePoint132X" fmla="*/ 457386 w 1471018"/>
                <a:gd name="GluePoint132Y" fmla="*/ 483456 h 795676"/>
                <a:gd name="GluePoint133X" fmla="*/ 821954 w 1471018"/>
                <a:gd name="GluePoint133Y" fmla="*/ 456114 h 795676"/>
                <a:gd name="GluePoint134X" fmla="*/ 835246 w 1471018"/>
                <a:gd name="GluePoint134Y" fmla="*/ 464848 h 795676"/>
                <a:gd name="GluePoint135X" fmla="*/ 829170 w 1471018"/>
                <a:gd name="GluePoint135Y" fmla="*/ 489153 h 795676"/>
                <a:gd name="GluePoint136X" fmla="*/ 804865 w 1471018"/>
                <a:gd name="GluePoint136Y" fmla="*/ 483077 h 795676"/>
                <a:gd name="GluePoint137X" fmla="*/ 810941 w 1471018"/>
                <a:gd name="GluePoint137Y" fmla="*/ 458772 h 795676"/>
                <a:gd name="GluePoint138X" fmla="*/ 821954 w 1471018"/>
                <a:gd name="GluePoint138Y" fmla="*/ 456114 h 795676"/>
                <a:gd name="GluePoint139X" fmla="*/ 584986 w 1471018"/>
                <a:gd name="GluePoint139Y" fmla="*/ 456114 h 795676"/>
                <a:gd name="GluePoint140X" fmla="*/ 598278 w 1471018"/>
                <a:gd name="GluePoint140Y" fmla="*/ 464848 h 795676"/>
                <a:gd name="GluePoint141X" fmla="*/ 592202 w 1471018"/>
                <a:gd name="GluePoint141Y" fmla="*/ 489153 h 795676"/>
                <a:gd name="GluePoint142X" fmla="*/ 567897 w 1471018"/>
                <a:gd name="GluePoint142Y" fmla="*/ 483077 h 795676"/>
                <a:gd name="GluePoint143X" fmla="*/ 573973 w 1471018"/>
                <a:gd name="GluePoint143Y" fmla="*/ 458772 h 795676"/>
                <a:gd name="GluePoint144X" fmla="*/ 584986 w 1471018"/>
                <a:gd name="GluePoint144Y" fmla="*/ 456114 h 795676"/>
                <a:gd name="GluePoint145X" fmla="*/ 718660 w 1471018"/>
                <a:gd name="GluePoint145Y" fmla="*/ 443961 h 795676"/>
                <a:gd name="GluePoint146X" fmla="*/ 731952 w 1471018"/>
                <a:gd name="GluePoint146Y" fmla="*/ 452695 h 795676"/>
                <a:gd name="GluePoint147X" fmla="*/ 725876 w 1471018"/>
                <a:gd name="GluePoint147Y" fmla="*/ 477000 h 795676"/>
                <a:gd name="GluePoint148X" fmla="*/ 701571 w 1471018"/>
                <a:gd name="GluePoint148Y" fmla="*/ 470924 h 795676"/>
                <a:gd name="GluePoint149X" fmla="*/ 707647 w 1471018"/>
                <a:gd name="GluePoint149Y" fmla="*/ 446619 h 795676"/>
                <a:gd name="GluePoint150X" fmla="*/ 718660 w 1471018"/>
                <a:gd name="GluePoint150Y" fmla="*/ 443961 h 795676"/>
                <a:gd name="GluePoint151X" fmla="*/ 1016390 w 1471018"/>
                <a:gd name="GluePoint151Y" fmla="*/ 425733 h 795676"/>
                <a:gd name="GluePoint152X" fmla="*/ 1029681 w 1471018"/>
                <a:gd name="GluePoint152Y" fmla="*/ 434467 h 795676"/>
                <a:gd name="GluePoint153X" fmla="*/ 1023605 w 1471018"/>
                <a:gd name="GluePoint153Y" fmla="*/ 458772 h 795676"/>
                <a:gd name="GluePoint154X" fmla="*/ 999301 w 1471018"/>
                <a:gd name="GluePoint154Y" fmla="*/ 452696 h 795676"/>
                <a:gd name="GluePoint155X" fmla="*/ 1005377 w 1471018"/>
                <a:gd name="GluePoint155Y" fmla="*/ 428391 h 795676"/>
                <a:gd name="GluePoint156X" fmla="*/ 1016390 w 1471018"/>
                <a:gd name="GluePoint156Y" fmla="*/ 425733 h 795676"/>
                <a:gd name="GluePoint157X" fmla="*/ 250806 w 1471018"/>
                <a:gd name="GluePoint157Y" fmla="*/ 416619 h 795676"/>
                <a:gd name="GluePoint158X" fmla="*/ 264098 w 1471018"/>
                <a:gd name="GluePoint158Y" fmla="*/ 425353 h 795676"/>
                <a:gd name="GluePoint159X" fmla="*/ 258022 w 1471018"/>
                <a:gd name="GluePoint159Y" fmla="*/ 449658 h 795676"/>
                <a:gd name="GluePoint160X" fmla="*/ 233717 w 1471018"/>
                <a:gd name="GluePoint160Y" fmla="*/ 443582 h 795676"/>
                <a:gd name="GluePoint161X" fmla="*/ 239793 w 1471018"/>
                <a:gd name="GluePoint161Y" fmla="*/ 419277 h 795676"/>
                <a:gd name="GluePoint162X" fmla="*/ 250806 w 1471018"/>
                <a:gd name="GluePoint162Y" fmla="*/ 416619 h 795676"/>
                <a:gd name="GluePoint163X" fmla="*/ 144467 w 1471018"/>
                <a:gd name="GluePoint163Y" fmla="*/ 416619 h 795676"/>
                <a:gd name="GluePoint164X" fmla="*/ 157759 w 1471018"/>
                <a:gd name="GluePoint164Y" fmla="*/ 425353 h 795676"/>
                <a:gd name="GluePoint165X" fmla="*/ 151683 w 1471018"/>
                <a:gd name="GluePoint165Y" fmla="*/ 449658 h 795676"/>
                <a:gd name="GluePoint166X" fmla="*/ 127378 w 1471018"/>
                <a:gd name="GluePoint166Y" fmla="*/ 443582 h 795676"/>
                <a:gd name="GluePoint167X" fmla="*/ 133454 w 1471018"/>
                <a:gd name="GluePoint167Y" fmla="*/ 419277 h 795676"/>
                <a:gd name="GluePoint168X" fmla="*/ 144467 w 1471018"/>
                <a:gd name="GluePoint168Y" fmla="*/ 416619 h 795676"/>
                <a:gd name="GluePoint169X" fmla="*/ 29033 w 1471018"/>
                <a:gd name="GluePoint169Y" fmla="*/ 416619 h 795676"/>
                <a:gd name="GluePoint170X" fmla="*/ 42324 w 1471018"/>
                <a:gd name="GluePoint170Y" fmla="*/ 425353 h 795676"/>
                <a:gd name="GluePoint171X" fmla="*/ 36248 w 1471018"/>
                <a:gd name="GluePoint171Y" fmla="*/ 449658 h 795676"/>
                <a:gd name="GluePoint172X" fmla="*/ 11944 w 1471018"/>
                <a:gd name="GluePoint172Y" fmla="*/ 443582 h 795676"/>
                <a:gd name="GluePoint173X" fmla="*/ 18020 w 1471018"/>
                <a:gd name="GluePoint173Y" fmla="*/ 419277 h 795676"/>
                <a:gd name="GluePoint174X" fmla="*/ 29033 w 1471018"/>
                <a:gd name="GluePoint174Y" fmla="*/ 416619 h 795676"/>
                <a:gd name="GluePoint175X" fmla="*/ 360172 w 1471018"/>
                <a:gd name="GluePoint175Y" fmla="*/ 410543 h 795676"/>
                <a:gd name="GluePoint176X" fmla="*/ 373464 w 1471018"/>
                <a:gd name="GluePoint176Y" fmla="*/ 419277 h 795676"/>
                <a:gd name="GluePoint177X" fmla="*/ 367388 w 1471018"/>
                <a:gd name="GluePoint177Y" fmla="*/ 443582 h 795676"/>
                <a:gd name="GluePoint178X" fmla="*/ 343083 w 1471018"/>
                <a:gd name="GluePoint178Y" fmla="*/ 437506 h 795676"/>
                <a:gd name="GluePoint179X" fmla="*/ 349159 w 1471018"/>
                <a:gd name="GluePoint179Y" fmla="*/ 413201 h 795676"/>
                <a:gd name="GluePoint180X" fmla="*/ 360172 w 1471018"/>
                <a:gd name="GluePoint180Y" fmla="*/ 410543 h 795676"/>
                <a:gd name="GluePoint181X" fmla="*/ 1110570 w 1471018"/>
                <a:gd name="GluePoint181Y" fmla="*/ 389276 h 795676"/>
                <a:gd name="GluePoint182X" fmla="*/ 1123862 w 1471018"/>
                <a:gd name="GluePoint182Y" fmla="*/ 398010 h 795676"/>
                <a:gd name="GluePoint183X" fmla="*/ 1117786 w 1471018"/>
                <a:gd name="GluePoint183Y" fmla="*/ 422315 h 795676"/>
                <a:gd name="GluePoint184X" fmla="*/ 1093481 w 1471018"/>
                <a:gd name="GluePoint184Y" fmla="*/ 416239 h 795676"/>
                <a:gd name="GluePoint185X" fmla="*/ 1099557 w 1471018"/>
                <a:gd name="GluePoint185Y" fmla="*/ 391934 h 795676"/>
                <a:gd name="GluePoint186X" fmla="*/ 1110570 w 1471018"/>
                <a:gd name="GluePoint186Y" fmla="*/ 389276 h 795676"/>
                <a:gd name="GluePoint187X" fmla="*/ 490806 w 1471018"/>
                <a:gd name="GluePoint187Y" fmla="*/ 383200 h 795676"/>
                <a:gd name="GluePoint188X" fmla="*/ 504098 w 1471018"/>
                <a:gd name="GluePoint188Y" fmla="*/ 391934 h 795676"/>
                <a:gd name="GluePoint189X" fmla="*/ 498022 w 1471018"/>
                <a:gd name="GluePoint189Y" fmla="*/ 416239 h 795676"/>
                <a:gd name="GluePoint190X" fmla="*/ 473717 w 1471018"/>
                <a:gd name="GluePoint190Y" fmla="*/ 410163 h 795676"/>
                <a:gd name="GluePoint191X" fmla="*/ 479793 w 1471018"/>
                <a:gd name="GluePoint191Y" fmla="*/ 385858 h 795676"/>
                <a:gd name="GluePoint192X" fmla="*/ 490806 w 1471018"/>
                <a:gd name="GluePoint192Y" fmla="*/ 383200 h 795676"/>
                <a:gd name="GluePoint193X" fmla="*/ 900944 w 1471018"/>
                <a:gd name="GluePoint193Y" fmla="*/ 380162 h 795676"/>
                <a:gd name="GluePoint194X" fmla="*/ 914236 w 1471018"/>
                <a:gd name="GluePoint194Y" fmla="*/ 388896 h 795676"/>
                <a:gd name="GluePoint195X" fmla="*/ 908160 w 1471018"/>
                <a:gd name="GluePoint195Y" fmla="*/ 413201 h 795676"/>
                <a:gd name="GluePoint196X" fmla="*/ 883855 w 1471018"/>
                <a:gd name="GluePoint196Y" fmla="*/ 407125 h 795676"/>
                <a:gd name="GluePoint197X" fmla="*/ 889931 w 1471018"/>
                <a:gd name="GluePoint197Y" fmla="*/ 382820 h 795676"/>
                <a:gd name="GluePoint198X" fmla="*/ 900944 w 1471018"/>
                <a:gd name="GluePoint198Y" fmla="*/ 380162 h 795676"/>
                <a:gd name="GluePoint199X" fmla="*/ 618404 w 1471018"/>
                <a:gd name="GluePoint199Y" fmla="*/ 361934 h 795676"/>
                <a:gd name="GluePoint200X" fmla="*/ 631696 w 1471018"/>
                <a:gd name="GluePoint200Y" fmla="*/ 370668 h 795676"/>
                <a:gd name="GluePoint201X" fmla="*/ 625620 w 1471018"/>
                <a:gd name="GluePoint201Y" fmla="*/ 394973 h 795676"/>
                <a:gd name="GluePoint202X" fmla="*/ 601315 w 1471018"/>
                <a:gd name="GluePoint202Y" fmla="*/ 388897 h 795676"/>
                <a:gd name="GluePoint203X" fmla="*/ 607391 w 1471018"/>
                <a:gd name="GluePoint203Y" fmla="*/ 364592 h 795676"/>
                <a:gd name="GluePoint204X" fmla="*/ 618404 w 1471018"/>
                <a:gd name="GluePoint204Y" fmla="*/ 361934 h 795676"/>
                <a:gd name="GluePoint205X" fmla="*/ 749041 w 1471018"/>
                <a:gd name="GluePoint205Y" fmla="*/ 355858 h 795676"/>
                <a:gd name="GluePoint206X" fmla="*/ 762333 w 1471018"/>
                <a:gd name="GluePoint206Y" fmla="*/ 364592 h 795676"/>
                <a:gd name="GluePoint207X" fmla="*/ 756257 w 1471018"/>
                <a:gd name="GluePoint207Y" fmla="*/ 388897 h 795676"/>
                <a:gd name="GluePoint208X" fmla="*/ 731952 w 1471018"/>
                <a:gd name="GluePoint208Y" fmla="*/ 382821 h 795676"/>
                <a:gd name="GluePoint209X" fmla="*/ 738028 w 1471018"/>
                <a:gd name="GluePoint209Y" fmla="*/ 358516 h 795676"/>
                <a:gd name="GluePoint210X" fmla="*/ 749041 w 1471018"/>
                <a:gd name="GluePoint210Y" fmla="*/ 355858 h 795676"/>
                <a:gd name="GluePoint211X" fmla="*/ 10801 w 1471018"/>
                <a:gd name="GluePoint211Y" fmla="*/ 334591 h 795676"/>
                <a:gd name="GluePoint212X" fmla="*/ 24093 w 1471018"/>
                <a:gd name="GluePoint212Y" fmla="*/ 343325 h 795676"/>
                <a:gd name="GluePoint213X" fmla="*/ 18017 w 1471018"/>
                <a:gd name="GluePoint213Y" fmla="*/ 367630 h 795676"/>
                <a:gd name="GluePoint214X" fmla="*/ 5865 w 1471018"/>
                <a:gd name="GluePoint214Y" fmla="*/ 370288 h 795676"/>
                <a:gd name="GluePoint215X" fmla="*/ 0 w 1471018"/>
                <a:gd name="GluePoint215Y" fmla="*/ 366073 h 795676"/>
                <a:gd name="GluePoint216X" fmla="*/ 0 w 1471018"/>
                <a:gd name="GluePoint216Y" fmla="*/ 337198 h 795676"/>
                <a:gd name="GluePoint217X" fmla="*/ 1213864 w 1471018"/>
                <a:gd name="GluePoint217Y" fmla="*/ 313325 h 795676"/>
                <a:gd name="GluePoint218X" fmla="*/ 1227156 w 1471018"/>
                <a:gd name="GluePoint218Y" fmla="*/ 322059 h 795676"/>
                <a:gd name="GluePoint219X" fmla="*/ 1221080 w 1471018"/>
                <a:gd name="GluePoint219Y" fmla="*/ 346364 h 795676"/>
                <a:gd name="GluePoint220X" fmla="*/ 1196775 w 1471018"/>
                <a:gd name="GluePoint220Y" fmla="*/ 340288 h 795676"/>
                <a:gd name="GluePoint221X" fmla="*/ 1202851 w 1471018"/>
                <a:gd name="GluePoint221Y" fmla="*/ 315983 h 795676"/>
                <a:gd name="GluePoint222X" fmla="*/ 1213864 w 1471018"/>
                <a:gd name="GluePoint222Y" fmla="*/ 313325 h 795676"/>
                <a:gd name="GluePoint223X" fmla="*/ 211313 w 1471018"/>
                <a:gd name="GluePoint223Y" fmla="*/ 313325 h 795676"/>
                <a:gd name="GluePoint224X" fmla="*/ 224605 w 1471018"/>
                <a:gd name="GluePoint224Y" fmla="*/ 322059 h 795676"/>
                <a:gd name="GluePoint225X" fmla="*/ 218529 w 1471018"/>
                <a:gd name="GluePoint225Y" fmla="*/ 346364 h 795676"/>
                <a:gd name="GluePoint226X" fmla="*/ 194224 w 1471018"/>
                <a:gd name="GluePoint226Y" fmla="*/ 340288 h 795676"/>
                <a:gd name="GluePoint227X" fmla="*/ 200300 w 1471018"/>
                <a:gd name="GluePoint227Y" fmla="*/ 315983 h 795676"/>
                <a:gd name="GluePoint228X" fmla="*/ 211313 w 1471018"/>
                <a:gd name="GluePoint228Y" fmla="*/ 313325 h 795676"/>
                <a:gd name="GluePoint229X" fmla="*/ 314600 w 1471018"/>
                <a:gd name="GluePoint229Y" fmla="*/ 301172 h 795676"/>
                <a:gd name="GluePoint230X" fmla="*/ 327892 w 1471018"/>
                <a:gd name="GluePoint230Y" fmla="*/ 309906 h 795676"/>
                <a:gd name="GluePoint231X" fmla="*/ 321816 w 1471018"/>
                <a:gd name="GluePoint231Y" fmla="*/ 334211 h 795676"/>
                <a:gd name="GluePoint232X" fmla="*/ 297511 w 1471018"/>
                <a:gd name="GluePoint232Y" fmla="*/ 328135 h 795676"/>
                <a:gd name="GluePoint233X" fmla="*/ 303587 w 1471018"/>
                <a:gd name="GluePoint233Y" fmla="*/ 303830 h 795676"/>
                <a:gd name="GluePoint234X" fmla="*/ 314600 w 1471018"/>
                <a:gd name="GluePoint234Y" fmla="*/ 301172 h 795676"/>
                <a:gd name="GluePoint235X" fmla="*/ 982972 w 1471018"/>
                <a:gd name="GluePoint235Y" fmla="*/ 298134 h 795676"/>
                <a:gd name="GluePoint236X" fmla="*/ 996264 w 1471018"/>
                <a:gd name="GluePoint236Y" fmla="*/ 306868 h 795676"/>
                <a:gd name="GluePoint237X" fmla="*/ 990188 w 1471018"/>
                <a:gd name="GluePoint237Y" fmla="*/ 331173 h 795676"/>
                <a:gd name="GluePoint238X" fmla="*/ 965883 w 1471018"/>
                <a:gd name="GluePoint238Y" fmla="*/ 325097 h 795676"/>
                <a:gd name="GluePoint239X" fmla="*/ 971959 w 1471018"/>
                <a:gd name="GluePoint239Y" fmla="*/ 300792 h 795676"/>
                <a:gd name="GluePoint240X" fmla="*/ 982972 w 1471018"/>
                <a:gd name="GluePoint240Y" fmla="*/ 298134 h 795676"/>
                <a:gd name="GluePoint241X" fmla="*/ 417898 w 1471018"/>
                <a:gd name="GluePoint241Y" fmla="*/ 298134 h 795676"/>
                <a:gd name="GluePoint242X" fmla="*/ 431187 w 1471018"/>
                <a:gd name="GluePoint242Y" fmla="*/ 306868 h 795676"/>
                <a:gd name="GluePoint243X" fmla="*/ 425112 w 1471018"/>
                <a:gd name="GluePoint243Y" fmla="*/ 331173 h 795676"/>
                <a:gd name="GluePoint244X" fmla="*/ 400806 w 1471018"/>
                <a:gd name="GluePoint244Y" fmla="*/ 325097 h 795676"/>
                <a:gd name="GluePoint245X" fmla="*/ 406884 w 1471018"/>
                <a:gd name="GluePoint245Y" fmla="*/ 300792 h 795676"/>
                <a:gd name="GluePoint246X" fmla="*/ 417898 w 1471018"/>
                <a:gd name="GluePoint246Y" fmla="*/ 298134 h 795676"/>
                <a:gd name="GluePoint247X" fmla="*/ 858411 w 1471018"/>
                <a:gd name="GluePoint247Y" fmla="*/ 295096 h 795676"/>
                <a:gd name="GluePoint248X" fmla="*/ 871703 w 1471018"/>
                <a:gd name="GluePoint248Y" fmla="*/ 303830 h 795676"/>
                <a:gd name="GluePoint249X" fmla="*/ 865627 w 1471018"/>
                <a:gd name="GluePoint249Y" fmla="*/ 328135 h 795676"/>
                <a:gd name="GluePoint250X" fmla="*/ 841322 w 1471018"/>
                <a:gd name="GluePoint250Y" fmla="*/ 322059 h 795676"/>
                <a:gd name="GluePoint251X" fmla="*/ 847398 w 1471018"/>
                <a:gd name="GluePoint251Y" fmla="*/ 297754 h 795676"/>
                <a:gd name="GluePoint252X" fmla="*/ 858411 w 1471018"/>
                <a:gd name="GluePoint252Y" fmla="*/ 295096 h 795676"/>
                <a:gd name="GluePoint253X" fmla="*/ 1095380 w 1471018"/>
                <a:gd name="GluePoint253Y" fmla="*/ 292058 h 795676"/>
                <a:gd name="GluePoint254X" fmla="*/ 1108672 w 1471018"/>
                <a:gd name="GluePoint254Y" fmla="*/ 300792 h 795676"/>
                <a:gd name="GluePoint255X" fmla="*/ 1102596 w 1471018"/>
                <a:gd name="GluePoint255Y" fmla="*/ 325097 h 795676"/>
                <a:gd name="GluePoint256X" fmla="*/ 1078291 w 1471018"/>
                <a:gd name="GluePoint256Y" fmla="*/ 319021 h 795676"/>
                <a:gd name="GluePoint257X" fmla="*/ 1084367 w 1471018"/>
                <a:gd name="GluePoint257Y" fmla="*/ 294716 h 795676"/>
                <a:gd name="GluePoint258X" fmla="*/ 1095380 w 1471018"/>
                <a:gd name="GluePoint258Y" fmla="*/ 292058 h 795676"/>
                <a:gd name="GluePoint259X" fmla="*/ 108024 w 1471018"/>
                <a:gd name="GluePoint259Y" fmla="*/ 289020 h 795676"/>
                <a:gd name="GluePoint260X" fmla="*/ 121316 w 1471018"/>
                <a:gd name="GluePoint260Y" fmla="*/ 297754 h 795676"/>
                <a:gd name="GluePoint261X" fmla="*/ 115240 w 1471018"/>
                <a:gd name="GluePoint261Y" fmla="*/ 322059 h 795676"/>
                <a:gd name="GluePoint262X" fmla="*/ 90935 w 1471018"/>
                <a:gd name="GluePoint262Y" fmla="*/ 315983 h 795676"/>
                <a:gd name="GluePoint263X" fmla="*/ 97011 w 1471018"/>
                <a:gd name="GluePoint263Y" fmla="*/ 291678 h 795676"/>
                <a:gd name="GluePoint264X" fmla="*/ 108024 w 1471018"/>
                <a:gd name="GluePoint264Y" fmla="*/ 289020 h 795676"/>
                <a:gd name="GluePoint265X" fmla="*/ 533338 w 1471018"/>
                <a:gd name="GluePoint265Y" fmla="*/ 270792 h 795676"/>
                <a:gd name="GluePoint266X" fmla="*/ 546630 w 1471018"/>
                <a:gd name="GluePoint266Y" fmla="*/ 279526 h 795676"/>
                <a:gd name="GluePoint267X" fmla="*/ 540554 w 1471018"/>
                <a:gd name="GluePoint267Y" fmla="*/ 303831 h 795676"/>
                <a:gd name="GluePoint268X" fmla="*/ 516251 w 1471018"/>
                <a:gd name="GluePoint268Y" fmla="*/ 297755 h 795676"/>
                <a:gd name="GluePoint269X" fmla="*/ 522328 w 1471018"/>
                <a:gd name="GluePoint269Y" fmla="*/ 273450 h 795676"/>
                <a:gd name="GluePoint270X" fmla="*/ 533338 w 1471018"/>
                <a:gd name="GluePoint270Y" fmla="*/ 270792 h 795676"/>
                <a:gd name="GluePoint271X" fmla="*/ 633594 w 1471018"/>
                <a:gd name="GluePoint271Y" fmla="*/ 261678 h 795676"/>
                <a:gd name="GluePoint272X" fmla="*/ 646886 w 1471018"/>
                <a:gd name="GluePoint272Y" fmla="*/ 270412 h 795676"/>
                <a:gd name="GluePoint273X" fmla="*/ 640810 w 1471018"/>
                <a:gd name="GluePoint273Y" fmla="*/ 294717 h 795676"/>
                <a:gd name="GluePoint274X" fmla="*/ 616505 w 1471018"/>
                <a:gd name="GluePoint274Y" fmla="*/ 288641 h 795676"/>
                <a:gd name="GluePoint275X" fmla="*/ 622581 w 1471018"/>
                <a:gd name="GluePoint275Y" fmla="*/ 264336 h 795676"/>
                <a:gd name="GluePoint276X" fmla="*/ 633594 w 1471018"/>
                <a:gd name="GluePoint276Y" fmla="*/ 261678 h 795676"/>
                <a:gd name="GluePoint277X" fmla="*/ 746003 w 1471018"/>
                <a:gd name="GluePoint277Y" fmla="*/ 258640 h 795676"/>
                <a:gd name="GluePoint278X" fmla="*/ 759295 w 1471018"/>
                <a:gd name="GluePoint278Y" fmla="*/ 267374 h 795676"/>
                <a:gd name="GluePoint279X" fmla="*/ 753219 w 1471018"/>
                <a:gd name="GluePoint279Y" fmla="*/ 291679 h 795676"/>
                <a:gd name="GluePoint280X" fmla="*/ 728914 w 1471018"/>
                <a:gd name="GluePoint280Y" fmla="*/ 285603 h 795676"/>
                <a:gd name="GluePoint281X" fmla="*/ 734990 w 1471018"/>
                <a:gd name="GluePoint281Y" fmla="*/ 261298 h 795676"/>
                <a:gd name="GluePoint282X" fmla="*/ 746003 w 1471018"/>
                <a:gd name="GluePoint282Y" fmla="*/ 258640 h 795676"/>
                <a:gd name="GluePoint283X" fmla="*/ 1301968 w 1471018"/>
                <a:gd name="GluePoint283Y" fmla="*/ 225221 h 795676"/>
                <a:gd name="GluePoint284X" fmla="*/ 1315260 w 1471018"/>
                <a:gd name="GluePoint284Y" fmla="*/ 233955 h 795676"/>
                <a:gd name="GluePoint285X" fmla="*/ 1309184 w 1471018"/>
                <a:gd name="GluePoint285Y" fmla="*/ 258260 h 795676"/>
                <a:gd name="GluePoint286X" fmla="*/ 1284879 w 1471018"/>
                <a:gd name="GluePoint286Y" fmla="*/ 252184 h 795676"/>
                <a:gd name="GluePoint287X" fmla="*/ 1290955 w 1471018"/>
                <a:gd name="GluePoint287Y" fmla="*/ 227879 h 795676"/>
                <a:gd name="GluePoint288X" fmla="*/ 1301968 w 1471018"/>
                <a:gd name="GluePoint288Y" fmla="*/ 225221 h 795676"/>
                <a:gd name="GluePoint289X" fmla="*/ 7756 w 1471018"/>
                <a:gd name="GluePoint289Y" fmla="*/ 225221 h 795676"/>
                <a:gd name="GluePoint290X" fmla="*/ 21048 w 1471018"/>
                <a:gd name="GluePoint290Y" fmla="*/ 233955 h 795676"/>
                <a:gd name="GluePoint291X" fmla="*/ 14972 w 1471018"/>
                <a:gd name="GluePoint291Y" fmla="*/ 258260 h 795676"/>
                <a:gd name="GluePoint292X" fmla="*/ 2819 w 1471018"/>
                <a:gd name="GluePoint292Y" fmla="*/ 260918 h 795676"/>
                <a:gd name="GluePoint293X" fmla="*/ 0 w 1471018"/>
                <a:gd name="GluePoint293Y" fmla="*/ 258892 h 795676"/>
                <a:gd name="GluePoint294X" fmla="*/ 0 w 1471018"/>
                <a:gd name="GluePoint294Y" fmla="*/ 227093 h 795676"/>
                <a:gd name="GluePoint295X" fmla="*/ 180938 w 1471018"/>
                <a:gd name="GluePoint295Y" fmla="*/ 210031 h 795676"/>
                <a:gd name="GluePoint296X" fmla="*/ 194229 w 1471018"/>
                <a:gd name="GluePoint296Y" fmla="*/ 218765 h 795676"/>
                <a:gd name="GluePoint297X" fmla="*/ 188153 w 1471018"/>
                <a:gd name="GluePoint297Y" fmla="*/ 243070 h 795676"/>
                <a:gd name="GluePoint298X" fmla="*/ 163849 w 1471018"/>
                <a:gd name="GluePoint298Y" fmla="*/ 236994 h 795676"/>
                <a:gd name="GluePoint299X" fmla="*/ 169925 w 1471018"/>
                <a:gd name="GluePoint299Y" fmla="*/ 212689 h 795676"/>
                <a:gd name="GluePoint300X" fmla="*/ 180938 w 1471018"/>
                <a:gd name="GluePoint300Y" fmla="*/ 210031 h 795676"/>
                <a:gd name="GluePoint301X" fmla="*/ 1183484 w 1471018"/>
                <a:gd name="GluePoint301Y" fmla="*/ 203954 h 795676"/>
                <a:gd name="GluePoint302X" fmla="*/ 1196776 w 1471018"/>
                <a:gd name="GluePoint302Y" fmla="*/ 212688 h 795676"/>
                <a:gd name="GluePoint303X" fmla="*/ 1190700 w 1471018"/>
                <a:gd name="GluePoint303Y" fmla="*/ 236993 h 795676"/>
                <a:gd name="GluePoint304X" fmla="*/ 1166395 w 1471018"/>
                <a:gd name="GluePoint304Y" fmla="*/ 230917 h 795676"/>
                <a:gd name="GluePoint305X" fmla="*/ 1172471 w 1471018"/>
                <a:gd name="GluePoint305Y" fmla="*/ 206612 h 795676"/>
                <a:gd name="GluePoint306X" fmla="*/ 1183484 w 1471018"/>
                <a:gd name="GluePoint306Y" fmla="*/ 203954 h 795676"/>
                <a:gd name="GluePoint307X" fmla="*/ 946515 w 1471018"/>
                <a:gd name="GluePoint307Y" fmla="*/ 197878 h 795676"/>
                <a:gd name="GluePoint308X" fmla="*/ 959807 w 1471018"/>
                <a:gd name="GluePoint308Y" fmla="*/ 206612 h 795676"/>
                <a:gd name="GluePoint309X" fmla="*/ 953731 w 1471018"/>
                <a:gd name="GluePoint309Y" fmla="*/ 230917 h 795676"/>
                <a:gd name="GluePoint310X" fmla="*/ 929426 w 1471018"/>
                <a:gd name="GluePoint310Y" fmla="*/ 224841 h 795676"/>
                <a:gd name="GluePoint311X" fmla="*/ 935502 w 1471018"/>
                <a:gd name="GluePoint311Y" fmla="*/ 200536 h 795676"/>
                <a:gd name="GluePoint312X" fmla="*/ 946515 w 1471018"/>
                <a:gd name="GluePoint312Y" fmla="*/ 197878 h 795676"/>
                <a:gd name="GluePoint313X" fmla="*/ 466501 w 1471018"/>
                <a:gd name="GluePoint313Y" fmla="*/ 197878 h 795676"/>
                <a:gd name="GluePoint314X" fmla="*/ 479793 w 1471018"/>
                <a:gd name="GluePoint314Y" fmla="*/ 206612 h 795676"/>
                <a:gd name="GluePoint315X" fmla="*/ 473717 w 1471018"/>
                <a:gd name="GluePoint315Y" fmla="*/ 230917 h 795676"/>
                <a:gd name="GluePoint316X" fmla="*/ 449412 w 1471018"/>
                <a:gd name="GluePoint316Y" fmla="*/ 224841 h 795676"/>
                <a:gd name="GluePoint317X" fmla="*/ 455486 w 1471018"/>
                <a:gd name="GluePoint317Y" fmla="*/ 200536 h 795676"/>
                <a:gd name="GluePoint318X" fmla="*/ 466501 w 1471018"/>
                <a:gd name="GluePoint318Y" fmla="*/ 197878 h 795676"/>
                <a:gd name="GluePoint319X" fmla="*/ 323717 w 1471018"/>
                <a:gd name="GluePoint319Y" fmla="*/ 197878 h 795676"/>
                <a:gd name="GluePoint320X" fmla="*/ 337009 w 1471018"/>
                <a:gd name="GluePoint320Y" fmla="*/ 206612 h 795676"/>
                <a:gd name="GluePoint321X" fmla="*/ 330933 w 1471018"/>
                <a:gd name="GluePoint321Y" fmla="*/ 230917 h 795676"/>
                <a:gd name="GluePoint322X" fmla="*/ 306628 w 1471018"/>
                <a:gd name="GluePoint322Y" fmla="*/ 224841 h 795676"/>
                <a:gd name="GluePoint323X" fmla="*/ 312704 w 1471018"/>
                <a:gd name="GluePoint323Y" fmla="*/ 200536 h 795676"/>
                <a:gd name="GluePoint324X" fmla="*/ 323717 w 1471018"/>
                <a:gd name="GluePoint324Y" fmla="*/ 197878 h 795676"/>
                <a:gd name="GluePoint325X" fmla="*/ 1074113 w 1471018"/>
                <a:gd name="GluePoint325Y" fmla="*/ 188764 h 795676"/>
                <a:gd name="GluePoint326X" fmla="*/ 1087405 w 1471018"/>
                <a:gd name="GluePoint326Y" fmla="*/ 197498 h 795676"/>
                <a:gd name="GluePoint327X" fmla="*/ 1081329 w 1471018"/>
                <a:gd name="GluePoint327Y" fmla="*/ 221803 h 795676"/>
                <a:gd name="GluePoint328X" fmla="*/ 1057024 w 1471018"/>
                <a:gd name="GluePoint328Y" fmla="*/ 215727 h 795676"/>
                <a:gd name="GluePoint329X" fmla="*/ 1063100 w 1471018"/>
                <a:gd name="GluePoint329Y" fmla="*/ 191422 h 795676"/>
                <a:gd name="GluePoint330X" fmla="*/ 1074113 w 1471018"/>
                <a:gd name="GluePoint330Y" fmla="*/ 188764 h 795676"/>
                <a:gd name="GluePoint331X" fmla="*/ 846259 w 1471018"/>
                <a:gd name="GluePoint331Y" fmla="*/ 188764 h 795676"/>
                <a:gd name="GluePoint332X" fmla="*/ 859551 w 1471018"/>
                <a:gd name="GluePoint332Y" fmla="*/ 197498 h 795676"/>
                <a:gd name="GluePoint333X" fmla="*/ 853475 w 1471018"/>
                <a:gd name="GluePoint333Y" fmla="*/ 221803 h 795676"/>
                <a:gd name="GluePoint334X" fmla="*/ 829170 w 1471018"/>
                <a:gd name="GluePoint334Y" fmla="*/ 215727 h 795676"/>
                <a:gd name="GluePoint335X" fmla="*/ 835246 w 1471018"/>
                <a:gd name="GluePoint335Y" fmla="*/ 191422 h 795676"/>
                <a:gd name="GluePoint336X" fmla="*/ 846259 w 1471018"/>
                <a:gd name="GluePoint336Y" fmla="*/ 188764 h 795676"/>
                <a:gd name="GluePoint337X" fmla="*/ 694356 w 1471018"/>
                <a:gd name="GluePoint337Y" fmla="*/ 164460 h 795676"/>
                <a:gd name="GluePoint338X" fmla="*/ 707648 w 1471018"/>
                <a:gd name="GluePoint338Y" fmla="*/ 173194 h 795676"/>
                <a:gd name="GluePoint339X" fmla="*/ 701572 w 1471018"/>
                <a:gd name="GluePoint339Y" fmla="*/ 197499 h 795676"/>
                <a:gd name="GluePoint340X" fmla="*/ 677267 w 1471018"/>
                <a:gd name="GluePoint340Y" fmla="*/ 191423 h 795676"/>
                <a:gd name="GluePoint341X" fmla="*/ 683343 w 1471018"/>
                <a:gd name="GluePoint341Y" fmla="*/ 167118 h 795676"/>
                <a:gd name="GluePoint342X" fmla="*/ 694356 w 1471018"/>
                <a:gd name="GluePoint342Y" fmla="*/ 164460 h 795676"/>
                <a:gd name="GluePoint343X" fmla="*/ 77635 w 1471018"/>
                <a:gd name="GluePoint343Y" fmla="*/ 152307 h 795676"/>
                <a:gd name="GluePoint344X" fmla="*/ 90926 w 1471018"/>
                <a:gd name="GluePoint344Y" fmla="*/ 161041 h 795676"/>
                <a:gd name="GluePoint345X" fmla="*/ 84851 w 1471018"/>
                <a:gd name="GluePoint345Y" fmla="*/ 185346 h 795676"/>
                <a:gd name="GluePoint346X" fmla="*/ 60546 w 1471018"/>
                <a:gd name="GluePoint346Y" fmla="*/ 179270 h 795676"/>
                <a:gd name="GluePoint347X" fmla="*/ 66622 w 1471018"/>
                <a:gd name="GluePoint347Y" fmla="*/ 154965 h 795676"/>
                <a:gd name="GluePoint348X" fmla="*/ 77635 w 1471018"/>
                <a:gd name="GluePoint348Y" fmla="*/ 152307 h 795676"/>
                <a:gd name="GluePoint349X" fmla="*/ 1377919 w 1471018"/>
                <a:gd name="GluePoint349Y" fmla="*/ 146231 h 795676"/>
                <a:gd name="GluePoint350X" fmla="*/ 1391211 w 1471018"/>
                <a:gd name="GluePoint350Y" fmla="*/ 154965 h 795676"/>
                <a:gd name="GluePoint351X" fmla="*/ 1385135 w 1471018"/>
                <a:gd name="GluePoint351Y" fmla="*/ 179270 h 795676"/>
                <a:gd name="GluePoint352X" fmla="*/ 1360830 w 1471018"/>
                <a:gd name="GluePoint352Y" fmla="*/ 173194 h 795676"/>
                <a:gd name="GluePoint353X" fmla="*/ 1366906 w 1471018"/>
                <a:gd name="GluePoint353Y" fmla="*/ 148889 h 795676"/>
                <a:gd name="GluePoint354X" fmla="*/ 1377919 w 1471018"/>
                <a:gd name="GluePoint354Y" fmla="*/ 146231 h 795676"/>
                <a:gd name="GluePoint355X" fmla="*/ 588024 w 1471018"/>
                <a:gd name="GluePoint355Y" fmla="*/ 143193 h 795676"/>
                <a:gd name="GluePoint356X" fmla="*/ 601316 w 1471018"/>
                <a:gd name="GluePoint356Y" fmla="*/ 151927 h 795676"/>
                <a:gd name="GluePoint357X" fmla="*/ 595240 w 1471018"/>
                <a:gd name="GluePoint357Y" fmla="*/ 176232 h 795676"/>
                <a:gd name="GluePoint358X" fmla="*/ 570935 w 1471018"/>
                <a:gd name="GluePoint358Y" fmla="*/ 170156 h 795676"/>
                <a:gd name="GluePoint359X" fmla="*/ 577011 w 1471018"/>
                <a:gd name="GluePoint359Y" fmla="*/ 145851 h 795676"/>
                <a:gd name="GluePoint360X" fmla="*/ 588024 w 1471018"/>
                <a:gd name="GluePoint360Y" fmla="*/ 143193 h 795676"/>
                <a:gd name="GluePoint361X" fmla="*/ 241687 w 1471018"/>
                <a:gd name="GluePoint361Y" fmla="*/ 128003 h 795676"/>
                <a:gd name="GluePoint362X" fmla="*/ 254979 w 1471018"/>
                <a:gd name="GluePoint362Y" fmla="*/ 136737 h 795676"/>
                <a:gd name="GluePoint363X" fmla="*/ 248903 w 1471018"/>
                <a:gd name="GluePoint363Y" fmla="*/ 161042 h 795676"/>
                <a:gd name="GluePoint364X" fmla="*/ 224598 w 1471018"/>
                <a:gd name="GluePoint364Y" fmla="*/ 154966 h 795676"/>
                <a:gd name="GluePoint365X" fmla="*/ 230674 w 1471018"/>
                <a:gd name="GluePoint365Y" fmla="*/ 130661 h 795676"/>
                <a:gd name="GluePoint366X" fmla="*/ 241687 w 1471018"/>
                <a:gd name="GluePoint366Y" fmla="*/ 128003 h 795676"/>
                <a:gd name="GluePoint367X" fmla="*/ 1259435 w 1471018"/>
                <a:gd name="GluePoint367Y" fmla="*/ 124965 h 795676"/>
                <a:gd name="GluePoint368X" fmla="*/ 1272727 w 1471018"/>
                <a:gd name="GluePoint368Y" fmla="*/ 133699 h 795676"/>
                <a:gd name="GluePoint369X" fmla="*/ 1266651 w 1471018"/>
                <a:gd name="GluePoint369Y" fmla="*/ 158004 h 795676"/>
                <a:gd name="GluePoint370X" fmla="*/ 1242346 w 1471018"/>
                <a:gd name="GluePoint370Y" fmla="*/ 151928 h 795676"/>
                <a:gd name="GluePoint371X" fmla="*/ 1248422 w 1471018"/>
                <a:gd name="GluePoint371Y" fmla="*/ 127623 h 795676"/>
                <a:gd name="GluePoint372X" fmla="*/ 1259435 w 1471018"/>
                <a:gd name="GluePoint372Y" fmla="*/ 124965 h 795676"/>
                <a:gd name="GluePoint373X" fmla="*/ 399672 w 1471018"/>
                <a:gd name="GluePoint373Y" fmla="*/ 118889 h 795676"/>
                <a:gd name="GluePoint374X" fmla="*/ 412966 w 1471018"/>
                <a:gd name="GluePoint374Y" fmla="*/ 127623 h 795676"/>
                <a:gd name="GluePoint375X" fmla="*/ 406890 w 1471018"/>
                <a:gd name="GluePoint375Y" fmla="*/ 151928 h 795676"/>
                <a:gd name="GluePoint376X" fmla="*/ 382584 w 1471018"/>
                <a:gd name="GluePoint376Y" fmla="*/ 145852 h 795676"/>
                <a:gd name="GluePoint377X" fmla="*/ 388658 w 1471018"/>
                <a:gd name="GluePoint377Y" fmla="*/ 121547 h 795676"/>
                <a:gd name="GluePoint378X" fmla="*/ 399672 w 1471018"/>
                <a:gd name="GluePoint378Y" fmla="*/ 118889 h 795676"/>
                <a:gd name="GluePoint379X" fmla="*/ 1004238 w 1471018"/>
                <a:gd name="GluePoint379Y" fmla="*/ 112813 h 795676"/>
                <a:gd name="GluePoint380X" fmla="*/ 1017530 w 1471018"/>
                <a:gd name="GluePoint380Y" fmla="*/ 121547 h 795676"/>
                <a:gd name="GluePoint381X" fmla="*/ 1011454 w 1471018"/>
                <a:gd name="GluePoint381Y" fmla="*/ 145852 h 795676"/>
                <a:gd name="GluePoint382X" fmla="*/ 987149 w 1471018"/>
                <a:gd name="GluePoint382Y" fmla="*/ 139776 h 795676"/>
                <a:gd name="GluePoint383X" fmla="*/ 993225 w 1471018"/>
                <a:gd name="GluePoint383Y" fmla="*/ 115471 h 795676"/>
                <a:gd name="GluePoint384X" fmla="*/ 1004238 w 1471018"/>
                <a:gd name="GluePoint384Y" fmla="*/ 112813 h 795676"/>
                <a:gd name="GluePoint385X" fmla="*/ 800688 w 1471018"/>
                <a:gd name="GluePoint385Y" fmla="*/ 97622 h 795676"/>
                <a:gd name="GluePoint386X" fmla="*/ 813980 w 1471018"/>
                <a:gd name="GluePoint386Y" fmla="*/ 106356 h 795676"/>
                <a:gd name="GluePoint387X" fmla="*/ 807904 w 1471018"/>
                <a:gd name="GluePoint387Y" fmla="*/ 130661 h 795676"/>
                <a:gd name="GluePoint388X" fmla="*/ 783599 w 1471018"/>
                <a:gd name="GluePoint388Y" fmla="*/ 124585 h 795676"/>
                <a:gd name="GluePoint389X" fmla="*/ 789675 w 1471018"/>
                <a:gd name="GluePoint389Y" fmla="*/ 100280 h 795676"/>
                <a:gd name="GluePoint390X" fmla="*/ 800688 w 1471018"/>
                <a:gd name="GluePoint390Y" fmla="*/ 97622 h 795676"/>
                <a:gd name="GluePoint391X" fmla="*/ 1128799 w 1471018"/>
                <a:gd name="GluePoint391Y" fmla="*/ 85470 h 795676"/>
                <a:gd name="GluePoint392X" fmla="*/ 1142090 w 1471018"/>
                <a:gd name="GluePoint392Y" fmla="*/ 94204 h 795676"/>
                <a:gd name="GluePoint393X" fmla="*/ 1136014 w 1471018"/>
                <a:gd name="GluePoint393Y" fmla="*/ 118509 h 795676"/>
                <a:gd name="GluePoint394X" fmla="*/ 1111709 w 1471018"/>
                <a:gd name="GluePoint394Y" fmla="*/ 112433 h 795676"/>
                <a:gd name="GluePoint395X" fmla="*/ 1117785 w 1471018"/>
                <a:gd name="GluePoint395Y" fmla="*/ 88128 h 795676"/>
                <a:gd name="GluePoint396X" fmla="*/ 1128799 w 1471018"/>
                <a:gd name="GluePoint396Y" fmla="*/ 85470 h 795676"/>
                <a:gd name="GluePoint397X" fmla="*/ 515112 w 1471018"/>
                <a:gd name="GluePoint397Y" fmla="*/ 85470 h 795676"/>
                <a:gd name="GluePoint398X" fmla="*/ 528402 w 1471018"/>
                <a:gd name="GluePoint398Y" fmla="*/ 94204 h 795676"/>
                <a:gd name="GluePoint399X" fmla="*/ 522328 w 1471018"/>
                <a:gd name="GluePoint399Y" fmla="*/ 118509 h 795676"/>
                <a:gd name="GluePoint400X" fmla="*/ 498023 w 1471018"/>
                <a:gd name="GluePoint400Y" fmla="*/ 112433 h 795676"/>
                <a:gd name="GluePoint401X" fmla="*/ 504099 w 1471018"/>
                <a:gd name="GluePoint401Y" fmla="*/ 88128 h 795676"/>
                <a:gd name="GluePoint402X" fmla="*/ 515112 w 1471018"/>
                <a:gd name="GluePoint402Y" fmla="*/ 85470 h 795676"/>
                <a:gd name="GluePoint403X" fmla="*/ 682203 w 1471018"/>
                <a:gd name="GluePoint403Y" fmla="*/ 73318 h 795676"/>
                <a:gd name="GluePoint404X" fmla="*/ 695495 w 1471018"/>
                <a:gd name="GluePoint404Y" fmla="*/ 82052 h 795676"/>
                <a:gd name="GluePoint405X" fmla="*/ 689419 w 1471018"/>
                <a:gd name="GluePoint405Y" fmla="*/ 106357 h 795676"/>
                <a:gd name="GluePoint406X" fmla="*/ 665114 w 1471018"/>
                <a:gd name="GluePoint406Y" fmla="*/ 100281 h 795676"/>
                <a:gd name="GluePoint407X" fmla="*/ 671190 w 1471018"/>
                <a:gd name="GluePoint407Y" fmla="*/ 75976 h 795676"/>
                <a:gd name="GluePoint408X" fmla="*/ 682203 w 1471018"/>
                <a:gd name="GluePoint408Y" fmla="*/ 73318 h 795676"/>
                <a:gd name="GluePoint409X" fmla="*/ 159669 w 1471018"/>
                <a:gd name="GluePoint409Y" fmla="*/ 67242 h 795676"/>
                <a:gd name="GluePoint410X" fmla="*/ 172960 w 1471018"/>
                <a:gd name="GluePoint410Y" fmla="*/ 75976 h 795676"/>
                <a:gd name="GluePoint411X" fmla="*/ 166884 w 1471018"/>
                <a:gd name="GluePoint411Y" fmla="*/ 100281 h 795676"/>
                <a:gd name="GluePoint412X" fmla="*/ 142579 w 1471018"/>
                <a:gd name="GluePoint412Y" fmla="*/ 94205 h 795676"/>
                <a:gd name="GluePoint413X" fmla="*/ 148655 w 1471018"/>
                <a:gd name="GluePoint413Y" fmla="*/ 69900 h 795676"/>
                <a:gd name="GluePoint414X" fmla="*/ 159669 w 1471018"/>
                <a:gd name="GluePoint414Y" fmla="*/ 67242 h 795676"/>
                <a:gd name="GluePoint415X" fmla="*/ 1453871 w 1471018"/>
                <a:gd name="GluePoint415Y" fmla="*/ 58127 h 795676"/>
                <a:gd name="GluePoint416X" fmla="*/ 1467163 w 1471018"/>
                <a:gd name="GluePoint416Y" fmla="*/ 66861 h 795676"/>
                <a:gd name="GluePoint417X" fmla="*/ 1461087 w 1471018"/>
                <a:gd name="GluePoint417Y" fmla="*/ 91166 h 795676"/>
                <a:gd name="GluePoint418X" fmla="*/ 1436782 w 1471018"/>
                <a:gd name="GluePoint418Y" fmla="*/ 85090 h 795676"/>
                <a:gd name="GluePoint419X" fmla="*/ 1442858 w 1471018"/>
                <a:gd name="GluePoint419Y" fmla="*/ 60785 h 795676"/>
                <a:gd name="GluePoint420X" fmla="*/ 1453871 w 1471018"/>
                <a:gd name="GluePoint420Y" fmla="*/ 58127 h 795676"/>
                <a:gd name="GluePoint421X" fmla="*/ 47254 w 1471018"/>
                <a:gd name="GluePoint421Y" fmla="*/ 58127 h 795676"/>
                <a:gd name="GluePoint422X" fmla="*/ 60546 w 1471018"/>
                <a:gd name="GluePoint422Y" fmla="*/ 66861 h 795676"/>
                <a:gd name="GluePoint423X" fmla="*/ 54470 w 1471018"/>
                <a:gd name="GluePoint423Y" fmla="*/ 91166 h 795676"/>
                <a:gd name="GluePoint424X" fmla="*/ 30165 w 1471018"/>
                <a:gd name="GluePoint424Y" fmla="*/ 85090 h 795676"/>
                <a:gd name="GluePoint425X" fmla="*/ 36241 w 1471018"/>
                <a:gd name="GluePoint425Y" fmla="*/ 60785 h 795676"/>
                <a:gd name="GluePoint426X" fmla="*/ 47254 w 1471018"/>
                <a:gd name="GluePoint426Y" fmla="*/ 58127 h 795676"/>
                <a:gd name="GluePoint427X" fmla="*/ 314611 w 1471018"/>
                <a:gd name="GluePoint427Y" fmla="*/ 55089 h 795676"/>
                <a:gd name="GluePoint428X" fmla="*/ 327903 w 1471018"/>
                <a:gd name="GluePoint428Y" fmla="*/ 63823 h 795676"/>
                <a:gd name="GluePoint429X" fmla="*/ 321827 w 1471018"/>
                <a:gd name="GluePoint429Y" fmla="*/ 88128 h 795676"/>
                <a:gd name="GluePoint430X" fmla="*/ 297522 w 1471018"/>
                <a:gd name="GluePoint430Y" fmla="*/ 82052 h 795676"/>
                <a:gd name="GluePoint431X" fmla="*/ 303598 w 1471018"/>
                <a:gd name="GluePoint431Y" fmla="*/ 57747 h 795676"/>
                <a:gd name="GluePoint432X" fmla="*/ 314611 w 1471018"/>
                <a:gd name="GluePoint432Y" fmla="*/ 55089 h 795676"/>
                <a:gd name="GluePoint433X" fmla="*/ 885754 w 1471018"/>
                <a:gd name="GluePoint433Y" fmla="*/ 52051 h 795676"/>
                <a:gd name="GluePoint434X" fmla="*/ 899046 w 1471018"/>
                <a:gd name="GluePoint434Y" fmla="*/ 60785 h 795676"/>
                <a:gd name="GluePoint435X" fmla="*/ 892970 w 1471018"/>
                <a:gd name="GluePoint435Y" fmla="*/ 85090 h 795676"/>
                <a:gd name="GluePoint436X" fmla="*/ 868665 w 1471018"/>
                <a:gd name="GluePoint436Y" fmla="*/ 79014 h 795676"/>
                <a:gd name="GluePoint437X" fmla="*/ 874741 w 1471018"/>
                <a:gd name="GluePoint437Y" fmla="*/ 54709 h 795676"/>
                <a:gd name="GluePoint438X" fmla="*/ 885754 w 1471018"/>
                <a:gd name="GluePoint438Y" fmla="*/ 52051 h 795676"/>
                <a:gd name="GluePoint439X" fmla="*/ 1341464 w 1471018"/>
                <a:gd name="GluePoint439Y" fmla="*/ 39899 h 795676"/>
                <a:gd name="GluePoint440X" fmla="*/ 1354755 w 1471018"/>
                <a:gd name="GluePoint440Y" fmla="*/ 48633 h 795676"/>
                <a:gd name="GluePoint441X" fmla="*/ 1348679 w 1471018"/>
                <a:gd name="GluePoint441Y" fmla="*/ 72938 h 795676"/>
                <a:gd name="GluePoint442X" fmla="*/ 1324374 w 1471018"/>
                <a:gd name="GluePoint442Y" fmla="*/ 66862 h 795676"/>
                <a:gd name="GluePoint443X" fmla="*/ 1330450 w 1471018"/>
                <a:gd name="GluePoint443Y" fmla="*/ 42557 h 795676"/>
                <a:gd name="GluePoint444X" fmla="*/ 1341464 w 1471018"/>
                <a:gd name="GluePoint444Y" fmla="*/ 39899 h 795676"/>
                <a:gd name="GluePoint445X" fmla="*/ 1204751 w 1471018"/>
                <a:gd name="GluePoint445Y" fmla="*/ 27747 h 795676"/>
                <a:gd name="GluePoint446X" fmla="*/ 1218042 w 1471018"/>
                <a:gd name="GluePoint446Y" fmla="*/ 36481 h 795676"/>
                <a:gd name="GluePoint447X" fmla="*/ 1211966 w 1471018"/>
                <a:gd name="GluePoint447Y" fmla="*/ 60786 h 795676"/>
                <a:gd name="GluePoint448X" fmla="*/ 1187661 w 1471018"/>
                <a:gd name="GluePoint448Y" fmla="*/ 54710 h 795676"/>
                <a:gd name="GluePoint449X" fmla="*/ 1193737 w 1471018"/>
                <a:gd name="GluePoint449Y" fmla="*/ 30405 h 795676"/>
                <a:gd name="GluePoint450X" fmla="*/ 1204751 w 1471018"/>
                <a:gd name="GluePoint450Y" fmla="*/ 27747 h 795676"/>
                <a:gd name="GluePoint451X" fmla="*/ 979933 w 1471018"/>
                <a:gd name="GluePoint451Y" fmla="*/ 21671 h 795676"/>
                <a:gd name="GluePoint452X" fmla="*/ 993225 w 1471018"/>
                <a:gd name="GluePoint452Y" fmla="*/ 30405 h 795676"/>
                <a:gd name="GluePoint453X" fmla="*/ 987149 w 1471018"/>
                <a:gd name="GluePoint453Y" fmla="*/ 54710 h 795676"/>
                <a:gd name="GluePoint454X" fmla="*/ 962844 w 1471018"/>
                <a:gd name="GluePoint454Y" fmla="*/ 48634 h 795676"/>
                <a:gd name="GluePoint455X" fmla="*/ 968920 w 1471018"/>
                <a:gd name="GluePoint455Y" fmla="*/ 24329 h 795676"/>
                <a:gd name="GluePoint456X" fmla="*/ 979933 w 1471018"/>
                <a:gd name="GluePoint456Y" fmla="*/ 21671 h 795676"/>
                <a:gd name="GluePoint457X" fmla="*/ 451312 w 1471018"/>
                <a:gd name="GluePoint457Y" fmla="*/ 8759 h 795676"/>
                <a:gd name="GluePoint458X" fmla="*/ 464603 w 1471018"/>
                <a:gd name="GluePoint458Y" fmla="*/ 21291 h 795676"/>
                <a:gd name="GluePoint459X" fmla="*/ 458526 w 1471018"/>
                <a:gd name="GluePoint459Y" fmla="*/ 45596 h 795676"/>
                <a:gd name="GluePoint460X" fmla="*/ 434225 w 1471018"/>
                <a:gd name="GluePoint460Y" fmla="*/ 39520 h 795676"/>
                <a:gd name="GluePoint461X" fmla="*/ 440301 w 1471018"/>
                <a:gd name="GluePoint461Y" fmla="*/ 12177 h 795676"/>
                <a:gd name="GluePoint462X" fmla="*/ 451312 w 1471018"/>
                <a:gd name="GluePoint462Y" fmla="*/ 8759 h 795676"/>
                <a:gd name="GluePoint463X" fmla="*/ 1049824 w 1471018"/>
                <a:gd name="GluePoint463Y" fmla="*/ 0 h 795676"/>
                <a:gd name="GluePoint464X" fmla="*/ 1083563 w 1471018"/>
                <a:gd name="GluePoint464Y" fmla="*/ 0 h 795676"/>
                <a:gd name="GluePoint465X" fmla="*/ 1083987 w 1471018"/>
                <a:gd name="GluePoint465Y" fmla="*/ 2304 h 795676"/>
                <a:gd name="GluePoint466X" fmla="*/ 1075253 w 1471018"/>
                <a:gd name="GluePoint466Y" fmla="*/ 12178 h 795676"/>
                <a:gd name="GluePoint467X" fmla="*/ 1050948 w 1471018"/>
                <a:gd name="GluePoint467Y" fmla="*/ 6102 h 795676"/>
                <a:gd name="GluePoint468X" fmla="*/ 773962 w 1471018"/>
                <a:gd name="GluePoint468Y" fmla="*/ 0 h 795676"/>
                <a:gd name="GluePoint469X" fmla="*/ 806875 w 1471018"/>
                <a:gd name="GluePoint469Y" fmla="*/ 0 h 795676"/>
                <a:gd name="GluePoint470X" fmla="*/ 798790 w 1471018"/>
                <a:gd name="GluePoint470Y" fmla="*/ 9140 h 795676"/>
                <a:gd name="GluePoint471X" fmla="*/ 774485 w 1471018"/>
                <a:gd name="GluePoint471Y" fmla="*/ 3064 h 795676"/>
                <a:gd name="GluePoint472X" fmla="*/ 659033 w 1471018"/>
                <a:gd name="GluePoint472Y" fmla="*/ 0 h 795676"/>
                <a:gd name="GluePoint473X" fmla="*/ 688741 w 1471018"/>
                <a:gd name="GluePoint473Y" fmla="*/ 0 h 795676"/>
                <a:gd name="GluePoint474X" fmla="*/ 683343 w 1471018"/>
                <a:gd name="GluePoint474Y" fmla="*/ 6102 h 795676"/>
                <a:gd name="GluePoint475X" fmla="*/ 659038 w 1471018"/>
                <a:gd name="GluePoint475Y" fmla="*/ 26 h 795676"/>
                <a:gd name="GluePoint476X" fmla="*/ 558807 w 1471018"/>
                <a:gd name="GluePoint476Y" fmla="*/ 0 h 795676"/>
                <a:gd name="GluePoint477X" fmla="*/ 589125 w 1471018"/>
                <a:gd name="GluePoint477Y" fmla="*/ 0 h 795676"/>
                <a:gd name="GluePoint478X" fmla="*/ 589163 w 1471018"/>
                <a:gd name="GluePoint478Y" fmla="*/ 25 h 795676"/>
                <a:gd name="GluePoint479X" fmla="*/ 583087 w 1471018"/>
                <a:gd name="GluePoint479Y" fmla="*/ 24330 h 795676"/>
                <a:gd name="GluePoint480X" fmla="*/ 558782 w 1471018"/>
                <a:gd name="GluePoint480Y" fmla="*/ 18254 h 795676"/>
                <a:gd name="GluePoint481X" fmla="*/ 556124 w 1471018"/>
                <a:gd name="GluePoint481Y" fmla="*/ 2683 h 795676"/>
                <a:gd name="GluePoint482X" fmla="*/ 189731 w 1471018"/>
                <a:gd name="GluePoint482Y" fmla="*/ 0 h 795676"/>
                <a:gd name="GluePoint483X" fmla="*/ 223240 w 1471018"/>
                <a:gd name="GluePoint483Y" fmla="*/ 0 h 795676"/>
                <a:gd name="GluePoint484X" fmla="*/ 224224 w 1471018"/>
                <a:gd name="GluePoint484Y" fmla="*/ 5342 h 795676"/>
                <a:gd name="GluePoint485X" fmla="*/ 215490 w 1471018"/>
                <a:gd name="GluePoint485Y" fmla="*/ 15216 h 795676"/>
                <a:gd name="GluePoint486X" fmla="*/ 191185 w 1471018"/>
                <a:gd name="GluePoint486Y" fmla="*/ 9140 h 795676"/>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 ang="0">
                  <a:pos x="GluePoint12X" y="GluePoint12Y"/>
                </a:cxn>
                <a:cxn ang="0">
                  <a:pos x="GluePoint13X" y="GluePoint13Y"/>
                </a:cxn>
                <a:cxn ang="0">
                  <a:pos x="GluePoint14X" y="GluePoint14Y"/>
                </a:cxn>
                <a:cxn ang="0">
                  <a:pos x="GluePoint15X" y="GluePoint15Y"/>
                </a:cxn>
                <a:cxn ang="0">
                  <a:pos x="GluePoint16X" y="GluePoint16Y"/>
                </a:cxn>
                <a:cxn ang="0">
                  <a:pos x="GluePoint17X" y="GluePoint17Y"/>
                </a:cxn>
                <a:cxn ang="0">
                  <a:pos x="GluePoint18X" y="GluePoint18Y"/>
                </a:cxn>
                <a:cxn ang="0">
                  <a:pos x="GluePoint19X" y="GluePoint19Y"/>
                </a:cxn>
                <a:cxn ang="0">
                  <a:pos x="GluePoint20X" y="GluePoint20Y"/>
                </a:cxn>
                <a:cxn ang="0">
                  <a:pos x="GluePoint21X" y="GluePoint21Y"/>
                </a:cxn>
                <a:cxn ang="0">
                  <a:pos x="GluePoint22X" y="GluePoint22Y"/>
                </a:cxn>
                <a:cxn ang="0">
                  <a:pos x="GluePoint23X" y="GluePoint23Y"/>
                </a:cxn>
                <a:cxn ang="0">
                  <a:pos x="GluePoint24X" y="GluePoint24Y"/>
                </a:cxn>
                <a:cxn ang="0">
                  <a:pos x="GluePoint25X" y="GluePoint25Y"/>
                </a:cxn>
                <a:cxn ang="0">
                  <a:pos x="GluePoint26X" y="GluePoint26Y"/>
                </a:cxn>
                <a:cxn ang="0">
                  <a:pos x="GluePoint27X" y="GluePoint27Y"/>
                </a:cxn>
                <a:cxn ang="0">
                  <a:pos x="GluePoint28X" y="GluePoint28Y"/>
                </a:cxn>
                <a:cxn ang="0">
                  <a:pos x="GluePoint29X" y="GluePoint29Y"/>
                </a:cxn>
                <a:cxn ang="0">
                  <a:pos x="GluePoint30X" y="GluePoint30Y"/>
                </a:cxn>
                <a:cxn ang="0">
                  <a:pos x="GluePoint31X" y="GluePoint31Y"/>
                </a:cxn>
                <a:cxn ang="0">
                  <a:pos x="GluePoint32X" y="GluePoint32Y"/>
                </a:cxn>
                <a:cxn ang="0">
                  <a:pos x="GluePoint33X" y="GluePoint33Y"/>
                </a:cxn>
                <a:cxn ang="0">
                  <a:pos x="GluePoint34X" y="GluePoint34Y"/>
                </a:cxn>
                <a:cxn ang="0">
                  <a:pos x="GluePoint35X" y="GluePoint35Y"/>
                </a:cxn>
                <a:cxn ang="0">
                  <a:pos x="GluePoint36X" y="GluePoint36Y"/>
                </a:cxn>
                <a:cxn ang="0">
                  <a:pos x="GluePoint37X" y="GluePoint37Y"/>
                </a:cxn>
                <a:cxn ang="0">
                  <a:pos x="GluePoint38X" y="GluePoint38Y"/>
                </a:cxn>
                <a:cxn ang="0">
                  <a:pos x="GluePoint39X" y="GluePoint39Y"/>
                </a:cxn>
                <a:cxn ang="0">
                  <a:pos x="GluePoint40X" y="GluePoint40Y"/>
                </a:cxn>
                <a:cxn ang="0">
                  <a:pos x="GluePoint41X" y="GluePoint41Y"/>
                </a:cxn>
                <a:cxn ang="0">
                  <a:pos x="GluePoint42X" y="GluePoint42Y"/>
                </a:cxn>
                <a:cxn ang="0">
                  <a:pos x="GluePoint43X" y="GluePoint43Y"/>
                </a:cxn>
                <a:cxn ang="0">
                  <a:pos x="GluePoint44X" y="GluePoint44Y"/>
                </a:cxn>
                <a:cxn ang="0">
                  <a:pos x="GluePoint45X" y="GluePoint45Y"/>
                </a:cxn>
                <a:cxn ang="0">
                  <a:pos x="GluePoint46X" y="GluePoint46Y"/>
                </a:cxn>
                <a:cxn ang="0">
                  <a:pos x="GluePoint47X" y="GluePoint47Y"/>
                </a:cxn>
                <a:cxn ang="0">
                  <a:pos x="GluePoint48X" y="GluePoint48Y"/>
                </a:cxn>
                <a:cxn ang="0">
                  <a:pos x="GluePoint49X" y="GluePoint49Y"/>
                </a:cxn>
                <a:cxn ang="0">
                  <a:pos x="GluePoint50X" y="GluePoint50Y"/>
                </a:cxn>
                <a:cxn ang="0">
                  <a:pos x="GluePoint51X" y="GluePoint51Y"/>
                </a:cxn>
                <a:cxn ang="0">
                  <a:pos x="GluePoint52X" y="GluePoint52Y"/>
                </a:cxn>
                <a:cxn ang="0">
                  <a:pos x="GluePoint53X" y="GluePoint53Y"/>
                </a:cxn>
                <a:cxn ang="0">
                  <a:pos x="GluePoint54X" y="GluePoint54Y"/>
                </a:cxn>
                <a:cxn ang="0">
                  <a:pos x="GluePoint55X" y="GluePoint55Y"/>
                </a:cxn>
                <a:cxn ang="0">
                  <a:pos x="GluePoint56X" y="GluePoint56Y"/>
                </a:cxn>
                <a:cxn ang="0">
                  <a:pos x="GluePoint57X" y="GluePoint57Y"/>
                </a:cxn>
                <a:cxn ang="0">
                  <a:pos x="GluePoint58X" y="GluePoint58Y"/>
                </a:cxn>
                <a:cxn ang="0">
                  <a:pos x="GluePoint59X" y="GluePoint59Y"/>
                </a:cxn>
                <a:cxn ang="0">
                  <a:pos x="GluePoint60X" y="GluePoint60Y"/>
                </a:cxn>
                <a:cxn ang="0">
                  <a:pos x="GluePoint61X" y="GluePoint61Y"/>
                </a:cxn>
                <a:cxn ang="0">
                  <a:pos x="GluePoint62X" y="GluePoint62Y"/>
                </a:cxn>
                <a:cxn ang="0">
                  <a:pos x="GluePoint63X" y="GluePoint63Y"/>
                </a:cxn>
                <a:cxn ang="0">
                  <a:pos x="GluePoint64X" y="GluePoint64Y"/>
                </a:cxn>
                <a:cxn ang="0">
                  <a:pos x="GluePoint65X" y="GluePoint65Y"/>
                </a:cxn>
                <a:cxn ang="0">
                  <a:pos x="GluePoint66X" y="GluePoint66Y"/>
                </a:cxn>
                <a:cxn ang="0">
                  <a:pos x="GluePoint67X" y="GluePoint67Y"/>
                </a:cxn>
                <a:cxn ang="0">
                  <a:pos x="GluePoint68X" y="GluePoint68Y"/>
                </a:cxn>
                <a:cxn ang="0">
                  <a:pos x="GluePoint69X" y="GluePoint69Y"/>
                </a:cxn>
                <a:cxn ang="0">
                  <a:pos x="GluePoint70X" y="GluePoint70Y"/>
                </a:cxn>
                <a:cxn ang="0">
                  <a:pos x="GluePoint71X" y="GluePoint71Y"/>
                </a:cxn>
                <a:cxn ang="0">
                  <a:pos x="GluePoint72X" y="GluePoint72Y"/>
                </a:cxn>
                <a:cxn ang="0">
                  <a:pos x="GluePoint73X" y="GluePoint73Y"/>
                </a:cxn>
                <a:cxn ang="0">
                  <a:pos x="GluePoint74X" y="GluePoint74Y"/>
                </a:cxn>
                <a:cxn ang="0">
                  <a:pos x="GluePoint75X" y="GluePoint75Y"/>
                </a:cxn>
                <a:cxn ang="0">
                  <a:pos x="GluePoint76X" y="GluePoint76Y"/>
                </a:cxn>
                <a:cxn ang="0">
                  <a:pos x="GluePoint77X" y="GluePoint77Y"/>
                </a:cxn>
                <a:cxn ang="0">
                  <a:pos x="GluePoint78X" y="GluePoint78Y"/>
                </a:cxn>
                <a:cxn ang="0">
                  <a:pos x="GluePoint79X" y="GluePoint79Y"/>
                </a:cxn>
                <a:cxn ang="0">
                  <a:pos x="GluePoint80X" y="GluePoint80Y"/>
                </a:cxn>
                <a:cxn ang="0">
                  <a:pos x="GluePoint81X" y="GluePoint81Y"/>
                </a:cxn>
                <a:cxn ang="0">
                  <a:pos x="GluePoint82X" y="GluePoint82Y"/>
                </a:cxn>
                <a:cxn ang="0">
                  <a:pos x="GluePoint83X" y="GluePoint83Y"/>
                </a:cxn>
                <a:cxn ang="0">
                  <a:pos x="GluePoint84X" y="GluePoint84Y"/>
                </a:cxn>
                <a:cxn ang="0">
                  <a:pos x="GluePoint85X" y="GluePoint85Y"/>
                </a:cxn>
                <a:cxn ang="0">
                  <a:pos x="GluePoint86X" y="GluePoint86Y"/>
                </a:cxn>
                <a:cxn ang="0">
                  <a:pos x="GluePoint87X" y="GluePoint87Y"/>
                </a:cxn>
                <a:cxn ang="0">
                  <a:pos x="GluePoint88X" y="GluePoint88Y"/>
                </a:cxn>
                <a:cxn ang="0">
                  <a:pos x="GluePoint89X" y="GluePoint89Y"/>
                </a:cxn>
                <a:cxn ang="0">
                  <a:pos x="GluePoint90X" y="GluePoint90Y"/>
                </a:cxn>
                <a:cxn ang="0">
                  <a:pos x="GluePoint91X" y="GluePoint91Y"/>
                </a:cxn>
                <a:cxn ang="0">
                  <a:pos x="GluePoint92X" y="GluePoint92Y"/>
                </a:cxn>
                <a:cxn ang="0">
                  <a:pos x="GluePoint93X" y="GluePoint93Y"/>
                </a:cxn>
                <a:cxn ang="0">
                  <a:pos x="GluePoint94X" y="GluePoint94Y"/>
                </a:cxn>
                <a:cxn ang="0">
                  <a:pos x="GluePoint95X" y="GluePoint95Y"/>
                </a:cxn>
                <a:cxn ang="0">
                  <a:pos x="GluePoint96X" y="GluePoint96Y"/>
                </a:cxn>
                <a:cxn ang="0">
                  <a:pos x="GluePoint97X" y="GluePoint97Y"/>
                </a:cxn>
                <a:cxn ang="0">
                  <a:pos x="GluePoint98X" y="GluePoint98Y"/>
                </a:cxn>
                <a:cxn ang="0">
                  <a:pos x="GluePoint99X" y="GluePoint99Y"/>
                </a:cxn>
                <a:cxn ang="0">
                  <a:pos x="GluePoint100X" y="GluePoint100Y"/>
                </a:cxn>
                <a:cxn ang="0">
                  <a:pos x="GluePoint101X" y="GluePoint101Y"/>
                </a:cxn>
                <a:cxn ang="0">
                  <a:pos x="GluePoint102X" y="GluePoint102Y"/>
                </a:cxn>
                <a:cxn ang="0">
                  <a:pos x="GluePoint103X" y="GluePoint103Y"/>
                </a:cxn>
                <a:cxn ang="0">
                  <a:pos x="GluePoint104X" y="GluePoint104Y"/>
                </a:cxn>
                <a:cxn ang="0">
                  <a:pos x="GluePoint105X" y="GluePoint105Y"/>
                </a:cxn>
                <a:cxn ang="0">
                  <a:pos x="GluePoint106X" y="GluePoint106Y"/>
                </a:cxn>
                <a:cxn ang="0">
                  <a:pos x="GluePoint107X" y="GluePoint107Y"/>
                </a:cxn>
                <a:cxn ang="0">
                  <a:pos x="GluePoint108X" y="GluePoint108Y"/>
                </a:cxn>
                <a:cxn ang="0">
                  <a:pos x="GluePoint109X" y="GluePoint109Y"/>
                </a:cxn>
                <a:cxn ang="0">
                  <a:pos x="GluePoint110X" y="GluePoint110Y"/>
                </a:cxn>
                <a:cxn ang="0">
                  <a:pos x="GluePoint111X" y="GluePoint111Y"/>
                </a:cxn>
                <a:cxn ang="0">
                  <a:pos x="GluePoint112X" y="GluePoint112Y"/>
                </a:cxn>
                <a:cxn ang="0">
                  <a:pos x="GluePoint113X" y="GluePoint113Y"/>
                </a:cxn>
                <a:cxn ang="0">
                  <a:pos x="GluePoint114X" y="GluePoint114Y"/>
                </a:cxn>
                <a:cxn ang="0">
                  <a:pos x="GluePoint115X" y="GluePoint115Y"/>
                </a:cxn>
                <a:cxn ang="0">
                  <a:pos x="GluePoint116X" y="GluePoint116Y"/>
                </a:cxn>
                <a:cxn ang="0">
                  <a:pos x="GluePoint117X" y="GluePoint117Y"/>
                </a:cxn>
                <a:cxn ang="0">
                  <a:pos x="GluePoint118X" y="GluePoint118Y"/>
                </a:cxn>
                <a:cxn ang="0">
                  <a:pos x="GluePoint119X" y="GluePoint119Y"/>
                </a:cxn>
                <a:cxn ang="0">
                  <a:pos x="GluePoint120X" y="GluePoint120Y"/>
                </a:cxn>
                <a:cxn ang="0">
                  <a:pos x="GluePoint121X" y="GluePoint121Y"/>
                </a:cxn>
                <a:cxn ang="0">
                  <a:pos x="GluePoint122X" y="GluePoint122Y"/>
                </a:cxn>
                <a:cxn ang="0">
                  <a:pos x="GluePoint123X" y="GluePoint123Y"/>
                </a:cxn>
                <a:cxn ang="0">
                  <a:pos x="GluePoint124X" y="GluePoint124Y"/>
                </a:cxn>
                <a:cxn ang="0">
                  <a:pos x="GluePoint125X" y="GluePoint125Y"/>
                </a:cxn>
                <a:cxn ang="0">
                  <a:pos x="GluePoint126X" y="GluePoint126Y"/>
                </a:cxn>
                <a:cxn ang="0">
                  <a:pos x="GluePoint127X" y="GluePoint127Y"/>
                </a:cxn>
                <a:cxn ang="0">
                  <a:pos x="GluePoint128X" y="GluePoint128Y"/>
                </a:cxn>
                <a:cxn ang="0">
                  <a:pos x="GluePoint129X" y="GluePoint129Y"/>
                </a:cxn>
                <a:cxn ang="0">
                  <a:pos x="GluePoint130X" y="GluePoint130Y"/>
                </a:cxn>
                <a:cxn ang="0">
                  <a:pos x="GluePoint131X" y="GluePoint131Y"/>
                </a:cxn>
                <a:cxn ang="0">
                  <a:pos x="GluePoint132X" y="GluePoint132Y"/>
                </a:cxn>
                <a:cxn ang="0">
                  <a:pos x="GluePoint133X" y="GluePoint133Y"/>
                </a:cxn>
                <a:cxn ang="0">
                  <a:pos x="GluePoint134X" y="GluePoint134Y"/>
                </a:cxn>
                <a:cxn ang="0">
                  <a:pos x="GluePoint135X" y="GluePoint135Y"/>
                </a:cxn>
                <a:cxn ang="0">
                  <a:pos x="GluePoint136X" y="GluePoint136Y"/>
                </a:cxn>
                <a:cxn ang="0">
                  <a:pos x="GluePoint137X" y="GluePoint137Y"/>
                </a:cxn>
                <a:cxn ang="0">
                  <a:pos x="GluePoint138X" y="GluePoint138Y"/>
                </a:cxn>
                <a:cxn ang="0">
                  <a:pos x="GluePoint139X" y="GluePoint139Y"/>
                </a:cxn>
                <a:cxn ang="0">
                  <a:pos x="GluePoint140X" y="GluePoint140Y"/>
                </a:cxn>
                <a:cxn ang="0">
                  <a:pos x="GluePoint141X" y="GluePoint141Y"/>
                </a:cxn>
                <a:cxn ang="0">
                  <a:pos x="GluePoint142X" y="GluePoint142Y"/>
                </a:cxn>
                <a:cxn ang="0">
                  <a:pos x="GluePoint143X" y="GluePoint143Y"/>
                </a:cxn>
                <a:cxn ang="0">
                  <a:pos x="GluePoint144X" y="GluePoint144Y"/>
                </a:cxn>
                <a:cxn ang="0">
                  <a:pos x="GluePoint145X" y="GluePoint145Y"/>
                </a:cxn>
                <a:cxn ang="0">
                  <a:pos x="GluePoint146X" y="GluePoint146Y"/>
                </a:cxn>
                <a:cxn ang="0">
                  <a:pos x="GluePoint147X" y="GluePoint147Y"/>
                </a:cxn>
                <a:cxn ang="0">
                  <a:pos x="GluePoint148X" y="GluePoint148Y"/>
                </a:cxn>
                <a:cxn ang="0">
                  <a:pos x="GluePoint149X" y="GluePoint149Y"/>
                </a:cxn>
                <a:cxn ang="0">
                  <a:pos x="GluePoint150X" y="GluePoint150Y"/>
                </a:cxn>
                <a:cxn ang="0">
                  <a:pos x="GluePoint151X" y="GluePoint151Y"/>
                </a:cxn>
                <a:cxn ang="0">
                  <a:pos x="GluePoint152X" y="GluePoint152Y"/>
                </a:cxn>
                <a:cxn ang="0">
                  <a:pos x="GluePoint153X" y="GluePoint153Y"/>
                </a:cxn>
                <a:cxn ang="0">
                  <a:pos x="GluePoint154X" y="GluePoint154Y"/>
                </a:cxn>
                <a:cxn ang="0">
                  <a:pos x="GluePoint155X" y="GluePoint155Y"/>
                </a:cxn>
                <a:cxn ang="0">
                  <a:pos x="GluePoint156X" y="GluePoint156Y"/>
                </a:cxn>
                <a:cxn ang="0">
                  <a:pos x="GluePoint157X" y="GluePoint157Y"/>
                </a:cxn>
                <a:cxn ang="0">
                  <a:pos x="GluePoint158X" y="GluePoint158Y"/>
                </a:cxn>
                <a:cxn ang="0">
                  <a:pos x="GluePoint159X" y="GluePoint159Y"/>
                </a:cxn>
                <a:cxn ang="0">
                  <a:pos x="GluePoint160X" y="GluePoint160Y"/>
                </a:cxn>
                <a:cxn ang="0">
                  <a:pos x="GluePoint161X" y="GluePoint161Y"/>
                </a:cxn>
                <a:cxn ang="0">
                  <a:pos x="GluePoint162X" y="GluePoint162Y"/>
                </a:cxn>
                <a:cxn ang="0">
                  <a:pos x="GluePoint163X" y="GluePoint163Y"/>
                </a:cxn>
                <a:cxn ang="0">
                  <a:pos x="GluePoint164X" y="GluePoint164Y"/>
                </a:cxn>
                <a:cxn ang="0">
                  <a:pos x="GluePoint165X" y="GluePoint165Y"/>
                </a:cxn>
                <a:cxn ang="0">
                  <a:pos x="GluePoint166X" y="GluePoint166Y"/>
                </a:cxn>
                <a:cxn ang="0">
                  <a:pos x="GluePoint167X" y="GluePoint167Y"/>
                </a:cxn>
                <a:cxn ang="0">
                  <a:pos x="GluePoint168X" y="GluePoint168Y"/>
                </a:cxn>
                <a:cxn ang="0">
                  <a:pos x="GluePoint169X" y="GluePoint169Y"/>
                </a:cxn>
                <a:cxn ang="0">
                  <a:pos x="GluePoint170X" y="GluePoint170Y"/>
                </a:cxn>
                <a:cxn ang="0">
                  <a:pos x="GluePoint171X" y="GluePoint171Y"/>
                </a:cxn>
                <a:cxn ang="0">
                  <a:pos x="GluePoint172X" y="GluePoint172Y"/>
                </a:cxn>
                <a:cxn ang="0">
                  <a:pos x="GluePoint173X" y="GluePoint173Y"/>
                </a:cxn>
                <a:cxn ang="0">
                  <a:pos x="GluePoint174X" y="GluePoint174Y"/>
                </a:cxn>
                <a:cxn ang="0">
                  <a:pos x="GluePoint175X" y="GluePoint175Y"/>
                </a:cxn>
                <a:cxn ang="0">
                  <a:pos x="GluePoint176X" y="GluePoint176Y"/>
                </a:cxn>
                <a:cxn ang="0">
                  <a:pos x="GluePoint177X" y="GluePoint177Y"/>
                </a:cxn>
                <a:cxn ang="0">
                  <a:pos x="GluePoint178X" y="GluePoint178Y"/>
                </a:cxn>
                <a:cxn ang="0">
                  <a:pos x="GluePoint179X" y="GluePoint179Y"/>
                </a:cxn>
                <a:cxn ang="0">
                  <a:pos x="GluePoint180X" y="GluePoint180Y"/>
                </a:cxn>
                <a:cxn ang="0">
                  <a:pos x="GluePoint181X" y="GluePoint181Y"/>
                </a:cxn>
                <a:cxn ang="0">
                  <a:pos x="GluePoint182X" y="GluePoint182Y"/>
                </a:cxn>
                <a:cxn ang="0">
                  <a:pos x="GluePoint183X" y="GluePoint183Y"/>
                </a:cxn>
                <a:cxn ang="0">
                  <a:pos x="GluePoint184X" y="GluePoint184Y"/>
                </a:cxn>
                <a:cxn ang="0">
                  <a:pos x="GluePoint185X" y="GluePoint185Y"/>
                </a:cxn>
                <a:cxn ang="0">
                  <a:pos x="GluePoint186X" y="GluePoint186Y"/>
                </a:cxn>
                <a:cxn ang="0">
                  <a:pos x="GluePoint187X" y="GluePoint187Y"/>
                </a:cxn>
                <a:cxn ang="0">
                  <a:pos x="GluePoint188X" y="GluePoint188Y"/>
                </a:cxn>
                <a:cxn ang="0">
                  <a:pos x="GluePoint189X" y="GluePoint189Y"/>
                </a:cxn>
                <a:cxn ang="0">
                  <a:pos x="GluePoint190X" y="GluePoint190Y"/>
                </a:cxn>
                <a:cxn ang="0">
                  <a:pos x="GluePoint191X" y="GluePoint191Y"/>
                </a:cxn>
                <a:cxn ang="0">
                  <a:pos x="GluePoint192X" y="GluePoint192Y"/>
                </a:cxn>
                <a:cxn ang="0">
                  <a:pos x="GluePoint193X" y="GluePoint193Y"/>
                </a:cxn>
                <a:cxn ang="0">
                  <a:pos x="GluePoint194X" y="GluePoint194Y"/>
                </a:cxn>
                <a:cxn ang="0">
                  <a:pos x="GluePoint195X" y="GluePoint195Y"/>
                </a:cxn>
                <a:cxn ang="0">
                  <a:pos x="GluePoint196X" y="GluePoint196Y"/>
                </a:cxn>
                <a:cxn ang="0">
                  <a:pos x="GluePoint197X" y="GluePoint197Y"/>
                </a:cxn>
                <a:cxn ang="0">
                  <a:pos x="GluePoint198X" y="GluePoint198Y"/>
                </a:cxn>
                <a:cxn ang="0">
                  <a:pos x="GluePoint199X" y="GluePoint199Y"/>
                </a:cxn>
                <a:cxn ang="0">
                  <a:pos x="GluePoint200X" y="GluePoint200Y"/>
                </a:cxn>
                <a:cxn ang="0">
                  <a:pos x="GluePoint201X" y="GluePoint201Y"/>
                </a:cxn>
                <a:cxn ang="0">
                  <a:pos x="GluePoint202X" y="GluePoint202Y"/>
                </a:cxn>
                <a:cxn ang="0">
                  <a:pos x="GluePoint203X" y="GluePoint203Y"/>
                </a:cxn>
                <a:cxn ang="0">
                  <a:pos x="GluePoint204X" y="GluePoint204Y"/>
                </a:cxn>
                <a:cxn ang="0">
                  <a:pos x="GluePoint205X" y="GluePoint205Y"/>
                </a:cxn>
                <a:cxn ang="0">
                  <a:pos x="GluePoint206X" y="GluePoint206Y"/>
                </a:cxn>
                <a:cxn ang="0">
                  <a:pos x="GluePoint207X" y="GluePoint207Y"/>
                </a:cxn>
                <a:cxn ang="0">
                  <a:pos x="GluePoint208X" y="GluePoint208Y"/>
                </a:cxn>
                <a:cxn ang="0">
                  <a:pos x="GluePoint209X" y="GluePoint209Y"/>
                </a:cxn>
                <a:cxn ang="0">
                  <a:pos x="GluePoint210X" y="GluePoint210Y"/>
                </a:cxn>
                <a:cxn ang="0">
                  <a:pos x="GluePoint211X" y="GluePoint211Y"/>
                </a:cxn>
                <a:cxn ang="0">
                  <a:pos x="GluePoint212X" y="GluePoint212Y"/>
                </a:cxn>
                <a:cxn ang="0">
                  <a:pos x="GluePoint213X" y="GluePoint213Y"/>
                </a:cxn>
                <a:cxn ang="0">
                  <a:pos x="GluePoint214X" y="GluePoint214Y"/>
                </a:cxn>
                <a:cxn ang="0">
                  <a:pos x="GluePoint215X" y="GluePoint215Y"/>
                </a:cxn>
                <a:cxn ang="0">
                  <a:pos x="GluePoint216X" y="GluePoint216Y"/>
                </a:cxn>
                <a:cxn ang="0">
                  <a:pos x="GluePoint217X" y="GluePoint217Y"/>
                </a:cxn>
                <a:cxn ang="0">
                  <a:pos x="GluePoint218X" y="GluePoint218Y"/>
                </a:cxn>
                <a:cxn ang="0">
                  <a:pos x="GluePoint219X" y="GluePoint219Y"/>
                </a:cxn>
                <a:cxn ang="0">
                  <a:pos x="GluePoint220X" y="GluePoint220Y"/>
                </a:cxn>
                <a:cxn ang="0">
                  <a:pos x="GluePoint221X" y="GluePoint221Y"/>
                </a:cxn>
                <a:cxn ang="0">
                  <a:pos x="GluePoint222X" y="GluePoint222Y"/>
                </a:cxn>
                <a:cxn ang="0">
                  <a:pos x="GluePoint223X" y="GluePoint223Y"/>
                </a:cxn>
                <a:cxn ang="0">
                  <a:pos x="GluePoint224X" y="GluePoint224Y"/>
                </a:cxn>
                <a:cxn ang="0">
                  <a:pos x="GluePoint225X" y="GluePoint225Y"/>
                </a:cxn>
                <a:cxn ang="0">
                  <a:pos x="GluePoint226X" y="GluePoint226Y"/>
                </a:cxn>
                <a:cxn ang="0">
                  <a:pos x="GluePoint227X" y="GluePoint227Y"/>
                </a:cxn>
                <a:cxn ang="0">
                  <a:pos x="GluePoint228X" y="GluePoint228Y"/>
                </a:cxn>
                <a:cxn ang="0">
                  <a:pos x="GluePoint229X" y="GluePoint229Y"/>
                </a:cxn>
                <a:cxn ang="0">
                  <a:pos x="GluePoint230X" y="GluePoint230Y"/>
                </a:cxn>
                <a:cxn ang="0">
                  <a:pos x="GluePoint231X" y="GluePoint231Y"/>
                </a:cxn>
                <a:cxn ang="0">
                  <a:pos x="GluePoint232X" y="GluePoint232Y"/>
                </a:cxn>
                <a:cxn ang="0">
                  <a:pos x="GluePoint233X" y="GluePoint233Y"/>
                </a:cxn>
                <a:cxn ang="0">
                  <a:pos x="GluePoint234X" y="GluePoint234Y"/>
                </a:cxn>
                <a:cxn ang="0">
                  <a:pos x="GluePoint235X" y="GluePoint235Y"/>
                </a:cxn>
                <a:cxn ang="0">
                  <a:pos x="GluePoint236X" y="GluePoint236Y"/>
                </a:cxn>
                <a:cxn ang="0">
                  <a:pos x="GluePoint237X" y="GluePoint237Y"/>
                </a:cxn>
                <a:cxn ang="0">
                  <a:pos x="GluePoint238X" y="GluePoint238Y"/>
                </a:cxn>
                <a:cxn ang="0">
                  <a:pos x="GluePoint239X" y="GluePoint239Y"/>
                </a:cxn>
                <a:cxn ang="0">
                  <a:pos x="GluePoint240X" y="GluePoint240Y"/>
                </a:cxn>
                <a:cxn ang="0">
                  <a:pos x="GluePoint241X" y="GluePoint241Y"/>
                </a:cxn>
                <a:cxn ang="0">
                  <a:pos x="GluePoint242X" y="GluePoint242Y"/>
                </a:cxn>
                <a:cxn ang="0">
                  <a:pos x="GluePoint243X" y="GluePoint243Y"/>
                </a:cxn>
                <a:cxn ang="0">
                  <a:pos x="GluePoint244X" y="GluePoint244Y"/>
                </a:cxn>
                <a:cxn ang="0">
                  <a:pos x="GluePoint245X" y="GluePoint245Y"/>
                </a:cxn>
                <a:cxn ang="0">
                  <a:pos x="GluePoint246X" y="GluePoint246Y"/>
                </a:cxn>
                <a:cxn ang="0">
                  <a:pos x="GluePoint247X" y="GluePoint247Y"/>
                </a:cxn>
                <a:cxn ang="0">
                  <a:pos x="GluePoint248X" y="GluePoint248Y"/>
                </a:cxn>
                <a:cxn ang="0">
                  <a:pos x="GluePoint249X" y="GluePoint249Y"/>
                </a:cxn>
                <a:cxn ang="0">
                  <a:pos x="GluePoint250X" y="GluePoint250Y"/>
                </a:cxn>
                <a:cxn ang="0">
                  <a:pos x="GluePoint251X" y="GluePoint251Y"/>
                </a:cxn>
                <a:cxn ang="0">
                  <a:pos x="GluePoint252X" y="GluePoint252Y"/>
                </a:cxn>
                <a:cxn ang="0">
                  <a:pos x="GluePoint253X" y="GluePoint253Y"/>
                </a:cxn>
                <a:cxn ang="0">
                  <a:pos x="GluePoint254X" y="GluePoint254Y"/>
                </a:cxn>
                <a:cxn ang="0">
                  <a:pos x="GluePoint255X" y="GluePoint255Y"/>
                </a:cxn>
                <a:cxn ang="0">
                  <a:pos x="GluePoint256X" y="GluePoint256Y"/>
                </a:cxn>
                <a:cxn ang="0">
                  <a:pos x="GluePoint257X" y="GluePoint257Y"/>
                </a:cxn>
                <a:cxn ang="0">
                  <a:pos x="GluePoint258X" y="GluePoint258Y"/>
                </a:cxn>
                <a:cxn ang="0">
                  <a:pos x="GluePoint259X" y="GluePoint259Y"/>
                </a:cxn>
                <a:cxn ang="0">
                  <a:pos x="GluePoint260X" y="GluePoint260Y"/>
                </a:cxn>
                <a:cxn ang="0">
                  <a:pos x="GluePoint261X" y="GluePoint261Y"/>
                </a:cxn>
                <a:cxn ang="0">
                  <a:pos x="GluePoint262X" y="GluePoint262Y"/>
                </a:cxn>
                <a:cxn ang="0">
                  <a:pos x="GluePoint263X" y="GluePoint263Y"/>
                </a:cxn>
                <a:cxn ang="0">
                  <a:pos x="GluePoint264X" y="GluePoint264Y"/>
                </a:cxn>
                <a:cxn ang="0">
                  <a:pos x="GluePoint265X" y="GluePoint265Y"/>
                </a:cxn>
                <a:cxn ang="0">
                  <a:pos x="GluePoint266X" y="GluePoint266Y"/>
                </a:cxn>
                <a:cxn ang="0">
                  <a:pos x="GluePoint267X" y="GluePoint267Y"/>
                </a:cxn>
                <a:cxn ang="0">
                  <a:pos x="GluePoint268X" y="GluePoint268Y"/>
                </a:cxn>
                <a:cxn ang="0">
                  <a:pos x="GluePoint269X" y="GluePoint269Y"/>
                </a:cxn>
                <a:cxn ang="0">
                  <a:pos x="GluePoint270X" y="GluePoint270Y"/>
                </a:cxn>
                <a:cxn ang="0">
                  <a:pos x="GluePoint271X" y="GluePoint271Y"/>
                </a:cxn>
                <a:cxn ang="0">
                  <a:pos x="GluePoint272X" y="GluePoint272Y"/>
                </a:cxn>
                <a:cxn ang="0">
                  <a:pos x="GluePoint273X" y="GluePoint273Y"/>
                </a:cxn>
                <a:cxn ang="0">
                  <a:pos x="GluePoint274X" y="GluePoint274Y"/>
                </a:cxn>
                <a:cxn ang="0">
                  <a:pos x="GluePoint275X" y="GluePoint275Y"/>
                </a:cxn>
                <a:cxn ang="0">
                  <a:pos x="GluePoint276X" y="GluePoint276Y"/>
                </a:cxn>
                <a:cxn ang="0">
                  <a:pos x="GluePoint277X" y="GluePoint277Y"/>
                </a:cxn>
                <a:cxn ang="0">
                  <a:pos x="GluePoint278X" y="GluePoint278Y"/>
                </a:cxn>
                <a:cxn ang="0">
                  <a:pos x="GluePoint279X" y="GluePoint279Y"/>
                </a:cxn>
                <a:cxn ang="0">
                  <a:pos x="GluePoint280X" y="GluePoint280Y"/>
                </a:cxn>
                <a:cxn ang="0">
                  <a:pos x="GluePoint281X" y="GluePoint281Y"/>
                </a:cxn>
                <a:cxn ang="0">
                  <a:pos x="GluePoint282X" y="GluePoint282Y"/>
                </a:cxn>
                <a:cxn ang="0">
                  <a:pos x="GluePoint283X" y="GluePoint283Y"/>
                </a:cxn>
                <a:cxn ang="0">
                  <a:pos x="GluePoint284X" y="GluePoint284Y"/>
                </a:cxn>
                <a:cxn ang="0">
                  <a:pos x="GluePoint285X" y="GluePoint285Y"/>
                </a:cxn>
                <a:cxn ang="0">
                  <a:pos x="GluePoint286X" y="GluePoint286Y"/>
                </a:cxn>
                <a:cxn ang="0">
                  <a:pos x="GluePoint287X" y="GluePoint287Y"/>
                </a:cxn>
                <a:cxn ang="0">
                  <a:pos x="GluePoint288X" y="GluePoint288Y"/>
                </a:cxn>
                <a:cxn ang="0">
                  <a:pos x="GluePoint289X" y="GluePoint289Y"/>
                </a:cxn>
                <a:cxn ang="0">
                  <a:pos x="GluePoint290X" y="GluePoint290Y"/>
                </a:cxn>
                <a:cxn ang="0">
                  <a:pos x="GluePoint291X" y="GluePoint291Y"/>
                </a:cxn>
                <a:cxn ang="0">
                  <a:pos x="GluePoint292X" y="GluePoint292Y"/>
                </a:cxn>
                <a:cxn ang="0">
                  <a:pos x="GluePoint293X" y="GluePoint293Y"/>
                </a:cxn>
                <a:cxn ang="0">
                  <a:pos x="GluePoint294X" y="GluePoint294Y"/>
                </a:cxn>
                <a:cxn ang="0">
                  <a:pos x="GluePoint295X" y="GluePoint295Y"/>
                </a:cxn>
                <a:cxn ang="0">
                  <a:pos x="GluePoint296X" y="GluePoint296Y"/>
                </a:cxn>
                <a:cxn ang="0">
                  <a:pos x="GluePoint297X" y="GluePoint297Y"/>
                </a:cxn>
                <a:cxn ang="0">
                  <a:pos x="GluePoint298X" y="GluePoint298Y"/>
                </a:cxn>
                <a:cxn ang="0">
                  <a:pos x="GluePoint299X" y="GluePoint299Y"/>
                </a:cxn>
                <a:cxn ang="0">
                  <a:pos x="GluePoint300X" y="GluePoint300Y"/>
                </a:cxn>
                <a:cxn ang="0">
                  <a:pos x="GluePoint301X" y="GluePoint301Y"/>
                </a:cxn>
                <a:cxn ang="0">
                  <a:pos x="GluePoint302X" y="GluePoint302Y"/>
                </a:cxn>
                <a:cxn ang="0">
                  <a:pos x="GluePoint303X" y="GluePoint303Y"/>
                </a:cxn>
                <a:cxn ang="0">
                  <a:pos x="GluePoint304X" y="GluePoint304Y"/>
                </a:cxn>
                <a:cxn ang="0">
                  <a:pos x="GluePoint305X" y="GluePoint305Y"/>
                </a:cxn>
                <a:cxn ang="0">
                  <a:pos x="GluePoint306X" y="GluePoint306Y"/>
                </a:cxn>
                <a:cxn ang="0">
                  <a:pos x="GluePoint307X" y="GluePoint307Y"/>
                </a:cxn>
                <a:cxn ang="0">
                  <a:pos x="GluePoint308X" y="GluePoint308Y"/>
                </a:cxn>
                <a:cxn ang="0">
                  <a:pos x="GluePoint309X" y="GluePoint309Y"/>
                </a:cxn>
                <a:cxn ang="0">
                  <a:pos x="GluePoint310X" y="GluePoint310Y"/>
                </a:cxn>
                <a:cxn ang="0">
                  <a:pos x="GluePoint311X" y="GluePoint311Y"/>
                </a:cxn>
                <a:cxn ang="0">
                  <a:pos x="GluePoint312X" y="GluePoint312Y"/>
                </a:cxn>
                <a:cxn ang="0">
                  <a:pos x="GluePoint313X" y="GluePoint313Y"/>
                </a:cxn>
                <a:cxn ang="0">
                  <a:pos x="GluePoint314X" y="GluePoint314Y"/>
                </a:cxn>
                <a:cxn ang="0">
                  <a:pos x="GluePoint315X" y="GluePoint315Y"/>
                </a:cxn>
                <a:cxn ang="0">
                  <a:pos x="GluePoint316X" y="GluePoint316Y"/>
                </a:cxn>
                <a:cxn ang="0">
                  <a:pos x="GluePoint317X" y="GluePoint317Y"/>
                </a:cxn>
                <a:cxn ang="0">
                  <a:pos x="GluePoint318X" y="GluePoint318Y"/>
                </a:cxn>
                <a:cxn ang="0">
                  <a:pos x="GluePoint319X" y="GluePoint319Y"/>
                </a:cxn>
                <a:cxn ang="0">
                  <a:pos x="GluePoint320X" y="GluePoint320Y"/>
                </a:cxn>
                <a:cxn ang="0">
                  <a:pos x="GluePoint321X" y="GluePoint321Y"/>
                </a:cxn>
                <a:cxn ang="0">
                  <a:pos x="GluePoint322X" y="GluePoint322Y"/>
                </a:cxn>
                <a:cxn ang="0">
                  <a:pos x="GluePoint323X" y="GluePoint323Y"/>
                </a:cxn>
                <a:cxn ang="0">
                  <a:pos x="GluePoint324X" y="GluePoint324Y"/>
                </a:cxn>
                <a:cxn ang="0">
                  <a:pos x="GluePoint325X" y="GluePoint325Y"/>
                </a:cxn>
                <a:cxn ang="0">
                  <a:pos x="GluePoint326X" y="GluePoint326Y"/>
                </a:cxn>
                <a:cxn ang="0">
                  <a:pos x="GluePoint327X" y="GluePoint327Y"/>
                </a:cxn>
                <a:cxn ang="0">
                  <a:pos x="GluePoint328X" y="GluePoint328Y"/>
                </a:cxn>
                <a:cxn ang="0">
                  <a:pos x="GluePoint329X" y="GluePoint329Y"/>
                </a:cxn>
                <a:cxn ang="0">
                  <a:pos x="GluePoint330X" y="GluePoint330Y"/>
                </a:cxn>
                <a:cxn ang="0">
                  <a:pos x="GluePoint331X" y="GluePoint331Y"/>
                </a:cxn>
                <a:cxn ang="0">
                  <a:pos x="GluePoint332X" y="GluePoint332Y"/>
                </a:cxn>
                <a:cxn ang="0">
                  <a:pos x="GluePoint333X" y="GluePoint333Y"/>
                </a:cxn>
                <a:cxn ang="0">
                  <a:pos x="GluePoint334X" y="GluePoint334Y"/>
                </a:cxn>
                <a:cxn ang="0">
                  <a:pos x="GluePoint335X" y="GluePoint335Y"/>
                </a:cxn>
                <a:cxn ang="0">
                  <a:pos x="GluePoint336X" y="GluePoint336Y"/>
                </a:cxn>
                <a:cxn ang="0">
                  <a:pos x="GluePoint337X" y="GluePoint337Y"/>
                </a:cxn>
                <a:cxn ang="0">
                  <a:pos x="GluePoint338X" y="GluePoint338Y"/>
                </a:cxn>
                <a:cxn ang="0">
                  <a:pos x="GluePoint339X" y="GluePoint339Y"/>
                </a:cxn>
                <a:cxn ang="0">
                  <a:pos x="GluePoint340X" y="GluePoint340Y"/>
                </a:cxn>
                <a:cxn ang="0">
                  <a:pos x="GluePoint341X" y="GluePoint341Y"/>
                </a:cxn>
                <a:cxn ang="0">
                  <a:pos x="GluePoint342X" y="GluePoint342Y"/>
                </a:cxn>
                <a:cxn ang="0">
                  <a:pos x="GluePoint343X" y="GluePoint343Y"/>
                </a:cxn>
                <a:cxn ang="0">
                  <a:pos x="GluePoint344X" y="GluePoint344Y"/>
                </a:cxn>
                <a:cxn ang="0">
                  <a:pos x="GluePoint345X" y="GluePoint345Y"/>
                </a:cxn>
                <a:cxn ang="0">
                  <a:pos x="GluePoint346X" y="GluePoint346Y"/>
                </a:cxn>
                <a:cxn ang="0">
                  <a:pos x="GluePoint347X" y="GluePoint347Y"/>
                </a:cxn>
                <a:cxn ang="0">
                  <a:pos x="GluePoint348X" y="GluePoint348Y"/>
                </a:cxn>
                <a:cxn ang="0">
                  <a:pos x="GluePoint349X" y="GluePoint349Y"/>
                </a:cxn>
                <a:cxn ang="0">
                  <a:pos x="GluePoint350X" y="GluePoint350Y"/>
                </a:cxn>
                <a:cxn ang="0">
                  <a:pos x="GluePoint351X" y="GluePoint351Y"/>
                </a:cxn>
                <a:cxn ang="0">
                  <a:pos x="GluePoint352X" y="GluePoint352Y"/>
                </a:cxn>
                <a:cxn ang="0">
                  <a:pos x="GluePoint353X" y="GluePoint353Y"/>
                </a:cxn>
                <a:cxn ang="0">
                  <a:pos x="GluePoint354X" y="GluePoint354Y"/>
                </a:cxn>
                <a:cxn ang="0">
                  <a:pos x="GluePoint355X" y="GluePoint355Y"/>
                </a:cxn>
                <a:cxn ang="0">
                  <a:pos x="GluePoint356X" y="GluePoint356Y"/>
                </a:cxn>
                <a:cxn ang="0">
                  <a:pos x="GluePoint357X" y="GluePoint357Y"/>
                </a:cxn>
                <a:cxn ang="0">
                  <a:pos x="GluePoint358X" y="GluePoint358Y"/>
                </a:cxn>
                <a:cxn ang="0">
                  <a:pos x="GluePoint359X" y="GluePoint359Y"/>
                </a:cxn>
                <a:cxn ang="0">
                  <a:pos x="GluePoint360X" y="GluePoint360Y"/>
                </a:cxn>
                <a:cxn ang="0">
                  <a:pos x="GluePoint361X" y="GluePoint361Y"/>
                </a:cxn>
                <a:cxn ang="0">
                  <a:pos x="GluePoint362X" y="GluePoint362Y"/>
                </a:cxn>
                <a:cxn ang="0">
                  <a:pos x="GluePoint363X" y="GluePoint363Y"/>
                </a:cxn>
                <a:cxn ang="0">
                  <a:pos x="GluePoint364X" y="GluePoint364Y"/>
                </a:cxn>
                <a:cxn ang="0">
                  <a:pos x="GluePoint365X" y="GluePoint365Y"/>
                </a:cxn>
                <a:cxn ang="0">
                  <a:pos x="GluePoint366X" y="GluePoint366Y"/>
                </a:cxn>
                <a:cxn ang="0">
                  <a:pos x="GluePoint367X" y="GluePoint367Y"/>
                </a:cxn>
                <a:cxn ang="0">
                  <a:pos x="GluePoint368X" y="GluePoint368Y"/>
                </a:cxn>
                <a:cxn ang="0">
                  <a:pos x="GluePoint369X" y="GluePoint369Y"/>
                </a:cxn>
                <a:cxn ang="0">
                  <a:pos x="GluePoint370X" y="GluePoint370Y"/>
                </a:cxn>
                <a:cxn ang="0">
                  <a:pos x="GluePoint371X" y="GluePoint371Y"/>
                </a:cxn>
                <a:cxn ang="0">
                  <a:pos x="GluePoint372X" y="GluePoint372Y"/>
                </a:cxn>
                <a:cxn ang="0">
                  <a:pos x="GluePoint373X" y="GluePoint373Y"/>
                </a:cxn>
                <a:cxn ang="0">
                  <a:pos x="GluePoint374X" y="GluePoint374Y"/>
                </a:cxn>
                <a:cxn ang="0">
                  <a:pos x="GluePoint375X" y="GluePoint375Y"/>
                </a:cxn>
                <a:cxn ang="0">
                  <a:pos x="GluePoint376X" y="GluePoint376Y"/>
                </a:cxn>
                <a:cxn ang="0">
                  <a:pos x="GluePoint377X" y="GluePoint377Y"/>
                </a:cxn>
                <a:cxn ang="0">
                  <a:pos x="GluePoint378X" y="GluePoint378Y"/>
                </a:cxn>
                <a:cxn ang="0">
                  <a:pos x="GluePoint379X" y="GluePoint379Y"/>
                </a:cxn>
                <a:cxn ang="0">
                  <a:pos x="GluePoint380X" y="GluePoint380Y"/>
                </a:cxn>
                <a:cxn ang="0">
                  <a:pos x="GluePoint381X" y="GluePoint381Y"/>
                </a:cxn>
                <a:cxn ang="0">
                  <a:pos x="GluePoint382X" y="GluePoint382Y"/>
                </a:cxn>
                <a:cxn ang="0">
                  <a:pos x="GluePoint383X" y="GluePoint383Y"/>
                </a:cxn>
                <a:cxn ang="0">
                  <a:pos x="GluePoint384X" y="GluePoint384Y"/>
                </a:cxn>
                <a:cxn ang="0">
                  <a:pos x="GluePoint385X" y="GluePoint385Y"/>
                </a:cxn>
                <a:cxn ang="0">
                  <a:pos x="GluePoint386X" y="GluePoint386Y"/>
                </a:cxn>
                <a:cxn ang="0">
                  <a:pos x="GluePoint387X" y="GluePoint387Y"/>
                </a:cxn>
                <a:cxn ang="0">
                  <a:pos x="GluePoint388X" y="GluePoint388Y"/>
                </a:cxn>
                <a:cxn ang="0">
                  <a:pos x="GluePoint389X" y="GluePoint389Y"/>
                </a:cxn>
                <a:cxn ang="0">
                  <a:pos x="GluePoint390X" y="GluePoint390Y"/>
                </a:cxn>
                <a:cxn ang="0">
                  <a:pos x="GluePoint391X" y="GluePoint391Y"/>
                </a:cxn>
                <a:cxn ang="0">
                  <a:pos x="GluePoint392X" y="GluePoint392Y"/>
                </a:cxn>
                <a:cxn ang="0">
                  <a:pos x="GluePoint393X" y="GluePoint393Y"/>
                </a:cxn>
                <a:cxn ang="0">
                  <a:pos x="GluePoint394X" y="GluePoint394Y"/>
                </a:cxn>
                <a:cxn ang="0">
                  <a:pos x="GluePoint395X" y="GluePoint395Y"/>
                </a:cxn>
                <a:cxn ang="0">
                  <a:pos x="GluePoint396X" y="GluePoint396Y"/>
                </a:cxn>
                <a:cxn ang="0">
                  <a:pos x="GluePoint397X" y="GluePoint397Y"/>
                </a:cxn>
                <a:cxn ang="0">
                  <a:pos x="GluePoint398X" y="GluePoint398Y"/>
                </a:cxn>
                <a:cxn ang="0">
                  <a:pos x="GluePoint399X" y="GluePoint399Y"/>
                </a:cxn>
                <a:cxn ang="0">
                  <a:pos x="GluePoint400X" y="GluePoint400Y"/>
                </a:cxn>
                <a:cxn ang="0">
                  <a:pos x="GluePoint401X" y="GluePoint401Y"/>
                </a:cxn>
                <a:cxn ang="0">
                  <a:pos x="GluePoint402X" y="GluePoint402Y"/>
                </a:cxn>
                <a:cxn ang="0">
                  <a:pos x="GluePoint403X" y="GluePoint403Y"/>
                </a:cxn>
                <a:cxn ang="0">
                  <a:pos x="GluePoint404X" y="GluePoint404Y"/>
                </a:cxn>
                <a:cxn ang="0">
                  <a:pos x="GluePoint405X" y="GluePoint405Y"/>
                </a:cxn>
                <a:cxn ang="0">
                  <a:pos x="GluePoint406X" y="GluePoint406Y"/>
                </a:cxn>
                <a:cxn ang="0">
                  <a:pos x="GluePoint407X" y="GluePoint407Y"/>
                </a:cxn>
                <a:cxn ang="0">
                  <a:pos x="GluePoint408X" y="GluePoint408Y"/>
                </a:cxn>
                <a:cxn ang="0">
                  <a:pos x="GluePoint409X" y="GluePoint409Y"/>
                </a:cxn>
                <a:cxn ang="0">
                  <a:pos x="GluePoint410X" y="GluePoint410Y"/>
                </a:cxn>
                <a:cxn ang="0">
                  <a:pos x="GluePoint411X" y="GluePoint411Y"/>
                </a:cxn>
                <a:cxn ang="0">
                  <a:pos x="GluePoint412X" y="GluePoint412Y"/>
                </a:cxn>
                <a:cxn ang="0">
                  <a:pos x="GluePoint413X" y="GluePoint413Y"/>
                </a:cxn>
                <a:cxn ang="0">
                  <a:pos x="GluePoint414X" y="GluePoint414Y"/>
                </a:cxn>
                <a:cxn ang="0">
                  <a:pos x="GluePoint415X" y="GluePoint415Y"/>
                </a:cxn>
                <a:cxn ang="0">
                  <a:pos x="GluePoint416X" y="GluePoint416Y"/>
                </a:cxn>
                <a:cxn ang="0">
                  <a:pos x="GluePoint417X" y="GluePoint417Y"/>
                </a:cxn>
                <a:cxn ang="0">
                  <a:pos x="GluePoint418X" y="GluePoint418Y"/>
                </a:cxn>
                <a:cxn ang="0">
                  <a:pos x="GluePoint419X" y="GluePoint419Y"/>
                </a:cxn>
                <a:cxn ang="0">
                  <a:pos x="GluePoint420X" y="GluePoint420Y"/>
                </a:cxn>
                <a:cxn ang="0">
                  <a:pos x="GluePoint421X" y="GluePoint421Y"/>
                </a:cxn>
                <a:cxn ang="0">
                  <a:pos x="GluePoint422X" y="GluePoint422Y"/>
                </a:cxn>
                <a:cxn ang="0">
                  <a:pos x="GluePoint423X" y="GluePoint423Y"/>
                </a:cxn>
                <a:cxn ang="0">
                  <a:pos x="GluePoint424X" y="GluePoint424Y"/>
                </a:cxn>
                <a:cxn ang="0">
                  <a:pos x="GluePoint425X" y="GluePoint425Y"/>
                </a:cxn>
                <a:cxn ang="0">
                  <a:pos x="GluePoint426X" y="GluePoint426Y"/>
                </a:cxn>
                <a:cxn ang="0">
                  <a:pos x="GluePoint427X" y="GluePoint427Y"/>
                </a:cxn>
                <a:cxn ang="0">
                  <a:pos x="GluePoint428X" y="GluePoint428Y"/>
                </a:cxn>
                <a:cxn ang="0">
                  <a:pos x="GluePoint429X" y="GluePoint429Y"/>
                </a:cxn>
                <a:cxn ang="0">
                  <a:pos x="GluePoint430X" y="GluePoint430Y"/>
                </a:cxn>
                <a:cxn ang="0">
                  <a:pos x="GluePoint431X" y="GluePoint431Y"/>
                </a:cxn>
                <a:cxn ang="0">
                  <a:pos x="GluePoint432X" y="GluePoint432Y"/>
                </a:cxn>
                <a:cxn ang="0">
                  <a:pos x="GluePoint433X" y="GluePoint433Y"/>
                </a:cxn>
                <a:cxn ang="0">
                  <a:pos x="GluePoint434X" y="GluePoint434Y"/>
                </a:cxn>
                <a:cxn ang="0">
                  <a:pos x="GluePoint435X" y="GluePoint435Y"/>
                </a:cxn>
                <a:cxn ang="0">
                  <a:pos x="GluePoint436X" y="GluePoint436Y"/>
                </a:cxn>
                <a:cxn ang="0">
                  <a:pos x="GluePoint437X" y="GluePoint437Y"/>
                </a:cxn>
                <a:cxn ang="0">
                  <a:pos x="GluePoint438X" y="GluePoint438Y"/>
                </a:cxn>
                <a:cxn ang="0">
                  <a:pos x="GluePoint439X" y="GluePoint439Y"/>
                </a:cxn>
                <a:cxn ang="0">
                  <a:pos x="GluePoint440X" y="GluePoint440Y"/>
                </a:cxn>
                <a:cxn ang="0">
                  <a:pos x="GluePoint441X" y="GluePoint441Y"/>
                </a:cxn>
                <a:cxn ang="0">
                  <a:pos x="GluePoint442X" y="GluePoint442Y"/>
                </a:cxn>
                <a:cxn ang="0">
                  <a:pos x="GluePoint443X" y="GluePoint443Y"/>
                </a:cxn>
                <a:cxn ang="0">
                  <a:pos x="GluePoint444X" y="GluePoint444Y"/>
                </a:cxn>
                <a:cxn ang="0">
                  <a:pos x="GluePoint445X" y="GluePoint445Y"/>
                </a:cxn>
                <a:cxn ang="0">
                  <a:pos x="GluePoint446X" y="GluePoint446Y"/>
                </a:cxn>
                <a:cxn ang="0">
                  <a:pos x="GluePoint447X" y="GluePoint447Y"/>
                </a:cxn>
                <a:cxn ang="0">
                  <a:pos x="GluePoint448X" y="GluePoint448Y"/>
                </a:cxn>
                <a:cxn ang="0">
                  <a:pos x="GluePoint449X" y="GluePoint449Y"/>
                </a:cxn>
                <a:cxn ang="0">
                  <a:pos x="GluePoint450X" y="GluePoint450Y"/>
                </a:cxn>
                <a:cxn ang="0">
                  <a:pos x="GluePoint451X" y="GluePoint451Y"/>
                </a:cxn>
                <a:cxn ang="0">
                  <a:pos x="GluePoint452X" y="GluePoint452Y"/>
                </a:cxn>
                <a:cxn ang="0">
                  <a:pos x="GluePoint453X" y="GluePoint453Y"/>
                </a:cxn>
                <a:cxn ang="0">
                  <a:pos x="GluePoint454X" y="GluePoint454Y"/>
                </a:cxn>
                <a:cxn ang="0">
                  <a:pos x="GluePoint455X" y="GluePoint455Y"/>
                </a:cxn>
                <a:cxn ang="0">
                  <a:pos x="GluePoint456X" y="GluePoint456Y"/>
                </a:cxn>
                <a:cxn ang="0">
                  <a:pos x="GluePoint457X" y="GluePoint457Y"/>
                </a:cxn>
                <a:cxn ang="0">
                  <a:pos x="GluePoint458X" y="GluePoint458Y"/>
                </a:cxn>
                <a:cxn ang="0">
                  <a:pos x="GluePoint459X" y="GluePoint459Y"/>
                </a:cxn>
                <a:cxn ang="0">
                  <a:pos x="GluePoint460X" y="GluePoint460Y"/>
                </a:cxn>
                <a:cxn ang="0">
                  <a:pos x="GluePoint461X" y="GluePoint461Y"/>
                </a:cxn>
                <a:cxn ang="0">
                  <a:pos x="GluePoint462X" y="GluePoint462Y"/>
                </a:cxn>
                <a:cxn ang="0">
                  <a:pos x="GluePoint463X" y="GluePoint463Y"/>
                </a:cxn>
                <a:cxn ang="0">
                  <a:pos x="GluePoint464X" y="GluePoint464Y"/>
                </a:cxn>
                <a:cxn ang="0">
                  <a:pos x="GluePoint465X" y="GluePoint465Y"/>
                </a:cxn>
                <a:cxn ang="0">
                  <a:pos x="GluePoint466X" y="GluePoint466Y"/>
                </a:cxn>
                <a:cxn ang="0">
                  <a:pos x="GluePoint467X" y="GluePoint467Y"/>
                </a:cxn>
                <a:cxn ang="0">
                  <a:pos x="GluePoint468X" y="GluePoint468Y"/>
                </a:cxn>
                <a:cxn ang="0">
                  <a:pos x="GluePoint469X" y="GluePoint469Y"/>
                </a:cxn>
                <a:cxn ang="0">
                  <a:pos x="GluePoint470X" y="GluePoint470Y"/>
                </a:cxn>
                <a:cxn ang="0">
                  <a:pos x="GluePoint471X" y="GluePoint471Y"/>
                </a:cxn>
                <a:cxn ang="0">
                  <a:pos x="GluePoint472X" y="GluePoint472Y"/>
                </a:cxn>
                <a:cxn ang="0">
                  <a:pos x="GluePoint473X" y="GluePoint473Y"/>
                </a:cxn>
                <a:cxn ang="0">
                  <a:pos x="GluePoint474X" y="GluePoint474Y"/>
                </a:cxn>
                <a:cxn ang="0">
                  <a:pos x="GluePoint475X" y="GluePoint475Y"/>
                </a:cxn>
                <a:cxn ang="0">
                  <a:pos x="GluePoint476X" y="GluePoint476Y"/>
                </a:cxn>
                <a:cxn ang="0">
                  <a:pos x="GluePoint477X" y="GluePoint477Y"/>
                </a:cxn>
                <a:cxn ang="0">
                  <a:pos x="GluePoint478X" y="GluePoint478Y"/>
                </a:cxn>
                <a:cxn ang="0">
                  <a:pos x="GluePoint479X" y="GluePoint479Y"/>
                </a:cxn>
                <a:cxn ang="0">
                  <a:pos x="GluePoint480X" y="GluePoint480Y"/>
                </a:cxn>
                <a:cxn ang="0">
                  <a:pos x="GluePoint481X" y="GluePoint481Y"/>
                </a:cxn>
                <a:cxn ang="0">
                  <a:pos x="GluePoint482X" y="GluePoint482Y"/>
                </a:cxn>
                <a:cxn ang="0">
                  <a:pos x="GluePoint483X" y="GluePoint483Y"/>
                </a:cxn>
                <a:cxn ang="0">
                  <a:pos x="GluePoint484X" y="GluePoint484Y"/>
                </a:cxn>
                <a:cxn ang="0">
                  <a:pos x="GluePoint485X" y="GluePoint485Y"/>
                </a:cxn>
                <a:cxn ang="0">
                  <a:pos x="GluePoint486X" y="GluePoint486Y"/>
                </a:cxn>
              </a:cxnLst>
              <a:rect l="textAreaLeft" t="textAreaTop" r="textAreaRight" b="textAreaBottom"/>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lang="en-US" sz="1800" b="0" u="none" strike="noStrike">
                <a:solidFill>
                  <a:schemeClr val="lt1"/>
                </a:solidFill>
                <a:effectLst/>
                <a:uFillTx/>
                <a:latin typeface="Aptos"/>
              </a:endParaRPr>
            </a:p>
          </p:txBody>
        </p:sp>
      </p:grpSp>
      <p:sp>
        <p:nvSpPr>
          <p:cNvPr id="119" name="PlaceHolder 1"/>
          <p:cNvSpPr>
            <a:spLocks noGrp="1"/>
          </p:cNvSpPr>
          <p:nvPr>
            <p:ph type="title"/>
          </p:nvPr>
        </p:nvSpPr>
        <p:spPr>
          <a:xfrm>
            <a:off x="789840" y="841680"/>
            <a:ext cx="4874400" cy="5156280"/>
          </a:xfrm>
          <a:prstGeom prst="rect">
            <a:avLst/>
          </a:prstGeom>
          <a:noFill/>
          <a:ln w="0">
            <a:noFill/>
          </a:ln>
        </p:spPr>
        <p:txBody>
          <a:bodyPr lIns="91440" rIns="91440" tIns="45720" bIns="45720" anchor="ctr">
            <a:normAutofit/>
          </a:bodyPr>
          <a:p>
            <a:pPr indent="0" defTabSz="914400">
              <a:lnSpc>
                <a:spcPct val="90000"/>
              </a:lnSpc>
              <a:buNone/>
            </a:pPr>
            <a:r>
              <a:rPr lang="en-US" sz="4800" b="0" u="none" strike="noStrike">
                <a:solidFill>
                  <a:schemeClr val="lt1"/>
                </a:solidFill>
                <a:effectLst/>
                <a:uFillTx/>
                <a:latin typeface="Aptos Display"/>
              </a:rPr>
              <a:t>L’impatto delle due dinamiche sui sistemi agrari</a:t>
            </a:r>
            <a:endParaRPr lang="it-IT" sz="4800" b="0" u="none" strike="noStrike">
              <a:solidFill>
                <a:schemeClr val="dk1"/>
              </a:solidFill>
              <a:effectLst/>
              <a:uFillTx/>
              <a:latin typeface="Aptos"/>
            </a:endParaRPr>
          </a:p>
        </p:txBody>
      </p:sp>
      <p:sp>
        <p:nvSpPr>
          <p:cNvPr id="120" name="PlaceHolder 2"/>
          <p:cNvSpPr>
            <a:spLocks noGrp="1"/>
          </p:cNvSpPr>
          <p:nvPr>
            <p:ph/>
          </p:nvPr>
        </p:nvSpPr>
        <p:spPr>
          <a:xfrm>
            <a:off x="6534720" y="841680"/>
            <a:ext cx="4867200" cy="5156280"/>
          </a:xfrm>
          <a:prstGeom prst="rect">
            <a:avLst/>
          </a:prstGeom>
          <a:noFill/>
          <a:ln w="0">
            <a:noFill/>
          </a:ln>
        </p:spPr>
        <p:txBody>
          <a:bodyPr lIns="91440" rIns="91440" tIns="45720" bIns="45720" anchor="ctr">
            <a:normAutofit lnSpcReduction="9999"/>
          </a:bodyPr>
          <a:p>
            <a:pPr indent="0" defTabSz="914400">
              <a:lnSpc>
                <a:spcPct val="90000"/>
              </a:lnSpc>
              <a:spcBef>
                <a:spcPts val="1001"/>
              </a:spcBef>
              <a:buNone/>
              <a:tabLst>
                <a:tab algn="l" pos="0"/>
              </a:tabLst>
            </a:pPr>
            <a:r>
              <a:rPr lang="en-US" sz="2200" b="0" u="none" strike="noStrike">
                <a:solidFill>
                  <a:schemeClr val="dk2"/>
                </a:solidFill>
                <a:effectLst/>
                <a:uFillTx/>
                <a:latin typeface="Aptos"/>
              </a:rPr>
              <a:t>La lettura dell’impatto che le due dinamiche proiettano sui sistemi agrari permette di cogliere aspetti di complessità.</a:t>
            </a:r>
            <a:endParaRPr lang="it-IT" sz="22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2200" b="0" u="none" strike="noStrike">
                <a:solidFill>
                  <a:schemeClr val="dk2"/>
                </a:solidFill>
                <a:effectLst/>
                <a:uFillTx/>
                <a:latin typeface="Aptos"/>
              </a:rPr>
              <a:t>Il processo di urbanizzazione drena dalle campagne energie e risorse umane, esercitando una forte attrazione sui giovani. In termini comparativi, questa dinamica è osservabile in tutte le realtà continentali</a:t>
            </a:r>
            <a:endParaRPr lang="it-IT" sz="22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2200" b="0" u="none" strike="noStrike">
                <a:solidFill>
                  <a:schemeClr val="dk2"/>
                </a:solidFill>
                <a:effectLst/>
                <a:uFillTx/>
                <a:latin typeface="Aptos"/>
              </a:rPr>
              <a:t>Più complessa la questione relativa ai trend demografici, che segna delle differenze fra il continente europeo e che per questo va trattata a parte.</a:t>
            </a:r>
            <a:endParaRPr lang="it-IT" sz="22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21" name="Rectangle 21">
            <a:extLst>
              <a:ext uri="{C183D7F6-B498-43B3-948B-1728B52AA6E4}">
                <adec:decorative xmlns:adec="http://schemas.microsoft.com/office/drawing/2017/decorative" val="1"/>
              </a:ext>
            </a:extLst>
          </p:cNvPr>
          <p:cNvSpPr/>
          <p:nvPr/>
        </p:nvSpPr>
        <p:spPr>
          <a:xfrm>
            <a:off x="0" y="0"/>
            <a:ext cx="4654080" cy="68576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22" name="PlaceHolder 1"/>
          <p:cNvSpPr>
            <a:spLocks noGrp="1"/>
          </p:cNvSpPr>
          <p:nvPr>
            <p:ph type="title"/>
          </p:nvPr>
        </p:nvSpPr>
        <p:spPr>
          <a:xfrm>
            <a:off x="1155600" y="637920"/>
            <a:ext cx="2899080" cy="5576400"/>
          </a:xfrm>
          <a:prstGeom prst="rect">
            <a:avLst/>
          </a:prstGeom>
          <a:noFill/>
          <a:ln w="0">
            <a:noFill/>
          </a:ln>
        </p:spPr>
        <p:txBody>
          <a:bodyPr lIns="91440" rIns="91440" tIns="45720" bIns="45720" anchor="ctr">
            <a:normAutofit/>
          </a:bodyPr>
          <a:p>
            <a:pPr indent="0" defTabSz="914400">
              <a:lnSpc>
                <a:spcPct val="90000"/>
              </a:lnSpc>
              <a:buNone/>
            </a:pPr>
            <a:r>
              <a:rPr lang="en-US" sz="4400" b="0" u="none" strike="noStrike">
                <a:solidFill>
                  <a:schemeClr val="lt1"/>
                </a:solidFill>
                <a:effectLst/>
                <a:uFillTx/>
                <a:latin typeface="Aptos Display"/>
              </a:rPr>
              <a:t>Il resto del mondo cresce, l’Europa e l’Italia invecchiano</a:t>
            </a:r>
            <a:endParaRPr lang="it-IT" sz="4400" b="0" u="none" strike="noStrike">
              <a:solidFill>
                <a:schemeClr val="dk1"/>
              </a:solidFill>
              <a:effectLst/>
              <a:uFillTx/>
              <a:latin typeface="Aptos"/>
            </a:endParaRPr>
          </a:p>
        </p:txBody>
      </p:sp>
      <p:sp>
        <p:nvSpPr>
          <p:cNvPr id="123" name="Rectangle 23">
            <a:extLst>
              <a:ext uri="{C183D7F6-B498-43B3-948B-1728B52AA6E4}">
                <adec:decorative xmlns:adec="http://schemas.microsoft.com/office/drawing/2017/decorative" val="1"/>
              </a:ext>
            </a:extLst>
          </p:cNvPr>
          <p:cNvSpPr/>
          <p:nvPr/>
        </p:nvSpPr>
        <p:spPr>
          <a:xfrm>
            <a:off x="4652640" y="0"/>
            <a:ext cx="7539120" cy="6857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p:nvSpPr>
          <p:cNvPr id="124" name="PlaceHolder 2"/>
          <p:cNvSpPr>
            <a:spLocks noGrp="1"/>
          </p:cNvSpPr>
          <p:nvPr>
            <p:ph/>
          </p:nvPr>
        </p:nvSpPr>
        <p:spPr>
          <a:xfrm>
            <a:off x="5444640" y="637920"/>
            <a:ext cx="5600160" cy="5576400"/>
          </a:xfrm>
          <a:prstGeom prst="rect">
            <a:avLst/>
          </a:prstGeom>
          <a:noFill/>
          <a:ln w="0">
            <a:noFill/>
          </a:ln>
        </p:spPr>
        <p:txBody>
          <a:bodyPr lIns="91440" rIns="91440" tIns="45720" bIns="45720" anchor="ctr">
            <a:normAutofit fontScale="92500" lnSpcReduction="9999"/>
          </a:bodyPr>
          <a:p>
            <a:pPr indent="0" defTabSz="914400">
              <a:lnSpc>
                <a:spcPct val="90000"/>
              </a:lnSpc>
              <a:spcBef>
                <a:spcPts val="1001"/>
              </a:spcBef>
              <a:buNone/>
              <a:tabLst>
                <a:tab algn="l" pos="0"/>
              </a:tabLst>
            </a:pPr>
            <a:r>
              <a:rPr lang="en-US" sz="2200" b="0" u="none" strike="noStrike">
                <a:solidFill>
                  <a:schemeClr val="dk1"/>
                </a:solidFill>
                <a:effectLst/>
                <a:uFillTx/>
                <a:latin typeface="Aptos"/>
              </a:rPr>
              <a:t>Il dato complessivo sulla popolazione mondiale certifica che sul pianeta siamo quasi otto miliardi e mezzo di abitanti e che la soglia dei dieci miliardi potrebbe essere oltrepassata intorno al 2060.</a:t>
            </a:r>
            <a:endParaRPr lang="it-IT" sz="22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2200" b="0" u="none" strike="noStrike">
                <a:solidFill>
                  <a:schemeClr val="dk1"/>
                </a:solidFill>
                <a:effectLst/>
                <a:uFillTx/>
                <a:latin typeface="Aptos"/>
              </a:rPr>
              <a:t>I dati disaggregati per continenti segnalano che soltanto l’Europa fa segnare un saldo negativo fra nascite e morti. Come certifica Eurostat (ultima rilevazione: 2025), nell’Unione a 27 soltanto Germania e Malta fanno registrare un (modesto) incremento di popolazione: + 0,4%.</a:t>
            </a:r>
            <a:endParaRPr lang="it-IT" sz="2200" b="0" u="none" strike="noStrike">
              <a:solidFill>
                <a:schemeClr val="dk1"/>
              </a:solidFill>
              <a:effectLst/>
              <a:uFillTx/>
              <a:latin typeface="Aptos"/>
            </a:endParaRPr>
          </a:p>
          <a:p>
            <a:pPr indent="0" defTabSz="914400">
              <a:lnSpc>
                <a:spcPct val="90000"/>
              </a:lnSpc>
              <a:spcBef>
                <a:spcPts val="1001"/>
              </a:spcBef>
              <a:buNone/>
              <a:tabLst>
                <a:tab algn="l" pos="0"/>
              </a:tabLst>
            </a:pPr>
            <a:r>
              <a:rPr lang="en-US" sz="2200" b="0" u="none" strike="noStrike">
                <a:solidFill>
                  <a:schemeClr val="dk1"/>
                </a:solidFill>
                <a:effectLst/>
                <a:uFillTx/>
                <a:latin typeface="Aptos"/>
              </a:rPr>
              <a:t>Nel contesto europeo, l’Italia è il Paese che fa segnare l’età media più elevata: 49,1 anni, rispetto a una media europea di 44,9 anni (l’età media più bassa è quella registrata in Irlanda: 39,6 anni).</a:t>
            </a:r>
            <a:endParaRPr lang="it-IT" sz="22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125" name="Segnaposto contenuto 12" descr="Fonte Eurostat 2025&#10;"/>
          <p:cNvPicPr/>
          <p:nvPr/>
        </p:nvPicPr>
        <p:blipFill>
          <a:blip r:embed="rId1"/>
          <a:stretch/>
        </p:blipFill>
        <p:spPr>
          <a:xfrm>
            <a:off x="2116800" y="643320"/>
            <a:ext cx="7958160" cy="557064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126" name="Segnaposto contenuto 5"/>
          <p:cNvPicPr/>
          <p:nvPr/>
        </p:nvPicPr>
        <p:blipFill>
          <a:blip r:embed="rId1"/>
          <a:stretch/>
        </p:blipFill>
        <p:spPr>
          <a:xfrm>
            <a:off x="771480" y="643320"/>
            <a:ext cx="10429560" cy="557064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lang="it-IT" sz="3200" b="0" u="none" strike="noStrike">
                <a:solidFill>
                  <a:schemeClr val="dk1"/>
                </a:solidFill>
                <a:effectLst/>
                <a:uFillTx/>
                <a:latin typeface="Aptos Display"/>
              </a:rPr>
              <a:t>Tendenza demografica globale</a:t>
            </a:r>
            <a:endParaRPr lang="it-IT" sz="3200" b="0" u="none" strike="noStrike">
              <a:solidFill>
                <a:schemeClr val="dk1"/>
              </a:solidFill>
              <a:effectLst/>
              <a:uFillTx/>
              <a:latin typeface="Aptos"/>
            </a:endParaRPr>
          </a:p>
        </p:txBody>
      </p:sp>
      <p:pic>
        <p:nvPicPr>
          <p:cNvPr id="128" name="Segnaposto contenuto 7" descr="The image depicts a line graph showing the fluctuating yearly growth rate, with a peak around 1955 and a decline to 0.0% by 1980."/>
          <p:cNvPicPr/>
          <p:nvPr/>
        </p:nvPicPr>
        <p:blipFill>
          <a:blip r:embed="rId1"/>
          <a:stretch/>
        </p:blipFill>
        <p:spPr>
          <a:xfrm>
            <a:off x="5183280" y="1289160"/>
            <a:ext cx="6171840" cy="4673160"/>
          </a:xfrm>
          <a:prstGeom prst="rect">
            <a:avLst/>
          </a:prstGeom>
          <a:noFill/>
          <a:ln w="0">
            <a:noFill/>
          </a:ln>
        </p:spPr>
      </p:pic>
      <p:sp>
        <p:nvSpPr>
          <p:cNvPr id="129" name="PlaceHolder 2"/>
          <p:cNvSpPr>
            <a:spLocks noGrp="1"/>
          </p:cNvSpPr>
          <p:nvPr>
            <p:ph/>
          </p:nvPr>
        </p:nvSpPr>
        <p:spPr>
          <a:xfrm>
            <a:off x="839880" y="2057400"/>
            <a:ext cx="3931920" cy="3811320"/>
          </a:xfrm>
          <a:prstGeom prst="rect">
            <a:avLst/>
          </a:prstGeom>
          <a:noFill/>
          <a:ln w="0">
            <a:noFill/>
          </a:ln>
        </p:spPr>
        <p:txBody>
          <a:bodyPr lIns="91440" rIns="91440" tIns="45720" bIns="45720" anchor="t">
            <a:normAutofit/>
          </a:bodyPr>
          <a:p>
            <a:pPr indent="0" defTabSz="914400">
              <a:lnSpc>
                <a:spcPct val="90000"/>
              </a:lnSpc>
              <a:spcBef>
                <a:spcPts val="1001"/>
              </a:spcBef>
              <a:buNone/>
              <a:tabLst>
                <a:tab algn="l" pos="0"/>
              </a:tabLst>
            </a:pPr>
            <a:r>
              <a:rPr lang="it-IT" sz="1600" b="0" u="none" strike="noStrike">
                <a:solidFill>
                  <a:schemeClr val="dk1"/>
                </a:solidFill>
                <a:effectLst/>
                <a:uFillTx/>
                <a:latin typeface="Aptos"/>
              </a:rPr>
              <a:t>Un altro dato da menzionare riguarda l’indice di crescita demografica globale. Esso segna una uniforme tendenza al rallentamento. Anche nei continenti che presentano i dati più alti di crescita della popolazione, il tasso di incremento decresce costantemente da un anno all’altro.</a:t>
            </a:r>
            <a:endParaRPr lang="it-IT" sz="1600" b="0" u="none" strike="noStrike">
              <a:solidFill>
                <a:schemeClr val="dk1"/>
              </a:solidFill>
              <a:effectLst/>
              <a:uFillTx/>
              <a:latin typeface="Aptos"/>
            </a:endParaRPr>
          </a:p>
          <a:p>
            <a:pPr indent="0" defTabSz="914400">
              <a:lnSpc>
                <a:spcPct val="90000"/>
              </a:lnSpc>
              <a:spcBef>
                <a:spcPts val="1001"/>
              </a:spcBef>
              <a:buNone/>
              <a:tabLst>
                <a:tab algn="l" pos="0"/>
              </a:tabLst>
            </a:pPr>
            <a:r>
              <a:rPr lang="it-IT" sz="1600" b="0" u="none" strike="noStrike">
                <a:solidFill>
                  <a:schemeClr val="dk1"/>
                </a:solidFill>
                <a:effectLst/>
                <a:uFillTx/>
                <a:latin typeface="Aptos"/>
              </a:rPr>
              <a:t>Le stime demografiche globali individuano intorno al 2085 il punto di svolta a partire dal quale l’intera popolazione mondiale farà segnare un indice demografico negativo, col numero dei nuovi nati inferiore al numero dei defunti.</a:t>
            </a:r>
            <a:endParaRPr lang="it-IT" sz="1600" b="0" u="none" strike="noStrike">
              <a:solidFill>
                <a:schemeClr val="dk1"/>
              </a:solidFill>
              <a:effectLst/>
              <a:uFillTx/>
              <a:latin typeface="Aptos"/>
            </a:endParaRPr>
          </a:p>
          <a:p>
            <a:pPr indent="0" defTabSz="914400">
              <a:lnSpc>
                <a:spcPct val="90000"/>
              </a:lnSpc>
              <a:spcBef>
                <a:spcPts val="1001"/>
              </a:spcBef>
              <a:buNone/>
              <a:tabLst>
                <a:tab algn="l" pos="0"/>
              </a:tabLst>
            </a:pPr>
            <a:endParaRPr lang="it-IT" sz="1600" b="0" u="none" strike="noStrike">
              <a:solidFill>
                <a:schemeClr val="dk1"/>
              </a:solidFill>
              <a:effectLst/>
              <a:uFillTx/>
              <a:latin typeface="Aptos"/>
            </a:endParaRPr>
          </a:p>
          <a:p>
            <a:pPr indent="0" defTabSz="914400">
              <a:lnSpc>
                <a:spcPct val="90000"/>
              </a:lnSpc>
              <a:spcBef>
                <a:spcPts val="1001"/>
              </a:spcBef>
              <a:buNone/>
              <a:tabLst>
                <a:tab algn="l" pos="0"/>
              </a:tabLst>
            </a:pPr>
            <a:endParaRPr lang="it-IT" sz="1600" b="0" u="none" strike="noStrike">
              <a:solidFill>
                <a:schemeClr val="dk1"/>
              </a:solidFill>
              <a:effectLst/>
              <a:uFillTx/>
              <a:latin typeface="Aptos"/>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30" name="Rectangle 10">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chemeClr val="lt1"/>
              </a:solidFill>
              <a:effectLst/>
              <a:uFillTx/>
              <a:latin typeface="Aptos"/>
            </a:endParaRPr>
          </a:p>
        </p:txBody>
      </p:sp>
      <p:sp useBgFill="1">
        <p:nvSpPr>
          <p:cNvPr id="131" name="Freeform: Shape 12">
            <a:extLst>
              <a:ext uri="{C183D7F6-B498-43B3-948B-1728B52AA6E4}">
                <adec:decorative xmlns:adec="http://schemas.microsoft.com/office/drawing/2017/decorative" val="1"/>
              </a:ext>
            </a:extLst>
          </p:cNvPr>
          <p:cNvSpPr/>
          <p:nvPr/>
        </p:nvSpPr>
        <p:spPr>
          <a:xfrm>
            <a:off x="0" y="0"/>
            <a:ext cx="4455360" cy="6857640"/>
          </a:xfrm>
          <a:custGeom>
            <a:avLst/>
            <a:gdLst>
              <a:gd name="textAreaLeft" fmla="*/ 0 w 4455360"/>
              <a:gd name="textAreaRight" fmla="*/ 4455720 w 4455360"/>
              <a:gd name="textAreaTop" fmla="*/ 0 h 6857640"/>
              <a:gd name="textAreaBottom" fmla="*/ 6858000 h 6857640"/>
              <a:gd name="GluePoint1X" fmla="*/ 0 w 4455673"/>
              <a:gd name="GluePoint1Y" fmla="*/ 0 h 6858000"/>
              <a:gd name="GluePoint2X" fmla="*/ 3242695 w 4455673"/>
              <a:gd name="GluePoint2Y" fmla="*/ 0 h 6858000"/>
              <a:gd name="GluePoint3X" fmla="*/ 3305678 w 4455673"/>
              <a:gd name="GluePoint3Y" fmla="*/ 69271 h 6858000"/>
              <a:gd name="GluePoint4X" fmla="*/ 4455673 w 4455673"/>
              <a:gd name="GluePoint4Y" fmla="*/ 3429000 h 6858000"/>
              <a:gd name="GluePoint5X" fmla="*/ 3305678 w 4455673"/>
              <a:gd name="GluePoint5Y" fmla="*/ 6788730 h 6858000"/>
              <a:gd name="GluePoint6X" fmla="*/ 3242695 w 4455673"/>
              <a:gd name="GluePoint6Y" fmla="*/ 6858000 h 6858000"/>
              <a:gd name="GluePoint7X" fmla="*/ 0 w 4455673"/>
              <a:gd name="GluePoint7Y" fmla="*/ 6858000 h 6858000"/>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Lst>
            <a:rect l="textAreaLeft" t="textAreaTop" r="textAreaRight" b="textAreaBottom"/>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algn="l" blurRad="88920" dist="38160"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lang="en-US" sz="1800" b="0" u="none" strike="noStrike">
              <a:solidFill>
                <a:srgbClr val="ffffff"/>
              </a:solidFill>
              <a:effectLst/>
              <a:uFillTx/>
              <a:latin typeface="Calibri"/>
            </a:endParaRPr>
          </a:p>
        </p:txBody>
      </p:sp>
      <p:sp useBgFill="1">
        <p:nvSpPr>
          <p:cNvPr id="132" name="Freeform: Shape 14">
            <a:extLst>
              <a:ext uri="{C183D7F6-B498-43B3-948B-1728B52AA6E4}">
                <adec:decorative xmlns:adec="http://schemas.microsoft.com/office/drawing/2017/decorative" val="1"/>
              </a:ext>
            </a:extLst>
          </p:cNvPr>
          <p:cNvSpPr/>
          <p:nvPr/>
        </p:nvSpPr>
        <p:spPr>
          <a:xfrm>
            <a:off x="0" y="0"/>
            <a:ext cx="4446000" cy="6857640"/>
          </a:xfrm>
          <a:custGeom>
            <a:avLst/>
            <a:gdLst>
              <a:gd name="textAreaLeft" fmla="*/ 0 w 4446000"/>
              <a:gd name="textAreaRight" fmla="*/ 4446360 w 4446000"/>
              <a:gd name="textAreaTop" fmla="*/ 0 h 6857640"/>
              <a:gd name="textAreaBottom" fmla="*/ 6858000 h 6857640"/>
              <a:gd name="GluePoint1X" fmla="*/ 0 w 4446529"/>
              <a:gd name="GluePoint1Y" fmla="*/ 0 h 6858000"/>
              <a:gd name="GluePoint2X" fmla="*/ 3233551 w 4446529"/>
              <a:gd name="GluePoint2Y" fmla="*/ 0 h 6858000"/>
              <a:gd name="GluePoint3X" fmla="*/ 3296534 w 4446529"/>
              <a:gd name="GluePoint3Y" fmla="*/ 69271 h 6858000"/>
              <a:gd name="GluePoint4X" fmla="*/ 4446529 w 4446529"/>
              <a:gd name="GluePoint4Y" fmla="*/ 3429000 h 6858000"/>
              <a:gd name="GluePoint5X" fmla="*/ 3296534 w 4446529"/>
              <a:gd name="GluePoint5Y" fmla="*/ 6788730 h 6858000"/>
              <a:gd name="GluePoint6X" fmla="*/ 3233551 w 4446529"/>
              <a:gd name="GluePoint6Y" fmla="*/ 6858000 h 6858000"/>
              <a:gd name="GluePoint7X" fmla="*/ 0 w 4446529"/>
              <a:gd name="GluePoint7Y" fmla="*/ 6858000 h 6858000"/>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Lst>
            <a:rect l="textAreaLeft" t="textAreaTop" r="textAreaRight" b="textAreaBottom"/>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lang="en-US" sz="1800" b="0" u="none" strike="noStrike">
              <a:solidFill>
                <a:srgbClr val="ffffff"/>
              </a:solidFill>
              <a:effectLst/>
              <a:uFillTx/>
              <a:latin typeface="Calibri"/>
            </a:endParaRPr>
          </a:p>
        </p:txBody>
      </p:sp>
      <p:sp>
        <p:nvSpPr>
          <p:cNvPr id="133" name="PlaceHolder 1"/>
          <p:cNvSpPr>
            <a:spLocks noGrp="1"/>
          </p:cNvSpPr>
          <p:nvPr>
            <p:ph type="title"/>
          </p:nvPr>
        </p:nvSpPr>
        <p:spPr>
          <a:xfrm>
            <a:off x="371160" y="1161360"/>
            <a:ext cx="3437640" cy="1238760"/>
          </a:xfrm>
          <a:prstGeom prst="rect">
            <a:avLst/>
          </a:prstGeom>
          <a:noFill/>
          <a:ln w="0">
            <a:noFill/>
          </a:ln>
        </p:spPr>
        <p:txBody>
          <a:bodyPr lIns="91440" rIns="91440" tIns="45720" bIns="45720" anchor="ctr">
            <a:normAutofit/>
          </a:bodyPr>
          <a:p>
            <a:pPr indent="0" defTabSz="914400">
              <a:lnSpc>
                <a:spcPct val="90000"/>
              </a:lnSpc>
              <a:buNone/>
            </a:pPr>
            <a:r>
              <a:rPr lang="en-US" sz="2800" b="0" u="none" strike="noStrike">
                <a:solidFill>
                  <a:schemeClr val="dk1"/>
                </a:solidFill>
                <a:effectLst/>
                <a:uFillTx/>
                <a:latin typeface="Aptos Display"/>
              </a:rPr>
              <a:t>L’urbanizzazione della popolazione</a:t>
            </a:r>
            <a:endParaRPr lang="it-IT" sz="2800" b="0" u="none" strike="noStrike">
              <a:solidFill>
                <a:schemeClr val="dk1"/>
              </a:solidFill>
              <a:effectLst/>
              <a:uFillTx/>
              <a:latin typeface="Aptos"/>
            </a:endParaRPr>
          </a:p>
        </p:txBody>
      </p:sp>
      <p:sp>
        <p:nvSpPr>
          <p:cNvPr id="134" name="Rectangle 16">
            <a:extLst>
              <a:ext uri="{C183D7F6-B498-43B3-948B-1728B52AA6E4}">
                <adec:decorative xmlns:adec="http://schemas.microsoft.com/office/drawing/2017/decorative" val="1"/>
              </a:ext>
            </a:extLst>
          </p:cNvPr>
          <p:cNvSpPr/>
          <p:nvPr/>
        </p:nvSpPr>
        <p:spPr>
          <a:xfrm>
            <a:off x="0" y="1426680"/>
            <a:ext cx="127800" cy="65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US" sz="1800" b="0" u="none" strike="noStrike">
              <a:solidFill>
                <a:srgbClr val="ffffff"/>
              </a:solidFill>
              <a:effectLst/>
              <a:uFillTx/>
              <a:latin typeface="Calibri"/>
            </a:endParaRPr>
          </a:p>
        </p:txBody>
      </p:sp>
      <p:sp>
        <p:nvSpPr>
          <p:cNvPr id="135" name="Rectangle 18">
            <a:extLst>
              <a:ext uri="{C183D7F6-B498-43B3-948B-1728B52AA6E4}">
                <adec:decorative xmlns:adec="http://schemas.microsoft.com/office/drawing/2017/decorative" val="1"/>
              </a:ext>
            </a:extLst>
          </p:cNvPr>
          <p:cNvSpPr/>
          <p:nvPr/>
        </p:nvSpPr>
        <p:spPr>
          <a:xfrm>
            <a:off x="396000" y="2443320"/>
            <a:ext cx="3382920" cy="18000"/>
          </a:xfrm>
          <a:prstGeom prst="rect">
            <a:avLst/>
          </a:prstGeom>
          <a:solidFill>
            <a:srgbClr val="d5d5d5"/>
          </a:solidFill>
          <a:ln w="3175">
            <a:noFill/>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tabLst>
                <a:tab algn="l" pos="0"/>
              </a:tabLst>
            </a:pPr>
            <a:endParaRPr lang="en-US" sz="1800" b="0" u="none" strike="noStrike">
              <a:solidFill>
                <a:srgbClr val="ffffff"/>
              </a:solidFill>
              <a:effectLst/>
              <a:uFillTx/>
              <a:latin typeface="Calibri"/>
            </a:endParaRPr>
          </a:p>
        </p:txBody>
      </p:sp>
      <p:sp>
        <p:nvSpPr>
          <p:cNvPr id="136" name="PlaceHolder 2"/>
          <p:cNvSpPr>
            <a:spLocks noGrp="1"/>
          </p:cNvSpPr>
          <p:nvPr>
            <p:ph/>
          </p:nvPr>
        </p:nvSpPr>
        <p:spPr>
          <a:xfrm>
            <a:off x="371160" y="2718000"/>
            <a:ext cx="3438720" cy="3206880"/>
          </a:xfrm>
          <a:prstGeom prst="rect">
            <a:avLst/>
          </a:prstGeom>
          <a:noFill/>
          <a:ln w="0">
            <a:noFill/>
          </a:ln>
        </p:spPr>
        <p:txBody>
          <a:bodyPr lIns="91440" rIns="91440" tIns="45720" bIns="45720" anchor="t">
            <a:normAutofit fontScale="92500" lnSpcReduction="9999"/>
          </a:bodyPr>
          <a:p>
            <a:pPr indent="-228600" defTabSz="914400">
              <a:lnSpc>
                <a:spcPct val="90000"/>
              </a:lnSpc>
              <a:spcBef>
                <a:spcPts val="1001"/>
              </a:spcBef>
              <a:buClr>
                <a:srgbClr val="000000"/>
              </a:buClr>
              <a:buFont typeface="Arial"/>
              <a:buChar char="•"/>
            </a:pPr>
            <a:r>
              <a:rPr lang="en-US" sz="1300" b="0" u="none" strike="noStrike">
                <a:solidFill>
                  <a:schemeClr val="dk1"/>
                </a:solidFill>
                <a:effectLst/>
                <a:uFillTx/>
                <a:latin typeface="Aptos"/>
              </a:rPr>
              <a:t>Per quanto riguarda le dinamiche territoriali in atto, si registra una tendenza costante all’urbanizzazione della popolazione.</a:t>
            </a:r>
            <a:endParaRPr lang="it-IT" sz="1300" b="0" u="none" strike="noStrike">
              <a:solidFill>
                <a:schemeClr val="dk1"/>
              </a:solidFill>
              <a:effectLst/>
              <a:uFillTx/>
              <a:latin typeface="Aptos"/>
            </a:endParaRPr>
          </a:p>
          <a:p>
            <a:pPr indent="-228600" defTabSz="914400">
              <a:lnSpc>
                <a:spcPct val="90000"/>
              </a:lnSpc>
              <a:spcBef>
                <a:spcPts val="1001"/>
              </a:spcBef>
              <a:buClr>
                <a:srgbClr val="000000"/>
              </a:buClr>
              <a:buFont typeface="Arial"/>
              <a:buChar char="•"/>
            </a:pPr>
            <a:r>
              <a:rPr lang="en-US" sz="1300" b="0" u="none" strike="noStrike">
                <a:solidFill>
                  <a:schemeClr val="dk1"/>
                </a:solidFill>
                <a:effectLst/>
                <a:uFillTx/>
                <a:latin typeface="Aptos"/>
              </a:rPr>
              <a:t>L’analisi dei dati individua nel 2007 il momento esatto in cui la percentuale mondiale della popolazione urbana ha superato quella della popolazione rurale.</a:t>
            </a:r>
            <a:endParaRPr lang="it-IT" sz="1300" b="0" u="none" strike="noStrike">
              <a:solidFill>
                <a:schemeClr val="dk1"/>
              </a:solidFill>
              <a:effectLst/>
              <a:uFillTx/>
              <a:latin typeface="Aptos"/>
            </a:endParaRPr>
          </a:p>
          <a:p>
            <a:pPr indent="-228600" defTabSz="914400">
              <a:lnSpc>
                <a:spcPct val="90000"/>
              </a:lnSpc>
              <a:spcBef>
                <a:spcPts val="1001"/>
              </a:spcBef>
              <a:buClr>
                <a:srgbClr val="000000"/>
              </a:buClr>
              <a:buFont typeface="Arial"/>
              <a:buChar char="•"/>
            </a:pPr>
            <a:r>
              <a:rPr lang="en-US" sz="1300" b="0" u="none" strike="noStrike">
                <a:solidFill>
                  <a:schemeClr val="dk1"/>
                </a:solidFill>
                <a:effectLst/>
                <a:uFillTx/>
                <a:latin typeface="Aptos"/>
              </a:rPr>
              <a:t>Le stime ONU tracciano una prospettiva secondo cui, nel 2050, il 68% della popolazione mondiale sarà insediata in aree urbane. Si tratta di un dato di previsione che, oltre a confermare la forza centripeta delle città, pone questioni cruciali in tema dis/equilibri territoriali e di sopravvivenza delle aree interne e rurali.</a:t>
            </a:r>
            <a:endParaRPr lang="it-IT" sz="1300" b="0" u="none" strike="noStrike">
              <a:solidFill>
                <a:schemeClr val="dk1"/>
              </a:solidFill>
              <a:effectLst/>
              <a:uFillTx/>
              <a:latin typeface="Aptos"/>
            </a:endParaRPr>
          </a:p>
        </p:txBody>
      </p:sp>
      <p:pic>
        <p:nvPicPr>
          <p:cNvPr id="137" name="Segnaposto contenuto 5" descr="The diagram shows the global population distribution, indicating a significant increase in urban populations from 1960 to 2024, with rural populations declining.&#10;&#10;Il contenuto generato dall'IA potrebbe non essere corretto."/>
          <p:cNvPicPr/>
          <p:nvPr/>
        </p:nvPicPr>
        <p:blipFill>
          <a:blip r:embed="rId1"/>
          <a:stretch/>
        </p:blipFill>
        <p:spPr>
          <a:xfrm>
            <a:off x="4901040" y="1766160"/>
            <a:ext cx="6921720" cy="342612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2537</TotalTime>
  <Application>LibreOffice/25.8.6.2$Windows_X86_64 LibreOffice_project/b4b39682cd9868fa725bc664aff94278d315bd04</Application>
  <AppVersion>15.0000</AppVersion>
  <Words>2325</Words>
  <Paragraphs>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2026-05-14T12:02:53Z</dcterms:created>
  <dc:creator>Pippo Russo</dc:creator>
  <dc:description/>
  <dc:language>it-IT</dc:language>
  <cp:lastModifiedBy>Pippo Russo</cp:lastModifiedBy>
  <dcterms:modified xsi:type="dcterms:W3CDTF">2026-05-25T11:06:09Z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Widescreen</vt:lpwstr>
  </property>
  <property fmtid="{D5CDD505-2E9C-101B-9397-08002B2CF9AE}" pid="4" name="Slides">
    <vt:i4>24</vt:i4>
  </property>
</Properties>
</file>